
<file path=[Content_Types].xml><?xml version="1.0" encoding="utf-8"?>
<Types xmlns="http://schemas.openxmlformats.org/package/2006/content-types">
  <Override PartName="/ppt/notesSlides/notesSlide4.xml" ContentType="application/vnd.openxmlformats-officedocument.presentationml.notesSlide+xml"/>
  <Override PartName="/ppt/slides/slide9.xml" ContentType="application/vnd.openxmlformats-officedocument.presentationml.slide+xml"/>
  <Default Extension="emf" ContentType="image/x-emf"/>
  <Override PartName="/ppt/slides/slide14.xml" ContentType="application/vnd.openxmlformats-officedocument.presentationml.slide+xml"/>
  <Override PartName="/ppt/slideLayouts/slideLayout9.xml" ContentType="application/vnd.openxmlformats-officedocument.presentationml.slideLayout+xml"/>
  <Override PartName="/ppt/notesSlides/notesSlide9.xml" ContentType="application/vnd.openxmlformats-officedocument.presentationml.notesSlide+xml"/>
  <Override PartName="/ppt/slides/slide5.xml" ContentType="application/vnd.openxmlformats-officedocument.presentationml.slide+xml"/>
  <Override PartName="/ppt/slideLayouts/slideLayout11.xml" ContentType="application/vnd.openxmlformats-officedocument.presentationml.slideLayout+xml"/>
  <Default Extension="rels" ContentType="application/vnd.openxmlformats-package.relationships+xml"/>
  <Override PartName="/ppt/slides/slide10.xml" ContentType="application/vnd.openxmlformats-officedocument.presentationml.slid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notesSlides/notesSlide12.xml" ContentType="application/vnd.openxmlformats-officedocument.presentationml.notesSlide+xml"/>
  <Default Extension="jpeg" ContentType="image/jpeg"/>
  <Override PartName="/docProps/app.xml" ContentType="application/vnd.openxmlformats-officedocument.extended-properties+xml"/>
  <Override PartName="/ppt/theme/theme2.xml" ContentType="application/vnd.openxmlformats-officedocument.theme+xml"/>
  <Override PartName="/ppt/slideLayouts/slideLayout1.xml" ContentType="application/vnd.openxmlformats-officedocument.presentationml.slideLayout+xml"/>
  <Default Extension="xml" ContentType="application/xml"/>
  <Override PartName="/ppt/notesSlides/notesSlide5.xml" ContentType="application/vnd.openxmlformats-officedocument.presentationml.notes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notesSlides/notesSlide13.xml" ContentType="application/vnd.openxmlformats-officedocument.presentationml.notes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notesSlides/notesSlide6.xml" ContentType="application/vnd.openxmlformats-officedocument.presentationml.notesSlide+xml"/>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notesSlides/notesSlide14.xml" ContentType="application/vnd.openxmlformats-officedocument.presentationml.notesSlide+xml"/>
  <Override PartName="/ppt/slides/slide3.xml" ContentType="application/vnd.openxmlformats-officedocument.presentationml.slide+xml"/>
  <Override PartName="/ppt/slideLayouts/slideLayout3.xml" ContentType="application/vnd.openxmlformats-officedocument.presentationml.slideLayou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notesSlides/notesSlide3.xml" ContentType="application/vnd.openxmlformats-officedocument.presentationml.notesSlide+xml"/>
  <Override PartName="/ppt/slides/slide1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notesSlides/notesSlide8.xml" ContentType="application/vnd.openxmlformats-officedocument.presentationml.notesSlide+xml"/>
  <Override PartName="/ppt/slideLayouts/slideLayout10.xml" ContentType="application/vnd.openxmlformats-officedocument.presentationml.slideLayout+xml"/>
  <Override PartName="/ppt/slides/slide4.xml" ContentType="application/vnd.openxmlformats-officedocument.presentationml.slide+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viewProps.xml" ContentType="application/vnd.openxmlformats-officedocument.presentationml.viewProps+xml"/>
  <Default Extension="bin" ContentType="application/vnd.openxmlformats-officedocument.presentationml.printerSettings"/>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19"/>
  </p:notesMasterIdLst>
  <p:sldIdLst>
    <p:sldId id="258" r:id="rId2"/>
    <p:sldId id="256" r:id="rId3"/>
    <p:sldId id="259" r:id="rId4"/>
    <p:sldId id="272" r:id="rId5"/>
    <p:sldId id="260" r:id="rId6"/>
    <p:sldId id="261" r:id="rId7"/>
    <p:sldId id="262" r:id="rId8"/>
    <p:sldId id="263" r:id="rId9"/>
    <p:sldId id="264" r:id="rId10"/>
    <p:sldId id="265" r:id="rId11"/>
    <p:sldId id="257" r:id="rId12"/>
    <p:sldId id="266" r:id="rId13"/>
    <p:sldId id="267" r:id="rId14"/>
    <p:sldId id="268" r:id="rId15"/>
    <p:sldId id="269" r:id="rId16"/>
    <p:sldId id="270" r:id="rId17"/>
    <p:sldId id="271" r:id="rId18"/>
  </p:sldIdLst>
  <p:sldSz cx="9144000" cy="6858000" type="screen4x3"/>
  <p:notesSz cx="6858000" cy="9144000"/>
  <p:defaultText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SorterView">
  <p:normalViewPr>
    <p:restoredLeft sz="15620"/>
    <p:restoredTop sz="94660"/>
  </p:normalViewPr>
  <p:slideViewPr>
    <p:cSldViewPr snapToGrid="0" snapToObjects="1">
      <p:cViewPr varScale="1">
        <p:scale>
          <a:sx n="71" d="100"/>
          <a:sy n="71" d="100"/>
        </p:scale>
        <p:origin x="-936" y="-1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_tradnl"/>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15D96DF-E83F-424C-9E35-9E883B980FB9}" type="datetimeFigureOut">
              <a:rPr lang="es-ES_tradnl" smtClean="0"/>
              <a:t>9/27/10</a:t>
            </a:fld>
            <a:endParaRPr lang="es-ES_tradnl"/>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ES_tradnl"/>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_tradnl"/>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7D49FD-1FB0-A14A-80F5-C1471CE0D071}" type="slidenum">
              <a:rPr lang="es-ES_tradnl" smtClean="0"/>
              <a:t>‹#›</a:t>
            </a:fld>
            <a:endParaRPr lang="es-ES_tradnl"/>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8A4A42-7473-1F45-A238-26BF290B233C}" type="slidenum">
              <a:rPr lang="en-AU"/>
              <a:pPr/>
              <a:t>1</a:t>
            </a:fld>
            <a:endParaRPr lang="en-AU"/>
          </a:p>
        </p:txBody>
      </p:sp>
      <p:sp>
        <p:nvSpPr>
          <p:cNvPr id="307202" name="Rectangle 2"/>
          <p:cNvSpPr>
            <a:spLocks noRot="1" noChangeArrowheads="1" noTextEdit="1"/>
          </p:cNvSpPr>
          <p:nvPr>
            <p:ph type="sldImg"/>
          </p:nvPr>
        </p:nvSpPr>
        <p:spPr>
          <a:xfrm>
            <a:off x="958465" y="686474"/>
            <a:ext cx="4941072" cy="3428114"/>
          </a:xfrm>
          <a:ln/>
        </p:spPr>
      </p:sp>
      <p:sp>
        <p:nvSpPr>
          <p:cNvPr id="307203" name="Rectangle 3"/>
          <p:cNvSpPr>
            <a:spLocks noGrp="1" noChangeArrowheads="1"/>
          </p:cNvSpPr>
          <p:nvPr>
            <p:ph type="body" idx="1"/>
          </p:nvPr>
        </p:nvSpPr>
        <p:spPr/>
        <p:txBody>
          <a:bodyPr/>
          <a:lstStyle/>
          <a:p>
            <a:endParaRPr lang="es-ES_tradnl"/>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F976FA4-2B7B-0F48-9C0D-C3BB9F6423CA}" type="slidenum">
              <a:rPr lang="en-AU"/>
              <a:pPr/>
              <a:t>13</a:t>
            </a:fld>
            <a:endParaRPr lang="en-AU"/>
          </a:p>
        </p:txBody>
      </p:sp>
      <p:sp>
        <p:nvSpPr>
          <p:cNvPr id="605186" name="Rectangle 2"/>
          <p:cNvSpPr>
            <a:spLocks noRot="1" noChangeArrowheads="1" noTextEdit="1"/>
          </p:cNvSpPr>
          <p:nvPr>
            <p:ph type="sldImg"/>
          </p:nvPr>
        </p:nvSpPr>
        <p:spPr>
          <a:xfrm>
            <a:off x="958465" y="686474"/>
            <a:ext cx="4941072" cy="3428114"/>
          </a:xfrm>
          <a:ln/>
        </p:spPr>
      </p:sp>
      <p:sp>
        <p:nvSpPr>
          <p:cNvPr id="605187" name="Rectangle 3"/>
          <p:cNvSpPr>
            <a:spLocks noGrp="1" noChangeArrowheads="1"/>
          </p:cNvSpPr>
          <p:nvPr>
            <p:ph type="body" idx="1"/>
          </p:nvPr>
        </p:nvSpPr>
        <p:spPr/>
        <p:txBody>
          <a:bodyPr/>
          <a:lstStyle/>
          <a:p>
            <a:r>
              <a:rPr lang="en-AU"/>
              <a:t>Top emitters with a global share bigger than 4%</a:t>
            </a:r>
          </a:p>
          <a:p>
            <a:r>
              <a:rPr lang="en-AU"/>
              <a:t>2008 highlights:</a:t>
            </a:r>
          </a:p>
          <a:p>
            <a:pPr>
              <a:buFontTx/>
              <a:buChar char="-"/>
            </a:pPr>
            <a:r>
              <a:rPr lang="en-AU"/>
              <a:t>China emissions don’t slow down as a result of the financial crisis</a:t>
            </a:r>
          </a:p>
          <a:p>
            <a:pPr>
              <a:buFontTx/>
              <a:buChar char="-"/>
            </a:pPr>
            <a:r>
              <a:rPr lang="en-AU"/>
              <a:t>USA emissions show a small decline in total emissions</a:t>
            </a:r>
          </a:p>
          <a:p>
            <a:pPr>
              <a:buFontTx/>
              <a:buChar char="-"/>
            </a:pPr>
            <a:r>
              <a:rPr lang="en-AU"/>
              <a:t>India overtakes Russia as the third top emitter</a:t>
            </a:r>
          </a:p>
          <a:p>
            <a:pPr>
              <a:buFontTx/>
              <a:buChar char="-"/>
            </a:pPr>
            <a:r>
              <a:rPr lang="en-AU"/>
              <a:t>Russia emissions still below pre-1990s collapse levels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2690CC-8718-2145-BFD5-49B8D7C73B1C}" type="slidenum">
              <a:rPr lang="en-AU"/>
              <a:pPr/>
              <a:t>14</a:t>
            </a:fld>
            <a:endParaRPr lang="en-AU"/>
          </a:p>
        </p:txBody>
      </p:sp>
      <p:sp>
        <p:nvSpPr>
          <p:cNvPr id="607234" name="Rectangle 2"/>
          <p:cNvSpPr>
            <a:spLocks noRot="1" noChangeArrowheads="1" noTextEdit="1"/>
          </p:cNvSpPr>
          <p:nvPr>
            <p:ph type="sldImg"/>
          </p:nvPr>
        </p:nvSpPr>
        <p:spPr>
          <a:xfrm>
            <a:off x="958465" y="686474"/>
            <a:ext cx="4941072" cy="3428114"/>
          </a:xfrm>
          <a:ln/>
        </p:spPr>
      </p:sp>
      <p:sp>
        <p:nvSpPr>
          <p:cNvPr id="607235" name="Rectangle 3"/>
          <p:cNvSpPr>
            <a:spLocks noGrp="1" noChangeArrowheads="1"/>
          </p:cNvSpPr>
          <p:nvPr>
            <p:ph type="body" idx="1"/>
          </p:nvPr>
        </p:nvSpPr>
        <p:spPr/>
        <p:txBody>
          <a:bodyPr/>
          <a:lstStyle/>
          <a:p>
            <a:r>
              <a:rPr lang="en-AU"/>
              <a:t>Examples of countries accounting for 1 to 4% of global share of emissions</a:t>
            </a:r>
          </a:p>
          <a:p>
            <a:r>
              <a:rPr lang="en-AU"/>
              <a:t>Young economies such as Canada, South Africa, Spain and Australia show strong growth in emissions while emissions from older economies such as the UK and Denmark show a rather stable or declining levels; some of the decline is due to the outsourcing of CO2 emissions to developing countries. Australia emissions have been steady for the last three years.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5FA061-4BB0-A14E-914F-7DBB8E22FD06}" type="slidenum">
              <a:rPr lang="en-AU"/>
              <a:pPr/>
              <a:t>15</a:t>
            </a:fld>
            <a:endParaRPr lang="en-AU"/>
          </a:p>
        </p:txBody>
      </p:sp>
      <p:sp>
        <p:nvSpPr>
          <p:cNvPr id="365570" name="Rectangle 2"/>
          <p:cNvSpPr>
            <a:spLocks noRot="1" noChangeArrowheads="1" noTextEdit="1"/>
          </p:cNvSpPr>
          <p:nvPr>
            <p:ph type="sldImg"/>
          </p:nvPr>
        </p:nvSpPr>
        <p:spPr>
          <a:xfrm>
            <a:off x="958465" y="686474"/>
            <a:ext cx="4941072" cy="3428114"/>
          </a:xfrm>
          <a:ln/>
        </p:spPr>
      </p:sp>
      <p:sp>
        <p:nvSpPr>
          <p:cNvPr id="365571" name="Rectangle 3"/>
          <p:cNvSpPr>
            <a:spLocks noGrp="1" noChangeArrowheads="1"/>
          </p:cNvSpPr>
          <p:nvPr>
            <p:ph type="body" idx="1"/>
          </p:nvPr>
        </p:nvSpPr>
        <p:spPr/>
        <p:txBody>
          <a:bodyPr/>
          <a:lstStyle/>
          <a:p>
            <a:r>
              <a:rPr lang="en-AU"/>
              <a:t>The right panel shows what happens if carbon emissions from traded products are assigned to the consumers, not to the producers as shown on the left panel. </a:t>
            </a:r>
          </a:p>
          <a:p>
            <a:r>
              <a:rPr lang="en-AU"/>
              <a:t>25% of the emissions growth in developing countries (2000-2008) is due to the manufacturing of products consumed in developed countries.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3929C88-0AE9-1646-8862-4D6E0AD39A90}" type="slidenum">
              <a:rPr lang="en-AU"/>
              <a:pPr/>
              <a:t>16</a:t>
            </a:fld>
            <a:endParaRPr lang="en-AU"/>
          </a:p>
        </p:txBody>
      </p:sp>
      <p:sp>
        <p:nvSpPr>
          <p:cNvPr id="580610" name="Rectangle 2"/>
          <p:cNvSpPr>
            <a:spLocks noRot="1" noChangeArrowheads="1" noTextEdit="1"/>
          </p:cNvSpPr>
          <p:nvPr>
            <p:ph type="sldImg"/>
          </p:nvPr>
        </p:nvSpPr>
        <p:spPr>
          <a:xfrm>
            <a:off x="958465" y="686474"/>
            <a:ext cx="4941072" cy="3428114"/>
          </a:xfrm>
          <a:ln/>
        </p:spPr>
      </p:sp>
      <p:sp>
        <p:nvSpPr>
          <p:cNvPr id="580611" name="Rectangle 3"/>
          <p:cNvSpPr>
            <a:spLocks noGrp="1" noChangeArrowheads="1"/>
          </p:cNvSpPr>
          <p:nvPr>
            <p:ph type="body" idx="1"/>
          </p:nvPr>
        </p:nvSpPr>
        <p:spPr/>
        <p:txBody>
          <a:bodyPr/>
          <a:lstStyle/>
          <a:p>
            <a:r>
              <a:rPr lang="en-AU"/>
              <a:t>Increasingly, more developed countries are net importers of carbon embedded in products and services provided by developing countries. In other words, developed countries are partially outsourcing their emissions to developing countries.</a:t>
            </a:r>
          </a:p>
          <a:p>
            <a:r>
              <a:rPr lang="en-AU"/>
              <a:t>Examples of this emissions imbalance created by import/export are:</a:t>
            </a:r>
          </a:p>
          <a:p>
            <a:r>
              <a:rPr lang="en-AU"/>
              <a:t>US (1997-2004): Within country emissions went up by 6%; Consumption based emissions went up +17%. Part of this differences is </a:t>
            </a:r>
          </a:p>
          <a:p>
            <a:r>
              <a:rPr lang="en-AU"/>
              <a:t>Sweden (1992-2004): Within country emissions – 5%; Consumption based emissions +12%</a:t>
            </a:r>
          </a:p>
          <a:p>
            <a:r>
              <a:rPr lang="en-AU"/>
              <a:t>China (2002-2005): Production of Exports was responsible for 50% of the emissions growth; 30% total emissions.</a:t>
            </a:r>
          </a:p>
          <a:p>
            <a:endParaRPr lang="en-AU"/>
          </a:p>
          <a:p>
            <a:endParaRPr lang="en-AU"/>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233ED0-A945-9F41-ABA7-325795A79FF6}" type="slidenum">
              <a:rPr lang="en-AU"/>
              <a:pPr/>
              <a:t>17</a:t>
            </a:fld>
            <a:endParaRPr lang="en-AU"/>
          </a:p>
        </p:txBody>
      </p:sp>
      <p:sp>
        <p:nvSpPr>
          <p:cNvPr id="574466" name="Rectangle 2"/>
          <p:cNvSpPr>
            <a:spLocks noRot="1" noChangeArrowheads="1" noTextEdit="1"/>
          </p:cNvSpPr>
          <p:nvPr>
            <p:ph type="sldImg"/>
          </p:nvPr>
        </p:nvSpPr>
        <p:spPr>
          <a:xfrm>
            <a:off x="958465" y="686474"/>
            <a:ext cx="4941072" cy="3428114"/>
          </a:xfrm>
          <a:ln/>
        </p:spPr>
      </p:sp>
      <p:sp>
        <p:nvSpPr>
          <p:cNvPr id="574467" name="Rectangle 3"/>
          <p:cNvSpPr>
            <a:spLocks noGrp="1" noChangeArrowheads="1"/>
          </p:cNvSpPr>
          <p:nvPr>
            <p:ph type="body" idx="1"/>
          </p:nvPr>
        </p:nvSpPr>
        <p:spPr/>
        <p:txBody>
          <a:bodyPr/>
          <a:lstStyle/>
          <a:p>
            <a:endParaRPr lang="es-ES_tradnl"/>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B11C78-ABDE-E546-AC5D-809B1CC6D6C6}" type="slidenum">
              <a:rPr lang="en-AU"/>
              <a:pPr/>
              <a:t>3</a:t>
            </a:fld>
            <a:endParaRPr lang="en-AU"/>
          </a:p>
        </p:txBody>
      </p:sp>
      <p:sp>
        <p:nvSpPr>
          <p:cNvPr id="551938" name="Rectangle 2"/>
          <p:cNvSpPr>
            <a:spLocks noRot="1" noChangeArrowheads="1" noTextEdit="1"/>
          </p:cNvSpPr>
          <p:nvPr>
            <p:ph type="sldImg"/>
          </p:nvPr>
        </p:nvSpPr>
        <p:spPr>
          <a:xfrm>
            <a:off x="958465" y="686474"/>
            <a:ext cx="4941072" cy="3428114"/>
          </a:xfrm>
          <a:ln/>
        </p:spPr>
      </p:sp>
      <p:sp>
        <p:nvSpPr>
          <p:cNvPr id="551939" name="Rectangle 3"/>
          <p:cNvSpPr>
            <a:spLocks noGrp="1" noChangeArrowheads="1"/>
          </p:cNvSpPr>
          <p:nvPr>
            <p:ph type="body" idx="1"/>
          </p:nvPr>
        </p:nvSpPr>
        <p:spPr/>
        <p:txBody>
          <a:bodyPr/>
          <a:lstStyle/>
          <a:p>
            <a:r>
              <a:rPr lang="en-AU" b="1"/>
              <a:t>The current financial crisis had a small but probably discernable impact on the emissions growth rate in 2008 (growth rate of 2.0% down from 3.4% per year average over the previous 7 years). Despite this slowdown, fossil fuel emissions continue to track the average of the most carbon-intensive scenario of the Intergovermental Panel on Climate Change. In 2009, we project emissions to decline to levels observed in 2007 with negative growth of -2.8%. Positive growth is expected return in 2011 as the change in global Gross Domestic Product goes positive.</a:t>
            </a:r>
            <a:endParaRPr lang="en-AU"/>
          </a:p>
          <a:p>
            <a:r>
              <a:rPr lang="en-AU"/>
              <a:t>We have estimated emissions for 2009 based on the projection of -1.1% GDP growth rate provided by the International Monetary Fund (October 2009) and assuming a continue global decline in the carbon intensity of the GDP as seen over the last 30 years (-1.7% per year). </a:t>
            </a:r>
          </a:p>
          <a:p>
            <a:endParaRPr lang="en-AU"/>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E4FC26-5648-1246-B788-5513265EE8AB}" type="slidenum">
              <a:rPr lang="en-AU"/>
              <a:pPr/>
              <a:t>5</a:t>
            </a:fld>
            <a:endParaRPr lang="en-AU"/>
          </a:p>
        </p:txBody>
      </p:sp>
      <p:sp>
        <p:nvSpPr>
          <p:cNvPr id="421890" name="Rectangle 2"/>
          <p:cNvSpPr>
            <a:spLocks noRot="1" noChangeArrowheads="1" noTextEdit="1"/>
          </p:cNvSpPr>
          <p:nvPr>
            <p:ph type="sldImg"/>
          </p:nvPr>
        </p:nvSpPr>
        <p:spPr>
          <a:xfrm>
            <a:off x="958465" y="686474"/>
            <a:ext cx="4941072" cy="3428114"/>
          </a:xfrm>
          <a:ln/>
        </p:spPr>
      </p:sp>
      <p:sp>
        <p:nvSpPr>
          <p:cNvPr id="421891" name="Rectangle 3"/>
          <p:cNvSpPr>
            <a:spLocks noGrp="1" noChangeArrowheads="1"/>
          </p:cNvSpPr>
          <p:nvPr>
            <p:ph type="body" idx="1"/>
          </p:nvPr>
        </p:nvSpPr>
        <p:spPr/>
        <p:txBody>
          <a:bodyPr/>
          <a:lstStyle/>
          <a:p>
            <a:endParaRPr lang="es-ES_tradnl"/>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FB4FDA-C2D9-9C43-A177-2EF6E4275C06}" type="slidenum">
              <a:rPr lang="en-AU"/>
              <a:pPr/>
              <a:t>6</a:t>
            </a:fld>
            <a:endParaRPr lang="en-AU"/>
          </a:p>
        </p:txBody>
      </p:sp>
      <p:sp>
        <p:nvSpPr>
          <p:cNvPr id="570370" name="Rectangle 2"/>
          <p:cNvSpPr>
            <a:spLocks noRot="1" noChangeArrowheads="1" noTextEdit="1"/>
          </p:cNvSpPr>
          <p:nvPr>
            <p:ph type="sldImg"/>
          </p:nvPr>
        </p:nvSpPr>
        <p:spPr>
          <a:xfrm>
            <a:off x="958465" y="686474"/>
            <a:ext cx="4941072" cy="3428114"/>
          </a:xfrm>
          <a:ln/>
        </p:spPr>
      </p:sp>
      <p:sp>
        <p:nvSpPr>
          <p:cNvPr id="570371" name="Rectangle 3"/>
          <p:cNvSpPr>
            <a:spLocks noGrp="1" noChangeArrowheads="1"/>
          </p:cNvSpPr>
          <p:nvPr>
            <p:ph type="body" idx="1"/>
          </p:nvPr>
        </p:nvSpPr>
        <p:spPr/>
        <p:txBody>
          <a:bodyPr/>
          <a:lstStyle/>
          <a:p>
            <a:r>
              <a:rPr lang="en-AU"/>
              <a:t>Residue is included in the land sink</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5BAF1FB-5129-E440-8973-9240132F4694}" type="slidenum">
              <a:rPr lang="en-AU"/>
              <a:pPr/>
              <a:t>7</a:t>
            </a:fld>
            <a:endParaRPr lang="en-AU"/>
          </a:p>
        </p:txBody>
      </p:sp>
      <p:sp>
        <p:nvSpPr>
          <p:cNvPr id="203778" name="Rectangle 2"/>
          <p:cNvSpPr>
            <a:spLocks noRot="1" noChangeArrowheads="1" noTextEdit="1"/>
          </p:cNvSpPr>
          <p:nvPr>
            <p:ph type="sldImg"/>
          </p:nvPr>
        </p:nvSpPr>
        <p:spPr>
          <a:xfrm>
            <a:off x="958465" y="686474"/>
            <a:ext cx="4941072" cy="3428114"/>
          </a:xfrm>
          <a:ln/>
        </p:spPr>
      </p:sp>
      <p:sp>
        <p:nvSpPr>
          <p:cNvPr id="203779" name="Rectangle 3"/>
          <p:cNvSpPr>
            <a:spLocks noGrp="1" noChangeArrowheads="1"/>
          </p:cNvSpPr>
          <p:nvPr>
            <p:ph type="body" idx="1"/>
          </p:nvPr>
        </p:nvSpPr>
        <p:spPr/>
        <p:txBody>
          <a:bodyPr/>
          <a:lstStyle/>
          <a:p>
            <a:r>
              <a:rPr lang="en-AU" b="1"/>
              <a:t>Land use change was responsible for estimated net emissions of 1.5 PgC per year over the last 15 years. In 2008, estimated emissions declined to 1.2 Pg C. Wet La Niña con­ditions probably contributed to limited fire use and deforestation rate in Southeast Asia. Emissions from Brazil and Indonesia account for 61% of all emissions from land use change. The contribution of land use change emissions to the total emissions from human activities was 12% in 2008, down from 20% in the 1990s.</a:t>
            </a:r>
            <a:endParaRPr lang="en-AU"/>
          </a:p>
          <a:p>
            <a:r>
              <a:rPr lang="en-AU"/>
              <a:t>CO2 emissions from land use change were calculated by using a book-keeping method with the revised data on land use change from the Food and agriculture Organization of the United Nationals Global Forest Resource Assessment. Emissions after 2005 were extrapolated from the previous 25-year trend of 1.5 PgC per year. Gross emissions from land use change come almost exclusively from deforestation in tropical countries with an estimated 41% from South and Central America, 43% from South and Southeast Asia, and 17% from Africa. We used fire emissions from the Global Fire Emissions Database vs.2 over tropical forests to provide inter-annual variability on emissions over the last three years. Uncertainty of the global estimate of land use emissions is large and considered to be ±0.7 PgC in this analysis. Emission uncertainties at the country level can be large.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90AD33-6E52-594E-8F14-CA74DD9E08BE}" type="slidenum">
              <a:rPr lang="en-AU"/>
              <a:pPr/>
              <a:t>8</a:t>
            </a:fld>
            <a:endParaRPr lang="en-AU"/>
          </a:p>
        </p:txBody>
      </p:sp>
      <p:sp>
        <p:nvSpPr>
          <p:cNvPr id="611330" name="Rectangle 2"/>
          <p:cNvSpPr>
            <a:spLocks noRot="1" noChangeArrowheads="1" noTextEdit="1"/>
          </p:cNvSpPr>
          <p:nvPr>
            <p:ph type="sldImg"/>
          </p:nvPr>
        </p:nvSpPr>
        <p:spPr>
          <a:xfrm>
            <a:off x="958465" y="686474"/>
            <a:ext cx="4941072" cy="3428114"/>
          </a:xfrm>
          <a:ln/>
        </p:spPr>
      </p:sp>
      <p:sp>
        <p:nvSpPr>
          <p:cNvPr id="611331" name="Rectangle 3"/>
          <p:cNvSpPr>
            <a:spLocks noGrp="1" noChangeArrowheads="1"/>
          </p:cNvSpPr>
          <p:nvPr>
            <p:ph type="body" idx="1"/>
          </p:nvPr>
        </p:nvSpPr>
        <p:spPr/>
        <p:txBody>
          <a:bodyPr/>
          <a:lstStyle/>
          <a:p>
            <a:endParaRPr lang="es-ES_tradnl"/>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B24CD9-1330-0B4D-9773-5E57BB4A5B28}" type="slidenum">
              <a:rPr lang="en-AU"/>
              <a:pPr/>
              <a:t>9</a:t>
            </a:fld>
            <a:endParaRPr lang="en-AU"/>
          </a:p>
        </p:txBody>
      </p:sp>
      <p:sp>
        <p:nvSpPr>
          <p:cNvPr id="157698" name="Rectangle 2"/>
          <p:cNvSpPr>
            <a:spLocks noRot="1" noChangeArrowheads="1" noTextEdit="1"/>
          </p:cNvSpPr>
          <p:nvPr>
            <p:ph type="sldImg"/>
          </p:nvPr>
        </p:nvSpPr>
        <p:spPr>
          <a:xfrm>
            <a:off x="958465" y="686474"/>
            <a:ext cx="4941072" cy="3428114"/>
          </a:xfrm>
          <a:ln/>
        </p:spPr>
      </p:sp>
      <p:sp>
        <p:nvSpPr>
          <p:cNvPr id="157699" name="Rectangle 3"/>
          <p:cNvSpPr>
            <a:spLocks noGrp="1" noChangeArrowheads="1"/>
          </p:cNvSpPr>
          <p:nvPr>
            <p:ph type="body" idx="1"/>
          </p:nvPr>
        </p:nvSpPr>
        <p:spPr/>
        <p:txBody>
          <a:bodyPr/>
          <a:lstStyle/>
          <a:p>
            <a:r>
              <a:rPr lang="en-AU" b="1"/>
              <a:t>Natural land and ocean CO2 sinks removed 57% (or 5.3 PgC per year) of all CO2 emitted from human activities during the 1958-2008. During this period the size of the natural sinks has grown but at slower pace than emissions have grown, although year-to-year variability is large. This implies a decline in the efficiency of the sinks in removing atmospheric CO2 over  time  (from 60% fifty years ago down to 55% in recent years), a trend expected to continue the future. Models suggest the sinks are responding to climate change and variaiblity.</a:t>
            </a:r>
            <a:r>
              <a:rPr lang="en-AU"/>
              <a:t>. </a:t>
            </a:r>
          </a:p>
          <a:p>
            <a:r>
              <a:rPr lang="en-AU"/>
              <a:t>Compared to the last previous three years, the CO2 sink in 2008 was larger on land (in terms of uptake rate) and smaller in the ocean, because El Niño/Southern Oscillation (ENSO) was in a positive (La Niña) state in 2008. Both ocean and land sinks are modelled (see next two sections) but their results need to agree with the closing of the budget, that is all carbon sources should equal all carbon sinks (either measured or modelled). For the period 2000-2008, the difference is 0.3 PgC of the 9.1 PgC per year average emissions during the period. This residual is probably due to errors in the estimate of  the land sink.</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16956A-F7F9-6145-AC52-F7B15778C3C7}" type="slidenum">
              <a:rPr lang="en-AU"/>
              <a:pPr/>
              <a:t>10</a:t>
            </a:fld>
            <a:endParaRPr lang="en-AU"/>
          </a:p>
        </p:txBody>
      </p:sp>
      <p:sp>
        <p:nvSpPr>
          <p:cNvPr id="410626" name="Rectangle 2"/>
          <p:cNvSpPr>
            <a:spLocks noRot="1" noChangeArrowheads="1" noTextEdit="1"/>
          </p:cNvSpPr>
          <p:nvPr>
            <p:ph type="sldImg"/>
          </p:nvPr>
        </p:nvSpPr>
        <p:spPr>
          <a:xfrm>
            <a:off x="963064" y="686474"/>
            <a:ext cx="4944140" cy="3429532"/>
          </a:xfrm>
          <a:ln/>
        </p:spPr>
      </p:sp>
      <p:sp>
        <p:nvSpPr>
          <p:cNvPr id="410627" name="Rectangle 3"/>
          <p:cNvSpPr>
            <a:spLocks noGrp="1" noChangeArrowheads="1"/>
          </p:cNvSpPr>
          <p:nvPr>
            <p:ph type="body" idx="1"/>
          </p:nvPr>
        </p:nvSpPr>
        <p:spPr>
          <a:xfrm>
            <a:off x="685494" y="4344357"/>
            <a:ext cx="5487013" cy="4113169"/>
          </a:xfrm>
        </p:spPr>
        <p:txBody>
          <a:bodyPr/>
          <a:lstStyle/>
          <a:p>
            <a:r>
              <a:rPr lang="en-AU" altLang="ja-JP" b="1">
                <a:cs typeface="ＭＳ Ｐゴシック" charset="-128"/>
              </a:rPr>
              <a:t>Terrestrial CO2 sinks removed 29% of all anthropogenic emissions for the period 2000-2008, equivalent to an average of 3 PgC per year. In 2008, terrestrial ecosystems removed 4.7 PgC, significantly higher than the long term average owing to the wetter conditions brought about by La Niña. An analysis of the long term trend of the terrestrial sink shows a growing size of the CO2 sink over the last 60 years but not discernable change in the efficiency of the sink</a:t>
            </a:r>
            <a:endParaRPr lang="en-AU" altLang="ja-JP">
              <a:cs typeface="ＭＳ Ｐゴシック" charset="-128"/>
            </a:endParaRPr>
          </a:p>
          <a:p>
            <a:r>
              <a:rPr lang="en-AU" altLang="ja-JP">
                <a:cs typeface="ＭＳ Ｐゴシック" charset="-128"/>
              </a:rPr>
              <a:t>The terrestrial sink was estimated using an ensemble of 5 global vegetation models forced by observed CO2 concentration and a combination of meteorological data from the Climatic Research Unit and US National Centers for Environmental Prediction. </a:t>
            </a:r>
            <a:endParaRPr lang="en-AU"/>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F58617-36E6-604A-B4CB-61854323A197}" type="slidenum">
              <a:rPr lang="en-AU"/>
              <a:pPr/>
              <a:t>12</a:t>
            </a:fld>
            <a:endParaRPr lang="en-AU"/>
          </a:p>
        </p:txBody>
      </p:sp>
      <p:sp>
        <p:nvSpPr>
          <p:cNvPr id="415746" name="Rectangle 2"/>
          <p:cNvSpPr>
            <a:spLocks noRot="1" noChangeArrowheads="1" noTextEdit="1"/>
          </p:cNvSpPr>
          <p:nvPr>
            <p:ph type="sldImg"/>
          </p:nvPr>
        </p:nvSpPr>
        <p:spPr>
          <a:xfrm>
            <a:off x="958465" y="686474"/>
            <a:ext cx="4941072" cy="3428114"/>
          </a:xfrm>
          <a:ln/>
        </p:spPr>
      </p:sp>
      <p:sp>
        <p:nvSpPr>
          <p:cNvPr id="415747" name="Rectangle 3"/>
          <p:cNvSpPr>
            <a:spLocks noGrp="1" noChangeArrowheads="1"/>
          </p:cNvSpPr>
          <p:nvPr>
            <p:ph type="body" idx="1"/>
          </p:nvPr>
        </p:nvSpPr>
        <p:spPr/>
        <p:txBody>
          <a:bodyPr/>
          <a:lstStyle/>
          <a:p>
            <a:endParaRPr lang="es-ES_tradn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s-ES_tradnl" smtClean="0"/>
              <a:t>Click to edit Master title style</a:t>
            </a:r>
            <a:endParaRPr lang="es-ES_tradnl"/>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Click to edit Master subtitle style</a:t>
            </a:r>
            <a:endParaRPr lang="es-ES_tradnl"/>
          </a:p>
        </p:txBody>
      </p:sp>
      <p:sp>
        <p:nvSpPr>
          <p:cNvPr id="4" name="Date Placeholder 3"/>
          <p:cNvSpPr>
            <a:spLocks noGrp="1"/>
          </p:cNvSpPr>
          <p:nvPr>
            <p:ph type="dt" sz="half" idx="10"/>
          </p:nvPr>
        </p:nvSpPr>
        <p:spPr/>
        <p:txBody>
          <a:bodyPr/>
          <a:lstStyle/>
          <a:p>
            <a:fld id="{3067E07C-CC2A-1446-B8CE-EFE2F70FC940}" type="datetimeFigureOut">
              <a:rPr lang="es-ES_tradnl" smtClean="0"/>
              <a:t>9/27/10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CABC7F72-E29D-7347-B45D-8763FDDE9F45}" type="slidenum">
              <a:rPr lang="es-ES_tradnl" smtClean="0"/>
              <a:t>‹#›</a:t>
            </a:fld>
            <a:endParaRPr lang="es-ES_trad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s-ES_tradnl"/>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ES_tradnl"/>
          </a:p>
        </p:txBody>
      </p:sp>
      <p:sp>
        <p:nvSpPr>
          <p:cNvPr id="4" name="Date Placeholder 3"/>
          <p:cNvSpPr>
            <a:spLocks noGrp="1"/>
          </p:cNvSpPr>
          <p:nvPr>
            <p:ph type="dt" sz="half" idx="10"/>
          </p:nvPr>
        </p:nvSpPr>
        <p:spPr/>
        <p:txBody>
          <a:bodyPr/>
          <a:lstStyle/>
          <a:p>
            <a:fld id="{3067E07C-CC2A-1446-B8CE-EFE2F70FC940}" type="datetimeFigureOut">
              <a:rPr lang="es-ES_tradnl" smtClean="0"/>
              <a:t>9/27/10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CABC7F72-E29D-7347-B45D-8763FDDE9F45}" type="slidenum">
              <a:rPr lang="es-ES_tradnl" smtClean="0"/>
              <a:t>‹#›</a:t>
            </a:fld>
            <a:endParaRPr lang="es-ES_trad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s-ES_tradnl" smtClean="0"/>
              <a:t>Click to edit Master title style</a:t>
            </a:r>
            <a:endParaRPr lang="es-ES_tradnl"/>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ES_tradnl"/>
          </a:p>
        </p:txBody>
      </p:sp>
      <p:sp>
        <p:nvSpPr>
          <p:cNvPr id="4" name="Date Placeholder 3"/>
          <p:cNvSpPr>
            <a:spLocks noGrp="1"/>
          </p:cNvSpPr>
          <p:nvPr>
            <p:ph type="dt" sz="half" idx="10"/>
          </p:nvPr>
        </p:nvSpPr>
        <p:spPr/>
        <p:txBody>
          <a:bodyPr/>
          <a:lstStyle/>
          <a:p>
            <a:fld id="{3067E07C-CC2A-1446-B8CE-EFE2F70FC940}" type="datetimeFigureOut">
              <a:rPr lang="es-ES_tradnl" smtClean="0"/>
              <a:t>9/27/10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CABC7F72-E29D-7347-B45D-8763FDDE9F45}" type="slidenum">
              <a:rPr lang="es-ES_tradnl" smtClean="0"/>
              <a:t>‹#›</a:t>
            </a:fld>
            <a:endParaRPr lang="es-ES_trad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s-ES_tradnl"/>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ES_tradnl"/>
          </a:p>
        </p:txBody>
      </p:sp>
      <p:sp>
        <p:nvSpPr>
          <p:cNvPr id="4" name="Date Placeholder 3"/>
          <p:cNvSpPr>
            <a:spLocks noGrp="1"/>
          </p:cNvSpPr>
          <p:nvPr>
            <p:ph type="dt" sz="half" idx="10"/>
          </p:nvPr>
        </p:nvSpPr>
        <p:spPr/>
        <p:txBody>
          <a:bodyPr/>
          <a:lstStyle/>
          <a:p>
            <a:fld id="{3067E07C-CC2A-1446-B8CE-EFE2F70FC940}" type="datetimeFigureOut">
              <a:rPr lang="es-ES_tradnl" smtClean="0"/>
              <a:t>9/27/10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CABC7F72-E29D-7347-B45D-8763FDDE9F45}" type="slidenum">
              <a:rPr lang="es-ES_tradnl" smtClean="0"/>
              <a:t>‹#›</a:t>
            </a:fld>
            <a:endParaRPr lang="es-ES_trad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s-ES_tradnl" smtClean="0"/>
              <a:t>Click to edit Master title style</a:t>
            </a:r>
            <a:endParaRPr lang="es-ES_tradnl"/>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Click to edit Master text styles</a:t>
            </a:r>
          </a:p>
        </p:txBody>
      </p:sp>
      <p:sp>
        <p:nvSpPr>
          <p:cNvPr id="4" name="Date Placeholder 3"/>
          <p:cNvSpPr>
            <a:spLocks noGrp="1"/>
          </p:cNvSpPr>
          <p:nvPr>
            <p:ph type="dt" sz="half" idx="10"/>
          </p:nvPr>
        </p:nvSpPr>
        <p:spPr/>
        <p:txBody>
          <a:bodyPr/>
          <a:lstStyle/>
          <a:p>
            <a:fld id="{3067E07C-CC2A-1446-B8CE-EFE2F70FC940}" type="datetimeFigureOut">
              <a:rPr lang="es-ES_tradnl" smtClean="0"/>
              <a:t>9/27/10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CABC7F72-E29D-7347-B45D-8763FDDE9F45}" type="slidenum">
              <a:rPr lang="es-ES_tradnl" smtClean="0"/>
              <a:t>‹#›</a:t>
            </a:fld>
            <a:endParaRPr lang="es-ES_trad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s-ES_tradnl"/>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ES_tradnl"/>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ES_tradnl"/>
          </a:p>
        </p:txBody>
      </p:sp>
      <p:sp>
        <p:nvSpPr>
          <p:cNvPr id="5" name="Date Placeholder 4"/>
          <p:cNvSpPr>
            <a:spLocks noGrp="1"/>
          </p:cNvSpPr>
          <p:nvPr>
            <p:ph type="dt" sz="half" idx="10"/>
          </p:nvPr>
        </p:nvSpPr>
        <p:spPr/>
        <p:txBody>
          <a:bodyPr/>
          <a:lstStyle/>
          <a:p>
            <a:fld id="{3067E07C-CC2A-1446-B8CE-EFE2F70FC940}" type="datetimeFigureOut">
              <a:rPr lang="es-ES_tradnl" smtClean="0"/>
              <a:t>9/27/10</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CABC7F72-E29D-7347-B45D-8763FDDE9F45}" type="slidenum">
              <a:rPr lang="es-ES_tradnl" smtClean="0"/>
              <a:t>‹#›</a:t>
            </a:fld>
            <a:endParaRPr lang="es-ES_trad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_tradnl" smtClean="0"/>
              <a:t>Click to edit Master title style</a:t>
            </a:r>
            <a:endParaRPr lang="es-ES_tradnl"/>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ES_tradnl"/>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ES_tradnl"/>
          </a:p>
        </p:txBody>
      </p:sp>
      <p:sp>
        <p:nvSpPr>
          <p:cNvPr id="7" name="Date Placeholder 6"/>
          <p:cNvSpPr>
            <a:spLocks noGrp="1"/>
          </p:cNvSpPr>
          <p:nvPr>
            <p:ph type="dt" sz="half" idx="10"/>
          </p:nvPr>
        </p:nvSpPr>
        <p:spPr/>
        <p:txBody>
          <a:bodyPr/>
          <a:lstStyle/>
          <a:p>
            <a:fld id="{3067E07C-CC2A-1446-B8CE-EFE2F70FC940}" type="datetimeFigureOut">
              <a:rPr lang="es-ES_tradnl" smtClean="0"/>
              <a:t>9/27/10</a:t>
            </a:fld>
            <a:endParaRPr lang="es-ES_tradnl"/>
          </a:p>
        </p:txBody>
      </p:sp>
      <p:sp>
        <p:nvSpPr>
          <p:cNvPr id="8" name="Footer Placeholder 7"/>
          <p:cNvSpPr>
            <a:spLocks noGrp="1"/>
          </p:cNvSpPr>
          <p:nvPr>
            <p:ph type="ftr" sz="quarter" idx="11"/>
          </p:nvPr>
        </p:nvSpPr>
        <p:spPr/>
        <p:txBody>
          <a:bodyPr/>
          <a:lstStyle/>
          <a:p>
            <a:endParaRPr lang="es-ES_tradnl"/>
          </a:p>
        </p:txBody>
      </p:sp>
      <p:sp>
        <p:nvSpPr>
          <p:cNvPr id="9" name="Slide Number Placeholder 8"/>
          <p:cNvSpPr>
            <a:spLocks noGrp="1"/>
          </p:cNvSpPr>
          <p:nvPr>
            <p:ph type="sldNum" sz="quarter" idx="12"/>
          </p:nvPr>
        </p:nvSpPr>
        <p:spPr/>
        <p:txBody>
          <a:bodyPr/>
          <a:lstStyle/>
          <a:p>
            <a:fld id="{CABC7F72-E29D-7347-B45D-8763FDDE9F45}" type="slidenum">
              <a:rPr lang="es-ES_tradnl" smtClean="0"/>
              <a:t>‹#›</a:t>
            </a:fld>
            <a:endParaRPr lang="es-ES_trad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s-ES_tradnl"/>
          </a:p>
        </p:txBody>
      </p:sp>
      <p:sp>
        <p:nvSpPr>
          <p:cNvPr id="3" name="Date Placeholder 2"/>
          <p:cNvSpPr>
            <a:spLocks noGrp="1"/>
          </p:cNvSpPr>
          <p:nvPr>
            <p:ph type="dt" sz="half" idx="10"/>
          </p:nvPr>
        </p:nvSpPr>
        <p:spPr/>
        <p:txBody>
          <a:bodyPr/>
          <a:lstStyle/>
          <a:p>
            <a:fld id="{3067E07C-CC2A-1446-B8CE-EFE2F70FC940}" type="datetimeFigureOut">
              <a:rPr lang="es-ES_tradnl" smtClean="0"/>
              <a:t>9/27/10</a:t>
            </a:fld>
            <a:endParaRPr lang="es-ES_tradnl"/>
          </a:p>
        </p:txBody>
      </p:sp>
      <p:sp>
        <p:nvSpPr>
          <p:cNvPr id="4" name="Footer Placeholder 3"/>
          <p:cNvSpPr>
            <a:spLocks noGrp="1"/>
          </p:cNvSpPr>
          <p:nvPr>
            <p:ph type="ftr" sz="quarter" idx="11"/>
          </p:nvPr>
        </p:nvSpPr>
        <p:spPr/>
        <p:txBody>
          <a:bodyPr/>
          <a:lstStyle/>
          <a:p>
            <a:endParaRPr lang="es-ES_tradnl"/>
          </a:p>
        </p:txBody>
      </p:sp>
      <p:sp>
        <p:nvSpPr>
          <p:cNvPr id="5" name="Slide Number Placeholder 4"/>
          <p:cNvSpPr>
            <a:spLocks noGrp="1"/>
          </p:cNvSpPr>
          <p:nvPr>
            <p:ph type="sldNum" sz="quarter" idx="12"/>
          </p:nvPr>
        </p:nvSpPr>
        <p:spPr/>
        <p:txBody>
          <a:bodyPr/>
          <a:lstStyle/>
          <a:p>
            <a:fld id="{CABC7F72-E29D-7347-B45D-8763FDDE9F45}" type="slidenum">
              <a:rPr lang="es-ES_tradnl" smtClean="0"/>
              <a:t>‹#›</a:t>
            </a:fld>
            <a:endParaRPr lang="es-ES_trad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67E07C-CC2A-1446-B8CE-EFE2F70FC940}" type="datetimeFigureOut">
              <a:rPr lang="es-ES_tradnl" smtClean="0"/>
              <a:t>9/27/10</a:t>
            </a:fld>
            <a:endParaRPr lang="es-ES_tradnl"/>
          </a:p>
        </p:txBody>
      </p:sp>
      <p:sp>
        <p:nvSpPr>
          <p:cNvPr id="3" name="Footer Placeholder 2"/>
          <p:cNvSpPr>
            <a:spLocks noGrp="1"/>
          </p:cNvSpPr>
          <p:nvPr>
            <p:ph type="ftr" sz="quarter" idx="11"/>
          </p:nvPr>
        </p:nvSpPr>
        <p:spPr/>
        <p:txBody>
          <a:bodyPr/>
          <a:lstStyle/>
          <a:p>
            <a:endParaRPr lang="es-ES_tradnl"/>
          </a:p>
        </p:txBody>
      </p:sp>
      <p:sp>
        <p:nvSpPr>
          <p:cNvPr id="4" name="Slide Number Placeholder 3"/>
          <p:cNvSpPr>
            <a:spLocks noGrp="1"/>
          </p:cNvSpPr>
          <p:nvPr>
            <p:ph type="sldNum" sz="quarter" idx="12"/>
          </p:nvPr>
        </p:nvSpPr>
        <p:spPr/>
        <p:txBody>
          <a:bodyPr/>
          <a:lstStyle/>
          <a:p>
            <a:fld id="{CABC7F72-E29D-7347-B45D-8763FDDE9F45}" type="slidenum">
              <a:rPr lang="es-ES_tradnl" smtClean="0"/>
              <a:t>‹#›</a:t>
            </a:fld>
            <a:endParaRPr lang="es-ES_trad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s-ES_tradnl" smtClean="0"/>
              <a:t>Click to edit Master title style</a:t>
            </a:r>
            <a:endParaRPr lang="es-ES_tradnl"/>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ES_tradnl"/>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Date Placeholder 4"/>
          <p:cNvSpPr>
            <a:spLocks noGrp="1"/>
          </p:cNvSpPr>
          <p:nvPr>
            <p:ph type="dt" sz="half" idx="10"/>
          </p:nvPr>
        </p:nvSpPr>
        <p:spPr/>
        <p:txBody>
          <a:bodyPr/>
          <a:lstStyle/>
          <a:p>
            <a:fld id="{3067E07C-CC2A-1446-B8CE-EFE2F70FC940}" type="datetimeFigureOut">
              <a:rPr lang="es-ES_tradnl" smtClean="0"/>
              <a:t>9/27/10</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CABC7F72-E29D-7347-B45D-8763FDDE9F45}" type="slidenum">
              <a:rPr lang="es-ES_tradnl" smtClean="0"/>
              <a:t>‹#›</a:t>
            </a:fld>
            <a:endParaRPr lang="es-ES_trad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s-ES_tradnl" smtClean="0"/>
              <a:t>Click to edit Master title style</a:t>
            </a:r>
            <a:endParaRPr lang="es-ES_tradnl"/>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Date Placeholder 4"/>
          <p:cNvSpPr>
            <a:spLocks noGrp="1"/>
          </p:cNvSpPr>
          <p:nvPr>
            <p:ph type="dt" sz="half" idx="10"/>
          </p:nvPr>
        </p:nvSpPr>
        <p:spPr/>
        <p:txBody>
          <a:bodyPr/>
          <a:lstStyle/>
          <a:p>
            <a:fld id="{3067E07C-CC2A-1446-B8CE-EFE2F70FC940}" type="datetimeFigureOut">
              <a:rPr lang="es-ES_tradnl" smtClean="0"/>
              <a:t>9/27/10</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CABC7F72-E29D-7347-B45D-8763FDDE9F45}" type="slidenum">
              <a:rPr lang="es-ES_tradnl" smtClean="0"/>
              <a:t>‹#›</a:t>
            </a:fld>
            <a:endParaRPr lang="es-ES_tradnl"/>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smtClean="0"/>
              <a:t>Click to edit Master title style</a:t>
            </a:r>
            <a:endParaRPr lang="es-ES_tradnl"/>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ES_tradnl"/>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67E07C-CC2A-1446-B8CE-EFE2F70FC940}" type="datetimeFigureOut">
              <a:rPr lang="es-ES_tradnl" smtClean="0"/>
              <a:t>9/27/10</a:t>
            </a:fld>
            <a:endParaRPr lang="es-ES_tradnl"/>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BC7F72-E29D-7347-B45D-8763FDDE9F45}" type="slidenum">
              <a:rPr lang="es-ES_tradnl" smtClean="0"/>
              <a:t>‹#›</a:t>
            </a:fld>
            <a:endParaRPr lang="es-ES_trad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6.png"/><Relationship Id="rId5" Type="http://schemas.openxmlformats.org/officeDocument/2006/relationships/image" Target="../media/image8.png"/><Relationship Id="rId6" Type="http://schemas.openxmlformats.org/officeDocument/2006/relationships/image" Target="../media/image9.png"/><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www.imf.org/external/pubs/ft/weo/2009/02/index.ht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1.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6802" name="Rectangle 626"/>
          <p:cNvSpPr>
            <a:spLocks noChangeArrowheads="1"/>
          </p:cNvSpPr>
          <p:nvPr/>
        </p:nvSpPr>
        <p:spPr bwMode="auto">
          <a:xfrm>
            <a:off x="292100" y="52388"/>
            <a:ext cx="8293100" cy="504825"/>
          </a:xfrm>
          <a:prstGeom prst="rect">
            <a:avLst/>
          </a:prstGeom>
          <a:noFill/>
          <a:ln w="9525">
            <a:noFill/>
            <a:miter lim="800000"/>
            <a:headEnd/>
            <a:tailEnd/>
          </a:ln>
          <a:effectLst/>
        </p:spPr>
        <p:txBody>
          <a:bodyPr anchor="ctr">
            <a:prstTxWarp prst="textNoShape">
              <a:avLst/>
            </a:prstTxWarp>
          </a:bodyPr>
          <a:lstStyle/>
          <a:p>
            <a:pPr algn="ctr"/>
            <a:r>
              <a:rPr lang="en-AU" sz="3200" dirty="0" smtClean="0">
                <a:latin typeface="Arial Narrow" charset="0"/>
              </a:rPr>
              <a:t>CO2 Emissions </a:t>
            </a:r>
            <a:r>
              <a:rPr lang="en-AU" sz="3200" dirty="0" smtClean="0">
                <a:latin typeface="Arial Narrow" charset="0"/>
              </a:rPr>
              <a:t>Components </a:t>
            </a:r>
            <a:endParaRPr lang="en-GB" sz="3200" baseline="-25000" dirty="0">
              <a:latin typeface="Arial Narrow" charset="0"/>
            </a:endParaRPr>
          </a:p>
        </p:txBody>
      </p:sp>
      <p:sp>
        <p:nvSpPr>
          <p:cNvPr id="306806" name="Rectangle 630"/>
          <p:cNvSpPr>
            <a:spLocks noChangeArrowheads="1"/>
          </p:cNvSpPr>
          <p:nvPr/>
        </p:nvSpPr>
        <p:spPr bwMode="auto">
          <a:xfrm>
            <a:off x="2825750" y="6497638"/>
            <a:ext cx="2066925" cy="244475"/>
          </a:xfrm>
          <a:prstGeom prst="rect">
            <a:avLst/>
          </a:prstGeom>
          <a:noFill/>
          <a:ln w="9525">
            <a:noFill/>
            <a:miter lim="800000"/>
            <a:headEnd/>
            <a:tailEnd/>
          </a:ln>
          <a:effectLst/>
        </p:spPr>
        <p:txBody>
          <a:bodyPr wrap="none">
            <a:prstTxWarp prst="textNoShape">
              <a:avLst/>
            </a:prstTxWarp>
            <a:spAutoFit/>
          </a:bodyPr>
          <a:lstStyle/>
          <a:p>
            <a:r>
              <a:rPr lang="en-GB" sz="1000">
                <a:latin typeface="Arial Narrow" charset="0"/>
              </a:rPr>
              <a:t>Le Quéré et al. 2009, Nature Geoscience</a:t>
            </a:r>
            <a:endParaRPr lang="en-AU" sz="1000">
              <a:latin typeface="Arial Narrow" charset="0"/>
            </a:endParaRPr>
          </a:p>
        </p:txBody>
      </p:sp>
      <p:grpSp>
        <p:nvGrpSpPr>
          <p:cNvPr id="2" name="Group 636"/>
          <p:cNvGrpSpPr>
            <a:grpSpLocks/>
          </p:cNvGrpSpPr>
          <p:nvPr/>
        </p:nvGrpSpPr>
        <p:grpSpPr bwMode="auto">
          <a:xfrm>
            <a:off x="1230313" y="1736725"/>
            <a:ext cx="5934075" cy="3816350"/>
            <a:chOff x="775" y="1094"/>
            <a:chExt cx="3738" cy="2404"/>
          </a:xfrm>
        </p:grpSpPr>
        <p:sp>
          <p:nvSpPr>
            <p:cNvPr id="306795" name="Text Box 619"/>
            <p:cNvSpPr txBox="1">
              <a:spLocks noChangeArrowheads="1"/>
            </p:cNvSpPr>
            <p:nvPr/>
          </p:nvSpPr>
          <p:spPr bwMode="auto">
            <a:xfrm rot="16200000">
              <a:off x="-84" y="1998"/>
              <a:ext cx="2046" cy="327"/>
            </a:xfrm>
            <a:prstGeom prst="rect">
              <a:avLst/>
            </a:prstGeom>
            <a:noFill/>
            <a:ln w="9525">
              <a:noFill/>
              <a:miter lim="800000"/>
              <a:headEnd/>
              <a:tailEnd/>
            </a:ln>
            <a:effectLst/>
          </p:spPr>
          <p:txBody>
            <a:bodyPr>
              <a:prstTxWarp prst="textNoShape">
                <a:avLst/>
              </a:prstTxWarp>
              <a:spAutoFit/>
            </a:bodyPr>
            <a:lstStyle/>
            <a:p>
              <a:pPr algn="ctr">
                <a:spcBef>
                  <a:spcPct val="50000"/>
                </a:spcBef>
              </a:pPr>
              <a:r>
                <a:rPr lang="en-GB" sz="2800">
                  <a:latin typeface="Arial Narrow" charset="0"/>
                </a:rPr>
                <a:t>CO</a:t>
              </a:r>
              <a:r>
                <a:rPr lang="en-GB" sz="2800" baseline="-25000">
                  <a:latin typeface="Arial Narrow" charset="0"/>
                </a:rPr>
                <a:t>2</a:t>
              </a:r>
              <a:r>
                <a:rPr lang="en-GB" sz="2800">
                  <a:latin typeface="Arial Narrow" charset="0"/>
                </a:rPr>
                <a:t> emissions </a:t>
              </a:r>
              <a:r>
                <a:rPr lang="en-GB" sz="2000">
                  <a:latin typeface="Arial Narrow" charset="0"/>
                </a:rPr>
                <a:t>(PgC y</a:t>
              </a:r>
              <a:r>
                <a:rPr lang="en-GB" sz="2000" baseline="30000">
                  <a:latin typeface="Arial Narrow" charset="0"/>
                </a:rPr>
                <a:t>-1</a:t>
              </a:r>
              <a:r>
                <a:rPr lang="en-GB" sz="2000">
                  <a:latin typeface="Arial Narrow" charset="0"/>
                </a:rPr>
                <a:t>)</a:t>
              </a:r>
            </a:p>
          </p:txBody>
        </p:sp>
        <p:sp>
          <p:nvSpPr>
            <p:cNvPr id="306178" name="Freeform 2"/>
            <p:cNvSpPr>
              <a:spLocks/>
            </p:cNvSpPr>
            <p:nvPr/>
          </p:nvSpPr>
          <p:spPr bwMode="auto">
            <a:xfrm>
              <a:off x="1375" y="1470"/>
              <a:ext cx="2665" cy="617"/>
            </a:xfrm>
            <a:custGeom>
              <a:avLst/>
              <a:gdLst/>
              <a:ahLst/>
              <a:cxnLst>
                <a:cxn ang="0">
                  <a:pos x="0" y="227"/>
                </a:cxn>
                <a:cxn ang="0">
                  <a:pos x="31" y="234"/>
                </a:cxn>
                <a:cxn ang="0">
                  <a:pos x="94" y="248"/>
                </a:cxn>
                <a:cxn ang="0">
                  <a:pos x="158" y="255"/>
                </a:cxn>
                <a:cxn ang="0">
                  <a:pos x="222" y="267"/>
                </a:cxn>
                <a:cxn ang="0">
                  <a:pos x="286" y="253"/>
                </a:cxn>
                <a:cxn ang="0">
                  <a:pos x="350" y="234"/>
                </a:cxn>
                <a:cxn ang="0">
                  <a:pos x="413" y="227"/>
                </a:cxn>
                <a:cxn ang="0">
                  <a:pos x="477" y="224"/>
                </a:cxn>
                <a:cxn ang="0">
                  <a:pos x="541" y="248"/>
                </a:cxn>
                <a:cxn ang="0">
                  <a:pos x="605" y="248"/>
                </a:cxn>
                <a:cxn ang="0">
                  <a:pos x="668" y="246"/>
                </a:cxn>
                <a:cxn ang="0">
                  <a:pos x="732" y="220"/>
                </a:cxn>
                <a:cxn ang="0">
                  <a:pos x="796" y="215"/>
                </a:cxn>
                <a:cxn ang="0">
                  <a:pos x="860" y="182"/>
                </a:cxn>
                <a:cxn ang="0">
                  <a:pos x="924" y="135"/>
                </a:cxn>
                <a:cxn ang="0">
                  <a:pos x="987" y="94"/>
                </a:cxn>
                <a:cxn ang="0">
                  <a:pos x="1051" y="59"/>
                </a:cxn>
                <a:cxn ang="0">
                  <a:pos x="1115" y="26"/>
                </a:cxn>
                <a:cxn ang="0">
                  <a:pos x="1179" y="0"/>
                </a:cxn>
              </a:cxnLst>
              <a:rect l="0" t="0" r="r" b="b"/>
              <a:pathLst>
                <a:path w="1179" h="267">
                  <a:moveTo>
                    <a:pt x="0" y="227"/>
                  </a:moveTo>
                  <a:lnTo>
                    <a:pt x="31" y="234"/>
                  </a:lnTo>
                  <a:lnTo>
                    <a:pt x="94" y="248"/>
                  </a:lnTo>
                  <a:lnTo>
                    <a:pt x="158" y="255"/>
                  </a:lnTo>
                  <a:lnTo>
                    <a:pt x="222" y="267"/>
                  </a:lnTo>
                  <a:lnTo>
                    <a:pt x="286" y="253"/>
                  </a:lnTo>
                  <a:lnTo>
                    <a:pt x="350" y="234"/>
                  </a:lnTo>
                  <a:lnTo>
                    <a:pt x="413" y="227"/>
                  </a:lnTo>
                  <a:lnTo>
                    <a:pt x="477" y="224"/>
                  </a:lnTo>
                  <a:lnTo>
                    <a:pt x="541" y="248"/>
                  </a:lnTo>
                  <a:lnTo>
                    <a:pt x="605" y="248"/>
                  </a:lnTo>
                  <a:lnTo>
                    <a:pt x="668" y="246"/>
                  </a:lnTo>
                  <a:lnTo>
                    <a:pt x="732" y="220"/>
                  </a:lnTo>
                  <a:lnTo>
                    <a:pt x="796" y="215"/>
                  </a:lnTo>
                  <a:lnTo>
                    <a:pt x="860" y="182"/>
                  </a:lnTo>
                  <a:lnTo>
                    <a:pt x="924" y="135"/>
                  </a:lnTo>
                  <a:lnTo>
                    <a:pt x="987" y="94"/>
                  </a:lnTo>
                  <a:lnTo>
                    <a:pt x="1051" y="59"/>
                  </a:lnTo>
                  <a:lnTo>
                    <a:pt x="1115" y="26"/>
                  </a:lnTo>
                  <a:lnTo>
                    <a:pt x="1179" y="0"/>
                  </a:lnTo>
                </a:path>
              </a:pathLst>
            </a:custGeom>
            <a:noFill/>
            <a:ln w="19050" cap="flat">
              <a:solidFill>
                <a:srgbClr val="0000FF"/>
              </a:solidFill>
              <a:prstDash val="solid"/>
              <a:miter lim="800000"/>
              <a:headEnd/>
              <a:tailEnd/>
            </a:ln>
          </p:spPr>
          <p:txBody>
            <a:bodyPr>
              <a:prstTxWarp prst="textNoShape">
                <a:avLst/>
              </a:prstTxWarp>
            </a:bodyPr>
            <a:lstStyle/>
            <a:p>
              <a:endParaRPr lang="es-ES_tradnl"/>
            </a:p>
          </p:txBody>
        </p:sp>
        <p:sp>
          <p:nvSpPr>
            <p:cNvPr id="306180" name="Freeform 4"/>
            <p:cNvSpPr>
              <a:spLocks/>
            </p:cNvSpPr>
            <p:nvPr/>
          </p:nvSpPr>
          <p:spPr bwMode="auto">
            <a:xfrm>
              <a:off x="1418" y="1912"/>
              <a:ext cx="59" cy="67"/>
            </a:xfrm>
            <a:custGeom>
              <a:avLst/>
              <a:gdLst/>
              <a:ahLst/>
              <a:cxnLst>
                <a:cxn ang="0">
                  <a:pos x="26" y="14"/>
                </a:cxn>
                <a:cxn ang="0">
                  <a:pos x="26" y="12"/>
                </a:cxn>
                <a:cxn ang="0">
                  <a:pos x="23" y="7"/>
                </a:cxn>
                <a:cxn ang="0">
                  <a:pos x="21" y="5"/>
                </a:cxn>
                <a:cxn ang="0">
                  <a:pos x="19" y="3"/>
                </a:cxn>
                <a:cxn ang="0">
                  <a:pos x="16" y="3"/>
                </a:cxn>
                <a:cxn ang="0">
                  <a:pos x="12" y="0"/>
                </a:cxn>
                <a:cxn ang="0">
                  <a:pos x="9" y="3"/>
                </a:cxn>
                <a:cxn ang="0">
                  <a:pos x="7" y="3"/>
                </a:cxn>
                <a:cxn ang="0">
                  <a:pos x="4" y="5"/>
                </a:cxn>
                <a:cxn ang="0">
                  <a:pos x="2" y="7"/>
                </a:cxn>
                <a:cxn ang="0">
                  <a:pos x="0" y="12"/>
                </a:cxn>
                <a:cxn ang="0">
                  <a:pos x="0" y="14"/>
                </a:cxn>
                <a:cxn ang="0">
                  <a:pos x="0" y="17"/>
                </a:cxn>
                <a:cxn ang="0">
                  <a:pos x="2" y="22"/>
                </a:cxn>
                <a:cxn ang="0">
                  <a:pos x="4" y="24"/>
                </a:cxn>
                <a:cxn ang="0">
                  <a:pos x="7" y="26"/>
                </a:cxn>
                <a:cxn ang="0">
                  <a:pos x="9" y="26"/>
                </a:cxn>
                <a:cxn ang="0">
                  <a:pos x="12" y="29"/>
                </a:cxn>
                <a:cxn ang="0">
                  <a:pos x="16" y="26"/>
                </a:cxn>
                <a:cxn ang="0">
                  <a:pos x="19" y="26"/>
                </a:cxn>
                <a:cxn ang="0">
                  <a:pos x="21" y="24"/>
                </a:cxn>
                <a:cxn ang="0">
                  <a:pos x="23" y="22"/>
                </a:cxn>
                <a:cxn ang="0">
                  <a:pos x="26" y="17"/>
                </a:cxn>
                <a:cxn ang="0">
                  <a:pos x="26" y="14"/>
                </a:cxn>
              </a:cxnLst>
              <a:rect l="0" t="0" r="r" b="b"/>
              <a:pathLst>
                <a:path w="26" h="29">
                  <a:moveTo>
                    <a:pt x="26" y="14"/>
                  </a:moveTo>
                  <a:lnTo>
                    <a:pt x="26" y="12"/>
                  </a:lnTo>
                  <a:lnTo>
                    <a:pt x="23" y="7"/>
                  </a:lnTo>
                  <a:lnTo>
                    <a:pt x="21" y="5"/>
                  </a:lnTo>
                  <a:lnTo>
                    <a:pt x="19" y="3"/>
                  </a:lnTo>
                  <a:lnTo>
                    <a:pt x="16" y="3"/>
                  </a:lnTo>
                  <a:lnTo>
                    <a:pt x="12" y="0"/>
                  </a:lnTo>
                  <a:lnTo>
                    <a:pt x="9" y="3"/>
                  </a:lnTo>
                  <a:lnTo>
                    <a:pt x="7" y="3"/>
                  </a:lnTo>
                  <a:lnTo>
                    <a:pt x="4" y="5"/>
                  </a:lnTo>
                  <a:lnTo>
                    <a:pt x="2" y="7"/>
                  </a:lnTo>
                  <a:lnTo>
                    <a:pt x="0" y="12"/>
                  </a:lnTo>
                  <a:lnTo>
                    <a:pt x="0" y="14"/>
                  </a:lnTo>
                  <a:lnTo>
                    <a:pt x="0" y="17"/>
                  </a:lnTo>
                  <a:lnTo>
                    <a:pt x="2" y="22"/>
                  </a:lnTo>
                  <a:lnTo>
                    <a:pt x="4" y="24"/>
                  </a:lnTo>
                  <a:lnTo>
                    <a:pt x="7" y="26"/>
                  </a:lnTo>
                  <a:lnTo>
                    <a:pt x="9" y="26"/>
                  </a:lnTo>
                  <a:lnTo>
                    <a:pt x="12" y="29"/>
                  </a:lnTo>
                  <a:lnTo>
                    <a:pt x="16" y="26"/>
                  </a:lnTo>
                  <a:lnTo>
                    <a:pt x="19" y="26"/>
                  </a:lnTo>
                  <a:lnTo>
                    <a:pt x="21" y="24"/>
                  </a:lnTo>
                  <a:lnTo>
                    <a:pt x="23" y="22"/>
                  </a:lnTo>
                  <a:lnTo>
                    <a:pt x="26" y="17"/>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181" name="Freeform 5"/>
            <p:cNvSpPr>
              <a:spLocks/>
            </p:cNvSpPr>
            <p:nvPr/>
          </p:nvSpPr>
          <p:spPr bwMode="auto">
            <a:xfrm>
              <a:off x="1562" y="1858"/>
              <a:ext cx="59" cy="65"/>
            </a:xfrm>
            <a:custGeom>
              <a:avLst/>
              <a:gdLst/>
              <a:ahLst/>
              <a:cxnLst>
                <a:cxn ang="0">
                  <a:pos x="26" y="14"/>
                </a:cxn>
                <a:cxn ang="0">
                  <a:pos x="26" y="12"/>
                </a:cxn>
                <a:cxn ang="0">
                  <a:pos x="23" y="7"/>
                </a:cxn>
                <a:cxn ang="0">
                  <a:pos x="21" y="4"/>
                </a:cxn>
                <a:cxn ang="0">
                  <a:pos x="18" y="2"/>
                </a:cxn>
                <a:cxn ang="0">
                  <a:pos x="16" y="2"/>
                </a:cxn>
                <a:cxn ang="0">
                  <a:pos x="11" y="0"/>
                </a:cxn>
                <a:cxn ang="0">
                  <a:pos x="9" y="2"/>
                </a:cxn>
                <a:cxn ang="0">
                  <a:pos x="7" y="2"/>
                </a:cxn>
                <a:cxn ang="0">
                  <a:pos x="2" y="4"/>
                </a:cxn>
                <a:cxn ang="0">
                  <a:pos x="2" y="7"/>
                </a:cxn>
                <a:cxn ang="0">
                  <a:pos x="0" y="12"/>
                </a:cxn>
                <a:cxn ang="0">
                  <a:pos x="0" y="14"/>
                </a:cxn>
                <a:cxn ang="0">
                  <a:pos x="0" y="16"/>
                </a:cxn>
                <a:cxn ang="0">
                  <a:pos x="2" y="21"/>
                </a:cxn>
                <a:cxn ang="0">
                  <a:pos x="2" y="23"/>
                </a:cxn>
                <a:cxn ang="0">
                  <a:pos x="7" y="26"/>
                </a:cxn>
                <a:cxn ang="0">
                  <a:pos x="9" y="26"/>
                </a:cxn>
                <a:cxn ang="0">
                  <a:pos x="11" y="28"/>
                </a:cxn>
                <a:cxn ang="0">
                  <a:pos x="16" y="26"/>
                </a:cxn>
                <a:cxn ang="0">
                  <a:pos x="18" y="26"/>
                </a:cxn>
                <a:cxn ang="0">
                  <a:pos x="21" y="23"/>
                </a:cxn>
                <a:cxn ang="0">
                  <a:pos x="23" y="21"/>
                </a:cxn>
                <a:cxn ang="0">
                  <a:pos x="26" y="16"/>
                </a:cxn>
                <a:cxn ang="0">
                  <a:pos x="26" y="14"/>
                </a:cxn>
              </a:cxnLst>
              <a:rect l="0" t="0" r="r" b="b"/>
              <a:pathLst>
                <a:path w="26" h="28">
                  <a:moveTo>
                    <a:pt x="26" y="14"/>
                  </a:moveTo>
                  <a:lnTo>
                    <a:pt x="26" y="12"/>
                  </a:lnTo>
                  <a:lnTo>
                    <a:pt x="23" y="7"/>
                  </a:lnTo>
                  <a:lnTo>
                    <a:pt x="21" y="4"/>
                  </a:lnTo>
                  <a:lnTo>
                    <a:pt x="18" y="2"/>
                  </a:lnTo>
                  <a:lnTo>
                    <a:pt x="16" y="2"/>
                  </a:lnTo>
                  <a:lnTo>
                    <a:pt x="11" y="0"/>
                  </a:lnTo>
                  <a:lnTo>
                    <a:pt x="9" y="2"/>
                  </a:lnTo>
                  <a:lnTo>
                    <a:pt x="7" y="2"/>
                  </a:lnTo>
                  <a:lnTo>
                    <a:pt x="2" y="4"/>
                  </a:lnTo>
                  <a:lnTo>
                    <a:pt x="2" y="7"/>
                  </a:lnTo>
                  <a:lnTo>
                    <a:pt x="0" y="12"/>
                  </a:lnTo>
                  <a:lnTo>
                    <a:pt x="0" y="14"/>
                  </a:lnTo>
                  <a:lnTo>
                    <a:pt x="0" y="16"/>
                  </a:lnTo>
                  <a:lnTo>
                    <a:pt x="2" y="21"/>
                  </a:lnTo>
                  <a:lnTo>
                    <a:pt x="2" y="23"/>
                  </a:lnTo>
                  <a:lnTo>
                    <a:pt x="7" y="26"/>
                  </a:lnTo>
                  <a:lnTo>
                    <a:pt x="9" y="26"/>
                  </a:lnTo>
                  <a:lnTo>
                    <a:pt x="11" y="28"/>
                  </a:lnTo>
                  <a:lnTo>
                    <a:pt x="16" y="26"/>
                  </a:lnTo>
                  <a:lnTo>
                    <a:pt x="18" y="26"/>
                  </a:lnTo>
                  <a:lnTo>
                    <a:pt x="21" y="23"/>
                  </a:lnTo>
                  <a:lnTo>
                    <a:pt x="23" y="21"/>
                  </a:lnTo>
                  <a:lnTo>
                    <a:pt x="26" y="16"/>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182" name="Freeform 6"/>
            <p:cNvSpPr>
              <a:spLocks/>
            </p:cNvSpPr>
            <p:nvPr/>
          </p:nvSpPr>
          <p:spPr bwMode="auto">
            <a:xfrm>
              <a:off x="1418" y="1912"/>
              <a:ext cx="59" cy="67"/>
            </a:xfrm>
            <a:custGeom>
              <a:avLst/>
              <a:gdLst/>
              <a:ahLst/>
              <a:cxnLst>
                <a:cxn ang="0">
                  <a:pos x="26" y="14"/>
                </a:cxn>
                <a:cxn ang="0">
                  <a:pos x="26" y="12"/>
                </a:cxn>
                <a:cxn ang="0">
                  <a:pos x="23" y="7"/>
                </a:cxn>
                <a:cxn ang="0">
                  <a:pos x="21" y="5"/>
                </a:cxn>
                <a:cxn ang="0">
                  <a:pos x="19" y="3"/>
                </a:cxn>
                <a:cxn ang="0">
                  <a:pos x="16" y="3"/>
                </a:cxn>
                <a:cxn ang="0">
                  <a:pos x="12" y="0"/>
                </a:cxn>
                <a:cxn ang="0">
                  <a:pos x="9" y="3"/>
                </a:cxn>
                <a:cxn ang="0">
                  <a:pos x="7" y="3"/>
                </a:cxn>
                <a:cxn ang="0">
                  <a:pos x="4" y="5"/>
                </a:cxn>
                <a:cxn ang="0">
                  <a:pos x="2" y="7"/>
                </a:cxn>
                <a:cxn ang="0">
                  <a:pos x="0" y="12"/>
                </a:cxn>
                <a:cxn ang="0">
                  <a:pos x="0" y="14"/>
                </a:cxn>
                <a:cxn ang="0">
                  <a:pos x="0" y="17"/>
                </a:cxn>
                <a:cxn ang="0">
                  <a:pos x="2" y="22"/>
                </a:cxn>
                <a:cxn ang="0">
                  <a:pos x="4" y="24"/>
                </a:cxn>
                <a:cxn ang="0">
                  <a:pos x="7" y="26"/>
                </a:cxn>
                <a:cxn ang="0">
                  <a:pos x="9" y="26"/>
                </a:cxn>
                <a:cxn ang="0">
                  <a:pos x="12" y="29"/>
                </a:cxn>
                <a:cxn ang="0">
                  <a:pos x="16" y="26"/>
                </a:cxn>
                <a:cxn ang="0">
                  <a:pos x="19" y="26"/>
                </a:cxn>
                <a:cxn ang="0">
                  <a:pos x="21" y="24"/>
                </a:cxn>
                <a:cxn ang="0">
                  <a:pos x="23" y="22"/>
                </a:cxn>
                <a:cxn ang="0">
                  <a:pos x="26" y="17"/>
                </a:cxn>
                <a:cxn ang="0">
                  <a:pos x="26" y="14"/>
                </a:cxn>
              </a:cxnLst>
              <a:rect l="0" t="0" r="r" b="b"/>
              <a:pathLst>
                <a:path w="26" h="29">
                  <a:moveTo>
                    <a:pt x="26" y="14"/>
                  </a:moveTo>
                  <a:lnTo>
                    <a:pt x="26" y="12"/>
                  </a:lnTo>
                  <a:lnTo>
                    <a:pt x="23" y="7"/>
                  </a:lnTo>
                  <a:lnTo>
                    <a:pt x="21" y="5"/>
                  </a:lnTo>
                  <a:lnTo>
                    <a:pt x="19" y="3"/>
                  </a:lnTo>
                  <a:lnTo>
                    <a:pt x="16" y="3"/>
                  </a:lnTo>
                  <a:lnTo>
                    <a:pt x="12" y="0"/>
                  </a:lnTo>
                  <a:lnTo>
                    <a:pt x="9" y="3"/>
                  </a:lnTo>
                  <a:lnTo>
                    <a:pt x="7" y="3"/>
                  </a:lnTo>
                  <a:lnTo>
                    <a:pt x="4" y="5"/>
                  </a:lnTo>
                  <a:lnTo>
                    <a:pt x="2" y="7"/>
                  </a:lnTo>
                  <a:lnTo>
                    <a:pt x="0" y="12"/>
                  </a:lnTo>
                  <a:lnTo>
                    <a:pt x="0" y="14"/>
                  </a:lnTo>
                  <a:lnTo>
                    <a:pt x="0" y="17"/>
                  </a:lnTo>
                  <a:lnTo>
                    <a:pt x="2" y="22"/>
                  </a:lnTo>
                  <a:lnTo>
                    <a:pt x="4" y="24"/>
                  </a:lnTo>
                  <a:lnTo>
                    <a:pt x="7" y="26"/>
                  </a:lnTo>
                  <a:lnTo>
                    <a:pt x="9" y="26"/>
                  </a:lnTo>
                  <a:lnTo>
                    <a:pt x="12" y="29"/>
                  </a:lnTo>
                  <a:lnTo>
                    <a:pt x="16" y="26"/>
                  </a:lnTo>
                  <a:lnTo>
                    <a:pt x="19" y="26"/>
                  </a:lnTo>
                  <a:lnTo>
                    <a:pt x="21" y="24"/>
                  </a:lnTo>
                  <a:lnTo>
                    <a:pt x="23" y="22"/>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183" name="Freeform 7"/>
            <p:cNvSpPr>
              <a:spLocks/>
            </p:cNvSpPr>
            <p:nvPr/>
          </p:nvSpPr>
          <p:spPr bwMode="auto">
            <a:xfrm>
              <a:off x="1705" y="1919"/>
              <a:ext cx="59" cy="64"/>
            </a:xfrm>
            <a:custGeom>
              <a:avLst/>
              <a:gdLst/>
              <a:ahLst/>
              <a:cxnLst>
                <a:cxn ang="0">
                  <a:pos x="26" y="14"/>
                </a:cxn>
                <a:cxn ang="0">
                  <a:pos x="26" y="11"/>
                </a:cxn>
                <a:cxn ang="0">
                  <a:pos x="24" y="7"/>
                </a:cxn>
                <a:cxn ang="0">
                  <a:pos x="22" y="4"/>
                </a:cxn>
                <a:cxn ang="0">
                  <a:pos x="19" y="2"/>
                </a:cxn>
                <a:cxn ang="0">
                  <a:pos x="17" y="2"/>
                </a:cxn>
                <a:cxn ang="0">
                  <a:pos x="12" y="0"/>
                </a:cxn>
                <a:cxn ang="0">
                  <a:pos x="10" y="2"/>
                </a:cxn>
                <a:cxn ang="0">
                  <a:pos x="7" y="2"/>
                </a:cxn>
                <a:cxn ang="0">
                  <a:pos x="3" y="4"/>
                </a:cxn>
                <a:cxn ang="0">
                  <a:pos x="3" y="7"/>
                </a:cxn>
                <a:cxn ang="0">
                  <a:pos x="0" y="11"/>
                </a:cxn>
                <a:cxn ang="0">
                  <a:pos x="0" y="14"/>
                </a:cxn>
                <a:cxn ang="0">
                  <a:pos x="0" y="19"/>
                </a:cxn>
                <a:cxn ang="0">
                  <a:pos x="3" y="21"/>
                </a:cxn>
                <a:cxn ang="0">
                  <a:pos x="3" y="23"/>
                </a:cxn>
                <a:cxn ang="0">
                  <a:pos x="7" y="26"/>
                </a:cxn>
                <a:cxn ang="0">
                  <a:pos x="10" y="26"/>
                </a:cxn>
                <a:cxn ang="0">
                  <a:pos x="12" y="28"/>
                </a:cxn>
                <a:cxn ang="0">
                  <a:pos x="17" y="26"/>
                </a:cxn>
                <a:cxn ang="0">
                  <a:pos x="19" y="26"/>
                </a:cxn>
                <a:cxn ang="0">
                  <a:pos x="22" y="23"/>
                </a:cxn>
                <a:cxn ang="0">
                  <a:pos x="24" y="21"/>
                </a:cxn>
                <a:cxn ang="0">
                  <a:pos x="26" y="19"/>
                </a:cxn>
                <a:cxn ang="0">
                  <a:pos x="26" y="14"/>
                </a:cxn>
              </a:cxnLst>
              <a:rect l="0" t="0" r="r" b="b"/>
              <a:pathLst>
                <a:path w="26" h="28">
                  <a:moveTo>
                    <a:pt x="26" y="14"/>
                  </a:moveTo>
                  <a:lnTo>
                    <a:pt x="26" y="11"/>
                  </a:lnTo>
                  <a:lnTo>
                    <a:pt x="24" y="7"/>
                  </a:lnTo>
                  <a:lnTo>
                    <a:pt x="22" y="4"/>
                  </a:lnTo>
                  <a:lnTo>
                    <a:pt x="19" y="2"/>
                  </a:lnTo>
                  <a:lnTo>
                    <a:pt x="17" y="2"/>
                  </a:lnTo>
                  <a:lnTo>
                    <a:pt x="12" y="0"/>
                  </a:lnTo>
                  <a:lnTo>
                    <a:pt x="10" y="2"/>
                  </a:lnTo>
                  <a:lnTo>
                    <a:pt x="7" y="2"/>
                  </a:lnTo>
                  <a:lnTo>
                    <a:pt x="3" y="4"/>
                  </a:lnTo>
                  <a:lnTo>
                    <a:pt x="3" y="7"/>
                  </a:lnTo>
                  <a:lnTo>
                    <a:pt x="0" y="11"/>
                  </a:lnTo>
                  <a:lnTo>
                    <a:pt x="0" y="14"/>
                  </a:lnTo>
                  <a:lnTo>
                    <a:pt x="0" y="19"/>
                  </a:lnTo>
                  <a:lnTo>
                    <a:pt x="3" y="21"/>
                  </a:lnTo>
                  <a:lnTo>
                    <a:pt x="3" y="23"/>
                  </a:lnTo>
                  <a:lnTo>
                    <a:pt x="7" y="26"/>
                  </a:lnTo>
                  <a:lnTo>
                    <a:pt x="10" y="26"/>
                  </a:lnTo>
                  <a:lnTo>
                    <a:pt x="12" y="28"/>
                  </a:lnTo>
                  <a:lnTo>
                    <a:pt x="17" y="26"/>
                  </a:lnTo>
                  <a:lnTo>
                    <a:pt x="19" y="26"/>
                  </a:lnTo>
                  <a:lnTo>
                    <a:pt x="22" y="23"/>
                  </a:lnTo>
                  <a:lnTo>
                    <a:pt x="24" y="21"/>
                  </a:lnTo>
                  <a:lnTo>
                    <a:pt x="26" y="19"/>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184" name="Freeform 8"/>
            <p:cNvSpPr>
              <a:spLocks/>
            </p:cNvSpPr>
            <p:nvPr/>
          </p:nvSpPr>
          <p:spPr bwMode="auto">
            <a:xfrm>
              <a:off x="1562" y="1858"/>
              <a:ext cx="59" cy="65"/>
            </a:xfrm>
            <a:custGeom>
              <a:avLst/>
              <a:gdLst/>
              <a:ahLst/>
              <a:cxnLst>
                <a:cxn ang="0">
                  <a:pos x="26" y="14"/>
                </a:cxn>
                <a:cxn ang="0">
                  <a:pos x="26" y="12"/>
                </a:cxn>
                <a:cxn ang="0">
                  <a:pos x="23" y="7"/>
                </a:cxn>
                <a:cxn ang="0">
                  <a:pos x="21" y="4"/>
                </a:cxn>
                <a:cxn ang="0">
                  <a:pos x="18" y="2"/>
                </a:cxn>
                <a:cxn ang="0">
                  <a:pos x="16" y="2"/>
                </a:cxn>
                <a:cxn ang="0">
                  <a:pos x="11" y="0"/>
                </a:cxn>
                <a:cxn ang="0">
                  <a:pos x="9" y="2"/>
                </a:cxn>
                <a:cxn ang="0">
                  <a:pos x="7" y="2"/>
                </a:cxn>
                <a:cxn ang="0">
                  <a:pos x="2" y="4"/>
                </a:cxn>
                <a:cxn ang="0">
                  <a:pos x="2" y="7"/>
                </a:cxn>
                <a:cxn ang="0">
                  <a:pos x="0" y="12"/>
                </a:cxn>
                <a:cxn ang="0">
                  <a:pos x="0" y="14"/>
                </a:cxn>
                <a:cxn ang="0">
                  <a:pos x="0" y="16"/>
                </a:cxn>
                <a:cxn ang="0">
                  <a:pos x="2" y="21"/>
                </a:cxn>
                <a:cxn ang="0">
                  <a:pos x="2" y="23"/>
                </a:cxn>
                <a:cxn ang="0">
                  <a:pos x="7" y="26"/>
                </a:cxn>
                <a:cxn ang="0">
                  <a:pos x="9" y="26"/>
                </a:cxn>
                <a:cxn ang="0">
                  <a:pos x="11" y="28"/>
                </a:cxn>
                <a:cxn ang="0">
                  <a:pos x="16" y="26"/>
                </a:cxn>
                <a:cxn ang="0">
                  <a:pos x="18" y="26"/>
                </a:cxn>
                <a:cxn ang="0">
                  <a:pos x="21" y="23"/>
                </a:cxn>
                <a:cxn ang="0">
                  <a:pos x="23" y="21"/>
                </a:cxn>
                <a:cxn ang="0">
                  <a:pos x="26" y="16"/>
                </a:cxn>
                <a:cxn ang="0">
                  <a:pos x="26" y="14"/>
                </a:cxn>
              </a:cxnLst>
              <a:rect l="0" t="0" r="r" b="b"/>
              <a:pathLst>
                <a:path w="26" h="28">
                  <a:moveTo>
                    <a:pt x="26" y="14"/>
                  </a:moveTo>
                  <a:lnTo>
                    <a:pt x="26" y="12"/>
                  </a:lnTo>
                  <a:lnTo>
                    <a:pt x="23" y="7"/>
                  </a:lnTo>
                  <a:lnTo>
                    <a:pt x="21" y="4"/>
                  </a:lnTo>
                  <a:lnTo>
                    <a:pt x="18" y="2"/>
                  </a:lnTo>
                  <a:lnTo>
                    <a:pt x="16" y="2"/>
                  </a:lnTo>
                  <a:lnTo>
                    <a:pt x="11" y="0"/>
                  </a:lnTo>
                  <a:lnTo>
                    <a:pt x="9" y="2"/>
                  </a:lnTo>
                  <a:lnTo>
                    <a:pt x="7" y="2"/>
                  </a:lnTo>
                  <a:lnTo>
                    <a:pt x="2" y="4"/>
                  </a:lnTo>
                  <a:lnTo>
                    <a:pt x="2" y="7"/>
                  </a:lnTo>
                  <a:lnTo>
                    <a:pt x="0" y="12"/>
                  </a:lnTo>
                  <a:lnTo>
                    <a:pt x="0" y="14"/>
                  </a:lnTo>
                  <a:lnTo>
                    <a:pt x="0" y="16"/>
                  </a:lnTo>
                  <a:lnTo>
                    <a:pt x="2" y="21"/>
                  </a:lnTo>
                  <a:lnTo>
                    <a:pt x="2" y="23"/>
                  </a:lnTo>
                  <a:lnTo>
                    <a:pt x="7" y="26"/>
                  </a:lnTo>
                  <a:lnTo>
                    <a:pt x="9" y="26"/>
                  </a:lnTo>
                  <a:lnTo>
                    <a:pt x="11" y="28"/>
                  </a:lnTo>
                  <a:lnTo>
                    <a:pt x="16" y="26"/>
                  </a:lnTo>
                  <a:lnTo>
                    <a:pt x="18" y="26"/>
                  </a:lnTo>
                  <a:lnTo>
                    <a:pt x="21" y="23"/>
                  </a:lnTo>
                  <a:lnTo>
                    <a:pt x="23"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185" name="Freeform 9"/>
            <p:cNvSpPr>
              <a:spLocks/>
            </p:cNvSpPr>
            <p:nvPr/>
          </p:nvSpPr>
          <p:spPr bwMode="auto">
            <a:xfrm>
              <a:off x="1850" y="1907"/>
              <a:ext cx="58" cy="60"/>
            </a:xfrm>
            <a:custGeom>
              <a:avLst/>
              <a:gdLst/>
              <a:ahLst/>
              <a:cxnLst>
                <a:cxn ang="0">
                  <a:pos x="26" y="12"/>
                </a:cxn>
                <a:cxn ang="0">
                  <a:pos x="26" y="9"/>
                </a:cxn>
                <a:cxn ang="0">
                  <a:pos x="24" y="5"/>
                </a:cxn>
                <a:cxn ang="0">
                  <a:pos x="21" y="2"/>
                </a:cxn>
                <a:cxn ang="0">
                  <a:pos x="19" y="0"/>
                </a:cxn>
                <a:cxn ang="0">
                  <a:pos x="17" y="0"/>
                </a:cxn>
                <a:cxn ang="0">
                  <a:pos x="12" y="0"/>
                </a:cxn>
                <a:cxn ang="0">
                  <a:pos x="10" y="0"/>
                </a:cxn>
                <a:cxn ang="0">
                  <a:pos x="7" y="0"/>
                </a:cxn>
                <a:cxn ang="0">
                  <a:pos x="2" y="2"/>
                </a:cxn>
                <a:cxn ang="0">
                  <a:pos x="2" y="5"/>
                </a:cxn>
                <a:cxn ang="0">
                  <a:pos x="0" y="9"/>
                </a:cxn>
                <a:cxn ang="0">
                  <a:pos x="0" y="12"/>
                </a:cxn>
                <a:cxn ang="0">
                  <a:pos x="0" y="16"/>
                </a:cxn>
                <a:cxn ang="0">
                  <a:pos x="2" y="19"/>
                </a:cxn>
                <a:cxn ang="0">
                  <a:pos x="2" y="21"/>
                </a:cxn>
                <a:cxn ang="0">
                  <a:pos x="7" y="24"/>
                </a:cxn>
                <a:cxn ang="0">
                  <a:pos x="10" y="26"/>
                </a:cxn>
                <a:cxn ang="0">
                  <a:pos x="12" y="26"/>
                </a:cxn>
                <a:cxn ang="0">
                  <a:pos x="17" y="26"/>
                </a:cxn>
                <a:cxn ang="0">
                  <a:pos x="19" y="24"/>
                </a:cxn>
                <a:cxn ang="0">
                  <a:pos x="21" y="21"/>
                </a:cxn>
                <a:cxn ang="0">
                  <a:pos x="24" y="19"/>
                </a:cxn>
                <a:cxn ang="0">
                  <a:pos x="26" y="16"/>
                </a:cxn>
                <a:cxn ang="0">
                  <a:pos x="26" y="12"/>
                </a:cxn>
              </a:cxnLst>
              <a:rect l="0" t="0" r="r" b="b"/>
              <a:pathLst>
                <a:path w="26" h="26">
                  <a:moveTo>
                    <a:pt x="26" y="12"/>
                  </a:moveTo>
                  <a:lnTo>
                    <a:pt x="26" y="9"/>
                  </a:lnTo>
                  <a:lnTo>
                    <a:pt x="24" y="5"/>
                  </a:lnTo>
                  <a:lnTo>
                    <a:pt x="21" y="2"/>
                  </a:lnTo>
                  <a:lnTo>
                    <a:pt x="19" y="0"/>
                  </a:lnTo>
                  <a:lnTo>
                    <a:pt x="17" y="0"/>
                  </a:lnTo>
                  <a:lnTo>
                    <a:pt x="12" y="0"/>
                  </a:lnTo>
                  <a:lnTo>
                    <a:pt x="10" y="0"/>
                  </a:lnTo>
                  <a:lnTo>
                    <a:pt x="7" y="0"/>
                  </a:lnTo>
                  <a:lnTo>
                    <a:pt x="2" y="2"/>
                  </a:lnTo>
                  <a:lnTo>
                    <a:pt x="2" y="5"/>
                  </a:lnTo>
                  <a:lnTo>
                    <a:pt x="0" y="9"/>
                  </a:lnTo>
                  <a:lnTo>
                    <a:pt x="0" y="12"/>
                  </a:lnTo>
                  <a:lnTo>
                    <a:pt x="0" y="16"/>
                  </a:lnTo>
                  <a:lnTo>
                    <a:pt x="2" y="19"/>
                  </a:lnTo>
                  <a:lnTo>
                    <a:pt x="2" y="21"/>
                  </a:lnTo>
                  <a:lnTo>
                    <a:pt x="7" y="24"/>
                  </a:lnTo>
                  <a:lnTo>
                    <a:pt x="10" y="26"/>
                  </a:lnTo>
                  <a:lnTo>
                    <a:pt x="12" y="26"/>
                  </a:lnTo>
                  <a:lnTo>
                    <a:pt x="17" y="26"/>
                  </a:lnTo>
                  <a:lnTo>
                    <a:pt x="19" y="24"/>
                  </a:lnTo>
                  <a:lnTo>
                    <a:pt x="21" y="21"/>
                  </a:lnTo>
                  <a:lnTo>
                    <a:pt x="24" y="19"/>
                  </a:lnTo>
                  <a:lnTo>
                    <a:pt x="26" y="16"/>
                  </a:lnTo>
                  <a:lnTo>
                    <a:pt x="26" y="12"/>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186" name="Freeform 10"/>
            <p:cNvSpPr>
              <a:spLocks/>
            </p:cNvSpPr>
            <p:nvPr/>
          </p:nvSpPr>
          <p:spPr bwMode="auto">
            <a:xfrm>
              <a:off x="1705" y="1919"/>
              <a:ext cx="59" cy="64"/>
            </a:xfrm>
            <a:custGeom>
              <a:avLst/>
              <a:gdLst/>
              <a:ahLst/>
              <a:cxnLst>
                <a:cxn ang="0">
                  <a:pos x="26" y="14"/>
                </a:cxn>
                <a:cxn ang="0">
                  <a:pos x="26" y="11"/>
                </a:cxn>
                <a:cxn ang="0">
                  <a:pos x="24" y="7"/>
                </a:cxn>
                <a:cxn ang="0">
                  <a:pos x="22" y="4"/>
                </a:cxn>
                <a:cxn ang="0">
                  <a:pos x="19" y="2"/>
                </a:cxn>
                <a:cxn ang="0">
                  <a:pos x="17" y="2"/>
                </a:cxn>
                <a:cxn ang="0">
                  <a:pos x="12" y="0"/>
                </a:cxn>
                <a:cxn ang="0">
                  <a:pos x="10" y="2"/>
                </a:cxn>
                <a:cxn ang="0">
                  <a:pos x="7" y="2"/>
                </a:cxn>
                <a:cxn ang="0">
                  <a:pos x="3" y="4"/>
                </a:cxn>
                <a:cxn ang="0">
                  <a:pos x="3" y="7"/>
                </a:cxn>
                <a:cxn ang="0">
                  <a:pos x="0" y="11"/>
                </a:cxn>
                <a:cxn ang="0">
                  <a:pos x="0" y="14"/>
                </a:cxn>
                <a:cxn ang="0">
                  <a:pos x="0" y="19"/>
                </a:cxn>
                <a:cxn ang="0">
                  <a:pos x="3" y="21"/>
                </a:cxn>
                <a:cxn ang="0">
                  <a:pos x="3" y="23"/>
                </a:cxn>
                <a:cxn ang="0">
                  <a:pos x="7" y="26"/>
                </a:cxn>
                <a:cxn ang="0">
                  <a:pos x="10" y="26"/>
                </a:cxn>
                <a:cxn ang="0">
                  <a:pos x="12" y="28"/>
                </a:cxn>
                <a:cxn ang="0">
                  <a:pos x="17" y="26"/>
                </a:cxn>
                <a:cxn ang="0">
                  <a:pos x="19" y="26"/>
                </a:cxn>
                <a:cxn ang="0">
                  <a:pos x="22" y="23"/>
                </a:cxn>
                <a:cxn ang="0">
                  <a:pos x="24" y="21"/>
                </a:cxn>
                <a:cxn ang="0">
                  <a:pos x="26" y="19"/>
                </a:cxn>
                <a:cxn ang="0">
                  <a:pos x="26" y="14"/>
                </a:cxn>
              </a:cxnLst>
              <a:rect l="0" t="0" r="r" b="b"/>
              <a:pathLst>
                <a:path w="26" h="28">
                  <a:moveTo>
                    <a:pt x="26" y="14"/>
                  </a:moveTo>
                  <a:lnTo>
                    <a:pt x="26" y="11"/>
                  </a:lnTo>
                  <a:lnTo>
                    <a:pt x="24" y="7"/>
                  </a:lnTo>
                  <a:lnTo>
                    <a:pt x="22" y="4"/>
                  </a:lnTo>
                  <a:lnTo>
                    <a:pt x="19" y="2"/>
                  </a:lnTo>
                  <a:lnTo>
                    <a:pt x="17" y="2"/>
                  </a:lnTo>
                  <a:lnTo>
                    <a:pt x="12" y="0"/>
                  </a:lnTo>
                  <a:lnTo>
                    <a:pt x="10" y="2"/>
                  </a:lnTo>
                  <a:lnTo>
                    <a:pt x="7" y="2"/>
                  </a:lnTo>
                  <a:lnTo>
                    <a:pt x="3" y="4"/>
                  </a:lnTo>
                  <a:lnTo>
                    <a:pt x="3" y="7"/>
                  </a:lnTo>
                  <a:lnTo>
                    <a:pt x="0" y="11"/>
                  </a:lnTo>
                  <a:lnTo>
                    <a:pt x="0" y="14"/>
                  </a:lnTo>
                  <a:lnTo>
                    <a:pt x="0" y="19"/>
                  </a:lnTo>
                  <a:lnTo>
                    <a:pt x="3" y="21"/>
                  </a:lnTo>
                  <a:lnTo>
                    <a:pt x="3" y="23"/>
                  </a:lnTo>
                  <a:lnTo>
                    <a:pt x="7" y="26"/>
                  </a:lnTo>
                  <a:lnTo>
                    <a:pt x="10" y="26"/>
                  </a:lnTo>
                  <a:lnTo>
                    <a:pt x="12" y="28"/>
                  </a:lnTo>
                  <a:lnTo>
                    <a:pt x="17" y="26"/>
                  </a:lnTo>
                  <a:lnTo>
                    <a:pt x="19" y="26"/>
                  </a:lnTo>
                  <a:lnTo>
                    <a:pt x="22" y="23"/>
                  </a:lnTo>
                  <a:lnTo>
                    <a:pt x="24" y="21"/>
                  </a:lnTo>
                  <a:lnTo>
                    <a:pt x="26" y="19"/>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187" name="Freeform 11"/>
            <p:cNvSpPr>
              <a:spLocks/>
            </p:cNvSpPr>
            <p:nvPr/>
          </p:nvSpPr>
          <p:spPr bwMode="auto">
            <a:xfrm>
              <a:off x="1994" y="1891"/>
              <a:ext cx="59" cy="60"/>
            </a:xfrm>
            <a:custGeom>
              <a:avLst/>
              <a:gdLst/>
              <a:ahLst/>
              <a:cxnLst>
                <a:cxn ang="0">
                  <a:pos x="26" y="14"/>
                </a:cxn>
                <a:cxn ang="0">
                  <a:pos x="26" y="9"/>
                </a:cxn>
                <a:cxn ang="0">
                  <a:pos x="24" y="7"/>
                </a:cxn>
                <a:cxn ang="0">
                  <a:pos x="21" y="5"/>
                </a:cxn>
                <a:cxn ang="0">
                  <a:pos x="19" y="2"/>
                </a:cxn>
                <a:cxn ang="0">
                  <a:pos x="16" y="0"/>
                </a:cxn>
                <a:cxn ang="0">
                  <a:pos x="12" y="0"/>
                </a:cxn>
                <a:cxn ang="0">
                  <a:pos x="9" y="0"/>
                </a:cxn>
                <a:cxn ang="0">
                  <a:pos x="7" y="2"/>
                </a:cxn>
                <a:cxn ang="0">
                  <a:pos x="2" y="5"/>
                </a:cxn>
                <a:cxn ang="0">
                  <a:pos x="2" y="7"/>
                </a:cxn>
                <a:cxn ang="0">
                  <a:pos x="0" y="9"/>
                </a:cxn>
                <a:cxn ang="0">
                  <a:pos x="0" y="14"/>
                </a:cxn>
                <a:cxn ang="0">
                  <a:pos x="0" y="16"/>
                </a:cxn>
                <a:cxn ang="0">
                  <a:pos x="2" y="21"/>
                </a:cxn>
                <a:cxn ang="0">
                  <a:pos x="2" y="23"/>
                </a:cxn>
                <a:cxn ang="0">
                  <a:pos x="7" y="26"/>
                </a:cxn>
                <a:cxn ang="0">
                  <a:pos x="9" y="26"/>
                </a:cxn>
                <a:cxn ang="0">
                  <a:pos x="12" y="26"/>
                </a:cxn>
                <a:cxn ang="0">
                  <a:pos x="16"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5"/>
                  </a:lnTo>
                  <a:lnTo>
                    <a:pt x="19" y="2"/>
                  </a:lnTo>
                  <a:lnTo>
                    <a:pt x="16" y="0"/>
                  </a:lnTo>
                  <a:lnTo>
                    <a:pt x="12" y="0"/>
                  </a:lnTo>
                  <a:lnTo>
                    <a:pt x="9" y="0"/>
                  </a:lnTo>
                  <a:lnTo>
                    <a:pt x="7" y="2"/>
                  </a:lnTo>
                  <a:lnTo>
                    <a:pt x="2" y="5"/>
                  </a:lnTo>
                  <a:lnTo>
                    <a:pt x="2" y="7"/>
                  </a:lnTo>
                  <a:lnTo>
                    <a:pt x="0" y="9"/>
                  </a:lnTo>
                  <a:lnTo>
                    <a:pt x="0" y="14"/>
                  </a:lnTo>
                  <a:lnTo>
                    <a:pt x="0" y="16"/>
                  </a:lnTo>
                  <a:lnTo>
                    <a:pt x="2" y="21"/>
                  </a:lnTo>
                  <a:lnTo>
                    <a:pt x="2" y="23"/>
                  </a:lnTo>
                  <a:lnTo>
                    <a:pt x="7" y="26"/>
                  </a:lnTo>
                  <a:lnTo>
                    <a:pt x="9" y="26"/>
                  </a:lnTo>
                  <a:lnTo>
                    <a:pt x="12" y="26"/>
                  </a:lnTo>
                  <a:lnTo>
                    <a:pt x="16" y="26"/>
                  </a:lnTo>
                  <a:lnTo>
                    <a:pt x="19" y="26"/>
                  </a:lnTo>
                  <a:lnTo>
                    <a:pt x="21" y="23"/>
                  </a:lnTo>
                  <a:lnTo>
                    <a:pt x="24" y="21"/>
                  </a:lnTo>
                  <a:lnTo>
                    <a:pt x="26" y="16"/>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188" name="Freeform 12"/>
            <p:cNvSpPr>
              <a:spLocks/>
            </p:cNvSpPr>
            <p:nvPr/>
          </p:nvSpPr>
          <p:spPr bwMode="auto">
            <a:xfrm>
              <a:off x="1850" y="1907"/>
              <a:ext cx="58" cy="60"/>
            </a:xfrm>
            <a:custGeom>
              <a:avLst/>
              <a:gdLst/>
              <a:ahLst/>
              <a:cxnLst>
                <a:cxn ang="0">
                  <a:pos x="26" y="12"/>
                </a:cxn>
                <a:cxn ang="0">
                  <a:pos x="26" y="9"/>
                </a:cxn>
                <a:cxn ang="0">
                  <a:pos x="24" y="5"/>
                </a:cxn>
                <a:cxn ang="0">
                  <a:pos x="21" y="2"/>
                </a:cxn>
                <a:cxn ang="0">
                  <a:pos x="19" y="0"/>
                </a:cxn>
                <a:cxn ang="0">
                  <a:pos x="17" y="0"/>
                </a:cxn>
                <a:cxn ang="0">
                  <a:pos x="12" y="0"/>
                </a:cxn>
                <a:cxn ang="0">
                  <a:pos x="10" y="0"/>
                </a:cxn>
                <a:cxn ang="0">
                  <a:pos x="7" y="0"/>
                </a:cxn>
                <a:cxn ang="0">
                  <a:pos x="2" y="2"/>
                </a:cxn>
                <a:cxn ang="0">
                  <a:pos x="2" y="5"/>
                </a:cxn>
                <a:cxn ang="0">
                  <a:pos x="0" y="9"/>
                </a:cxn>
                <a:cxn ang="0">
                  <a:pos x="0" y="12"/>
                </a:cxn>
                <a:cxn ang="0">
                  <a:pos x="0" y="16"/>
                </a:cxn>
                <a:cxn ang="0">
                  <a:pos x="2" y="19"/>
                </a:cxn>
                <a:cxn ang="0">
                  <a:pos x="2" y="21"/>
                </a:cxn>
                <a:cxn ang="0">
                  <a:pos x="7" y="24"/>
                </a:cxn>
                <a:cxn ang="0">
                  <a:pos x="10" y="26"/>
                </a:cxn>
                <a:cxn ang="0">
                  <a:pos x="12" y="26"/>
                </a:cxn>
                <a:cxn ang="0">
                  <a:pos x="17" y="26"/>
                </a:cxn>
                <a:cxn ang="0">
                  <a:pos x="19" y="24"/>
                </a:cxn>
                <a:cxn ang="0">
                  <a:pos x="21" y="21"/>
                </a:cxn>
                <a:cxn ang="0">
                  <a:pos x="24" y="19"/>
                </a:cxn>
                <a:cxn ang="0">
                  <a:pos x="26" y="16"/>
                </a:cxn>
                <a:cxn ang="0">
                  <a:pos x="26" y="12"/>
                </a:cxn>
              </a:cxnLst>
              <a:rect l="0" t="0" r="r" b="b"/>
              <a:pathLst>
                <a:path w="26" h="26">
                  <a:moveTo>
                    <a:pt x="26" y="12"/>
                  </a:moveTo>
                  <a:lnTo>
                    <a:pt x="26" y="9"/>
                  </a:lnTo>
                  <a:lnTo>
                    <a:pt x="24" y="5"/>
                  </a:lnTo>
                  <a:lnTo>
                    <a:pt x="21" y="2"/>
                  </a:lnTo>
                  <a:lnTo>
                    <a:pt x="19" y="0"/>
                  </a:lnTo>
                  <a:lnTo>
                    <a:pt x="17" y="0"/>
                  </a:lnTo>
                  <a:lnTo>
                    <a:pt x="12" y="0"/>
                  </a:lnTo>
                  <a:lnTo>
                    <a:pt x="10" y="0"/>
                  </a:lnTo>
                  <a:lnTo>
                    <a:pt x="7" y="0"/>
                  </a:lnTo>
                  <a:lnTo>
                    <a:pt x="2" y="2"/>
                  </a:lnTo>
                  <a:lnTo>
                    <a:pt x="2" y="5"/>
                  </a:lnTo>
                  <a:lnTo>
                    <a:pt x="0" y="9"/>
                  </a:lnTo>
                  <a:lnTo>
                    <a:pt x="0" y="12"/>
                  </a:lnTo>
                  <a:lnTo>
                    <a:pt x="0" y="16"/>
                  </a:lnTo>
                  <a:lnTo>
                    <a:pt x="2" y="19"/>
                  </a:lnTo>
                  <a:lnTo>
                    <a:pt x="2" y="21"/>
                  </a:lnTo>
                  <a:lnTo>
                    <a:pt x="7" y="24"/>
                  </a:lnTo>
                  <a:lnTo>
                    <a:pt x="10" y="26"/>
                  </a:lnTo>
                  <a:lnTo>
                    <a:pt x="12" y="26"/>
                  </a:lnTo>
                  <a:lnTo>
                    <a:pt x="17" y="26"/>
                  </a:lnTo>
                  <a:lnTo>
                    <a:pt x="19" y="24"/>
                  </a:lnTo>
                  <a:lnTo>
                    <a:pt x="21" y="21"/>
                  </a:lnTo>
                  <a:lnTo>
                    <a:pt x="24" y="19"/>
                  </a:lnTo>
                  <a:lnTo>
                    <a:pt x="26" y="16"/>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189" name="Freeform 13"/>
            <p:cNvSpPr>
              <a:spLocks/>
            </p:cNvSpPr>
            <p:nvPr/>
          </p:nvSpPr>
          <p:spPr bwMode="auto">
            <a:xfrm>
              <a:off x="2139" y="1879"/>
              <a:ext cx="59" cy="60"/>
            </a:xfrm>
            <a:custGeom>
              <a:avLst/>
              <a:gdLst/>
              <a:ahLst/>
              <a:cxnLst>
                <a:cxn ang="0">
                  <a:pos x="26" y="14"/>
                </a:cxn>
                <a:cxn ang="0">
                  <a:pos x="26" y="10"/>
                </a:cxn>
                <a:cxn ang="0">
                  <a:pos x="23" y="7"/>
                </a:cxn>
                <a:cxn ang="0">
                  <a:pos x="21" y="5"/>
                </a:cxn>
                <a:cxn ang="0">
                  <a:pos x="19" y="3"/>
                </a:cxn>
                <a:cxn ang="0">
                  <a:pos x="16" y="0"/>
                </a:cxn>
                <a:cxn ang="0">
                  <a:pos x="12" y="0"/>
                </a:cxn>
                <a:cxn ang="0">
                  <a:pos x="9" y="0"/>
                </a:cxn>
                <a:cxn ang="0">
                  <a:pos x="7" y="3"/>
                </a:cxn>
                <a:cxn ang="0">
                  <a:pos x="2" y="5"/>
                </a:cxn>
                <a:cxn ang="0">
                  <a:pos x="2" y="7"/>
                </a:cxn>
                <a:cxn ang="0">
                  <a:pos x="0" y="10"/>
                </a:cxn>
                <a:cxn ang="0">
                  <a:pos x="0" y="14"/>
                </a:cxn>
                <a:cxn ang="0">
                  <a:pos x="0" y="17"/>
                </a:cxn>
                <a:cxn ang="0">
                  <a:pos x="2" y="19"/>
                </a:cxn>
                <a:cxn ang="0">
                  <a:pos x="2" y="24"/>
                </a:cxn>
                <a:cxn ang="0">
                  <a:pos x="7" y="24"/>
                </a:cxn>
                <a:cxn ang="0">
                  <a:pos x="9" y="26"/>
                </a:cxn>
                <a:cxn ang="0">
                  <a:pos x="12" y="26"/>
                </a:cxn>
                <a:cxn ang="0">
                  <a:pos x="16" y="26"/>
                </a:cxn>
                <a:cxn ang="0">
                  <a:pos x="19" y="24"/>
                </a:cxn>
                <a:cxn ang="0">
                  <a:pos x="21" y="24"/>
                </a:cxn>
                <a:cxn ang="0">
                  <a:pos x="23" y="19"/>
                </a:cxn>
                <a:cxn ang="0">
                  <a:pos x="26" y="17"/>
                </a:cxn>
                <a:cxn ang="0">
                  <a:pos x="26" y="14"/>
                </a:cxn>
              </a:cxnLst>
              <a:rect l="0" t="0" r="r" b="b"/>
              <a:pathLst>
                <a:path w="26" h="26">
                  <a:moveTo>
                    <a:pt x="26" y="14"/>
                  </a:moveTo>
                  <a:lnTo>
                    <a:pt x="26" y="10"/>
                  </a:lnTo>
                  <a:lnTo>
                    <a:pt x="23" y="7"/>
                  </a:lnTo>
                  <a:lnTo>
                    <a:pt x="21" y="5"/>
                  </a:lnTo>
                  <a:lnTo>
                    <a:pt x="19" y="3"/>
                  </a:lnTo>
                  <a:lnTo>
                    <a:pt x="16" y="0"/>
                  </a:lnTo>
                  <a:lnTo>
                    <a:pt x="12" y="0"/>
                  </a:lnTo>
                  <a:lnTo>
                    <a:pt x="9" y="0"/>
                  </a:lnTo>
                  <a:lnTo>
                    <a:pt x="7" y="3"/>
                  </a:lnTo>
                  <a:lnTo>
                    <a:pt x="2" y="5"/>
                  </a:lnTo>
                  <a:lnTo>
                    <a:pt x="2" y="7"/>
                  </a:lnTo>
                  <a:lnTo>
                    <a:pt x="0" y="10"/>
                  </a:lnTo>
                  <a:lnTo>
                    <a:pt x="0" y="14"/>
                  </a:lnTo>
                  <a:lnTo>
                    <a:pt x="0" y="17"/>
                  </a:lnTo>
                  <a:lnTo>
                    <a:pt x="2" y="19"/>
                  </a:lnTo>
                  <a:lnTo>
                    <a:pt x="2" y="24"/>
                  </a:lnTo>
                  <a:lnTo>
                    <a:pt x="7" y="24"/>
                  </a:lnTo>
                  <a:lnTo>
                    <a:pt x="9" y="26"/>
                  </a:lnTo>
                  <a:lnTo>
                    <a:pt x="12" y="26"/>
                  </a:lnTo>
                  <a:lnTo>
                    <a:pt x="16" y="26"/>
                  </a:lnTo>
                  <a:lnTo>
                    <a:pt x="19" y="24"/>
                  </a:lnTo>
                  <a:lnTo>
                    <a:pt x="21" y="24"/>
                  </a:lnTo>
                  <a:lnTo>
                    <a:pt x="23" y="19"/>
                  </a:lnTo>
                  <a:lnTo>
                    <a:pt x="26" y="17"/>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190" name="Freeform 14"/>
            <p:cNvSpPr>
              <a:spLocks/>
            </p:cNvSpPr>
            <p:nvPr/>
          </p:nvSpPr>
          <p:spPr bwMode="auto">
            <a:xfrm>
              <a:off x="1994" y="1891"/>
              <a:ext cx="59" cy="60"/>
            </a:xfrm>
            <a:custGeom>
              <a:avLst/>
              <a:gdLst/>
              <a:ahLst/>
              <a:cxnLst>
                <a:cxn ang="0">
                  <a:pos x="26" y="14"/>
                </a:cxn>
                <a:cxn ang="0">
                  <a:pos x="26" y="9"/>
                </a:cxn>
                <a:cxn ang="0">
                  <a:pos x="24" y="7"/>
                </a:cxn>
                <a:cxn ang="0">
                  <a:pos x="21" y="5"/>
                </a:cxn>
                <a:cxn ang="0">
                  <a:pos x="19" y="2"/>
                </a:cxn>
                <a:cxn ang="0">
                  <a:pos x="16" y="0"/>
                </a:cxn>
                <a:cxn ang="0">
                  <a:pos x="12" y="0"/>
                </a:cxn>
                <a:cxn ang="0">
                  <a:pos x="9" y="0"/>
                </a:cxn>
                <a:cxn ang="0">
                  <a:pos x="7" y="2"/>
                </a:cxn>
                <a:cxn ang="0">
                  <a:pos x="2" y="5"/>
                </a:cxn>
                <a:cxn ang="0">
                  <a:pos x="2" y="7"/>
                </a:cxn>
                <a:cxn ang="0">
                  <a:pos x="0" y="9"/>
                </a:cxn>
                <a:cxn ang="0">
                  <a:pos x="0" y="14"/>
                </a:cxn>
                <a:cxn ang="0">
                  <a:pos x="0" y="16"/>
                </a:cxn>
                <a:cxn ang="0">
                  <a:pos x="2" y="21"/>
                </a:cxn>
                <a:cxn ang="0">
                  <a:pos x="2" y="23"/>
                </a:cxn>
                <a:cxn ang="0">
                  <a:pos x="7" y="26"/>
                </a:cxn>
                <a:cxn ang="0">
                  <a:pos x="9" y="26"/>
                </a:cxn>
                <a:cxn ang="0">
                  <a:pos x="12" y="26"/>
                </a:cxn>
                <a:cxn ang="0">
                  <a:pos x="16"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5"/>
                  </a:lnTo>
                  <a:lnTo>
                    <a:pt x="19" y="2"/>
                  </a:lnTo>
                  <a:lnTo>
                    <a:pt x="16" y="0"/>
                  </a:lnTo>
                  <a:lnTo>
                    <a:pt x="12" y="0"/>
                  </a:lnTo>
                  <a:lnTo>
                    <a:pt x="9" y="0"/>
                  </a:lnTo>
                  <a:lnTo>
                    <a:pt x="7" y="2"/>
                  </a:lnTo>
                  <a:lnTo>
                    <a:pt x="2" y="5"/>
                  </a:lnTo>
                  <a:lnTo>
                    <a:pt x="2" y="7"/>
                  </a:lnTo>
                  <a:lnTo>
                    <a:pt x="0" y="9"/>
                  </a:lnTo>
                  <a:lnTo>
                    <a:pt x="0" y="14"/>
                  </a:lnTo>
                  <a:lnTo>
                    <a:pt x="0" y="16"/>
                  </a:lnTo>
                  <a:lnTo>
                    <a:pt x="2" y="21"/>
                  </a:lnTo>
                  <a:lnTo>
                    <a:pt x="2" y="23"/>
                  </a:lnTo>
                  <a:lnTo>
                    <a:pt x="7" y="26"/>
                  </a:lnTo>
                  <a:lnTo>
                    <a:pt x="9" y="26"/>
                  </a:lnTo>
                  <a:lnTo>
                    <a:pt x="12" y="26"/>
                  </a:lnTo>
                  <a:lnTo>
                    <a:pt x="16" y="26"/>
                  </a:lnTo>
                  <a:lnTo>
                    <a:pt x="19" y="26"/>
                  </a:lnTo>
                  <a:lnTo>
                    <a:pt x="21"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191" name="Freeform 15"/>
            <p:cNvSpPr>
              <a:spLocks/>
            </p:cNvSpPr>
            <p:nvPr/>
          </p:nvSpPr>
          <p:spPr bwMode="auto">
            <a:xfrm>
              <a:off x="2281" y="1863"/>
              <a:ext cx="59" cy="60"/>
            </a:xfrm>
            <a:custGeom>
              <a:avLst/>
              <a:gdLst/>
              <a:ahLst/>
              <a:cxnLst>
                <a:cxn ang="0">
                  <a:pos x="26" y="12"/>
                </a:cxn>
                <a:cxn ang="0">
                  <a:pos x="26" y="10"/>
                </a:cxn>
                <a:cxn ang="0">
                  <a:pos x="24" y="5"/>
                </a:cxn>
                <a:cxn ang="0">
                  <a:pos x="22" y="2"/>
                </a:cxn>
                <a:cxn ang="0">
                  <a:pos x="19" y="0"/>
                </a:cxn>
                <a:cxn ang="0">
                  <a:pos x="17" y="0"/>
                </a:cxn>
                <a:cxn ang="0">
                  <a:pos x="12" y="0"/>
                </a:cxn>
                <a:cxn ang="0">
                  <a:pos x="10" y="0"/>
                </a:cxn>
                <a:cxn ang="0">
                  <a:pos x="8" y="0"/>
                </a:cxn>
                <a:cxn ang="0">
                  <a:pos x="3" y="2"/>
                </a:cxn>
                <a:cxn ang="0">
                  <a:pos x="0" y="5"/>
                </a:cxn>
                <a:cxn ang="0">
                  <a:pos x="0" y="10"/>
                </a:cxn>
                <a:cxn ang="0">
                  <a:pos x="0" y="12"/>
                </a:cxn>
                <a:cxn ang="0">
                  <a:pos x="0" y="17"/>
                </a:cxn>
                <a:cxn ang="0">
                  <a:pos x="0" y="19"/>
                </a:cxn>
                <a:cxn ang="0">
                  <a:pos x="3" y="21"/>
                </a:cxn>
                <a:cxn ang="0">
                  <a:pos x="8"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5"/>
                  </a:lnTo>
                  <a:lnTo>
                    <a:pt x="22" y="2"/>
                  </a:lnTo>
                  <a:lnTo>
                    <a:pt x="19" y="0"/>
                  </a:lnTo>
                  <a:lnTo>
                    <a:pt x="17" y="0"/>
                  </a:lnTo>
                  <a:lnTo>
                    <a:pt x="12" y="0"/>
                  </a:lnTo>
                  <a:lnTo>
                    <a:pt x="10" y="0"/>
                  </a:lnTo>
                  <a:lnTo>
                    <a:pt x="8" y="0"/>
                  </a:lnTo>
                  <a:lnTo>
                    <a:pt x="3" y="2"/>
                  </a:lnTo>
                  <a:lnTo>
                    <a:pt x="0" y="5"/>
                  </a:lnTo>
                  <a:lnTo>
                    <a:pt x="0" y="10"/>
                  </a:lnTo>
                  <a:lnTo>
                    <a:pt x="0" y="12"/>
                  </a:lnTo>
                  <a:lnTo>
                    <a:pt x="0" y="17"/>
                  </a:lnTo>
                  <a:lnTo>
                    <a:pt x="0" y="19"/>
                  </a:lnTo>
                  <a:lnTo>
                    <a:pt x="3" y="21"/>
                  </a:lnTo>
                  <a:lnTo>
                    <a:pt x="8" y="24"/>
                  </a:lnTo>
                  <a:lnTo>
                    <a:pt x="10" y="26"/>
                  </a:lnTo>
                  <a:lnTo>
                    <a:pt x="12" y="26"/>
                  </a:lnTo>
                  <a:lnTo>
                    <a:pt x="17" y="26"/>
                  </a:lnTo>
                  <a:lnTo>
                    <a:pt x="19" y="24"/>
                  </a:lnTo>
                  <a:lnTo>
                    <a:pt x="22" y="21"/>
                  </a:lnTo>
                  <a:lnTo>
                    <a:pt x="24" y="19"/>
                  </a:lnTo>
                  <a:lnTo>
                    <a:pt x="26" y="17"/>
                  </a:lnTo>
                  <a:lnTo>
                    <a:pt x="26" y="12"/>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192" name="Freeform 16"/>
            <p:cNvSpPr>
              <a:spLocks/>
            </p:cNvSpPr>
            <p:nvPr/>
          </p:nvSpPr>
          <p:spPr bwMode="auto">
            <a:xfrm>
              <a:off x="2139" y="1879"/>
              <a:ext cx="59" cy="60"/>
            </a:xfrm>
            <a:custGeom>
              <a:avLst/>
              <a:gdLst/>
              <a:ahLst/>
              <a:cxnLst>
                <a:cxn ang="0">
                  <a:pos x="26" y="14"/>
                </a:cxn>
                <a:cxn ang="0">
                  <a:pos x="26" y="10"/>
                </a:cxn>
                <a:cxn ang="0">
                  <a:pos x="23" y="7"/>
                </a:cxn>
                <a:cxn ang="0">
                  <a:pos x="21" y="5"/>
                </a:cxn>
                <a:cxn ang="0">
                  <a:pos x="19" y="3"/>
                </a:cxn>
                <a:cxn ang="0">
                  <a:pos x="16" y="0"/>
                </a:cxn>
                <a:cxn ang="0">
                  <a:pos x="12" y="0"/>
                </a:cxn>
                <a:cxn ang="0">
                  <a:pos x="9" y="0"/>
                </a:cxn>
                <a:cxn ang="0">
                  <a:pos x="7" y="3"/>
                </a:cxn>
                <a:cxn ang="0">
                  <a:pos x="2" y="5"/>
                </a:cxn>
                <a:cxn ang="0">
                  <a:pos x="2" y="7"/>
                </a:cxn>
                <a:cxn ang="0">
                  <a:pos x="0" y="10"/>
                </a:cxn>
                <a:cxn ang="0">
                  <a:pos x="0" y="14"/>
                </a:cxn>
                <a:cxn ang="0">
                  <a:pos x="0" y="17"/>
                </a:cxn>
                <a:cxn ang="0">
                  <a:pos x="2" y="19"/>
                </a:cxn>
                <a:cxn ang="0">
                  <a:pos x="2" y="24"/>
                </a:cxn>
                <a:cxn ang="0">
                  <a:pos x="7" y="24"/>
                </a:cxn>
                <a:cxn ang="0">
                  <a:pos x="9" y="26"/>
                </a:cxn>
                <a:cxn ang="0">
                  <a:pos x="12" y="26"/>
                </a:cxn>
                <a:cxn ang="0">
                  <a:pos x="16" y="26"/>
                </a:cxn>
                <a:cxn ang="0">
                  <a:pos x="19" y="24"/>
                </a:cxn>
                <a:cxn ang="0">
                  <a:pos x="21" y="24"/>
                </a:cxn>
                <a:cxn ang="0">
                  <a:pos x="23" y="19"/>
                </a:cxn>
                <a:cxn ang="0">
                  <a:pos x="26" y="17"/>
                </a:cxn>
                <a:cxn ang="0">
                  <a:pos x="26" y="14"/>
                </a:cxn>
              </a:cxnLst>
              <a:rect l="0" t="0" r="r" b="b"/>
              <a:pathLst>
                <a:path w="26" h="26">
                  <a:moveTo>
                    <a:pt x="26" y="14"/>
                  </a:moveTo>
                  <a:lnTo>
                    <a:pt x="26" y="10"/>
                  </a:lnTo>
                  <a:lnTo>
                    <a:pt x="23" y="7"/>
                  </a:lnTo>
                  <a:lnTo>
                    <a:pt x="21" y="5"/>
                  </a:lnTo>
                  <a:lnTo>
                    <a:pt x="19" y="3"/>
                  </a:lnTo>
                  <a:lnTo>
                    <a:pt x="16" y="0"/>
                  </a:lnTo>
                  <a:lnTo>
                    <a:pt x="12" y="0"/>
                  </a:lnTo>
                  <a:lnTo>
                    <a:pt x="9" y="0"/>
                  </a:lnTo>
                  <a:lnTo>
                    <a:pt x="7" y="3"/>
                  </a:lnTo>
                  <a:lnTo>
                    <a:pt x="2" y="5"/>
                  </a:lnTo>
                  <a:lnTo>
                    <a:pt x="2" y="7"/>
                  </a:lnTo>
                  <a:lnTo>
                    <a:pt x="0" y="10"/>
                  </a:lnTo>
                  <a:lnTo>
                    <a:pt x="0" y="14"/>
                  </a:lnTo>
                  <a:lnTo>
                    <a:pt x="0" y="17"/>
                  </a:lnTo>
                  <a:lnTo>
                    <a:pt x="2" y="19"/>
                  </a:lnTo>
                  <a:lnTo>
                    <a:pt x="2" y="24"/>
                  </a:lnTo>
                  <a:lnTo>
                    <a:pt x="7" y="24"/>
                  </a:lnTo>
                  <a:lnTo>
                    <a:pt x="9" y="26"/>
                  </a:lnTo>
                  <a:lnTo>
                    <a:pt x="12" y="26"/>
                  </a:lnTo>
                  <a:lnTo>
                    <a:pt x="16" y="26"/>
                  </a:lnTo>
                  <a:lnTo>
                    <a:pt x="19" y="24"/>
                  </a:lnTo>
                  <a:lnTo>
                    <a:pt x="21" y="24"/>
                  </a:lnTo>
                  <a:lnTo>
                    <a:pt x="23" y="19"/>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193" name="Freeform 17"/>
            <p:cNvSpPr>
              <a:spLocks/>
            </p:cNvSpPr>
            <p:nvPr/>
          </p:nvSpPr>
          <p:spPr bwMode="auto">
            <a:xfrm>
              <a:off x="2426" y="1819"/>
              <a:ext cx="59" cy="60"/>
            </a:xfrm>
            <a:custGeom>
              <a:avLst/>
              <a:gdLst/>
              <a:ahLst/>
              <a:cxnLst>
                <a:cxn ang="0">
                  <a:pos x="26" y="12"/>
                </a:cxn>
                <a:cxn ang="0">
                  <a:pos x="26" y="10"/>
                </a:cxn>
                <a:cxn ang="0">
                  <a:pos x="24" y="7"/>
                </a:cxn>
                <a:cxn ang="0">
                  <a:pos x="22" y="5"/>
                </a:cxn>
                <a:cxn ang="0">
                  <a:pos x="19" y="3"/>
                </a:cxn>
                <a:cxn ang="0">
                  <a:pos x="17" y="0"/>
                </a:cxn>
                <a:cxn ang="0">
                  <a:pos x="12" y="0"/>
                </a:cxn>
                <a:cxn ang="0">
                  <a:pos x="10" y="0"/>
                </a:cxn>
                <a:cxn ang="0">
                  <a:pos x="7" y="3"/>
                </a:cxn>
                <a:cxn ang="0">
                  <a:pos x="3" y="5"/>
                </a:cxn>
                <a:cxn ang="0">
                  <a:pos x="0" y="7"/>
                </a:cxn>
                <a:cxn ang="0">
                  <a:pos x="0" y="10"/>
                </a:cxn>
                <a:cxn ang="0">
                  <a:pos x="0" y="12"/>
                </a:cxn>
                <a:cxn ang="0">
                  <a:pos x="0" y="17"/>
                </a:cxn>
                <a:cxn ang="0">
                  <a:pos x="0" y="19"/>
                </a:cxn>
                <a:cxn ang="0">
                  <a:pos x="3" y="21"/>
                </a:cxn>
                <a:cxn ang="0">
                  <a:pos x="7"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7"/>
                  </a:lnTo>
                  <a:lnTo>
                    <a:pt x="22" y="5"/>
                  </a:lnTo>
                  <a:lnTo>
                    <a:pt x="19" y="3"/>
                  </a:lnTo>
                  <a:lnTo>
                    <a:pt x="17" y="0"/>
                  </a:lnTo>
                  <a:lnTo>
                    <a:pt x="12" y="0"/>
                  </a:lnTo>
                  <a:lnTo>
                    <a:pt x="10" y="0"/>
                  </a:lnTo>
                  <a:lnTo>
                    <a:pt x="7" y="3"/>
                  </a:lnTo>
                  <a:lnTo>
                    <a:pt x="3" y="5"/>
                  </a:lnTo>
                  <a:lnTo>
                    <a:pt x="0" y="7"/>
                  </a:lnTo>
                  <a:lnTo>
                    <a:pt x="0" y="10"/>
                  </a:lnTo>
                  <a:lnTo>
                    <a:pt x="0" y="12"/>
                  </a:lnTo>
                  <a:lnTo>
                    <a:pt x="0" y="17"/>
                  </a:lnTo>
                  <a:lnTo>
                    <a:pt x="0" y="19"/>
                  </a:lnTo>
                  <a:lnTo>
                    <a:pt x="3" y="21"/>
                  </a:lnTo>
                  <a:lnTo>
                    <a:pt x="7" y="24"/>
                  </a:lnTo>
                  <a:lnTo>
                    <a:pt x="10" y="26"/>
                  </a:lnTo>
                  <a:lnTo>
                    <a:pt x="12" y="26"/>
                  </a:lnTo>
                  <a:lnTo>
                    <a:pt x="17" y="26"/>
                  </a:lnTo>
                  <a:lnTo>
                    <a:pt x="19" y="24"/>
                  </a:lnTo>
                  <a:lnTo>
                    <a:pt x="22" y="21"/>
                  </a:lnTo>
                  <a:lnTo>
                    <a:pt x="24" y="19"/>
                  </a:lnTo>
                  <a:lnTo>
                    <a:pt x="26" y="17"/>
                  </a:lnTo>
                  <a:lnTo>
                    <a:pt x="26" y="12"/>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194" name="Freeform 18"/>
            <p:cNvSpPr>
              <a:spLocks/>
            </p:cNvSpPr>
            <p:nvPr/>
          </p:nvSpPr>
          <p:spPr bwMode="auto">
            <a:xfrm>
              <a:off x="2281" y="1863"/>
              <a:ext cx="59" cy="60"/>
            </a:xfrm>
            <a:custGeom>
              <a:avLst/>
              <a:gdLst/>
              <a:ahLst/>
              <a:cxnLst>
                <a:cxn ang="0">
                  <a:pos x="26" y="12"/>
                </a:cxn>
                <a:cxn ang="0">
                  <a:pos x="26" y="10"/>
                </a:cxn>
                <a:cxn ang="0">
                  <a:pos x="24" y="5"/>
                </a:cxn>
                <a:cxn ang="0">
                  <a:pos x="22" y="2"/>
                </a:cxn>
                <a:cxn ang="0">
                  <a:pos x="19" y="0"/>
                </a:cxn>
                <a:cxn ang="0">
                  <a:pos x="17" y="0"/>
                </a:cxn>
                <a:cxn ang="0">
                  <a:pos x="12" y="0"/>
                </a:cxn>
                <a:cxn ang="0">
                  <a:pos x="10" y="0"/>
                </a:cxn>
                <a:cxn ang="0">
                  <a:pos x="8" y="0"/>
                </a:cxn>
                <a:cxn ang="0">
                  <a:pos x="3" y="2"/>
                </a:cxn>
                <a:cxn ang="0">
                  <a:pos x="0" y="5"/>
                </a:cxn>
                <a:cxn ang="0">
                  <a:pos x="0" y="10"/>
                </a:cxn>
                <a:cxn ang="0">
                  <a:pos x="0" y="12"/>
                </a:cxn>
                <a:cxn ang="0">
                  <a:pos x="0" y="17"/>
                </a:cxn>
                <a:cxn ang="0">
                  <a:pos x="0" y="19"/>
                </a:cxn>
                <a:cxn ang="0">
                  <a:pos x="3" y="21"/>
                </a:cxn>
                <a:cxn ang="0">
                  <a:pos x="8"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5"/>
                  </a:lnTo>
                  <a:lnTo>
                    <a:pt x="22" y="2"/>
                  </a:lnTo>
                  <a:lnTo>
                    <a:pt x="19" y="0"/>
                  </a:lnTo>
                  <a:lnTo>
                    <a:pt x="17" y="0"/>
                  </a:lnTo>
                  <a:lnTo>
                    <a:pt x="12" y="0"/>
                  </a:lnTo>
                  <a:lnTo>
                    <a:pt x="10" y="0"/>
                  </a:lnTo>
                  <a:lnTo>
                    <a:pt x="8" y="0"/>
                  </a:lnTo>
                  <a:lnTo>
                    <a:pt x="3" y="2"/>
                  </a:lnTo>
                  <a:lnTo>
                    <a:pt x="0" y="5"/>
                  </a:lnTo>
                  <a:lnTo>
                    <a:pt x="0" y="10"/>
                  </a:lnTo>
                  <a:lnTo>
                    <a:pt x="0" y="12"/>
                  </a:lnTo>
                  <a:lnTo>
                    <a:pt x="0" y="17"/>
                  </a:lnTo>
                  <a:lnTo>
                    <a:pt x="0" y="19"/>
                  </a:lnTo>
                  <a:lnTo>
                    <a:pt x="3" y="21"/>
                  </a:lnTo>
                  <a:lnTo>
                    <a:pt x="8" y="24"/>
                  </a:lnTo>
                  <a:lnTo>
                    <a:pt x="10" y="26"/>
                  </a:lnTo>
                  <a:lnTo>
                    <a:pt x="12" y="26"/>
                  </a:lnTo>
                  <a:lnTo>
                    <a:pt x="17" y="26"/>
                  </a:lnTo>
                  <a:lnTo>
                    <a:pt x="19" y="24"/>
                  </a:lnTo>
                  <a:lnTo>
                    <a:pt x="22" y="21"/>
                  </a:lnTo>
                  <a:lnTo>
                    <a:pt x="24"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195" name="Freeform 19"/>
            <p:cNvSpPr>
              <a:spLocks/>
            </p:cNvSpPr>
            <p:nvPr/>
          </p:nvSpPr>
          <p:spPr bwMode="auto">
            <a:xfrm>
              <a:off x="2571" y="1791"/>
              <a:ext cx="59" cy="61"/>
            </a:xfrm>
            <a:custGeom>
              <a:avLst/>
              <a:gdLst/>
              <a:ahLst/>
              <a:cxnLst>
                <a:cxn ang="0">
                  <a:pos x="26" y="15"/>
                </a:cxn>
                <a:cxn ang="0">
                  <a:pos x="26" y="10"/>
                </a:cxn>
                <a:cxn ang="0">
                  <a:pos x="24" y="7"/>
                </a:cxn>
                <a:cxn ang="0">
                  <a:pos x="21" y="5"/>
                </a:cxn>
                <a:cxn ang="0">
                  <a:pos x="19" y="3"/>
                </a:cxn>
                <a:cxn ang="0">
                  <a:pos x="17" y="0"/>
                </a:cxn>
                <a:cxn ang="0">
                  <a:pos x="12" y="0"/>
                </a:cxn>
                <a:cxn ang="0">
                  <a:pos x="10" y="0"/>
                </a:cxn>
                <a:cxn ang="0">
                  <a:pos x="7" y="3"/>
                </a:cxn>
                <a:cxn ang="0">
                  <a:pos x="2" y="5"/>
                </a:cxn>
                <a:cxn ang="0">
                  <a:pos x="0" y="7"/>
                </a:cxn>
                <a:cxn ang="0">
                  <a:pos x="0" y="10"/>
                </a:cxn>
                <a:cxn ang="0">
                  <a:pos x="0" y="15"/>
                </a:cxn>
                <a:cxn ang="0">
                  <a:pos x="0" y="17"/>
                </a:cxn>
                <a:cxn ang="0">
                  <a:pos x="0" y="19"/>
                </a:cxn>
                <a:cxn ang="0">
                  <a:pos x="2" y="24"/>
                </a:cxn>
                <a:cxn ang="0">
                  <a:pos x="7" y="26"/>
                </a:cxn>
                <a:cxn ang="0">
                  <a:pos x="10" y="26"/>
                </a:cxn>
                <a:cxn ang="0">
                  <a:pos x="12" y="26"/>
                </a:cxn>
                <a:cxn ang="0">
                  <a:pos x="17" y="26"/>
                </a:cxn>
                <a:cxn ang="0">
                  <a:pos x="19" y="26"/>
                </a:cxn>
                <a:cxn ang="0">
                  <a:pos x="21" y="24"/>
                </a:cxn>
                <a:cxn ang="0">
                  <a:pos x="24" y="19"/>
                </a:cxn>
                <a:cxn ang="0">
                  <a:pos x="26" y="17"/>
                </a:cxn>
                <a:cxn ang="0">
                  <a:pos x="26" y="15"/>
                </a:cxn>
              </a:cxnLst>
              <a:rect l="0" t="0" r="r" b="b"/>
              <a:pathLst>
                <a:path w="26" h="26">
                  <a:moveTo>
                    <a:pt x="26" y="15"/>
                  </a:moveTo>
                  <a:lnTo>
                    <a:pt x="26" y="10"/>
                  </a:lnTo>
                  <a:lnTo>
                    <a:pt x="24" y="7"/>
                  </a:lnTo>
                  <a:lnTo>
                    <a:pt x="21" y="5"/>
                  </a:lnTo>
                  <a:lnTo>
                    <a:pt x="19" y="3"/>
                  </a:lnTo>
                  <a:lnTo>
                    <a:pt x="17" y="0"/>
                  </a:lnTo>
                  <a:lnTo>
                    <a:pt x="12" y="0"/>
                  </a:lnTo>
                  <a:lnTo>
                    <a:pt x="10" y="0"/>
                  </a:lnTo>
                  <a:lnTo>
                    <a:pt x="7" y="3"/>
                  </a:lnTo>
                  <a:lnTo>
                    <a:pt x="2" y="5"/>
                  </a:lnTo>
                  <a:lnTo>
                    <a:pt x="0" y="7"/>
                  </a:lnTo>
                  <a:lnTo>
                    <a:pt x="0" y="10"/>
                  </a:lnTo>
                  <a:lnTo>
                    <a:pt x="0" y="15"/>
                  </a:lnTo>
                  <a:lnTo>
                    <a:pt x="0" y="17"/>
                  </a:lnTo>
                  <a:lnTo>
                    <a:pt x="0" y="19"/>
                  </a:lnTo>
                  <a:lnTo>
                    <a:pt x="2" y="24"/>
                  </a:lnTo>
                  <a:lnTo>
                    <a:pt x="7" y="26"/>
                  </a:lnTo>
                  <a:lnTo>
                    <a:pt x="10" y="26"/>
                  </a:lnTo>
                  <a:lnTo>
                    <a:pt x="12" y="26"/>
                  </a:lnTo>
                  <a:lnTo>
                    <a:pt x="17" y="26"/>
                  </a:lnTo>
                  <a:lnTo>
                    <a:pt x="19" y="26"/>
                  </a:lnTo>
                  <a:lnTo>
                    <a:pt x="21" y="24"/>
                  </a:lnTo>
                  <a:lnTo>
                    <a:pt x="24" y="19"/>
                  </a:lnTo>
                  <a:lnTo>
                    <a:pt x="26" y="17"/>
                  </a:lnTo>
                  <a:lnTo>
                    <a:pt x="26" y="15"/>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196" name="Freeform 20"/>
            <p:cNvSpPr>
              <a:spLocks/>
            </p:cNvSpPr>
            <p:nvPr/>
          </p:nvSpPr>
          <p:spPr bwMode="auto">
            <a:xfrm>
              <a:off x="2426" y="1819"/>
              <a:ext cx="59" cy="60"/>
            </a:xfrm>
            <a:custGeom>
              <a:avLst/>
              <a:gdLst/>
              <a:ahLst/>
              <a:cxnLst>
                <a:cxn ang="0">
                  <a:pos x="26" y="12"/>
                </a:cxn>
                <a:cxn ang="0">
                  <a:pos x="26" y="10"/>
                </a:cxn>
                <a:cxn ang="0">
                  <a:pos x="24" y="7"/>
                </a:cxn>
                <a:cxn ang="0">
                  <a:pos x="22" y="5"/>
                </a:cxn>
                <a:cxn ang="0">
                  <a:pos x="19" y="3"/>
                </a:cxn>
                <a:cxn ang="0">
                  <a:pos x="17" y="0"/>
                </a:cxn>
                <a:cxn ang="0">
                  <a:pos x="12" y="0"/>
                </a:cxn>
                <a:cxn ang="0">
                  <a:pos x="10" y="0"/>
                </a:cxn>
                <a:cxn ang="0">
                  <a:pos x="7" y="3"/>
                </a:cxn>
                <a:cxn ang="0">
                  <a:pos x="3" y="5"/>
                </a:cxn>
                <a:cxn ang="0">
                  <a:pos x="0" y="7"/>
                </a:cxn>
                <a:cxn ang="0">
                  <a:pos x="0" y="10"/>
                </a:cxn>
                <a:cxn ang="0">
                  <a:pos x="0" y="12"/>
                </a:cxn>
                <a:cxn ang="0">
                  <a:pos x="0" y="17"/>
                </a:cxn>
                <a:cxn ang="0">
                  <a:pos x="0" y="19"/>
                </a:cxn>
                <a:cxn ang="0">
                  <a:pos x="3" y="21"/>
                </a:cxn>
                <a:cxn ang="0">
                  <a:pos x="7"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7"/>
                  </a:lnTo>
                  <a:lnTo>
                    <a:pt x="22" y="5"/>
                  </a:lnTo>
                  <a:lnTo>
                    <a:pt x="19" y="3"/>
                  </a:lnTo>
                  <a:lnTo>
                    <a:pt x="17" y="0"/>
                  </a:lnTo>
                  <a:lnTo>
                    <a:pt x="12" y="0"/>
                  </a:lnTo>
                  <a:lnTo>
                    <a:pt x="10" y="0"/>
                  </a:lnTo>
                  <a:lnTo>
                    <a:pt x="7" y="3"/>
                  </a:lnTo>
                  <a:lnTo>
                    <a:pt x="3" y="5"/>
                  </a:lnTo>
                  <a:lnTo>
                    <a:pt x="0" y="7"/>
                  </a:lnTo>
                  <a:lnTo>
                    <a:pt x="0" y="10"/>
                  </a:lnTo>
                  <a:lnTo>
                    <a:pt x="0" y="12"/>
                  </a:lnTo>
                  <a:lnTo>
                    <a:pt x="0" y="17"/>
                  </a:lnTo>
                  <a:lnTo>
                    <a:pt x="0" y="19"/>
                  </a:lnTo>
                  <a:lnTo>
                    <a:pt x="3" y="21"/>
                  </a:lnTo>
                  <a:lnTo>
                    <a:pt x="7" y="24"/>
                  </a:lnTo>
                  <a:lnTo>
                    <a:pt x="10" y="26"/>
                  </a:lnTo>
                  <a:lnTo>
                    <a:pt x="12" y="26"/>
                  </a:lnTo>
                  <a:lnTo>
                    <a:pt x="17" y="26"/>
                  </a:lnTo>
                  <a:lnTo>
                    <a:pt x="19" y="24"/>
                  </a:lnTo>
                  <a:lnTo>
                    <a:pt x="22" y="21"/>
                  </a:lnTo>
                  <a:lnTo>
                    <a:pt x="24"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197" name="Freeform 21"/>
            <p:cNvSpPr>
              <a:spLocks/>
            </p:cNvSpPr>
            <p:nvPr/>
          </p:nvSpPr>
          <p:spPr bwMode="auto">
            <a:xfrm>
              <a:off x="2715" y="1819"/>
              <a:ext cx="59" cy="60"/>
            </a:xfrm>
            <a:custGeom>
              <a:avLst/>
              <a:gdLst/>
              <a:ahLst/>
              <a:cxnLst>
                <a:cxn ang="0">
                  <a:pos x="26" y="12"/>
                </a:cxn>
                <a:cxn ang="0">
                  <a:pos x="26" y="10"/>
                </a:cxn>
                <a:cxn ang="0">
                  <a:pos x="23" y="5"/>
                </a:cxn>
                <a:cxn ang="0">
                  <a:pos x="21" y="3"/>
                </a:cxn>
                <a:cxn ang="0">
                  <a:pos x="19" y="0"/>
                </a:cxn>
                <a:cxn ang="0">
                  <a:pos x="16" y="0"/>
                </a:cxn>
                <a:cxn ang="0">
                  <a:pos x="12" y="0"/>
                </a:cxn>
                <a:cxn ang="0">
                  <a:pos x="9" y="0"/>
                </a:cxn>
                <a:cxn ang="0">
                  <a:pos x="5" y="0"/>
                </a:cxn>
                <a:cxn ang="0">
                  <a:pos x="2" y="3"/>
                </a:cxn>
                <a:cxn ang="0">
                  <a:pos x="0" y="5"/>
                </a:cxn>
                <a:cxn ang="0">
                  <a:pos x="0" y="10"/>
                </a:cxn>
                <a:cxn ang="0">
                  <a:pos x="0" y="12"/>
                </a:cxn>
                <a:cxn ang="0">
                  <a:pos x="0" y="17"/>
                </a:cxn>
                <a:cxn ang="0">
                  <a:pos x="0" y="19"/>
                </a:cxn>
                <a:cxn ang="0">
                  <a:pos x="2" y="21"/>
                </a:cxn>
                <a:cxn ang="0">
                  <a:pos x="5" y="24"/>
                </a:cxn>
                <a:cxn ang="0">
                  <a:pos x="9" y="26"/>
                </a:cxn>
                <a:cxn ang="0">
                  <a:pos x="12" y="26"/>
                </a:cxn>
                <a:cxn ang="0">
                  <a:pos x="16" y="26"/>
                </a:cxn>
                <a:cxn ang="0">
                  <a:pos x="19" y="24"/>
                </a:cxn>
                <a:cxn ang="0">
                  <a:pos x="21" y="21"/>
                </a:cxn>
                <a:cxn ang="0">
                  <a:pos x="23" y="19"/>
                </a:cxn>
                <a:cxn ang="0">
                  <a:pos x="26" y="17"/>
                </a:cxn>
                <a:cxn ang="0">
                  <a:pos x="26" y="12"/>
                </a:cxn>
              </a:cxnLst>
              <a:rect l="0" t="0" r="r" b="b"/>
              <a:pathLst>
                <a:path w="26" h="26">
                  <a:moveTo>
                    <a:pt x="26" y="12"/>
                  </a:moveTo>
                  <a:lnTo>
                    <a:pt x="26" y="10"/>
                  </a:lnTo>
                  <a:lnTo>
                    <a:pt x="23" y="5"/>
                  </a:lnTo>
                  <a:lnTo>
                    <a:pt x="21" y="3"/>
                  </a:lnTo>
                  <a:lnTo>
                    <a:pt x="19" y="0"/>
                  </a:lnTo>
                  <a:lnTo>
                    <a:pt x="16" y="0"/>
                  </a:lnTo>
                  <a:lnTo>
                    <a:pt x="12" y="0"/>
                  </a:lnTo>
                  <a:lnTo>
                    <a:pt x="9" y="0"/>
                  </a:lnTo>
                  <a:lnTo>
                    <a:pt x="5" y="0"/>
                  </a:lnTo>
                  <a:lnTo>
                    <a:pt x="2" y="3"/>
                  </a:lnTo>
                  <a:lnTo>
                    <a:pt x="0" y="5"/>
                  </a:lnTo>
                  <a:lnTo>
                    <a:pt x="0" y="10"/>
                  </a:lnTo>
                  <a:lnTo>
                    <a:pt x="0" y="12"/>
                  </a:lnTo>
                  <a:lnTo>
                    <a:pt x="0" y="17"/>
                  </a:lnTo>
                  <a:lnTo>
                    <a:pt x="0" y="19"/>
                  </a:lnTo>
                  <a:lnTo>
                    <a:pt x="2" y="21"/>
                  </a:lnTo>
                  <a:lnTo>
                    <a:pt x="5" y="24"/>
                  </a:lnTo>
                  <a:lnTo>
                    <a:pt x="9" y="26"/>
                  </a:lnTo>
                  <a:lnTo>
                    <a:pt x="12" y="26"/>
                  </a:lnTo>
                  <a:lnTo>
                    <a:pt x="16" y="26"/>
                  </a:lnTo>
                  <a:lnTo>
                    <a:pt x="19" y="24"/>
                  </a:lnTo>
                  <a:lnTo>
                    <a:pt x="21" y="21"/>
                  </a:lnTo>
                  <a:lnTo>
                    <a:pt x="23" y="19"/>
                  </a:lnTo>
                  <a:lnTo>
                    <a:pt x="26" y="17"/>
                  </a:lnTo>
                  <a:lnTo>
                    <a:pt x="26" y="12"/>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198" name="Freeform 22"/>
            <p:cNvSpPr>
              <a:spLocks/>
            </p:cNvSpPr>
            <p:nvPr/>
          </p:nvSpPr>
          <p:spPr bwMode="auto">
            <a:xfrm>
              <a:off x="2571" y="1791"/>
              <a:ext cx="59" cy="61"/>
            </a:xfrm>
            <a:custGeom>
              <a:avLst/>
              <a:gdLst/>
              <a:ahLst/>
              <a:cxnLst>
                <a:cxn ang="0">
                  <a:pos x="26" y="15"/>
                </a:cxn>
                <a:cxn ang="0">
                  <a:pos x="26" y="10"/>
                </a:cxn>
                <a:cxn ang="0">
                  <a:pos x="24" y="7"/>
                </a:cxn>
                <a:cxn ang="0">
                  <a:pos x="21" y="5"/>
                </a:cxn>
                <a:cxn ang="0">
                  <a:pos x="19" y="3"/>
                </a:cxn>
                <a:cxn ang="0">
                  <a:pos x="17" y="0"/>
                </a:cxn>
                <a:cxn ang="0">
                  <a:pos x="12" y="0"/>
                </a:cxn>
                <a:cxn ang="0">
                  <a:pos x="10" y="0"/>
                </a:cxn>
                <a:cxn ang="0">
                  <a:pos x="7" y="3"/>
                </a:cxn>
                <a:cxn ang="0">
                  <a:pos x="2" y="5"/>
                </a:cxn>
                <a:cxn ang="0">
                  <a:pos x="0" y="7"/>
                </a:cxn>
                <a:cxn ang="0">
                  <a:pos x="0" y="10"/>
                </a:cxn>
                <a:cxn ang="0">
                  <a:pos x="0" y="15"/>
                </a:cxn>
                <a:cxn ang="0">
                  <a:pos x="0" y="17"/>
                </a:cxn>
                <a:cxn ang="0">
                  <a:pos x="0" y="19"/>
                </a:cxn>
                <a:cxn ang="0">
                  <a:pos x="2" y="24"/>
                </a:cxn>
                <a:cxn ang="0">
                  <a:pos x="7" y="26"/>
                </a:cxn>
                <a:cxn ang="0">
                  <a:pos x="10" y="26"/>
                </a:cxn>
                <a:cxn ang="0">
                  <a:pos x="12" y="26"/>
                </a:cxn>
                <a:cxn ang="0">
                  <a:pos x="17" y="26"/>
                </a:cxn>
                <a:cxn ang="0">
                  <a:pos x="19" y="26"/>
                </a:cxn>
                <a:cxn ang="0">
                  <a:pos x="21" y="24"/>
                </a:cxn>
                <a:cxn ang="0">
                  <a:pos x="24" y="19"/>
                </a:cxn>
                <a:cxn ang="0">
                  <a:pos x="26" y="17"/>
                </a:cxn>
                <a:cxn ang="0">
                  <a:pos x="26" y="15"/>
                </a:cxn>
              </a:cxnLst>
              <a:rect l="0" t="0" r="r" b="b"/>
              <a:pathLst>
                <a:path w="26" h="26">
                  <a:moveTo>
                    <a:pt x="26" y="15"/>
                  </a:moveTo>
                  <a:lnTo>
                    <a:pt x="26" y="10"/>
                  </a:lnTo>
                  <a:lnTo>
                    <a:pt x="24" y="7"/>
                  </a:lnTo>
                  <a:lnTo>
                    <a:pt x="21" y="5"/>
                  </a:lnTo>
                  <a:lnTo>
                    <a:pt x="19" y="3"/>
                  </a:lnTo>
                  <a:lnTo>
                    <a:pt x="17" y="0"/>
                  </a:lnTo>
                  <a:lnTo>
                    <a:pt x="12" y="0"/>
                  </a:lnTo>
                  <a:lnTo>
                    <a:pt x="10" y="0"/>
                  </a:lnTo>
                  <a:lnTo>
                    <a:pt x="7" y="3"/>
                  </a:lnTo>
                  <a:lnTo>
                    <a:pt x="2" y="5"/>
                  </a:lnTo>
                  <a:lnTo>
                    <a:pt x="0" y="7"/>
                  </a:lnTo>
                  <a:lnTo>
                    <a:pt x="0" y="10"/>
                  </a:lnTo>
                  <a:lnTo>
                    <a:pt x="0" y="15"/>
                  </a:lnTo>
                  <a:lnTo>
                    <a:pt x="0" y="17"/>
                  </a:lnTo>
                  <a:lnTo>
                    <a:pt x="0" y="19"/>
                  </a:lnTo>
                  <a:lnTo>
                    <a:pt x="2" y="24"/>
                  </a:lnTo>
                  <a:lnTo>
                    <a:pt x="7" y="26"/>
                  </a:lnTo>
                  <a:lnTo>
                    <a:pt x="10" y="26"/>
                  </a:lnTo>
                  <a:lnTo>
                    <a:pt x="12" y="26"/>
                  </a:lnTo>
                  <a:lnTo>
                    <a:pt x="17" y="26"/>
                  </a:lnTo>
                  <a:lnTo>
                    <a:pt x="19" y="26"/>
                  </a:lnTo>
                  <a:lnTo>
                    <a:pt x="21" y="24"/>
                  </a:lnTo>
                  <a:lnTo>
                    <a:pt x="24" y="19"/>
                  </a:lnTo>
                  <a:lnTo>
                    <a:pt x="26" y="17"/>
                  </a:lnTo>
                  <a:lnTo>
                    <a:pt x="26" y="15"/>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199" name="Freeform 23"/>
            <p:cNvSpPr>
              <a:spLocks/>
            </p:cNvSpPr>
            <p:nvPr/>
          </p:nvSpPr>
          <p:spPr bwMode="auto">
            <a:xfrm>
              <a:off x="2860" y="1759"/>
              <a:ext cx="59" cy="60"/>
            </a:xfrm>
            <a:custGeom>
              <a:avLst/>
              <a:gdLst/>
              <a:ahLst/>
              <a:cxnLst>
                <a:cxn ang="0">
                  <a:pos x="26" y="14"/>
                </a:cxn>
                <a:cxn ang="0">
                  <a:pos x="26" y="10"/>
                </a:cxn>
                <a:cxn ang="0">
                  <a:pos x="23" y="7"/>
                </a:cxn>
                <a:cxn ang="0">
                  <a:pos x="21" y="5"/>
                </a:cxn>
                <a:cxn ang="0">
                  <a:pos x="19" y="3"/>
                </a:cxn>
                <a:cxn ang="0">
                  <a:pos x="16" y="0"/>
                </a:cxn>
                <a:cxn ang="0">
                  <a:pos x="11" y="0"/>
                </a:cxn>
                <a:cxn ang="0">
                  <a:pos x="9" y="0"/>
                </a:cxn>
                <a:cxn ang="0">
                  <a:pos x="4" y="3"/>
                </a:cxn>
                <a:cxn ang="0">
                  <a:pos x="2" y="5"/>
                </a:cxn>
                <a:cxn ang="0">
                  <a:pos x="0" y="7"/>
                </a:cxn>
                <a:cxn ang="0">
                  <a:pos x="0" y="10"/>
                </a:cxn>
                <a:cxn ang="0">
                  <a:pos x="0" y="14"/>
                </a:cxn>
                <a:cxn ang="0">
                  <a:pos x="0" y="17"/>
                </a:cxn>
                <a:cxn ang="0">
                  <a:pos x="0" y="21"/>
                </a:cxn>
                <a:cxn ang="0">
                  <a:pos x="2" y="24"/>
                </a:cxn>
                <a:cxn ang="0">
                  <a:pos x="4" y="26"/>
                </a:cxn>
                <a:cxn ang="0">
                  <a:pos x="9" y="26"/>
                </a:cxn>
                <a:cxn ang="0">
                  <a:pos x="11" y="26"/>
                </a:cxn>
                <a:cxn ang="0">
                  <a:pos x="16" y="26"/>
                </a:cxn>
                <a:cxn ang="0">
                  <a:pos x="19" y="26"/>
                </a:cxn>
                <a:cxn ang="0">
                  <a:pos x="21" y="24"/>
                </a:cxn>
                <a:cxn ang="0">
                  <a:pos x="23" y="21"/>
                </a:cxn>
                <a:cxn ang="0">
                  <a:pos x="26" y="17"/>
                </a:cxn>
                <a:cxn ang="0">
                  <a:pos x="26" y="14"/>
                </a:cxn>
              </a:cxnLst>
              <a:rect l="0" t="0" r="r" b="b"/>
              <a:pathLst>
                <a:path w="26" h="26">
                  <a:moveTo>
                    <a:pt x="26" y="14"/>
                  </a:moveTo>
                  <a:lnTo>
                    <a:pt x="26" y="10"/>
                  </a:lnTo>
                  <a:lnTo>
                    <a:pt x="23" y="7"/>
                  </a:lnTo>
                  <a:lnTo>
                    <a:pt x="21" y="5"/>
                  </a:lnTo>
                  <a:lnTo>
                    <a:pt x="19" y="3"/>
                  </a:lnTo>
                  <a:lnTo>
                    <a:pt x="16" y="0"/>
                  </a:lnTo>
                  <a:lnTo>
                    <a:pt x="11" y="0"/>
                  </a:lnTo>
                  <a:lnTo>
                    <a:pt x="9" y="0"/>
                  </a:lnTo>
                  <a:lnTo>
                    <a:pt x="4" y="3"/>
                  </a:lnTo>
                  <a:lnTo>
                    <a:pt x="2" y="5"/>
                  </a:lnTo>
                  <a:lnTo>
                    <a:pt x="0" y="7"/>
                  </a:lnTo>
                  <a:lnTo>
                    <a:pt x="0" y="10"/>
                  </a:lnTo>
                  <a:lnTo>
                    <a:pt x="0" y="14"/>
                  </a:lnTo>
                  <a:lnTo>
                    <a:pt x="0" y="17"/>
                  </a:lnTo>
                  <a:lnTo>
                    <a:pt x="0" y="21"/>
                  </a:lnTo>
                  <a:lnTo>
                    <a:pt x="2" y="24"/>
                  </a:lnTo>
                  <a:lnTo>
                    <a:pt x="4" y="26"/>
                  </a:lnTo>
                  <a:lnTo>
                    <a:pt x="9" y="26"/>
                  </a:lnTo>
                  <a:lnTo>
                    <a:pt x="11" y="26"/>
                  </a:lnTo>
                  <a:lnTo>
                    <a:pt x="16" y="26"/>
                  </a:lnTo>
                  <a:lnTo>
                    <a:pt x="19" y="26"/>
                  </a:lnTo>
                  <a:lnTo>
                    <a:pt x="21" y="24"/>
                  </a:lnTo>
                  <a:lnTo>
                    <a:pt x="23" y="21"/>
                  </a:lnTo>
                  <a:lnTo>
                    <a:pt x="26" y="17"/>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200" name="Freeform 24"/>
            <p:cNvSpPr>
              <a:spLocks/>
            </p:cNvSpPr>
            <p:nvPr/>
          </p:nvSpPr>
          <p:spPr bwMode="auto">
            <a:xfrm>
              <a:off x="2715" y="1819"/>
              <a:ext cx="59" cy="60"/>
            </a:xfrm>
            <a:custGeom>
              <a:avLst/>
              <a:gdLst/>
              <a:ahLst/>
              <a:cxnLst>
                <a:cxn ang="0">
                  <a:pos x="26" y="12"/>
                </a:cxn>
                <a:cxn ang="0">
                  <a:pos x="26" y="10"/>
                </a:cxn>
                <a:cxn ang="0">
                  <a:pos x="23" y="5"/>
                </a:cxn>
                <a:cxn ang="0">
                  <a:pos x="21" y="3"/>
                </a:cxn>
                <a:cxn ang="0">
                  <a:pos x="19" y="0"/>
                </a:cxn>
                <a:cxn ang="0">
                  <a:pos x="16" y="0"/>
                </a:cxn>
                <a:cxn ang="0">
                  <a:pos x="12" y="0"/>
                </a:cxn>
                <a:cxn ang="0">
                  <a:pos x="9" y="0"/>
                </a:cxn>
                <a:cxn ang="0">
                  <a:pos x="5" y="0"/>
                </a:cxn>
                <a:cxn ang="0">
                  <a:pos x="2" y="3"/>
                </a:cxn>
                <a:cxn ang="0">
                  <a:pos x="0" y="5"/>
                </a:cxn>
                <a:cxn ang="0">
                  <a:pos x="0" y="10"/>
                </a:cxn>
                <a:cxn ang="0">
                  <a:pos x="0" y="12"/>
                </a:cxn>
                <a:cxn ang="0">
                  <a:pos x="0" y="17"/>
                </a:cxn>
                <a:cxn ang="0">
                  <a:pos x="0" y="19"/>
                </a:cxn>
                <a:cxn ang="0">
                  <a:pos x="2" y="21"/>
                </a:cxn>
                <a:cxn ang="0">
                  <a:pos x="5" y="24"/>
                </a:cxn>
                <a:cxn ang="0">
                  <a:pos x="9" y="26"/>
                </a:cxn>
                <a:cxn ang="0">
                  <a:pos x="12" y="26"/>
                </a:cxn>
                <a:cxn ang="0">
                  <a:pos x="16" y="26"/>
                </a:cxn>
                <a:cxn ang="0">
                  <a:pos x="19" y="24"/>
                </a:cxn>
                <a:cxn ang="0">
                  <a:pos x="21" y="21"/>
                </a:cxn>
                <a:cxn ang="0">
                  <a:pos x="23" y="19"/>
                </a:cxn>
                <a:cxn ang="0">
                  <a:pos x="26" y="17"/>
                </a:cxn>
                <a:cxn ang="0">
                  <a:pos x="26" y="12"/>
                </a:cxn>
              </a:cxnLst>
              <a:rect l="0" t="0" r="r" b="b"/>
              <a:pathLst>
                <a:path w="26" h="26">
                  <a:moveTo>
                    <a:pt x="26" y="12"/>
                  </a:moveTo>
                  <a:lnTo>
                    <a:pt x="26" y="10"/>
                  </a:lnTo>
                  <a:lnTo>
                    <a:pt x="23" y="5"/>
                  </a:lnTo>
                  <a:lnTo>
                    <a:pt x="21" y="3"/>
                  </a:lnTo>
                  <a:lnTo>
                    <a:pt x="19" y="0"/>
                  </a:lnTo>
                  <a:lnTo>
                    <a:pt x="16" y="0"/>
                  </a:lnTo>
                  <a:lnTo>
                    <a:pt x="12" y="0"/>
                  </a:lnTo>
                  <a:lnTo>
                    <a:pt x="9" y="0"/>
                  </a:lnTo>
                  <a:lnTo>
                    <a:pt x="5" y="0"/>
                  </a:lnTo>
                  <a:lnTo>
                    <a:pt x="2" y="3"/>
                  </a:lnTo>
                  <a:lnTo>
                    <a:pt x="0" y="5"/>
                  </a:lnTo>
                  <a:lnTo>
                    <a:pt x="0" y="10"/>
                  </a:lnTo>
                  <a:lnTo>
                    <a:pt x="0" y="12"/>
                  </a:lnTo>
                  <a:lnTo>
                    <a:pt x="0" y="17"/>
                  </a:lnTo>
                  <a:lnTo>
                    <a:pt x="0" y="19"/>
                  </a:lnTo>
                  <a:lnTo>
                    <a:pt x="2" y="21"/>
                  </a:lnTo>
                  <a:lnTo>
                    <a:pt x="5" y="24"/>
                  </a:lnTo>
                  <a:lnTo>
                    <a:pt x="9" y="26"/>
                  </a:lnTo>
                  <a:lnTo>
                    <a:pt x="12" y="26"/>
                  </a:lnTo>
                  <a:lnTo>
                    <a:pt x="16" y="26"/>
                  </a:lnTo>
                  <a:lnTo>
                    <a:pt x="19" y="24"/>
                  </a:lnTo>
                  <a:lnTo>
                    <a:pt x="21" y="21"/>
                  </a:lnTo>
                  <a:lnTo>
                    <a:pt x="23"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01" name="Freeform 25"/>
            <p:cNvSpPr>
              <a:spLocks/>
            </p:cNvSpPr>
            <p:nvPr/>
          </p:nvSpPr>
          <p:spPr bwMode="auto">
            <a:xfrm>
              <a:off x="3003" y="1754"/>
              <a:ext cx="58" cy="61"/>
            </a:xfrm>
            <a:custGeom>
              <a:avLst/>
              <a:gdLst/>
              <a:ahLst/>
              <a:cxnLst>
                <a:cxn ang="0">
                  <a:pos x="26" y="14"/>
                </a:cxn>
                <a:cxn ang="0">
                  <a:pos x="26" y="9"/>
                </a:cxn>
                <a:cxn ang="0">
                  <a:pos x="24" y="7"/>
                </a:cxn>
                <a:cxn ang="0">
                  <a:pos x="22" y="5"/>
                </a:cxn>
                <a:cxn ang="0">
                  <a:pos x="19" y="2"/>
                </a:cxn>
                <a:cxn ang="0">
                  <a:pos x="17" y="0"/>
                </a:cxn>
                <a:cxn ang="0">
                  <a:pos x="12" y="0"/>
                </a:cxn>
                <a:cxn ang="0">
                  <a:pos x="10" y="0"/>
                </a:cxn>
                <a:cxn ang="0">
                  <a:pos x="5" y="2"/>
                </a:cxn>
                <a:cxn ang="0">
                  <a:pos x="3" y="5"/>
                </a:cxn>
                <a:cxn ang="0">
                  <a:pos x="0" y="7"/>
                </a:cxn>
                <a:cxn ang="0">
                  <a:pos x="0" y="9"/>
                </a:cxn>
                <a:cxn ang="0">
                  <a:pos x="0" y="14"/>
                </a:cxn>
                <a:cxn ang="0">
                  <a:pos x="0" y="16"/>
                </a:cxn>
                <a:cxn ang="0">
                  <a:pos x="0" y="19"/>
                </a:cxn>
                <a:cxn ang="0">
                  <a:pos x="3" y="23"/>
                </a:cxn>
                <a:cxn ang="0">
                  <a:pos x="5" y="26"/>
                </a:cxn>
                <a:cxn ang="0">
                  <a:pos x="10" y="26"/>
                </a:cxn>
                <a:cxn ang="0">
                  <a:pos x="12" y="26"/>
                </a:cxn>
                <a:cxn ang="0">
                  <a:pos x="17" y="26"/>
                </a:cxn>
                <a:cxn ang="0">
                  <a:pos x="19" y="26"/>
                </a:cxn>
                <a:cxn ang="0">
                  <a:pos x="22" y="23"/>
                </a:cxn>
                <a:cxn ang="0">
                  <a:pos x="24" y="19"/>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5" y="2"/>
                  </a:lnTo>
                  <a:lnTo>
                    <a:pt x="3" y="5"/>
                  </a:lnTo>
                  <a:lnTo>
                    <a:pt x="0" y="7"/>
                  </a:lnTo>
                  <a:lnTo>
                    <a:pt x="0" y="9"/>
                  </a:lnTo>
                  <a:lnTo>
                    <a:pt x="0" y="14"/>
                  </a:lnTo>
                  <a:lnTo>
                    <a:pt x="0" y="16"/>
                  </a:lnTo>
                  <a:lnTo>
                    <a:pt x="0" y="19"/>
                  </a:lnTo>
                  <a:lnTo>
                    <a:pt x="3" y="23"/>
                  </a:lnTo>
                  <a:lnTo>
                    <a:pt x="5" y="26"/>
                  </a:lnTo>
                  <a:lnTo>
                    <a:pt x="10" y="26"/>
                  </a:lnTo>
                  <a:lnTo>
                    <a:pt x="12" y="26"/>
                  </a:lnTo>
                  <a:lnTo>
                    <a:pt x="17" y="26"/>
                  </a:lnTo>
                  <a:lnTo>
                    <a:pt x="19" y="26"/>
                  </a:lnTo>
                  <a:lnTo>
                    <a:pt x="22" y="23"/>
                  </a:lnTo>
                  <a:lnTo>
                    <a:pt x="24" y="19"/>
                  </a:lnTo>
                  <a:lnTo>
                    <a:pt x="26" y="16"/>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202" name="Freeform 26"/>
            <p:cNvSpPr>
              <a:spLocks/>
            </p:cNvSpPr>
            <p:nvPr/>
          </p:nvSpPr>
          <p:spPr bwMode="auto">
            <a:xfrm>
              <a:off x="2860" y="1759"/>
              <a:ext cx="59" cy="60"/>
            </a:xfrm>
            <a:custGeom>
              <a:avLst/>
              <a:gdLst/>
              <a:ahLst/>
              <a:cxnLst>
                <a:cxn ang="0">
                  <a:pos x="26" y="14"/>
                </a:cxn>
                <a:cxn ang="0">
                  <a:pos x="26" y="10"/>
                </a:cxn>
                <a:cxn ang="0">
                  <a:pos x="23" y="7"/>
                </a:cxn>
                <a:cxn ang="0">
                  <a:pos x="21" y="5"/>
                </a:cxn>
                <a:cxn ang="0">
                  <a:pos x="19" y="3"/>
                </a:cxn>
                <a:cxn ang="0">
                  <a:pos x="16" y="0"/>
                </a:cxn>
                <a:cxn ang="0">
                  <a:pos x="11" y="0"/>
                </a:cxn>
                <a:cxn ang="0">
                  <a:pos x="9" y="0"/>
                </a:cxn>
                <a:cxn ang="0">
                  <a:pos x="4" y="3"/>
                </a:cxn>
                <a:cxn ang="0">
                  <a:pos x="2" y="5"/>
                </a:cxn>
                <a:cxn ang="0">
                  <a:pos x="0" y="7"/>
                </a:cxn>
                <a:cxn ang="0">
                  <a:pos x="0" y="10"/>
                </a:cxn>
                <a:cxn ang="0">
                  <a:pos x="0" y="14"/>
                </a:cxn>
                <a:cxn ang="0">
                  <a:pos x="0" y="17"/>
                </a:cxn>
                <a:cxn ang="0">
                  <a:pos x="0" y="21"/>
                </a:cxn>
                <a:cxn ang="0">
                  <a:pos x="2" y="24"/>
                </a:cxn>
                <a:cxn ang="0">
                  <a:pos x="4" y="26"/>
                </a:cxn>
                <a:cxn ang="0">
                  <a:pos x="9" y="26"/>
                </a:cxn>
                <a:cxn ang="0">
                  <a:pos x="11" y="26"/>
                </a:cxn>
                <a:cxn ang="0">
                  <a:pos x="16" y="26"/>
                </a:cxn>
                <a:cxn ang="0">
                  <a:pos x="19" y="26"/>
                </a:cxn>
                <a:cxn ang="0">
                  <a:pos x="21" y="24"/>
                </a:cxn>
                <a:cxn ang="0">
                  <a:pos x="23" y="21"/>
                </a:cxn>
                <a:cxn ang="0">
                  <a:pos x="26" y="17"/>
                </a:cxn>
                <a:cxn ang="0">
                  <a:pos x="26" y="14"/>
                </a:cxn>
              </a:cxnLst>
              <a:rect l="0" t="0" r="r" b="b"/>
              <a:pathLst>
                <a:path w="26" h="26">
                  <a:moveTo>
                    <a:pt x="26" y="14"/>
                  </a:moveTo>
                  <a:lnTo>
                    <a:pt x="26" y="10"/>
                  </a:lnTo>
                  <a:lnTo>
                    <a:pt x="23" y="7"/>
                  </a:lnTo>
                  <a:lnTo>
                    <a:pt x="21" y="5"/>
                  </a:lnTo>
                  <a:lnTo>
                    <a:pt x="19" y="3"/>
                  </a:lnTo>
                  <a:lnTo>
                    <a:pt x="16" y="0"/>
                  </a:lnTo>
                  <a:lnTo>
                    <a:pt x="11" y="0"/>
                  </a:lnTo>
                  <a:lnTo>
                    <a:pt x="9" y="0"/>
                  </a:lnTo>
                  <a:lnTo>
                    <a:pt x="4" y="3"/>
                  </a:lnTo>
                  <a:lnTo>
                    <a:pt x="2" y="5"/>
                  </a:lnTo>
                  <a:lnTo>
                    <a:pt x="0" y="7"/>
                  </a:lnTo>
                  <a:lnTo>
                    <a:pt x="0" y="10"/>
                  </a:lnTo>
                  <a:lnTo>
                    <a:pt x="0" y="14"/>
                  </a:lnTo>
                  <a:lnTo>
                    <a:pt x="0" y="17"/>
                  </a:lnTo>
                  <a:lnTo>
                    <a:pt x="0" y="21"/>
                  </a:lnTo>
                  <a:lnTo>
                    <a:pt x="2" y="24"/>
                  </a:lnTo>
                  <a:lnTo>
                    <a:pt x="4" y="26"/>
                  </a:lnTo>
                  <a:lnTo>
                    <a:pt x="9" y="26"/>
                  </a:lnTo>
                  <a:lnTo>
                    <a:pt x="11" y="26"/>
                  </a:lnTo>
                  <a:lnTo>
                    <a:pt x="16" y="26"/>
                  </a:lnTo>
                  <a:lnTo>
                    <a:pt x="19" y="26"/>
                  </a:lnTo>
                  <a:lnTo>
                    <a:pt x="21" y="24"/>
                  </a:lnTo>
                  <a:lnTo>
                    <a:pt x="23" y="21"/>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03" name="Freeform 27"/>
            <p:cNvSpPr>
              <a:spLocks/>
            </p:cNvSpPr>
            <p:nvPr/>
          </p:nvSpPr>
          <p:spPr bwMode="auto">
            <a:xfrm>
              <a:off x="3147" y="1766"/>
              <a:ext cx="59" cy="60"/>
            </a:xfrm>
            <a:custGeom>
              <a:avLst/>
              <a:gdLst/>
              <a:ahLst/>
              <a:cxnLst>
                <a:cxn ang="0">
                  <a:pos x="26" y="14"/>
                </a:cxn>
                <a:cxn ang="0">
                  <a:pos x="26" y="9"/>
                </a:cxn>
                <a:cxn ang="0">
                  <a:pos x="24" y="7"/>
                </a:cxn>
                <a:cxn ang="0">
                  <a:pos x="21" y="4"/>
                </a:cxn>
                <a:cxn ang="0">
                  <a:pos x="19" y="2"/>
                </a:cxn>
                <a:cxn ang="0">
                  <a:pos x="17" y="0"/>
                </a:cxn>
                <a:cxn ang="0">
                  <a:pos x="12" y="0"/>
                </a:cxn>
                <a:cxn ang="0">
                  <a:pos x="10" y="0"/>
                </a:cxn>
                <a:cxn ang="0">
                  <a:pos x="5" y="2"/>
                </a:cxn>
                <a:cxn ang="0">
                  <a:pos x="3" y="4"/>
                </a:cxn>
                <a:cxn ang="0">
                  <a:pos x="0" y="7"/>
                </a:cxn>
                <a:cxn ang="0">
                  <a:pos x="0" y="9"/>
                </a:cxn>
                <a:cxn ang="0">
                  <a:pos x="0" y="14"/>
                </a:cxn>
                <a:cxn ang="0">
                  <a:pos x="0" y="16"/>
                </a:cxn>
                <a:cxn ang="0">
                  <a:pos x="0" y="18"/>
                </a:cxn>
                <a:cxn ang="0">
                  <a:pos x="3" y="23"/>
                </a:cxn>
                <a:cxn ang="0">
                  <a:pos x="5" y="23"/>
                </a:cxn>
                <a:cxn ang="0">
                  <a:pos x="10" y="26"/>
                </a:cxn>
                <a:cxn ang="0">
                  <a:pos x="12" y="26"/>
                </a:cxn>
                <a:cxn ang="0">
                  <a:pos x="17" y="26"/>
                </a:cxn>
                <a:cxn ang="0">
                  <a:pos x="19" y="23"/>
                </a:cxn>
                <a:cxn ang="0">
                  <a:pos x="21" y="23"/>
                </a:cxn>
                <a:cxn ang="0">
                  <a:pos x="24" y="18"/>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10" y="0"/>
                  </a:lnTo>
                  <a:lnTo>
                    <a:pt x="5" y="2"/>
                  </a:lnTo>
                  <a:lnTo>
                    <a:pt x="3" y="4"/>
                  </a:lnTo>
                  <a:lnTo>
                    <a:pt x="0" y="7"/>
                  </a:lnTo>
                  <a:lnTo>
                    <a:pt x="0" y="9"/>
                  </a:lnTo>
                  <a:lnTo>
                    <a:pt x="0" y="14"/>
                  </a:lnTo>
                  <a:lnTo>
                    <a:pt x="0" y="16"/>
                  </a:lnTo>
                  <a:lnTo>
                    <a:pt x="0" y="18"/>
                  </a:lnTo>
                  <a:lnTo>
                    <a:pt x="3" y="23"/>
                  </a:lnTo>
                  <a:lnTo>
                    <a:pt x="5" y="23"/>
                  </a:lnTo>
                  <a:lnTo>
                    <a:pt x="10" y="26"/>
                  </a:lnTo>
                  <a:lnTo>
                    <a:pt x="12" y="26"/>
                  </a:lnTo>
                  <a:lnTo>
                    <a:pt x="17" y="26"/>
                  </a:lnTo>
                  <a:lnTo>
                    <a:pt x="19" y="23"/>
                  </a:lnTo>
                  <a:lnTo>
                    <a:pt x="21" y="23"/>
                  </a:lnTo>
                  <a:lnTo>
                    <a:pt x="24" y="18"/>
                  </a:lnTo>
                  <a:lnTo>
                    <a:pt x="26" y="16"/>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204" name="Freeform 28"/>
            <p:cNvSpPr>
              <a:spLocks/>
            </p:cNvSpPr>
            <p:nvPr/>
          </p:nvSpPr>
          <p:spPr bwMode="auto">
            <a:xfrm>
              <a:off x="3003" y="1754"/>
              <a:ext cx="58" cy="61"/>
            </a:xfrm>
            <a:custGeom>
              <a:avLst/>
              <a:gdLst/>
              <a:ahLst/>
              <a:cxnLst>
                <a:cxn ang="0">
                  <a:pos x="26" y="14"/>
                </a:cxn>
                <a:cxn ang="0">
                  <a:pos x="26" y="9"/>
                </a:cxn>
                <a:cxn ang="0">
                  <a:pos x="24" y="7"/>
                </a:cxn>
                <a:cxn ang="0">
                  <a:pos x="22" y="5"/>
                </a:cxn>
                <a:cxn ang="0">
                  <a:pos x="19" y="2"/>
                </a:cxn>
                <a:cxn ang="0">
                  <a:pos x="17" y="0"/>
                </a:cxn>
                <a:cxn ang="0">
                  <a:pos x="12" y="0"/>
                </a:cxn>
                <a:cxn ang="0">
                  <a:pos x="10" y="0"/>
                </a:cxn>
                <a:cxn ang="0">
                  <a:pos x="5" y="2"/>
                </a:cxn>
                <a:cxn ang="0">
                  <a:pos x="3" y="5"/>
                </a:cxn>
                <a:cxn ang="0">
                  <a:pos x="0" y="7"/>
                </a:cxn>
                <a:cxn ang="0">
                  <a:pos x="0" y="9"/>
                </a:cxn>
                <a:cxn ang="0">
                  <a:pos x="0" y="14"/>
                </a:cxn>
                <a:cxn ang="0">
                  <a:pos x="0" y="16"/>
                </a:cxn>
                <a:cxn ang="0">
                  <a:pos x="0" y="19"/>
                </a:cxn>
                <a:cxn ang="0">
                  <a:pos x="3" y="23"/>
                </a:cxn>
                <a:cxn ang="0">
                  <a:pos x="5" y="26"/>
                </a:cxn>
                <a:cxn ang="0">
                  <a:pos x="10" y="26"/>
                </a:cxn>
                <a:cxn ang="0">
                  <a:pos x="12" y="26"/>
                </a:cxn>
                <a:cxn ang="0">
                  <a:pos x="17" y="26"/>
                </a:cxn>
                <a:cxn ang="0">
                  <a:pos x="19" y="26"/>
                </a:cxn>
                <a:cxn ang="0">
                  <a:pos x="22" y="23"/>
                </a:cxn>
                <a:cxn ang="0">
                  <a:pos x="24" y="19"/>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5" y="2"/>
                  </a:lnTo>
                  <a:lnTo>
                    <a:pt x="3" y="5"/>
                  </a:lnTo>
                  <a:lnTo>
                    <a:pt x="0" y="7"/>
                  </a:lnTo>
                  <a:lnTo>
                    <a:pt x="0" y="9"/>
                  </a:lnTo>
                  <a:lnTo>
                    <a:pt x="0" y="14"/>
                  </a:lnTo>
                  <a:lnTo>
                    <a:pt x="0" y="16"/>
                  </a:lnTo>
                  <a:lnTo>
                    <a:pt x="0" y="19"/>
                  </a:lnTo>
                  <a:lnTo>
                    <a:pt x="3" y="23"/>
                  </a:lnTo>
                  <a:lnTo>
                    <a:pt x="5" y="26"/>
                  </a:lnTo>
                  <a:lnTo>
                    <a:pt x="10" y="26"/>
                  </a:lnTo>
                  <a:lnTo>
                    <a:pt x="12" y="26"/>
                  </a:lnTo>
                  <a:lnTo>
                    <a:pt x="17" y="26"/>
                  </a:lnTo>
                  <a:lnTo>
                    <a:pt x="19" y="26"/>
                  </a:lnTo>
                  <a:lnTo>
                    <a:pt x="22" y="23"/>
                  </a:lnTo>
                  <a:lnTo>
                    <a:pt x="24" y="19"/>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05" name="Freeform 29"/>
            <p:cNvSpPr>
              <a:spLocks/>
            </p:cNvSpPr>
            <p:nvPr/>
          </p:nvSpPr>
          <p:spPr bwMode="auto">
            <a:xfrm>
              <a:off x="3292" y="1711"/>
              <a:ext cx="59" cy="60"/>
            </a:xfrm>
            <a:custGeom>
              <a:avLst/>
              <a:gdLst/>
              <a:ahLst/>
              <a:cxnLst>
                <a:cxn ang="0">
                  <a:pos x="26" y="12"/>
                </a:cxn>
                <a:cxn ang="0">
                  <a:pos x="26" y="9"/>
                </a:cxn>
                <a:cxn ang="0">
                  <a:pos x="24" y="7"/>
                </a:cxn>
                <a:cxn ang="0">
                  <a:pos x="21" y="2"/>
                </a:cxn>
                <a:cxn ang="0">
                  <a:pos x="19" y="0"/>
                </a:cxn>
                <a:cxn ang="0">
                  <a:pos x="17" y="0"/>
                </a:cxn>
                <a:cxn ang="0">
                  <a:pos x="12" y="0"/>
                </a:cxn>
                <a:cxn ang="0">
                  <a:pos x="9" y="0"/>
                </a:cxn>
                <a:cxn ang="0">
                  <a:pos x="5" y="0"/>
                </a:cxn>
                <a:cxn ang="0">
                  <a:pos x="2" y="2"/>
                </a:cxn>
                <a:cxn ang="0">
                  <a:pos x="0" y="7"/>
                </a:cxn>
                <a:cxn ang="0">
                  <a:pos x="0" y="9"/>
                </a:cxn>
                <a:cxn ang="0">
                  <a:pos x="0" y="12"/>
                </a:cxn>
                <a:cxn ang="0">
                  <a:pos x="0" y="16"/>
                </a:cxn>
                <a:cxn ang="0">
                  <a:pos x="0" y="19"/>
                </a:cxn>
                <a:cxn ang="0">
                  <a:pos x="2" y="21"/>
                </a:cxn>
                <a:cxn ang="0">
                  <a:pos x="5" y="24"/>
                </a:cxn>
                <a:cxn ang="0">
                  <a:pos x="9" y="26"/>
                </a:cxn>
                <a:cxn ang="0">
                  <a:pos x="12" y="26"/>
                </a:cxn>
                <a:cxn ang="0">
                  <a:pos x="17" y="26"/>
                </a:cxn>
                <a:cxn ang="0">
                  <a:pos x="19" y="24"/>
                </a:cxn>
                <a:cxn ang="0">
                  <a:pos x="21" y="21"/>
                </a:cxn>
                <a:cxn ang="0">
                  <a:pos x="24" y="19"/>
                </a:cxn>
                <a:cxn ang="0">
                  <a:pos x="26" y="16"/>
                </a:cxn>
                <a:cxn ang="0">
                  <a:pos x="26" y="12"/>
                </a:cxn>
              </a:cxnLst>
              <a:rect l="0" t="0" r="r" b="b"/>
              <a:pathLst>
                <a:path w="26" h="26">
                  <a:moveTo>
                    <a:pt x="26" y="12"/>
                  </a:moveTo>
                  <a:lnTo>
                    <a:pt x="26" y="9"/>
                  </a:lnTo>
                  <a:lnTo>
                    <a:pt x="24" y="7"/>
                  </a:lnTo>
                  <a:lnTo>
                    <a:pt x="21" y="2"/>
                  </a:lnTo>
                  <a:lnTo>
                    <a:pt x="19" y="0"/>
                  </a:lnTo>
                  <a:lnTo>
                    <a:pt x="17" y="0"/>
                  </a:lnTo>
                  <a:lnTo>
                    <a:pt x="12" y="0"/>
                  </a:lnTo>
                  <a:lnTo>
                    <a:pt x="9" y="0"/>
                  </a:lnTo>
                  <a:lnTo>
                    <a:pt x="5" y="0"/>
                  </a:lnTo>
                  <a:lnTo>
                    <a:pt x="2" y="2"/>
                  </a:lnTo>
                  <a:lnTo>
                    <a:pt x="0" y="7"/>
                  </a:lnTo>
                  <a:lnTo>
                    <a:pt x="0" y="9"/>
                  </a:lnTo>
                  <a:lnTo>
                    <a:pt x="0" y="12"/>
                  </a:lnTo>
                  <a:lnTo>
                    <a:pt x="0" y="16"/>
                  </a:lnTo>
                  <a:lnTo>
                    <a:pt x="0" y="19"/>
                  </a:lnTo>
                  <a:lnTo>
                    <a:pt x="2" y="21"/>
                  </a:lnTo>
                  <a:lnTo>
                    <a:pt x="5" y="24"/>
                  </a:lnTo>
                  <a:lnTo>
                    <a:pt x="9" y="26"/>
                  </a:lnTo>
                  <a:lnTo>
                    <a:pt x="12" y="26"/>
                  </a:lnTo>
                  <a:lnTo>
                    <a:pt x="17" y="26"/>
                  </a:lnTo>
                  <a:lnTo>
                    <a:pt x="19" y="24"/>
                  </a:lnTo>
                  <a:lnTo>
                    <a:pt x="21" y="21"/>
                  </a:lnTo>
                  <a:lnTo>
                    <a:pt x="24" y="19"/>
                  </a:lnTo>
                  <a:lnTo>
                    <a:pt x="26" y="16"/>
                  </a:lnTo>
                  <a:lnTo>
                    <a:pt x="26" y="12"/>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206" name="Freeform 30"/>
            <p:cNvSpPr>
              <a:spLocks/>
            </p:cNvSpPr>
            <p:nvPr/>
          </p:nvSpPr>
          <p:spPr bwMode="auto">
            <a:xfrm>
              <a:off x="3147" y="1766"/>
              <a:ext cx="59" cy="60"/>
            </a:xfrm>
            <a:custGeom>
              <a:avLst/>
              <a:gdLst/>
              <a:ahLst/>
              <a:cxnLst>
                <a:cxn ang="0">
                  <a:pos x="26" y="14"/>
                </a:cxn>
                <a:cxn ang="0">
                  <a:pos x="26" y="9"/>
                </a:cxn>
                <a:cxn ang="0">
                  <a:pos x="24" y="7"/>
                </a:cxn>
                <a:cxn ang="0">
                  <a:pos x="21" y="4"/>
                </a:cxn>
                <a:cxn ang="0">
                  <a:pos x="19" y="2"/>
                </a:cxn>
                <a:cxn ang="0">
                  <a:pos x="17" y="0"/>
                </a:cxn>
                <a:cxn ang="0">
                  <a:pos x="12" y="0"/>
                </a:cxn>
                <a:cxn ang="0">
                  <a:pos x="10" y="0"/>
                </a:cxn>
                <a:cxn ang="0">
                  <a:pos x="5" y="2"/>
                </a:cxn>
                <a:cxn ang="0">
                  <a:pos x="3" y="4"/>
                </a:cxn>
                <a:cxn ang="0">
                  <a:pos x="0" y="7"/>
                </a:cxn>
                <a:cxn ang="0">
                  <a:pos x="0" y="9"/>
                </a:cxn>
                <a:cxn ang="0">
                  <a:pos x="0" y="14"/>
                </a:cxn>
                <a:cxn ang="0">
                  <a:pos x="0" y="16"/>
                </a:cxn>
                <a:cxn ang="0">
                  <a:pos x="0" y="18"/>
                </a:cxn>
                <a:cxn ang="0">
                  <a:pos x="3" y="23"/>
                </a:cxn>
                <a:cxn ang="0">
                  <a:pos x="5" y="23"/>
                </a:cxn>
                <a:cxn ang="0">
                  <a:pos x="10" y="26"/>
                </a:cxn>
                <a:cxn ang="0">
                  <a:pos x="12" y="26"/>
                </a:cxn>
                <a:cxn ang="0">
                  <a:pos x="17" y="26"/>
                </a:cxn>
                <a:cxn ang="0">
                  <a:pos x="19" y="23"/>
                </a:cxn>
                <a:cxn ang="0">
                  <a:pos x="21" y="23"/>
                </a:cxn>
                <a:cxn ang="0">
                  <a:pos x="24" y="18"/>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10" y="0"/>
                  </a:lnTo>
                  <a:lnTo>
                    <a:pt x="5" y="2"/>
                  </a:lnTo>
                  <a:lnTo>
                    <a:pt x="3" y="4"/>
                  </a:lnTo>
                  <a:lnTo>
                    <a:pt x="0" y="7"/>
                  </a:lnTo>
                  <a:lnTo>
                    <a:pt x="0" y="9"/>
                  </a:lnTo>
                  <a:lnTo>
                    <a:pt x="0" y="14"/>
                  </a:lnTo>
                  <a:lnTo>
                    <a:pt x="0" y="16"/>
                  </a:lnTo>
                  <a:lnTo>
                    <a:pt x="0" y="18"/>
                  </a:lnTo>
                  <a:lnTo>
                    <a:pt x="3" y="23"/>
                  </a:lnTo>
                  <a:lnTo>
                    <a:pt x="5" y="23"/>
                  </a:lnTo>
                  <a:lnTo>
                    <a:pt x="10" y="26"/>
                  </a:lnTo>
                  <a:lnTo>
                    <a:pt x="12" y="26"/>
                  </a:lnTo>
                  <a:lnTo>
                    <a:pt x="17" y="26"/>
                  </a:lnTo>
                  <a:lnTo>
                    <a:pt x="19" y="23"/>
                  </a:lnTo>
                  <a:lnTo>
                    <a:pt x="21" y="23"/>
                  </a:lnTo>
                  <a:lnTo>
                    <a:pt x="24" y="18"/>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07" name="Freeform 31"/>
            <p:cNvSpPr>
              <a:spLocks/>
            </p:cNvSpPr>
            <p:nvPr/>
          </p:nvSpPr>
          <p:spPr bwMode="auto">
            <a:xfrm>
              <a:off x="3437" y="1655"/>
              <a:ext cx="58" cy="60"/>
            </a:xfrm>
            <a:custGeom>
              <a:avLst/>
              <a:gdLst/>
              <a:ahLst/>
              <a:cxnLst>
                <a:cxn ang="0">
                  <a:pos x="26" y="12"/>
                </a:cxn>
                <a:cxn ang="0">
                  <a:pos x="26" y="10"/>
                </a:cxn>
                <a:cxn ang="0">
                  <a:pos x="23" y="5"/>
                </a:cxn>
                <a:cxn ang="0">
                  <a:pos x="21" y="3"/>
                </a:cxn>
                <a:cxn ang="0">
                  <a:pos x="19" y="0"/>
                </a:cxn>
                <a:cxn ang="0">
                  <a:pos x="16" y="0"/>
                </a:cxn>
                <a:cxn ang="0">
                  <a:pos x="12" y="0"/>
                </a:cxn>
                <a:cxn ang="0">
                  <a:pos x="9" y="0"/>
                </a:cxn>
                <a:cxn ang="0">
                  <a:pos x="4" y="0"/>
                </a:cxn>
                <a:cxn ang="0">
                  <a:pos x="2" y="3"/>
                </a:cxn>
                <a:cxn ang="0">
                  <a:pos x="0" y="5"/>
                </a:cxn>
                <a:cxn ang="0">
                  <a:pos x="0" y="10"/>
                </a:cxn>
                <a:cxn ang="0">
                  <a:pos x="0" y="12"/>
                </a:cxn>
                <a:cxn ang="0">
                  <a:pos x="0" y="17"/>
                </a:cxn>
                <a:cxn ang="0">
                  <a:pos x="0" y="19"/>
                </a:cxn>
                <a:cxn ang="0">
                  <a:pos x="2" y="22"/>
                </a:cxn>
                <a:cxn ang="0">
                  <a:pos x="4" y="24"/>
                </a:cxn>
                <a:cxn ang="0">
                  <a:pos x="9" y="26"/>
                </a:cxn>
                <a:cxn ang="0">
                  <a:pos x="12" y="26"/>
                </a:cxn>
                <a:cxn ang="0">
                  <a:pos x="16" y="26"/>
                </a:cxn>
                <a:cxn ang="0">
                  <a:pos x="19" y="24"/>
                </a:cxn>
                <a:cxn ang="0">
                  <a:pos x="21" y="22"/>
                </a:cxn>
                <a:cxn ang="0">
                  <a:pos x="23" y="19"/>
                </a:cxn>
                <a:cxn ang="0">
                  <a:pos x="26" y="17"/>
                </a:cxn>
                <a:cxn ang="0">
                  <a:pos x="26" y="12"/>
                </a:cxn>
              </a:cxnLst>
              <a:rect l="0" t="0" r="r" b="b"/>
              <a:pathLst>
                <a:path w="26" h="26">
                  <a:moveTo>
                    <a:pt x="26" y="12"/>
                  </a:moveTo>
                  <a:lnTo>
                    <a:pt x="26" y="10"/>
                  </a:lnTo>
                  <a:lnTo>
                    <a:pt x="23" y="5"/>
                  </a:lnTo>
                  <a:lnTo>
                    <a:pt x="21" y="3"/>
                  </a:lnTo>
                  <a:lnTo>
                    <a:pt x="19" y="0"/>
                  </a:lnTo>
                  <a:lnTo>
                    <a:pt x="16" y="0"/>
                  </a:lnTo>
                  <a:lnTo>
                    <a:pt x="12" y="0"/>
                  </a:lnTo>
                  <a:lnTo>
                    <a:pt x="9" y="0"/>
                  </a:lnTo>
                  <a:lnTo>
                    <a:pt x="4" y="0"/>
                  </a:lnTo>
                  <a:lnTo>
                    <a:pt x="2" y="3"/>
                  </a:lnTo>
                  <a:lnTo>
                    <a:pt x="0" y="5"/>
                  </a:lnTo>
                  <a:lnTo>
                    <a:pt x="0" y="10"/>
                  </a:lnTo>
                  <a:lnTo>
                    <a:pt x="0" y="12"/>
                  </a:lnTo>
                  <a:lnTo>
                    <a:pt x="0" y="17"/>
                  </a:lnTo>
                  <a:lnTo>
                    <a:pt x="0" y="19"/>
                  </a:lnTo>
                  <a:lnTo>
                    <a:pt x="2" y="22"/>
                  </a:lnTo>
                  <a:lnTo>
                    <a:pt x="4" y="24"/>
                  </a:lnTo>
                  <a:lnTo>
                    <a:pt x="9" y="26"/>
                  </a:lnTo>
                  <a:lnTo>
                    <a:pt x="12" y="26"/>
                  </a:lnTo>
                  <a:lnTo>
                    <a:pt x="16" y="26"/>
                  </a:lnTo>
                  <a:lnTo>
                    <a:pt x="19" y="24"/>
                  </a:lnTo>
                  <a:lnTo>
                    <a:pt x="21" y="22"/>
                  </a:lnTo>
                  <a:lnTo>
                    <a:pt x="23" y="19"/>
                  </a:lnTo>
                  <a:lnTo>
                    <a:pt x="26" y="17"/>
                  </a:lnTo>
                  <a:lnTo>
                    <a:pt x="26" y="12"/>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208" name="Freeform 32"/>
            <p:cNvSpPr>
              <a:spLocks/>
            </p:cNvSpPr>
            <p:nvPr/>
          </p:nvSpPr>
          <p:spPr bwMode="auto">
            <a:xfrm>
              <a:off x="3292" y="1711"/>
              <a:ext cx="59" cy="60"/>
            </a:xfrm>
            <a:custGeom>
              <a:avLst/>
              <a:gdLst/>
              <a:ahLst/>
              <a:cxnLst>
                <a:cxn ang="0">
                  <a:pos x="26" y="12"/>
                </a:cxn>
                <a:cxn ang="0">
                  <a:pos x="26" y="9"/>
                </a:cxn>
                <a:cxn ang="0">
                  <a:pos x="24" y="7"/>
                </a:cxn>
                <a:cxn ang="0">
                  <a:pos x="21" y="2"/>
                </a:cxn>
                <a:cxn ang="0">
                  <a:pos x="19" y="0"/>
                </a:cxn>
                <a:cxn ang="0">
                  <a:pos x="17" y="0"/>
                </a:cxn>
                <a:cxn ang="0">
                  <a:pos x="12" y="0"/>
                </a:cxn>
                <a:cxn ang="0">
                  <a:pos x="9" y="0"/>
                </a:cxn>
                <a:cxn ang="0">
                  <a:pos x="5" y="0"/>
                </a:cxn>
                <a:cxn ang="0">
                  <a:pos x="2" y="2"/>
                </a:cxn>
                <a:cxn ang="0">
                  <a:pos x="0" y="7"/>
                </a:cxn>
                <a:cxn ang="0">
                  <a:pos x="0" y="9"/>
                </a:cxn>
                <a:cxn ang="0">
                  <a:pos x="0" y="12"/>
                </a:cxn>
                <a:cxn ang="0">
                  <a:pos x="0" y="16"/>
                </a:cxn>
                <a:cxn ang="0">
                  <a:pos x="0" y="19"/>
                </a:cxn>
                <a:cxn ang="0">
                  <a:pos x="2" y="21"/>
                </a:cxn>
                <a:cxn ang="0">
                  <a:pos x="5" y="24"/>
                </a:cxn>
                <a:cxn ang="0">
                  <a:pos x="9" y="26"/>
                </a:cxn>
                <a:cxn ang="0">
                  <a:pos x="12" y="26"/>
                </a:cxn>
                <a:cxn ang="0">
                  <a:pos x="17" y="26"/>
                </a:cxn>
                <a:cxn ang="0">
                  <a:pos x="19" y="24"/>
                </a:cxn>
                <a:cxn ang="0">
                  <a:pos x="21" y="21"/>
                </a:cxn>
                <a:cxn ang="0">
                  <a:pos x="24" y="19"/>
                </a:cxn>
                <a:cxn ang="0">
                  <a:pos x="26" y="16"/>
                </a:cxn>
                <a:cxn ang="0">
                  <a:pos x="26" y="12"/>
                </a:cxn>
              </a:cxnLst>
              <a:rect l="0" t="0" r="r" b="b"/>
              <a:pathLst>
                <a:path w="26" h="26">
                  <a:moveTo>
                    <a:pt x="26" y="12"/>
                  </a:moveTo>
                  <a:lnTo>
                    <a:pt x="26" y="9"/>
                  </a:lnTo>
                  <a:lnTo>
                    <a:pt x="24" y="7"/>
                  </a:lnTo>
                  <a:lnTo>
                    <a:pt x="21" y="2"/>
                  </a:lnTo>
                  <a:lnTo>
                    <a:pt x="19" y="0"/>
                  </a:lnTo>
                  <a:lnTo>
                    <a:pt x="17" y="0"/>
                  </a:lnTo>
                  <a:lnTo>
                    <a:pt x="12" y="0"/>
                  </a:lnTo>
                  <a:lnTo>
                    <a:pt x="9" y="0"/>
                  </a:lnTo>
                  <a:lnTo>
                    <a:pt x="5" y="0"/>
                  </a:lnTo>
                  <a:lnTo>
                    <a:pt x="2" y="2"/>
                  </a:lnTo>
                  <a:lnTo>
                    <a:pt x="0" y="7"/>
                  </a:lnTo>
                  <a:lnTo>
                    <a:pt x="0" y="9"/>
                  </a:lnTo>
                  <a:lnTo>
                    <a:pt x="0" y="12"/>
                  </a:lnTo>
                  <a:lnTo>
                    <a:pt x="0" y="16"/>
                  </a:lnTo>
                  <a:lnTo>
                    <a:pt x="0" y="19"/>
                  </a:lnTo>
                  <a:lnTo>
                    <a:pt x="2" y="21"/>
                  </a:lnTo>
                  <a:lnTo>
                    <a:pt x="5" y="24"/>
                  </a:lnTo>
                  <a:lnTo>
                    <a:pt x="9" y="26"/>
                  </a:lnTo>
                  <a:lnTo>
                    <a:pt x="12" y="26"/>
                  </a:lnTo>
                  <a:lnTo>
                    <a:pt x="17" y="26"/>
                  </a:lnTo>
                  <a:lnTo>
                    <a:pt x="19" y="24"/>
                  </a:lnTo>
                  <a:lnTo>
                    <a:pt x="21" y="21"/>
                  </a:lnTo>
                  <a:lnTo>
                    <a:pt x="24" y="19"/>
                  </a:lnTo>
                  <a:lnTo>
                    <a:pt x="26" y="16"/>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09" name="Freeform 33"/>
            <p:cNvSpPr>
              <a:spLocks/>
            </p:cNvSpPr>
            <p:nvPr/>
          </p:nvSpPr>
          <p:spPr bwMode="auto">
            <a:xfrm>
              <a:off x="3581" y="1627"/>
              <a:ext cx="59" cy="67"/>
            </a:xfrm>
            <a:custGeom>
              <a:avLst/>
              <a:gdLst/>
              <a:ahLst/>
              <a:cxnLst>
                <a:cxn ang="0">
                  <a:pos x="26" y="15"/>
                </a:cxn>
                <a:cxn ang="0">
                  <a:pos x="26" y="12"/>
                </a:cxn>
                <a:cxn ang="0">
                  <a:pos x="23" y="8"/>
                </a:cxn>
                <a:cxn ang="0">
                  <a:pos x="21" y="5"/>
                </a:cxn>
                <a:cxn ang="0">
                  <a:pos x="18" y="3"/>
                </a:cxn>
                <a:cxn ang="0">
                  <a:pos x="16" y="3"/>
                </a:cxn>
                <a:cxn ang="0">
                  <a:pos x="11" y="0"/>
                </a:cxn>
                <a:cxn ang="0">
                  <a:pos x="9" y="3"/>
                </a:cxn>
                <a:cxn ang="0">
                  <a:pos x="4" y="3"/>
                </a:cxn>
                <a:cxn ang="0">
                  <a:pos x="2" y="5"/>
                </a:cxn>
                <a:cxn ang="0">
                  <a:pos x="0" y="8"/>
                </a:cxn>
                <a:cxn ang="0">
                  <a:pos x="0" y="12"/>
                </a:cxn>
                <a:cxn ang="0">
                  <a:pos x="0" y="15"/>
                </a:cxn>
                <a:cxn ang="0">
                  <a:pos x="0" y="17"/>
                </a:cxn>
                <a:cxn ang="0">
                  <a:pos x="0" y="22"/>
                </a:cxn>
                <a:cxn ang="0">
                  <a:pos x="2" y="24"/>
                </a:cxn>
                <a:cxn ang="0">
                  <a:pos x="4" y="26"/>
                </a:cxn>
                <a:cxn ang="0">
                  <a:pos x="9" y="26"/>
                </a:cxn>
                <a:cxn ang="0">
                  <a:pos x="11" y="29"/>
                </a:cxn>
                <a:cxn ang="0">
                  <a:pos x="16" y="26"/>
                </a:cxn>
                <a:cxn ang="0">
                  <a:pos x="18" y="26"/>
                </a:cxn>
                <a:cxn ang="0">
                  <a:pos x="21" y="24"/>
                </a:cxn>
                <a:cxn ang="0">
                  <a:pos x="23" y="22"/>
                </a:cxn>
                <a:cxn ang="0">
                  <a:pos x="26" y="17"/>
                </a:cxn>
                <a:cxn ang="0">
                  <a:pos x="26" y="15"/>
                </a:cxn>
              </a:cxnLst>
              <a:rect l="0" t="0" r="r" b="b"/>
              <a:pathLst>
                <a:path w="26" h="29">
                  <a:moveTo>
                    <a:pt x="26" y="15"/>
                  </a:moveTo>
                  <a:lnTo>
                    <a:pt x="26" y="12"/>
                  </a:lnTo>
                  <a:lnTo>
                    <a:pt x="23" y="8"/>
                  </a:lnTo>
                  <a:lnTo>
                    <a:pt x="21" y="5"/>
                  </a:lnTo>
                  <a:lnTo>
                    <a:pt x="18" y="3"/>
                  </a:lnTo>
                  <a:lnTo>
                    <a:pt x="16" y="3"/>
                  </a:lnTo>
                  <a:lnTo>
                    <a:pt x="11" y="0"/>
                  </a:lnTo>
                  <a:lnTo>
                    <a:pt x="9" y="3"/>
                  </a:lnTo>
                  <a:lnTo>
                    <a:pt x="4" y="3"/>
                  </a:lnTo>
                  <a:lnTo>
                    <a:pt x="2" y="5"/>
                  </a:lnTo>
                  <a:lnTo>
                    <a:pt x="0" y="8"/>
                  </a:lnTo>
                  <a:lnTo>
                    <a:pt x="0" y="12"/>
                  </a:lnTo>
                  <a:lnTo>
                    <a:pt x="0" y="15"/>
                  </a:lnTo>
                  <a:lnTo>
                    <a:pt x="0" y="17"/>
                  </a:lnTo>
                  <a:lnTo>
                    <a:pt x="0" y="22"/>
                  </a:lnTo>
                  <a:lnTo>
                    <a:pt x="2" y="24"/>
                  </a:lnTo>
                  <a:lnTo>
                    <a:pt x="4" y="26"/>
                  </a:lnTo>
                  <a:lnTo>
                    <a:pt x="9" y="26"/>
                  </a:lnTo>
                  <a:lnTo>
                    <a:pt x="11" y="29"/>
                  </a:lnTo>
                  <a:lnTo>
                    <a:pt x="16" y="26"/>
                  </a:lnTo>
                  <a:lnTo>
                    <a:pt x="18" y="26"/>
                  </a:lnTo>
                  <a:lnTo>
                    <a:pt x="21" y="24"/>
                  </a:lnTo>
                  <a:lnTo>
                    <a:pt x="23" y="22"/>
                  </a:lnTo>
                  <a:lnTo>
                    <a:pt x="26" y="17"/>
                  </a:lnTo>
                  <a:lnTo>
                    <a:pt x="26" y="15"/>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210" name="Freeform 34"/>
            <p:cNvSpPr>
              <a:spLocks/>
            </p:cNvSpPr>
            <p:nvPr/>
          </p:nvSpPr>
          <p:spPr bwMode="auto">
            <a:xfrm>
              <a:off x="3437" y="1655"/>
              <a:ext cx="58" cy="60"/>
            </a:xfrm>
            <a:custGeom>
              <a:avLst/>
              <a:gdLst/>
              <a:ahLst/>
              <a:cxnLst>
                <a:cxn ang="0">
                  <a:pos x="26" y="12"/>
                </a:cxn>
                <a:cxn ang="0">
                  <a:pos x="26" y="10"/>
                </a:cxn>
                <a:cxn ang="0">
                  <a:pos x="23" y="5"/>
                </a:cxn>
                <a:cxn ang="0">
                  <a:pos x="21" y="3"/>
                </a:cxn>
                <a:cxn ang="0">
                  <a:pos x="19" y="0"/>
                </a:cxn>
                <a:cxn ang="0">
                  <a:pos x="16" y="0"/>
                </a:cxn>
                <a:cxn ang="0">
                  <a:pos x="12" y="0"/>
                </a:cxn>
                <a:cxn ang="0">
                  <a:pos x="9" y="0"/>
                </a:cxn>
                <a:cxn ang="0">
                  <a:pos x="4" y="0"/>
                </a:cxn>
                <a:cxn ang="0">
                  <a:pos x="2" y="3"/>
                </a:cxn>
                <a:cxn ang="0">
                  <a:pos x="0" y="5"/>
                </a:cxn>
                <a:cxn ang="0">
                  <a:pos x="0" y="10"/>
                </a:cxn>
                <a:cxn ang="0">
                  <a:pos x="0" y="12"/>
                </a:cxn>
                <a:cxn ang="0">
                  <a:pos x="0" y="17"/>
                </a:cxn>
                <a:cxn ang="0">
                  <a:pos x="0" y="19"/>
                </a:cxn>
                <a:cxn ang="0">
                  <a:pos x="2" y="22"/>
                </a:cxn>
                <a:cxn ang="0">
                  <a:pos x="4" y="24"/>
                </a:cxn>
                <a:cxn ang="0">
                  <a:pos x="9" y="26"/>
                </a:cxn>
                <a:cxn ang="0">
                  <a:pos x="12" y="26"/>
                </a:cxn>
                <a:cxn ang="0">
                  <a:pos x="16" y="26"/>
                </a:cxn>
                <a:cxn ang="0">
                  <a:pos x="19" y="24"/>
                </a:cxn>
                <a:cxn ang="0">
                  <a:pos x="21" y="22"/>
                </a:cxn>
                <a:cxn ang="0">
                  <a:pos x="23" y="19"/>
                </a:cxn>
                <a:cxn ang="0">
                  <a:pos x="26" y="17"/>
                </a:cxn>
                <a:cxn ang="0">
                  <a:pos x="26" y="12"/>
                </a:cxn>
              </a:cxnLst>
              <a:rect l="0" t="0" r="r" b="b"/>
              <a:pathLst>
                <a:path w="26" h="26">
                  <a:moveTo>
                    <a:pt x="26" y="12"/>
                  </a:moveTo>
                  <a:lnTo>
                    <a:pt x="26" y="10"/>
                  </a:lnTo>
                  <a:lnTo>
                    <a:pt x="23" y="5"/>
                  </a:lnTo>
                  <a:lnTo>
                    <a:pt x="21" y="3"/>
                  </a:lnTo>
                  <a:lnTo>
                    <a:pt x="19" y="0"/>
                  </a:lnTo>
                  <a:lnTo>
                    <a:pt x="16" y="0"/>
                  </a:lnTo>
                  <a:lnTo>
                    <a:pt x="12" y="0"/>
                  </a:lnTo>
                  <a:lnTo>
                    <a:pt x="9" y="0"/>
                  </a:lnTo>
                  <a:lnTo>
                    <a:pt x="4" y="0"/>
                  </a:lnTo>
                  <a:lnTo>
                    <a:pt x="2" y="3"/>
                  </a:lnTo>
                  <a:lnTo>
                    <a:pt x="0" y="5"/>
                  </a:lnTo>
                  <a:lnTo>
                    <a:pt x="0" y="10"/>
                  </a:lnTo>
                  <a:lnTo>
                    <a:pt x="0" y="12"/>
                  </a:lnTo>
                  <a:lnTo>
                    <a:pt x="0" y="17"/>
                  </a:lnTo>
                  <a:lnTo>
                    <a:pt x="0" y="19"/>
                  </a:lnTo>
                  <a:lnTo>
                    <a:pt x="2" y="22"/>
                  </a:lnTo>
                  <a:lnTo>
                    <a:pt x="4" y="24"/>
                  </a:lnTo>
                  <a:lnTo>
                    <a:pt x="9" y="26"/>
                  </a:lnTo>
                  <a:lnTo>
                    <a:pt x="12" y="26"/>
                  </a:lnTo>
                  <a:lnTo>
                    <a:pt x="16" y="26"/>
                  </a:lnTo>
                  <a:lnTo>
                    <a:pt x="19" y="24"/>
                  </a:lnTo>
                  <a:lnTo>
                    <a:pt x="21" y="22"/>
                  </a:lnTo>
                  <a:lnTo>
                    <a:pt x="23"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11" name="Freeform 35"/>
            <p:cNvSpPr>
              <a:spLocks/>
            </p:cNvSpPr>
            <p:nvPr/>
          </p:nvSpPr>
          <p:spPr bwMode="auto">
            <a:xfrm>
              <a:off x="3724" y="1623"/>
              <a:ext cx="59" cy="60"/>
            </a:xfrm>
            <a:custGeom>
              <a:avLst/>
              <a:gdLst/>
              <a:ahLst/>
              <a:cxnLst>
                <a:cxn ang="0">
                  <a:pos x="26" y="12"/>
                </a:cxn>
                <a:cxn ang="0">
                  <a:pos x="26" y="10"/>
                </a:cxn>
                <a:cxn ang="0">
                  <a:pos x="24" y="5"/>
                </a:cxn>
                <a:cxn ang="0">
                  <a:pos x="22" y="2"/>
                </a:cxn>
                <a:cxn ang="0">
                  <a:pos x="19" y="0"/>
                </a:cxn>
                <a:cxn ang="0">
                  <a:pos x="17" y="0"/>
                </a:cxn>
                <a:cxn ang="0">
                  <a:pos x="12" y="0"/>
                </a:cxn>
                <a:cxn ang="0">
                  <a:pos x="10" y="0"/>
                </a:cxn>
                <a:cxn ang="0">
                  <a:pos x="5" y="0"/>
                </a:cxn>
                <a:cxn ang="0">
                  <a:pos x="3" y="2"/>
                </a:cxn>
                <a:cxn ang="0">
                  <a:pos x="0" y="5"/>
                </a:cxn>
                <a:cxn ang="0">
                  <a:pos x="0" y="10"/>
                </a:cxn>
                <a:cxn ang="0">
                  <a:pos x="0" y="12"/>
                </a:cxn>
                <a:cxn ang="0">
                  <a:pos x="0" y="17"/>
                </a:cxn>
                <a:cxn ang="0">
                  <a:pos x="0" y="19"/>
                </a:cxn>
                <a:cxn ang="0">
                  <a:pos x="3" y="21"/>
                </a:cxn>
                <a:cxn ang="0">
                  <a:pos x="5"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5"/>
                  </a:lnTo>
                  <a:lnTo>
                    <a:pt x="22" y="2"/>
                  </a:lnTo>
                  <a:lnTo>
                    <a:pt x="19" y="0"/>
                  </a:lnTo>
                  <a:lnTo>
                    <a:pt x="17" y="0"/>
                  </a:lnTo>
                  <a:lnTo>
                    <a:pt x="12" y="0"/>
                  </a:lnTo>
                  <a:lnTo>
                    <a:pt x="10" y="0"/>
                  </a:lnTo>
                  <a:lnTo>
                    <a:pt x="5" y="0"/>
                  </a:lnTo>
                  <a:lnTo>
                    <a:pt x="3" y="2"/>
                  </a:lnTo>
                  <a:lnTo>
                    <a:pt x="0" y="5"/>
                  </a:lnTo>
                  <a:lnTo>
                    <a:pt x="0" y="10"/>
                  </a:lnTo>
                  <a:lnTo>
                    <a:pt x="0" y="12"/>
                  </a:lnTo>
                  <a:lnTo>
                    <a:pt x="0" y="17"/>
                  </a:lnTo>
                  <a:lnTo>
                    <a:pt x="0" y="19"/>
                  </a:lnTo>
                  <a:lnTo>
                    <a:pt x="3" y="21"/>
                  </a:lnTo>
                  <a:lnTo>
                    <a:pt x="5" y="24"/>
                  </a:lnTo>
                  <a:lnTo>
                    <a:pt x="10" y="26"/>
                  </a:lnTo>
                  <a:lnTo>
                    <a:pt x="12" y="26"/>
                  </a:lnTo>
                  <a:lnTo>
                    <a:pt x="17" y="26"/>
                  </a:lnTo>
                  <a:lnTo>
                    <a:pt x="19" y="24"/>
                  </a:lnTo>
                  <a:lnTo>
                    <a:pt x="22" y="21"/>
                  </a:lnTo>
                  <a:lnTo>
                    <a:pt x="24" y="19"/>
                  </a:lnTo>
                  <a:lnTo>
                    <a:pt x="26" y="17"/>
                  </a:lnTo>
                  <a:lnTo>
                    <a:pt x="26" y="12"/>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212" name="Freeform 36"/>
            <p:cNvSpPr>
              <a:spLocks/>
            </p:cNvSpPr>
            <p:nvPr/>
          </p:nvSpPr>
          <p:spPr bwMode="auto">
            <a:xfrm>
              <a:off x="3581" y="1627"/>
              <a:ext cx="59" cy="67"/>
            </a:xfrm>
            <a:custGeom>
              <a:avLst/>
              <a:gdLst/>
              <a:ahLst/>
              <a:cxnLst>
                <a:cxn ang="0">
                  <a:pos x="26" y="15"/>
                </a:cxn>
                <a:cxn ang="0">
                  <a:pos x="26" y="12"/>
                </a:cxn>
                <a:cxn ang="0">
                  <a:pos x="23" y="8"/>
                </a:cxn>
                <a:cxn ang="0">
                  <a:pos x="21" y="5"/>
                </a:cxn>
                <a:cxn ang="0">
                  <a:pos x="18" y="3"/>
                </a:cxn>
                <a:cxn ang="0">
                  <a:pos x="16" y="3"/>
                </a:cxn>
                <a:cxn ang="0">
                  <a:pos x="11" y="0"/>
                </a:cxn>
                <a:cxn ang="0">
                  <a:pos x="9" y="3"/>
                </a:cxn>
                <a:cxn ang="0">
                  <a:pos x="4" y="3"/>
                </a:cxn>
                <a:cxn ang="0">
                  <a:pos x="2" y="5"/>
                </a:cxn>
                <a:cxn ang="0">
                  <a:pos x="0" y="8"/>
                </a:cxn>
                <a:cxn ang="0">
                  <a:pos x="0" y="12"/>
                </a:cxn>
                <a:cxn ang="0">
                  <a:pos x="0" y="15"/>
                </a:cxn>
                <a:cxn ang="0">
                  <a:pos x="0" y="17"/>
                </a:cxn>
                <a:cxn ang="0">
                  <a:pos x="0" y="22"/>
                </a:cxn>
                <a:cxn ang="0">
                  <a:pos x="2" y="24"/>
                </a:cxn>
                <a:cxn ang="0">
                  <a:pos x="4" y="26"/>
                </a:cxn>
                <a:cxn ang="0">
                  <a:pos x="9" y="26"/>
                </a:cxn>
                <a:cxn ang="0">
                  <a:pos x="11" y="29"/>
                </a:cxn>
                <a:cxn ang="0">
                  <a:pos x="16" y="26"/>
                </a:cxn>
                <a:cxn ang="0">
                  <a:pos x="18" y="26"/>
                </a:cxn>
                <a:cxn ang="0">
                  <a:pos x="21" y="24"/>
                </a:cxn>
                <a:cxn ang="0">
                  <a:pos x="23" y="22"/>
                </a:cxn>
                <a:cxn ang="0">
                  <a:pos x="26" y="17"/>
                </a:cxn>
                <a:cxn ang="0">
                  <a:pos x="26" y="15"/>
                </a:cxn>
              </a:cxnLst>
              <a:rect l="0" t="0" r="r" b="b"/>
              <a:pathLst>
                <a:path w="26" h="29">
                  <a:moveTo>
                    <a:pt x="26" y="15"/>
                  </a:moveTo>
                  <a:lnTo>
                    <a:pt x="26" y="12"/>
                  </a:lnTo>
                  <a:lnTo>
                    <a:pt x="23" y="8"/>
                  </a:lnTo>
                  <a:lnTo>
                    <a:pt x="21" y="5"/>
                  </a:lnTo>
                  <a:lnTo>
                    <a:pt x="18" y="3"/>
                  </a:lnTo>
                  <a:lnTo>
                    <a:pt x="16" y="3"/>
                  </a:lnTo>
                  <a:lnTo>
                    <a:pt x="11" y="0"/>
                  </a:lnTo>
                  <a:lnTo>
                    <a:pt x="9" y="3"/>
                  </a:lnTo>
                  <a:lnTo>
                    <a:pt x="4" y="3"/>
                  </a:lnTo>
                  <a:lnTo>
                    <a:pt x="2" y="5"/>
                  </a:lnTo>
                  <a:lnTo>
                    <a:pt x="0" y="8"/>
                  </a:lnTo>
                  <a:lnTo>
                    <a:pt x="0" y="12"/>
                  </a:lnTo>
                  <a:lnTo>
                    <a:pt x="0" y="15"/>
                  </a:lnTo>
                  <a:lnTo>
                    <a:pt x="0" y="17"/>
                  </a:lnTo>
                  <a:lnTo>
                    <a:pt x="0" y="22"/>
                  </a:lnTo>
                  <a:lnTo>
                    <a:pt x="2" y="24"/>
                  </a:lnTo>
                  <a:lnTo>
                    <a:pt x="4" y="26"/>
                  </a:lnTo>
                  <a:lnTo>
                    <a:pt x="9" y="26"/>
                  </a:lnTo>
                  <a:lnTo>
                    <a:pt x="11" y="29"/>
                  </a:lnTo>
                  <a:lnTo>
                    <a:pt x="16" y="26"/>
                  </a:lnTo>
                  <a:lnTo>
                    <a:pt x="18" y="26"/>
                  </a:lnTo>
                  <a:lnTo>
                    <a:pt x="21" y="24"/>
                  </a:lnTo>
                  <a:lnTo>
                    <a:pt x="23" y="22"/>
                  </a:lnTo>
                  <a:lnTo>
                    <a:pt x="26" y="17"/>
                  </a:lnTo>
                  <a:lnTo>
                    <a:pt x="26" y="15"/>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13" name="Freeform 37"/>
            <p:cNvSpPr>
              <a:spLocks/>
            </p:cNvSpPr>
            <p:nvPr/>
          </p:nvSpPr>
          <p:spPr bwMode="auto">
            <a:xfrm>
              <a:off x="3868" y="1602"/>
              <a:ext cx="59" cy="60"/>
            </a:xfrm>
            <a:custGeom>
              <a:avLst/>
              <a:gdLst/>
              <a:ahLst/>
              <a:cxnLst>
                <a:cxn ang="0">
                  <a:pos x="26" y="14"/>
                </a:cxn>
                <a:cxn ang="0">
                  <a:pos x="26" y="9"/>
                </a:cxn>
                <a:cxn ang="0">
                  <a:pos x="24" y="7"/>
                </a:cxn>
                <a:cxn ang="0">
                  <a:pos x="21" y="4"/>
                </a:cxn>
                <a:cxn ang="0">
                  <a:pos x="19" y="2"/>
                </a:cxn>
                <a:cxn ang="0">
                  <a:pos x="17" y="0"/>
                </a:cxn>
                <a:cxn ang="0">
                  <a:pos x="12" y="0"/>
                </a:cxn>
                <a:cxn ang="0">
                  <a:pos x="10" y="0"/>
                </a:cxn>
                <a:cxn ang="0">
                  <a:pos x="5" y="2"/>
                </a:cxn>
                <a:cxn ang="0">
                  <a:pos x="2" y="4"/>
                </a:cxn>
                <a:cxn ang="0">
                  <a:pos x="0" y="7"/>
                </a:cxn>
                <a:cxn ang="0">
                  <a:pos x="0" y="9"/>
                </a:cxn>
                <a:cxn ang="0">
                  <a:pos x="0" y="14"/>
                </a:cxn>
                <a:cxn ang="0">
                  <a:pos x="0" y="16"/>
                </a:cxn>
                <a:cxn ang="0">
                  <a:pos x="0" y="21"/>
                </a:cxn>
                <a:cxn ang="0">
                  <a:pos x="2" y="23"/>
                </a:cxn>
                <a:cxn ang="0">
                  <a:pos x="5" y="26"/>
                </a:cxn>
                <a:cxn ang="0">
                  <a:pos x="10" y="26"/>
                </a:cxn>
                <a:cxn ang="0">
                  <a:pos x="12" y="26"/>
                </a:cxn>
                <a:cxn ang="0">
                  <a:pos x="17"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10" y="0"/>
                  </a:lnTo>
                  <a:lnTo>
                    <a:pt x="5" y="2"/>
                  </a:lnTo>
                  <a:lnTo>
                    <a:pt x="2" y="4"/>
                  </a:lnTo>
                  <a:lnTo>
                    <a:pt x="0" y="7"/>
                  </a:lnTo>
                  <a:lnTo>
                    <a:pt x="0" y="9"/>
                  </a:lnTo>
                  <a:lnTo>
                    <a:pt x="0" y="14"/>
                  </a:lnTo>
                  <a:lnTo>
                    <a:pt x="0" y="16"/>
                  </a:lnTo>
                  <a:lnTo>
                    <a:pt x="0" y="21"/>
                  </a:lnTo>
                  <a:lnTo>
                    <a:pt x="2" y="23"/>
                  </a:lnTo>
                  <a:lnTo>
                    <a:pt x="5" y="26"/>
                  </a:lnTo>
                  <a:lnTo>
                    <a:pt x="10" y="26"/>
                  </a:lnTo>
                  <a:lnTo>
                    <a:pt x="12" y="26"/>
                  </a:lnTo>
                  <a:lnTo>
                    <a:pt x="17" y="26"/>
                  </a:lnTo>
                  <a:lnTo>
                    <a:pt x="19" y="26"/>
                  </a:lnTo>
                  <a:lnTo>
                    <a:pt x="21" y="23"/>
                  </a:lnTo>
                  <a:lnTo>
                    <a:pt x="24" y="21"/>
                  </a:lnTo>
                  <a:lnTo>
                    <a:pt x="26" y="16"/>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214" name="Freeform 38"/>
            <p:cNvSpPr>
              <a:spLocks/>
            </p:cNvSpPr>
            <p:nvPr/>
          </p:nvSpPr>
          <p:spPr bwMode="auto">
            <a:xfrm>
              <a:off x="3724" y="1623"/>
              <a:ext cx="59" cy="60"/>
            </a:xfrm>
            <a:custGeom>
              <a:avLst/>
              <a:gdLst/>
              <a:ahLst/>
              <a:cxnLst>
                <a:cxn ang="0">
                  <a:pos x="26" y="12"/>
                </a:cxn>
                <a:cxn ang="0">
                  <a:pos x="26" y="10"/>
                </a:cxn>
                <a:cxn ang="0">
                  <a:pos x="24" y="5"/>
                </a:cxn>
                <a:cxn ang="0">
                  <a:pos x="22" y="2"/>
                </a:cxn>
                <a:cxn ang="0">
                  <a:pos x="19" y="0"/>
                </a:cxn>
                <a:cxn ang="0">
                  <a:pos x="17" y="0"/>
                </a:cxn>
                <a:cxn ang="0">
                  <a:pos x="12" y="0"/>
                </a:cxn>
                <a:cxn ang="0">
                  <a:pos x="10" y="0"/>
                </a:cxn>
                <a:cxn ang="0">
                  <a:pos x="5" y="0"/>
                </a:cxn>
                <a:cxn ang="0">
                  <a:pos x="3" y="2"/>
                </a:cxn>
                <a:cxn ang="0">
                  <a:pos x="0" y="5"/>
                </a:cxn>
                <a:cxn ang="0">
                  <a:pos x="0" y="10"/>
                </a:cxn>
                <a:cxn ang="0">
                  <a:pos x="0" y="12"/>
                </a:cxn>
                <a:cxn ang="0">
                  <a:pos x="0" y="17"/>
                </a:cxn>
                <a:cxn ang="0">
                  <a:pos x="0" y="19"/>
                </a:cxn>
                <a:cxn ang="0">
                  <a:pos x="3" y="21"/>
                </a:cxn>
                <a:cxn ang="0">
                  <a:pos x="5"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5"/>
                  </a:lnTo>
                  <a:lnTo>
                    <a:pt x="22" y="2"/>
                  </a:lnTo>
                  <a:lnTo>
                    <a:pt x="19" y="0"/>
                  </a:lnTo>
                  <a:lnTo>
                    <a:pt x="17" y="0"/>
                  </a:lnTo>
                  <a:lnTo>
                    <a:pt x="12" y="0"/>
                  </a:lnTo>
                  <a:lnTo>
                    <a:pt x="10" y="0"/>
                  </a:lnTo>
                  <a:lnTo>
                    <a:pt x="5" y="0"/>
                  </a:lnTo>
                  <a:lnTo>
                    <a:pt x="3" y="2"/>
                  </a:lnTo>
                  <a:lnTo>
                    <a:pt x="0" y="5"/>
                  </a:lnTo>
                  <a:lnTo>
                    <a:pt x="0" y="10"/>
                  </a:lnTo>
                  <a:lnTo>
                    <a:pt x="0" y="12"/>
                  </a:lnTo>
                  <a:lnTo>
                    <a:pt x="0" y="17"/>
                  </a:lnTo>
                  <a:lnTo>
                    <a:pt x="0" y="19"/>
                  </a:lnTo>
                  <a:lnTo>
                    <a:pt x="3" y="21"/>
                  </a:lnTo>
                  <a:lnTo>
                    <a:pt x="5" y="24"/>
                  </a:lnTo>
                  <a:lnTo>
                    <a:pt x="10" y="26"/>
                  </a:lnTo>
                  <a:lnTo>
                    <a:pt x="12" y="26"/>
                  </a:lnTo>
                  <a:lnTo>
                    <a:pt x="17" y="26"/>
                  </a:lnTo>
                  <a:lnTo>
                    <a:pt x="19" y="24"/>
                  </a:lnTo>
                  <a:lnTo>
                    <a:pt x="22" y="21"/>
                  </a:lnTo>
                  <a:lnTo>
                    <a:pt x="24"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15" name="Freeform 39"/>
            <p:cNvSpPr>
              <a:spLocks/>
            </p:cNvSpPr>
            <p:nvPr/>
          </p:nvSpPr>
          <p:spPr bwMode="auto">
            <a:xfrm>
              <a:off x="4013" y="1607"/>
              <a:ext cx="59" cy="60"/>
            </a:xfrm>
            <a:custGeom>
              <a:avLst/>
              <a:gdLst/>
              <a:ahLst/>
              <a:cxnLst>
                <a:cxn ang="0">
                  <a:pos x="26" y="14"/>
                </a:cxn>
                <a:cxn ang="0">
                  <a:pos x="26" y="9"/>
                </a:cxn>
                <a:cxn ang="0">
                  <a:pos x="24" y="7"/>
                </a:cxn>
                <a:cxn ang="0">
                  <a:pos x="21" y="5"/>
                </a:cxn>
                <a:cxn ang="0">
                  <a:pos x="19" y="2"/>
                </a:cxn>
                <a:cxn ang="0">
                  <a:pos x="16" y="0"/>
                </a:cxn>
                <a:cxn ang="0">
                  <a:pos x="12" y="0"/>
                </a:cxn>
                <a:cxn ang="0">
                  <a:pos x="9" y="0"/>
                </a:cxn>
                <a:cxn ang="0">
                  <a:pos x="5" y="2"/>
                </a:cxn>
                <a:cxn ang="0">
                  <a:pos x="2" y="5"/>
                </a:cxn>
                <a:cxn ang="0">
                  <a:pos x="0" y="7"/>
                </a:cxn>
                <a:cxn ang="0">
                  <a:pos x="0" y="9"/>
                </a:cxn>
                <a:cxn ang="0">
                  <a:pos x="0" y="14"/>
                </a:cxn>
                <a:cxn ang="0">
                  <a:pos x="0" y="17"/>
                </a:cxn>
                <a:cxn ang="0">
                  <a:pos x="0" y="21"/>
                </a:cxn>
                <a:cxn ang="0">
                  <a:pos x="2" y="24"/>
                </a:cxn>
                <a:cxn ang="0">
                  <a:pos x="5" y="26"/>
                </a:cxn>
                <a:cxn ang="0">
                  <a:pos x="9" y="26"/>
                </a:cxn>
                <a:cxn ang="0">
                  <a:pos x="12" y="26"/>
                </a:cxn>
                <a:cxn ang="0">
                  <a:pos x="16" y="26"/>
                </a:cxn>
                <a:cxn ang="0">
                  <a:pos x="19" y="26"/>
                </a:cxn>
                <a:cxn ang="0">
                  <a:pos x="21" y="24"/>
                </a:cxn>
                <a:cxn ang="0">
                  <a:pos x="24" y="21"/>
                </a:cxn>
                <a:cxn ang="0">
                  <a:pos x="26" y="17"/>
                </a:cxn>
                <a:cxn ang="0">
                  <a:pos x="26" y="14"/>
                </a:cxn>
              </a:cxnLst>
              <a:rect l="0" t="0" r="r" b="b"/>
              <a:pathLst>
                <a:path w="26" h="26">
                  <a:moveTo>
                    <a:pt x="26" y="14"/>
                  </a:moveTo>
                  <a:lnTo>
                    <a:pt x="26" y="9"/>
                  </a:lnTo>
                  <a:lnTo>
                    <a:pt x="24" y="7"/>
                  </a:lnTo>
                  <a:lnTo>
                    <a:pt x="21" y="5"/>
                  </a:lnTo>
                  <a:lnTo>
                    <a:pt x="19" y="2"/>
                  </a:lnTo>
                  <a:lnTo>
                    <a:pt x="16" y="0"/>
                  </a:lnTo>
                  <a:lnTo>
                    <a:pt x="12" y="0"/>
                  </a:lnTo>
                  <a:lnTo>
                    <a:pt x="9" y="0"/>
                  </a:lnTo>
                  <a:lnTo>
                    <a:pt x="5" y="2"/>
                  </a:lnTo>
                  <a:lnTo>
                    <a:pt x="2" y="5"/>
                  </a:lnTo>
                  <a:lnTo>
                    <a:pt x="0" y="7"/>
                  </a:lnTo>
                  <a:lnTo>
                    <a:pt x="0" y="9"/>
                  </a:lnTo>
                  <a:lnTo>
                    <a:pt x="0" y="14"/>
                  </a:lnTo>
                  <a:lnTo>
                    <a:pt x="0" y="17"/>
                  </a:lnTo>
                  <a:lnTo>
                    <a:pt x="0" y="21"/>
                  </a:lnTo>
                  <a:lnTo>
                    <a:pt x="2" y="24"/>
                  </a:lnTo>
                  <a:lnTo>
                    <a:pt x="5" y="26"/>
                  </a:lnTo>
                  <a:lnTo>
                    <a:pt x="9" y="26"/>
                  </a:lnTo>
                  <a:lnTo>
                    <a:pt x="12" y="26"/>
                  </a:lnTo>
                  <a:lnTo>
                    <a:pt x="16" y="26"/>
                  </a:lnTo>
                  <a:lnTo>
                    <a:pt x="19" y="26"/>
                  </a:lnTo>
                  <a:lnTo>
                    <a:pt x="21" y="24"/>
                  </a:lnTo>
                  <a:lnTo>
                    <a:pt x="24" y="21"/>
                  </a:lnTo>
                  <a:lnTo>
                    <a:pt x="26" y="17"/>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216" name="Freeform 40"/>
            <p:cNvSpPr>
              <a:spLocks noEditPoints="1"/>
            </p:cNvSpPr>
            <p:nvPr/>
          </p:nvSpPr>
          <p:spPr bwMode="auto">
            <a:xfrm>
              <a:off x="1160" y="1098"/>
              <a:ext cx="3242" cy="2175"/>
            </a:xfrm>
            <a:custGeom>
              <a:avLst/>
              <a:gdLst/>
              <a:ahLst/>
              <a:cxnLst>
                <a:cxn ang="0">
                  <a:pos x="1219" y="241"/>
                </a:cxn>
                <a:cxn ang="0">
                  <a:pos x="1274" y="246"/>
                </a:cxn>
                <a:cxn ang="0">
                  <a:pos x="144" y="700"/>
                </a:cxn>
                <a:cxn ang="0">
                  <a:pos x="95" y="317"/>
                </a:cxn>
                <a:cxn ang="0">
                  <a:pos x="3" y="931"/>
                </a:cxn>
                <a:cxn ang="0">
                  <a:pos x="48" y="721"/>
                </a:cxn>
                <a:cxn ang="0">
                  <a:pos x="50" y="499"/>
                </a:cxn>
                <a:cxn ang="0">
                  <a:pos x="0" y="52"/>
                </a:cxn>
                <a:cxn ang="0">
                  <a:pos x="95" y="754"/>
                </a:cxn>
                <a:cxn ang="0">
                  <a:pos x="95" y="317"/>
                </a:cxn>
                <a:cxn ang="0">
                  <a:pos x="0" y="915"/>
                </a:cxn>
                <a:cxn ang="0">
                  <a:pos x="17" y="723"/>
                </a:cxn>
                <a:cxn ang="0">
                  <a:pos x="50" y="504"/>
                </a:cxn>
                <a:cxn ang="0">
                  <a:pos x="50" y="281"/>
                </a:cxn>
                <a:cxn ang="0">
                  <a:pos x="1434" y="754"/>
                </a:cxn>
                <a:cxn ang="0">
                  <a:pos x="1413" y="371"/>
                </a:cxn>
                <a:cxn ang="0">
                  <a:pos x="1434" y="917"/>
                </a:cxn>
                <a:cxn ang="0">
                  <a:pos x="1434" y="537"/>
                </a:cxn>
                <a:cxn ang="0">
                  <a:pos x="1413" y="154"/>
                </a:cxn>
                <a:cxn ang="0">
                  <a:pos x="286" y="0"/>
                </a:cxn>
                <a:cxn ang="0">
                  <a:pos x="797" y="0"/>
                </a:cxn>
                <a:cxn ang="0">
                  <a:pos x="1243" y="22"/>
                </a:cxn>
                <a:cxn ang="0">
                  <a:pos x="222" y="0"/>
                </a:cxn>
                <a:cxn ang="0">
                  <a:pos x="733" y="0"/>
                </a:cxn>
                <a:cxn ang="0">
                  <a:pos x="1179" y="22"/>
                </a:cxn>
                <a:cxn ang="0">
                  <a:pos x="159" y="917"/>
                </a:cxn>
                <a:cxn ang="0">
                  <a:pos x="669" y="917"/>
                </a:cxn>
                <a:cxn ang="0">
                  <a:pos x="1115" y="898"/>
                </a:cxn>
                <a:cxn ang="0">
                  <a:pos x="95" y="917"/>
                </a:cxn>
                <a:cxn ang="0">
                  <a:pos x="605" y="917"/>
                </a:cxn>
                <a:cxn ang="0">
                  <a:pos x="1052" y="867"/>
                </a:cxn>
                <a:cxn ang="0">
                  <a:pos x="95" y="917"/>
                </a:cxn>
                <a:cxn ang="0">
                  <a:pos x="95" y="537"/>
                </a:cxn>
                <a:cxn ang="0">
                  <a:pos x="116" y="154"/>
                </a:cxn>
                <a:cxn ang="0">
                  <a:pos x="29" y="903"/>
                </a:cxn>
                <a:cxn ang="0">
                  <a:pos x="12" y="459"/>
                </a:cxn>
                <a:cxn ang="0">
                  <a:pos x="31" y="272"/>
                </a:cxn>
                <a:cxn ang="0">
                  <a:pos x="50" y="64"/>
                </a:cxn>
                <a:cxn ang="0">
                  <a:pos x="116" y="591"/>
                </a:cxn>
                <a:cxn ang="0">
                  <a:pos x="95" y="208"/>
                </a:cxn>
                <a:cxn ang="0">
                  <a:pos x="31" y="922"/>
                </a:cxn>
                <a:cxn ang="0">
                  <a:pos x="5" y="463"/>
                </a:cxn>
                <a:cxn ang="0">
                  <a:pos x="29" y="263"/>
                </a:cxn>
                <a:cxn ang="0">
                  <a:pos x="50" y="69"/>
                </a:cxn>
                <a:cxn ang="0">
                  <a:pos x="1434" y="645"/>
                </a:cxn>
                <a:cxn ang="0">
                  <a:pos x="1434" y="208"/>
                </a:cxn>
                <a:cxn ang="0">
                  <a:pos x="1413" y="808"/>
                </a:cxn>
                <a:cxn ang="0">
                  <a:pos x="1434" y="426"/>
                </a:cxn>
                <a:cxn ang="0">
                  <a:pos x="1434" y="0"/>
                </a:cxn>
                <a:cxn ang="0">
                  <a:pos x="478" y="22"/>
                </a:cxn>
                <a:cxn ang="0">
                  <a:pos x="924" y="0"/>
                </a:cxn>
                <a:cxn ang="0">
                  <a:pos x="1434" y="0"/>
                </a:cxn>
                <a:cxn ang="0">
                  <a:pos x="414" y="50"/>
                </a:cxn>
                <a:cxn ang="0">
                  <a:pos x="860" y="0"/>
                </a:cxn>
                <a:cxn ang="0">
                  <a:pos x="1371" y="0"/>
                </a:cxn>
                <a:cxn ang="0">
                  <a:pos x="350" y="898"/>
                </a:cxn>
                <a:cxn ang="0">
                  <a:pos x="797" y="917"/>
                </a:cxn>
                <a:cxn ang="0">
                  <a:pos x="1307" y="917"/>
                </a:cxn>
                <a:cxn ang="0">
                  <a:pos x="286" y="898"/>
                </a:cxn>
                <a:cxn ang="0">
                  <a:pos x="733" y="917"/>
                </a:cxn>
                <a:cxn ang="0">
                  <a:pos x="1243" y="917"/>
                </a:cxn>
              </a:cxnLst>
              <a:rect l="0" t="0" r="r" b="b"/>
              <a:pathLst>
                <a:path w="1434" h="941">
                  <a:moveTo>
                    <a:pt x="1224" y="232"/>
                  </a:moveTo>
                  <a:lnTo>
                    <a:pt x="1224" y="227"/>
                  </a:lnTo>
                  <a:lnTo>
                    <a:pt x="1222" y="225"/>
                  </a:lnTo>
                  <a:lnTo>
                    <a:pt x="1219" y="222"/>
                  </a:lnTo>
                  <a:lnTo>
                    <a:pt x="1217" y="220"/>
                  </a:lnTo>
                  <a:lnTo>
                    <a:pt x="1215" y="218"/>
                  </a:lnTo>
                  <a:lnTo>
                    <a:pt x="1210" y="218"/>
                  </a:lnTo>
                  <a:lnTo>
                    <a:pt x="1208" y="218"/>
                  </a:lnTo>
                  <a:lnTo>
                    <a:pt x="1203" y="220"/>
                  </a:lnTo>
                  <a:lnTo>
                    <a:pt x="1200" y="222"/>
                  </a:lnTo>
                  <a:lnTo>
                    <a:pt x="1198" y="225"/>
                  </a:lnTo>
                  <a:lnTo>
                    <a:pt x="1198" y="227"/>
                  </a:lnTo>
                  <a:lnTo>
                    <a:pt x="1198" y="232"/>
                  </a:lnTo>
                  <a:lnTo>
                    <a:pt x="1198" y="234"/>
                  </a:lnTo>
                  <a:lnTo>
                    <a:pt x="1198" y="239"/>
                  </a:lnTo>
                  <a:lnTo>
                    <a:pt x="1200" y="241"/>
                  </a:lnTo>
                  <a:lnTo>
                    <a:pt x="1203" y="244"/>
                  </a:lnTo>
                  <a:lnTo>
                    <a:pt x="1208" y="244"/>
                  </a:lnTo>
                  <a:lnTo>
                    <a:pt x="1210" y="244"/>
                  </a:lnTo>
                  <a:lnTo>
                    <a:pt x="1215" y="244"/>
                  </a:lnTo>
                  <a:lnTo>
                    <a:pt x="1217" y="244"/>
                  </a:lnTo>
                  <a:lnTo>
                    <a:pt x="1219" y="241"/>
                  </a:lnTo>
                  <a:lnTo>
                    <a:pt x="1222" y="239"/>
                  </a:lnTo>
                  <a:lnTo>
                    <a:pt x="1224" y="234"/>
                  </a:lnTo>
                  <a:lnTo>
                    <a:pt x="1224" y="232"/>
                  </a:lnTo>
                  <a:moveTo>
                    <a:pt x="1288" y="234"/>
                  </a:moveTo>
                  <a:lnTo>
                    <a:pt x="1288" y="229"/>
                  </a:lnTo>
                  <a:lnTo>
                    <a:pt x="1286" y="227"/>
                  </a:lnTo>
                  <a:lnTo>
                    <a:pt x="1283" y="225"/>
                  </a:lnTo>
                  <a:lnTo>
                    <a:pt x="1281" y="222"/>
                  </a:lnTo>
                  <a:lnTo>
                    <a:pt x="1278" y="220"/>
                  </a:lnTo>
                  <a:lnTo>
                    <a:pt x="1274" y="220"/>
                  </a:lnTo>
                  <a:lnTo>
                    <a:pt x="1271" y="220"/>
                  </a:lnTo>
                  <a:lnTo>
                    <a:pt x="1267" y="222"/>
                  </a:lnTo>
                  <a:lnTo>
                    <a:pt x="1264" y="225"/>
                  </a:lnTo>
                  <a:lnTo>
                    <a:pt x="1262" y="227"/>
                  </a:lnTo>
                  <a:lnTo>
                    <a:pt x="1262" y="229"/>
                  </a:lnTo>
                  <a:lnTo>
                    <a:pt x="1262" y="234"/>
                  </a:lnTo>
                  <a:lnTo>
                    <a:pt x="1262" y="237"/>
                  </a:lnTo>
                  <a:lnTo>
                    <a:pt x="1262" y="241"/>
                  </a:lnTo>
                  <a:lnTo>
                    <a:pt x="1264" y="244"/>
                  </a:lnTo>
                  <a:lnTo>
                    <a:pt x="1267" y="246"/>
                  </a:lnTo>
                  <a:lnTo>
                    <a:pt x="1271" y="246"/>
                  </a:lnTo>
                  <a:lnTo>
                    <a:pt x="1274" y="246"/>
                  </a:lnTo>
                  <a:lnTo>
                    <a:pt x="1278" y="246"/>
                  </a:lnTo>
                  <a:lnTo>
                    <a:pt x="1281" y="246"/>
                  </a:lnTo>
                  <a:lnTo>
                    <a:pt x="1283" y="244"/>
                  </a:lnTo>
                  <a:lnTo>
                    <a:pt x="1286" y="241"/>
                  </a:lnTo>
                  <a:lnTo>
                    <a:pt x="1288" y="237"/>
                  </a:lnTo>
                  <a:lnTo>
                    <a:pt x="1288" y="234"/>
                  </a:lnTo>
                  <a:moveTo>
                    <a:pt x="95" y="917"/>
                  </a:moveTo>
                  <a:lnTo>
                    <a:pt x="95" y="917"/>
                  </a:lnTo>
                  <a:lnTo>
                    <a:pt x="95" y="917"/>
                  </a:lnTo>
                  <a:lnTo>
                    <a:pt x="144" y="917"/>
                  </a:lnTo>
                  <a:lnTo>
                    <a:pt x="95" y="917"/>
                  </a:lnTo>
                  <a:lnTo>
                    <a:pt x="95" y="863"/>
                  </a:lnTo>
                  <a:lnTo>
                    <a:pt x="116" y="863"/>
                  </a:lnTo>
                  <a:lnTo>
                    <a:pt x="95" y="863"/>
                  </a:lnTo>
                  <a:lnTo>
                    <a:pt x="95" y="808"/>
                  </a:lnTo>
                  <a:lnTo>
                    <a:pt x="116" y="808"/>
                  </a:lnTo>
                  <a:lnTo>
                    <a:pt x="95" y="808"/>
                  </a:lnTo>
                  <a:lnTo>
                    <a:pt x="95" y="754"/>
                  </a:lnTo>
                  <a:lnTo>
                    <a:pt x="116" y="754"/>
                  </a:lnTo>
                  <a:lnTo>
                    <a:pt x="95" y="754"/>
                  </a:lnTo>
                  <a:lnTo>
                    <a:pt x="95" y="700"/>
                  </a:lnTo>
                  <a:lnTo>
                    <a:pt x="144" y="700"/>
                  </a:lnTo>
                  <a:lnTo>
                    <a:pt x="95" y="700"/>
                  </a:lnTo>
                  <a:lnTo>
                    <a:pt x="95" y="645"/>
                  </a:lnTo>
                  <a:lnTo>
                    <a:pt x="116" y="645"/>
                  </a:lnTo>
                  <a:lnTo>
                    <a:pt x="95" y="645"/>
                  </a:lnTo>
                  <a:lnTo>
                    <a:pt x="95" y="591"/>
                  </a:lnTo>
                  <a:lnTo>
                    <a:pt x="116" y="591"/>
                  </a:lnTo>
                  <a:lnTo>
                    <a:pt x="95" y="591"/>
                  </a:lnTo>
                  <a:lnTo>
                    <a:pt x="95" y="537"/>
                  </a:lnTo>
                  <a:lnTo>
                    <a:pt x="116" y="537"/>
                  </a:lnTo>
                  <a:lnTo>
                    <a:pt x="95" y="537"/>
                  </a:lnTo>
                  <a:lnTo>
                    <a:pt x="95" y="482"/>
                  </a:lnTo>
                  <a:lnTo>
                    <a:pt x="144" y="482"/>
                  </a:lnTo>
                  <a:lnTo>
                    <a:pt x="95" y="482"/>
                  </a:lnTo>
                  <a:lnTo>
                    <a:pt x="95" y="426"/>
                  </a:lnTo>
                  <a:lnTo>
                    <a:pt x="116" y="426"/>
                  </a:lnTo>
                  <a:lnTo>
                    <a:pt x="95" y="426"/>
                  </a:lnTo>
                  <a:lnTo>
                    <a:pt x="95" y="371"/>
                  </a:lnTo>
                  <a:lnTo>
                    <a:pt x="116" y="371"/>
                  </a:lnTo>
                  <a:lnTo>
                    <a:pt x="95" y="371"/>
                  </a:lnTo>
                  <a:lnTo>
                    <a:pt x="95" y="317"/>
                  </a:lnTo>
                  <a:lnTo>
                    <a:pt x="116" y="317"/>
                  </a:lnTo>
                  <a:lnTo>
                    <a:pt x="95" y="317"/>
                  </a:lnTo>
                  <a:lnTo>
                    <a:pt x="95" y="263"/>
                  </a:lnTo>
                  <a:lnTo>
                    <a:pt x="144" y="263"/>
                  </a:lnTo>
                  <a:lnTo>
                    <a:pt x="95" y="263"/>
                  </a:lnTo>
                  <a:lnTo>
                    <a:pt x="95" y="208"/>
                  </a:lnTo>
                  <a:lnTo>
                    <a:pt x="116" y="208"/>
                  </a:lnTo>
                  <a:lnTo>
                    <a:pt x="95" y="208"/>
                  </a:lnTo>
                  <a:lnTo>
                    <a:pt x="95" y="154"/>
                  </a:lnTo>
                  <a:lnTo>
                    <a:pt x="116" y="154"/>
                  </a:lnTo>
                  <a:lnTo>
                    <a:pt x="95" y="154"/>
                  </a:lnTo>
                  <a:lnTo>
                    <a:pt x="95" y="100"/>
                  </a:lnTo>
                  <a:lnTo>
                    <a:pt x="116" y="100"/>
                  </a:lnTo>
                  <a:lnTo>
                    <a:pt x="95" y="100"/>
                  </a:lnTo>
                  <a:lnTo>
                    <a:pt x="95" y="45"/>
                  </a:lnTo>
                  <a:lnTo>
                    <a:pt x="144" y="45"/>
                  </a:lnTo>
                  <a:lnTo>
                    <a:pt x="95" y="45"/>
                  </a:lnTo>
                  <a:lnTo>
                    <a:pt x="95" y="0"/>
                  </a:lnTo>
                  <a:moveTo>
                    <a:pt x="15" y="893"/>
                  </a:moveTo>
                  <a:lnTo>
                    <a:pt x="7" y="896"/>
                  </a:lnTo>
                  <a:lnTo>
                    <a:pt x="3" y="903"/>
                  </a:lnTo>
                  <a:lnTo>
                    <a:pt x="0" y="915"/>
                  </a:lnTo>
                  <a:lnTo>
                    <a:pt x="0" y="922"/>
                  </a:lnTo>
                  <a:lnTo>
                    <a:pt x="3" y="931"/>
                  </a:lnTo>
                  <a:lnTo>
                    <a:pt x="7" y="938"/>
                  </a:lnTo>
                  <a:lnTo>
                    <a:pt x="15" y="941"/>
                  </a:lnTo>
                  <a:lnTo>
                    <a:pt x="17" y="941"/>
                  </a:lnTo>
                  <a:lnTo>
                    <a:pt x="24" y="938"/>
                  </a:lnTo>
                  <a:lnTo>
                    <a:pt x="29" y="931"/>
                  </a:lnTo>
                  <a:lnTo>
                    <a:pt x="31" y="922"/>
                  </a:lnTo>
                  <a:lnTo>
                    <a:pt x="31" y="915"/>
                  </a:lnTo>
                  <a:lnTo>
                    <a:pt x="29" y="903"/>
                  </a:lnTo>
                  <a:lnTo>
                    <a:pt x="24" y="896"/>
                  </a:lnTo>
                  <a:lnTo>
                    <a:pt x="17" y="893"/>
                  </a:lnTo>
                  <a:lnTo>
                    <a:pt x="15" y="893"/>
                  </a:lnTo>
                  <a:moveTo>
                    <a:pt x="50" y="936"/>
                  </a:moveTo>
                  <a:lnTo>
                    <a:pt x="48" y="938"/>
                  </a:lnTo>
                  <a:lnTo>
                    <a:pt x="50" y="941"/>
                  </a:lnTo>
                  <a:lnTo>
                    <a:pt x="50" y="938"/>
                  </a:lnTo>
                  <a:lnTo>
                    <a:pt x="50" y="936"/>
                  </a:lnTo>
                  <a:moveTo>
                    <a:pt x="7" y="685"/>
                  </a:moveTo>
                  <a:lnTo>
                    <a:pt x="12" y="683"/>
                  </a:lnTo>
                  <a:lnTo>
                    <a:pt x="17" y="676"/>
                  </a:lnTo>
                  <a:lnTo>
                    <a:pt x="17" y="723"/>
                  </a:lnTo>
                  <a:moveTo>
                    <a:pt x="50" y="718"/>
                  </a:moveTo>
                  <a:lnTo>
                    <a:pt x="48" y="721"/>
                  </a:lnTo>
                  <a:lnTo>
                    <a:pt x="50" y="723"/>
                  </a:lnTo>
                  <a:lnTo>
                    <a:pt x="50" y="721"/>
                  </a:lnTo>
                  <a:lnTo>
                    <a:pt x="50" y="718"/>
                  </a:lnTo>
                  <a:moveTo>
                    <a:pt x="3" y="468"/>
                  </a:moveTo>
                  <a:lnTo>
                    <a:pt x="3" y="466"/>
                  </a:lnTo>
                  <a:lnTo>
                    <a:pt x="5" y="463"/>
                  </a:lnTo>
                  <a:lnTo>
                    <a:pt x="7" y="461"/>
                  </a:lnTo>
                  <a:lnTo>
                    <a:pt x="12" y="459"/>
                  </a:lnTo>
                  <a:lnTo>
                    <a:pt x="19" y="459"/>
                  </a:lnTo>
                  <a:lnTo>
                    <a:pt x="24" y="461"/>
                  </a:lnTo>
                  <a:lnTo>
                    <a:pt x="26" y="463"/>
                  </a:lnTo>
                  <a:lnTo>
                    <a:pt x="29" y="466"/>
                  </a:lnTo>
                  <a:lnTo>
                    <a:pt x="29" y="470"/>
                  </a:lnTo>
                  <a:lnTo>
                    <a:pt x="26" y="475"/>
                  </a:lnTo>
                  <a:lnTo>
                    <a:pt x="22" y="482"/>
                  </a:lnTo>
                  <a:lnTo>
                    <a:pt x="0" y="504"/>
                  </a:lnTo>
                  <a:lnTo>
                    <a:pt x="31" y="504"/>
                  </a:lnTo>
                  <a:moveTo>
                    <a:pt x="50" y="499"/>
                  </a:moveTo>
                  <a:lnTo>
                    <a:pt x="48" y="501"/>
                  </a:lnTo>
                  <a:lnTo>
                    <a:pt x="50" y="504"/>
                  </a:lnTo>
                  <a:lnTo>
                    <a:pt x="50" y="501"/>
                  </a:lnTo>
                  <a:lnTo>
                    <a:pt x="50" y="499"/>
                  </a:lnTo>
                  <a:moveTo>
                    <a:pt x="5" y="239"/>
                  </a:moveTo>
                  <a:lnTo>
                    <a:pt x="29" y="239"/>
                  </a:lnTo>
                  <a:lnTo>
                    <a:pt x="17" y="258"/>
                  </a:lnTo>
                  <a:lnTo>
                    <a:pt x="22" y="258"/>
                  </a:lnTo>
                  <a:lnTo>
                    <a:pt x="26" y="260"/>
                  </a:lnTo>
                  <a:lnTo>
                    <a:pt x="29" y="263"/>
                  </a:lnTo>
                  <a:lnTo>
                    <a:pt x="31" y="270"/>
                  </a:lnTo>
                  <a:lnTo>
                    <a:pt x="31" y="272"/>
                  </a:lnTo>
                  <a:lnTo>
                    <a:pt x="29" y="279"/>
                  </a:lnTo>
                  <a:lnTo>
                    <a:pt x="24" y="284"/>
                  </a:lnTo>
                  <a:lnTo>
                    <a:pt x="17" y="286"/>
                  </a:lnTo>
                  <a:lnTo>
                    <a:pt x="12" y="286"/>
                  </a:lnTo>
                  <a:lnTo>
                    <a:pt x="5" y="284"/>
                  </a:lnTo>
                  <a:lnTo>
                    <a:pt x="3" y="281"/>
                  </a:lnTo>
                  <a:lnTo>
                    <a:pt x="0" y="277"/>
                  </a:lnTo>
                  <a:moveTo>
                    <a:pt x="50" y="281"/>
                  </a:moveTo>
                  <a:lnTo>
                    <a:pt x="48" y="284"/>
                  </a:lnTo>
                  <a:lnTo>
                    <a:pt x="50" y="286"/>
                  </a:lnTo>
                  <a:lnTo>
                    <a:pt x="50" y="284"/>
                  </a:lnTo>
                  <a:lnTo>
                    <a:pt x="50" y="281"/>
                  </a:lnTo>
                  <a:moveTo>
                    <a:pt x="22" y="22"/>
                  </a:moveTo>
                  <a:lnTo>
                    <a:pt x="0" y="52"/>
                  </a:lnTo>
                  <a:lnTo>
                    <a:pt x="33" y="52"/>
                  </a:lnTo>
                  <a:moveTo>
                    <a:pt x="22" y="22"/>
                  </a:moveTo>
                  <a:lnTo>
                    <a:pt x="22" y="69"/>
                  </a:lnTo>
                  <a:moveTo>
                    <a:pt x="50" y="64"/>
                  </a:moveTo>
                  <a:lnTo>
                    <a:pt x="48" y="66"/>
                  </a:lnTo>
                  <a:lnTo>
                    <a:pt x="50" y="69"/>
                  </a:lnTo>
                  <a:lnTo>
                    <a:pt x="50" y="66"/>
                  </a:lnTo>
                  <a:lnTo>
                    <a:pt x="50" y="64"/>
                  </a:lnTo>
                  <a:moveTo>
                    <a:pt x="95" y="917"/>
                  </a:moveTo>
                  <a:lnTo>
                    <a:pt x="95" y="917"/>
                  </a:lnTo>
                  <a:lnTo>
                    <a:pt x="95" y="917"/>
                  </a:lnTo>
                  <a:lnTo>
                    <a:pt x="144" y="917"/>
                  </a:lnTo>
                  <a:lnTo>
                    <a:pt x="95" y="917"/>
                  </a:lnTo>
                  <a:lnTo>
                    <a:pt x="95" y="863"/>
                  </a:lnTo>
                  <a:lnTo>
                    <a:pt x="116" y="863"/>
                  </a:lnTo>
                  <a:lnTo>
                    <a:pt x="95" y="863"/>
                  </a:lnTo>
                  <a:lnTo>
                    <a:pt x="95" y="808"/>
                  </a:lnTo>
                  <a:lnTo>
                    <a:pt x="116" y="808"/>
                  </a:lnTo>
                  <a:lnTo>
                    <a:pt x="95" y="808"/>
                  </a:lnTo>
                  <a:lnTo>
                    <a:pt x="95" y="754"/>
                  </a:lnTo>
                  <a:lnTo>
                    <a:pt x="116" y="754"/>
                  </a:lnTo>
                  <a:lnTo>
                    <a:pt x="95" y="754"/>
                  </a:lnTo>
                  <a:lnTo>
                    <a:pt x="95" y="700"/>
                  </a:lnTo>
                  <a:lnTo>
                    <a:pt x="144" y="700"/>
                  </a:lnTo>
                  <a:lnTo>
                    <a:pt x="95" y="700"/>
                  </a:lnTo>
                  <a:lnTo>
                    <a:pt x="95" y="645"/>
                  </a:lnTo>
                  <a:lnTo>
                    <a:pt x="116" y="645"/>
                  </a:lnTo>
                  <a:lnTo>
                    <a:pt x="95" y="645"/>
                  </a:lnTo>
                  <a:lnTo>
                    <a:pt x="95" y="591"/>
                  </a:lnTo>
                  <a:lnTo>
                    <a:pt x="116" y="591"/>
                  </a:lnTo>
                  <a:lnTo>
                    <a:pt x="95" y="591"/>
                  </a:lnTo>
                  <a:lnTo>
                    <a:pt x="95" y="537"/>
                  </a:lnTo>
                  <a:lnTo>
                    <a:pt x="116" y="537"/>
                  </a:lnTo>
                  <a:lnTo>
                    <a:pt x="95" y="537"/>
                  </a:lnTo>
                  <a:lnTo>
                    <a:pt x="95" y="482"/>
                  </a:lnTo>
                  <a:lnTo>
                    <a:pt x="144" y="482"/>
                  </a:lnTo>
                  <a:lnTo>
                    <a:pt x="95" y="482"/>
                  </a:lnTo>
                  <a:lnTo>
                    <a:pt x="95" y="426"/>
                  </a:lnTo>
                  <a:lnTo>
                    <a:pt x="116" y="426"/>
                  </a:lnTo>
                  <a:lnTo>
                    <a:pt x="95" y="426"/>
                  </a:lnTo>
                  <a:lnTo>
                    <a:pt x="95" y="371"/>
                  </a:lnTo>
                  <a:lnTo>
                    <a:pt x="116" y="371"/>
                  </a:lnTo>
                  <a:lnTo>
                    <a:pt x="95" y="371"/>
                  </a:lnTo>
                  <a:lnTo>
                    <a:pt x="95" y="317"/>
                  </a:lnTo>
                  <a:lnTo>
                    <a:pt x="116" y="317"/>
                  </a:lnTo>
                  <a:lnTo>
                    <a:pt x="95" y="317"/>
                  </a:lnTo>
                  <a:lnTo>
                    <a:pt x="95" y="263"/>
                  </a:lnTo>
                  <a:lnTo>
                    <a:pt x="144" y="263"/>
                  </a:lnTo>
                  <a:lnTo>
                    <a:pt x="95" y="263"/>
                  </a:lnTo>
                  <a:lnTo>
                    <a:pt x="95" y="208"/>
                  </a:lnTo>
                  <a:lnTo>
                    <a:pt x="116" y="208"/>
                  </a:lnTo>
                  <a:lnTo>
                    <a:pt x="95" y="208"/>
                  </a:lnTo>
                  <a:lnTo>
                    <a:pt x="95" y="154"/>
                  </a:lnTo>
                  <a:lnTo>
                    <a:pt x="116" y="154"/>
                  </a:lnTo>
                  <a:lnTo>
                    <a:pt x="95" y="154"/>
                  </a:lnTo>
                  <a:lnTo>
                    <a:pt x="95" y="100"/>
                  </a:lnTo>
                  <a:lnTo>
                    <a:pt x="116" y="100"/>
                  </a:lnTo>
                  <a:lnTo>
                    <a:pt x="95" y="100"/>
                  </a:lnTo>
                  <a:lnTo>
                    <a:pt x="95" y="45"/>
                  </a:lnTo>
                  <a:lnTo>
                    <a:pt x="144" y="45"/>
                  </a:lnTo>
                  <a:lnTo>
                    <a:pt x="95" y="45"/>
                  </a:lnTo>
                  <a:lnTo>
                    <a:pt x="95" y="0"/>
                  </a:lnTo>
                  <a:moveTo>
                    <a:pt x="15" y="893"/>
                  </a:moveTo>
                  <a:lnTo>
                    <a:pt x="7" y="896"/>
                  </a:lnTo>
                  <a:lnTo>
                    <a:pt x="3" y="903"/>
                  </a:lnTo>
                  <a:lnTo>
                    <a:pt x="0" y="915"/>
                  </a:lnTo>
                  <a:lnTo>
                    <a:pt x="0" y="922"/>
                  </a:lnTo>
                  <a:lnTo>
                    <a:pt x="3" y="931"/>
                  </a:lnTo>
                  <a:lnTo>
                    <a:pt x="7" y="938"/>
                  </a:lnTo>
                  <a:lnTo>
                    <a:pt x="15" y="941"/>
                  </a:lnTo>
                  <a:lnTo>
                    <a:pt x="17" y="941"/>
                  </a:lnTo>
                  <a:lnTo>
                    <a:pt x="24" y="938"/>
                  </a:lnTo>
                  <a:lnTo>
                    <a:pt x="29" y="931"/>
                  </a:lnTo>
                  <a:lnTo>
                    <a:pt x="31" y="922"/>
                  </a:lnTo>
                  <a:lnTo>
                    <a:pt x="31" y="915"/>
                  </a:lnTo>
                  <a:lnTo>
                    <a:pt x="29" y="903"/>
                  </a:lnTo>
                  <a:lnTo>
                    <a:pt x="24" y="896"/>
                  </a:lnTo>
                  <a:lnTo>
                    <a:pt x="17" y="893"/>
                  </a:lnTo>
                  <a:lnTo>
                    <a:pt x="15" y="893"/>
                  </a:lnTo>
                  <a:moveTo>
                    <a:pt x="50" y="936"/>
                  </a:moveTo>
                  <a:lnTo>
                    <a:pt x="48" y="938"/>
                  </a:lnTo>
                  <a:lnTo>
                    <a:pt x="50" y="941"/>
                  </a:lnTo>
                  <a:lnTo>
                    <a:pt x="50" y="938"/>
                  </a:lnTo>
                  <a:lnTo>
                    <a:pt x="50" y="936"/>
                  </a:lnTo>
                  <a:moveTo>
                    <a:pt x="7" y="685"/>
                  </a:moveTo>
                  <a:lnTo>
                    <a:pt x="12" y="683"/>
                  </a:lnTo>
                  <a:lnTo>
                    <a:pt x="17" y="676"/>
                  </a:lnTo>
                  <a:lnTo>
                    <a:pt x="17" y="723"/>
                  </a:lnTo>
                  <a:moveTo>
                    <a:pt x="50" y="718"/>
                  </a:moveTo>
                  <a:lnTo>
                    <a:pt x="48" y="721"/>
                  </a:lnTo>
                  <a:lnTo>
                    <a:pt x="50" y="723"/>
                  </a:lnTo>
                  <a:lnTo>
                    <a:pt x="50" y="721"/>
                  </a:lnTo>
                  <a:lnTo>
                    <a:pt x="50" y="718"/>
                  </a:lnTo>
                  <a:moveTo>
                    <a:pt x="3" y="468"/>
                  </a:moveTo>
                  <a:lnTo>
                    <a:pt x="3" y="466"/>
                  </a:lnTo>
                  <a:lnTo>
                    <a:pt x="5" y="463"/>
                  </a:lnTo>
                  <a:lnTo>
                    <a:pt x="7" y="461"/>
                  </a:lnTo>
                  <a:lnTo>
                    <a:pt x="12" y="459"/>
                  </a:lnTo>
                  <a:lnTo>
                    <a:pt x="19" y="459"/>
                  </a:lnTo>
                  <a:lnTo>
                    <a:pt x="24" y="461"/>
                  </a:lnTo>
                  <a:lnTo>
                    <a:pt x="26" y="463"/>
                  </a:lnTo>
                  <a:lnTo>
                    <a:pt x="29" y="466"/>
                  </a:lnTo>
                  <a:lnTo>
                    <a:pt x="29" y="470"/>
                  </a:lnTo>
                  <a:lnTo>
                    <a:pt x="26" y="475"/>
                  </a:lnTo>
                  <a:lnTo>
                    <a:pt x="22" y="482"/>
                  </a:lnTo>
                  <a:lnTo>
                    <a:pt x="0" y="504"/>
                  </a:lnTo>
                  <a:lnTo>
                    <a:pt x="31" y="504"/>
                  </a:lnTo>
                  <a:moveTo>
                    <a:pt x="50" y="499"/>
                  </a:moveTo>
                  <a:lnTo>
                    <a:pt x="48" y="501"/>
                  </a:lnTo>
                  <a:lnTo>
                    <a:pt x="50" y="504"/>
                  </a:lnTo>
                  <a:lnTo>
                    <a:pt x="50" y="501"/>
                  </a:lnTo>
                  <a:lnTo>
                    <a:pt x="50" y="499"/>
                  </a:lnTo>
                  <a:moveTo>
                    <a:pt x="5" y="239"/>
                  </a:moveTo>
                  <a:lnTo>
                    <a:pt x="29" y="239"/>
                  </a:lnTo>
                  <a:lnTo>
                    <a:pt x="17" y="258"/>
                  </a:lnTo>
                  <a:lnTo>
                    <a:pt x="22" y="258"/>
                  </a:lnTo>
                  <a:lnTo>
                    <a:pt x="26" y="260"/>
                  </a:lnTo>
                  <a:lnTo>
                    <a:pt x="29" y="263"/>
                  </a:lnTo>
                  <a:lnTo>
                    <a:pt x="31" y="270"/>
                  </a:lnTo>
                  <a:lnTo>
                    <a:pt x="31" y="272"/>
                  </a:lnTo>
                  <a:lnTo>
                    <a:pt x="29" y="279"/>
                  </a:lnTo>
                  <a:lnTo>
                    <a:pt x="24" y="284"/>
                  </a:lnTo>
                  <a:lnTo>
                    <a:pt x="17" y="286"/>
                  </a:lnTo>
                  <a:lnTo>
                    <a:pt x="12" y="286"/>
                  </a:lnTo>
                  <a:lnTo>
                    <a:pt x="5" y="284"/>
                  </a:lnTo>
                  <a:lnTo>
                    <a:pt x="3" y="281"/>
                  </a:lnTo>
                  <a:lnTo>
                    <a:pt x="0" y="277"/>
                  </a:lnTo>
                  <a:moveTo>
                    <a:pt x="50" y="281"/>
                  </a:moveTo>
                  <a:lnTo>
                    <a:pt x="48" y="284"/>
                  </a:lnTo>
                  <a:lnTo>
                    <a:pt x="50" y="286"/>
                  </a:lnTo>
                  <a:lnTo>
                    <a:pt x="50" y="284"/>
                  </a:lnTo>
                  <a:lnTo>
                    <a:pt x="50" y="281"/>
                  </a:lnTo>
                  <a:moveTo>
                    <a:pt x="22" y="22"/>
                  </a:moveTo>
                  <a:lnTo>
                    <a:pt x="0" y="52"/>
                  </a:lnTo>
                  <a:lnTo>
                    <a:pt x="33" y="52"/>
                  </a:lnTo>
                  <a:moveTo>
                    <a:pt x="22" y="22"/>
                  </a:moveTo>
                  <a:lnTo>
                    <a:pt x="22" y="69"/>
                  </a:lnTo>
                  <a:moveTo>
                    <a:pt x="50" y="64"/>
                  </a:moveTo>
                  <a:lnTo>
                    <a:pt x="48" y="66"/>
                  </a:lnTo>
                  <a:lnTo>
                    <a:pt x="50" y="69"/>
                  </a:lnTo>
                  <a:lnTo>
                    <a:pt x="50" y="66"/>
                  </a:lnTo>
                  <a:lnTo>
                    <a:pt x="50" y="64"/>
                  </a:lnTo>
                  <a:moveTo>
                    <a:pt x="1434" y="917"/>
                  </a:moveTo>
                  <a:lnTo>
                    <a:pt x="1434" y="917"/>
                  </a:lnTo>
                  <a:lnTo>
                    <a:pt x="1434" y="917"/>
                  </a:lnTo>
                  <a:lnTo>
                    <a:pt x="1385" y="917"/>
                  </a:lnTo>
                  <a:lnTo>
                    <a:pt x="1434" y="917"/>
                  </a:lnTo>
                  <a:lnTo>
                    <a:pt x="1434" y="863"/>
                  </a:lnTo>
                  <a:lnTo>
                    <a:pt x="1413" y="863"/>
                  </a:lnTo>
                  <a:lnTo>
                    <a:pt x="1434" y="863"/>
                  </a:lnTo>
                  <a:lnTo>
                    <a:pt x="1434" y="808"/>
                  </a:lnTo>
                  <a:lnTo>
                    <a:pt x="1413" y="808"/>
                  </a:lnTo>
                  <a:lnTo>
                    <a:pt x="1434" y="808"/>
                  </a:lnTo>
                  <a:lnTo>
                    <a:pt x="1434" y="754"/>
                  </a:lnTo>
                  <a:lnTo>
                    <a:pt x="1413" y="754"/>
                  </a:lnTo>
                  <a:lnTo>
                    <a:pt x="1434" y="754"/>
                  </a:lnTo>
                  <a:lnTo>
                    <a:pt x="1434" y="700"/>
                  </a:lnTo>
                  <a:lnTo>
                    <a:pt x="1385" y="700"/>
                  </a:lnTo>
                  <a:lnTo>
                    <a:pt x="1434" y="700"/>
                  </a:lnTo>
                  <a:lnTo>
                    <a:pt x="1434" y="645"/>
                  </a:lnTo>
                  <a:lnTo>
                    <a:pt x="1413" y="645"/>
                  </a:lnTo>
                  <a:lnTo>
                    <a:pt x="1434" y="645"/>
                  </a:lnTo>
                  <a:lnTo>
                    <a:pt x="1434" y="591"/>
                  </a:lnTo>
                  <a:lnTo>
                    <a:pt x="1413" y="591"/>
                  </a:lnTo>
                  <a:lnTo>
                    <a:pt x="1434" y="591"/>
                  </a:lnTo>
                  <a:lnTo>
                    <a:pt x="1434" y="537"/>
                  </a:lnTo>
                  <a:lnTo>
                    <a:pt x="1413" y="537"/>
                  </a:lnTo>
                  <a:lnTo>
                    <a:pt x="1434" y="537"/>
                  </a:lnTo>
                  <a:lnTo>
                    <a:pt x="1434" y="482"/>
                  </a:lnTo>
                  <a:lnTo>
                    <a:pt x="1385" y="482"/>
                  </a:lnTo>
                  <a:lnTo>
                    <a:pt x="1434" y="482"/>
                  </a:lnTo>
                  <a:lnTo>
                    <a:pt x="1434" y="426"/>
                  </a:lnTo>
                  <a:lnTo>
                    <a:pt x="1413" y="426"/>
                  </a:lnTo>
                  <a:lnTo>
                    <a:pt x="1434" y="426"/>
                  </a:lnTo>
                  <a:lnTo>
                    <a:pt x="1434" y="371"/>
                  </a:lnTo>
                  <a:lnTo>
                    <a:pt x="1413" y="371"/>
                  </a:lnTo>
                  <a:lnTo>
                    <a:pt x="1434" y="371"/>
                  </a:lnTo>
                  <a:lnTo>
                    <a:pt x="1434" y="317"/>
                  </a:lnTo>
                  <a:lnTo>
                    <a:pt x="1413" y="317"/>
                  </a:lnTo>
                  <a:lnTo>
                    <a:pt x="1434" y="317"/>
                  </a:lnTo>
                  <a:lnTo>
                    <a:pt x="1434" y="263"/>
                  </a:lnTo>
                  <a:lnTo>
                    <a:pt x="1385" y="263"/>
                  </a:lnTo>
                  <a:lnTo>
                    <a:pt x="1434" y="263"/>
                  </a:lnTo>
                  <a:lnTo>
                    <a:pt x="1434" y="208"/>
                  </a:lnTo>
                  <a:lnTo>
                    <a:pt x="1413" y="208"/>
                  </a:lnTo>
                  <a:lnTo>
                    <a:pt x="1434" y="208"/>
                  </a:lnTo>
                  <a:lnTo>
                    <a:pt x="1434" y="154"/>
                  </a:lnTo>
                  <a:lnTo>
                    <a:pt x="1413" y="154"/>
                  </a:lnTo>
                  <a:lnTo>
                    <a:pt x="1434" y="154"/>
                  </a:lnTo>
                  <a:lnTo>
                    <a:pt x="1434" y="100"/>
                  </a:lnTo>
                  <a:lnTo>
                    <a:pt x="1413" y="100"/>
                  </a:lnTo>
                  <a:lnTo>
                    <a:pt x="1434" y="100"/>
                  </a:lnTo>
                  <a:lnTo>
                    <a:pt x="1434" y="45"/>
                  </a:lnTo>
                  <a:lnTo>
                    <a:pt x="1385" y="45"/>
                  </a:lnTo>
                  <a:lnTo>
                    <a:pt x="1434" y="45"/>
                  </a:lnTo>
                  <a:lnTo>
                    <a:pt x="1434" y="0"/>
                  </a:lnTo>
                  <a:moveTo>
                    <a:pt x="1434" y="917"/>
                  </a:moveTo>
                  <a:lnTo>
                    <a:pt x="1434" y="917"/>
                  </a:lnTo>
                  <a:lnTo>
                    <a:pt x="1434" y="917"/>
                  </a:lnTo>
                  <a:lnTo>
                    <a:pt x="1385" y="917"/>
                  </a:lnTo>
                  <a:lnTo>
                    <a:pt x="1434" y="917"/>
                  </a:lnTo>
                  <a:lnTo>
                    <a:pt x="1434" y="863"/>
                  </a:lnTo>
                  <a:lnTo>
                    <a:pt x="1413" y="863"/>
                  </a:lnTo>
                  <a:lnTo>
                    <a:pt x="1434" y="863"/>
                  </a:lnTo>
                  <a:lnTo>
                    <a:pt x="1434" y="808"/>
                  </a:lnTo>
                  <a:lnTo>
                    <a:pt x="1413" y="808"/>
                  </a:lnTo>
                  <a:lnTo>
                    <a:pt x="1434" y="808"/>
                  </a:lnTo>
                  <a:lnTo>
                    <a:pt x="1434" y="754"/>
                  </a:lnTo>
                  <a:lnTo>
                    <a:pt x="1413" y="754"/>
                  </a:lnTo>
                  <a:lnTo>
                    <a:pt x="1434" y="754"/>
                  </a:lnTo>
                  <a:lnTo>
                    <a:pt x="1434" y="700"/>
                  </a:lnTo>
                  <a:lnTo>
                    <a:pt x="1385" y="700"/>
                  </a:lnTo>
                  <a:lnTo>
                    <a:pt x="1434" y="700"/>
                  </a:lnTo>
                  <a:lnTo>
                    <a:pt x="1434" y="645"/>
                  </a:lnTo>
                  <a:lnTo>
                    <a:pt x="1413" y="645"/>
                  </a:lnTo>
                  <a:lnTo>
                    <a:pt x="1434" y="645"/>
                  </a:lnTo>
                  <a:lnTo>
                    <a:pt x="1434" y="591"/>
                  </a:lnTo>
                  <a:lnTo>
                    <a:pt x="1413" y="591"/>
                  </a:lnTo>
                  <a:lnTo>
                    <a:pt x="1434" y="591"/>
                  </a:lnTo>
                  <a:lnTo>
                    <a:pt x="1434" y="537"/>
                  </a:lnTo>
                  <a:lnTo>
                    <a:pt x="1413" y="537"/>
                  </a:lnTo>
                  <a:lnTo>
                    <a:pt x="1434" y="537"/>
                  </a:lnTo>
                  <a:lnTo>
                    <a:pt x="1434" y="482"/>
                  </a:lnTo>
                  <a:lnTo>
                    <a:pt x="1385" y="482"/>
                  </a:lnTo>
                  <a:lnTo>
                    <a:pt x="1434" y="482"/>
                  </a:lnTo>
                  <a:lnTo>
                    <a:pt x="1434" y="426"/>
                  </a:lnTo>
                  <a:lnTo>
                    <a:pt x="1413" y="426"/>
                  </a:lnTo>
                  <a:lnTo>
                    <a:pt x="1434" y="426"/>
                  </a:lnTo>
                  <a:lnTo>
                    <a:pt x="1434" y="371"/>
                  </a:lnTo>
                  <a:lnTo>
                    <a:pt x="1413" y="371"/>
                  </a:lnTo>
                  <a:lnTo>
                    <a:pt x="1434" y="371"/>
                  </a:lnTo>
                  <a:lnTo>
                    <a:pt x="1434" y="317"/>
                  </a:lnTo>
                  <a:lnTo>
                    <a:pt x="1413" y="317"/>
                  </a:lnTo>
                  <a:lnTo>
                    <a:pt x="1434" y="317"/>
                  </a:lnTo>
                  <a:lnTo>
                    <a:pt x="1434" y="263"/>
                  </a:lnTo>
                  <a:lnTo>
                    <a:pt x="1385" y="263"/>
                  </a:lnTo>
                  <a:lnTo>
                    <a:pt x="1434" y="263"/>
                  </a:lnTo>
                  <a:lnTo>
                    <a:pt x="1434" y="208"/>
                  </a:lnTo>
                  <a:lnTo>
                    <a:pt x="1413" y="208"/>
                  </a:lnTo>
                  <a:lnTo>
                    <a:pt x="1434" y="208"/>
                  </a:lnTo>
                  <a:lnTo>
                    <a:pt x="1434" y="154"/>
                  </a:lnTo>
                  <a:lnTo>
                    <a:pt x="1413" y="154"/>
                  </a:lnTo>
                  <a:lnTo>
                    <a:pt x="1434" y="154"/>
                  </a:lnTo>
                  <a:lnTo>
                    <a:pt x="1434" y="100"/>
                  </a:lnTo>
                  <a:lnTo>
                    <a:pt x="1413" y="100"/>
                  </a:lnTo>
                  <a:lnTo>
                    <a:pt x="1434" y="100"/>
                  </a:lnTo>
                  <a:lnTo>
                    <a:pt x="1434" y="45"/>
                  </a:lnTo>
                  <a:lnTo>
                    <a:pt x="1385" y="45"/>
                  </a:lnTo>
                  <a:lnTo>
                    <a:pt x="1434" y="45"/>
                  </a:lnTo>
                  <a:lnTo>
                    <a:pt x="1434" y="0"/>
                  </a:lnTo>
                  <a:moveTo>
                    <a:pt x="95" y="0"/>
                  </a:moveTo>
                  <a:lnTo>
                    <a:pt x="95" y="0"/>
                  </a:lnTo>
                  <a:lnTo>
                    <a:pt x="95" y="0"/>
                  </a:lnTo>
                  <a:lnTo>
                    <a:pt x="95" y="50"/>
                  </a:lnTo>
                  <a:lnTo>
                    <a:pt x="95" y="0"/>
                  </a:lnTo>
                  <a:lnTo>
                    <a:pt x="159" y="0"/>
                  </a:lnTo>
                  <a:lnTo>
                    <a:pt x="159" y="22"/>
                  </a:lnTo>
                  <a:lnTo>
                    <a:pt x="159" y="0"/>
                  </a:lnTo>
                  <a:lnTo>
                    <a:pt x="222" y="0"/>
                  </a:lnTo>
                  <a:lnTo>
                    <a:pt x="222" y="22"/>
                  </a:lnTo>
                  <a:lnTo>
                    <a:pt x="222" y="0"/>
                  </a:lnTo>
                  <a:lnTo>
                    <a:pt x="286" y="0"/>
                  </a:lnTo>
                  <a:lnTo>
                    <a:pt x="286" y="22"/>
                  </a:lnTo>
                  <a:lnTo>
                    <a:pt x="286" y="0"/>
                  </a:lnTo>
                  <a:lnTo>
                    <a:pt x="350" y="0"/>
                  </a:lnTo>
                  <a:lnTo>
                    <a:pt x="350" y="22"/>
                  </a:lnTo>
                  <a:lnTo>
                    <a:pt x="350" y="0"/>
                  </a:lnTo>
                  <a:lnTo>
                    <a:pt x="414" y="0"/>
                  </a:lnTo>
                  <a:lnTo>
                    <a:pt x="414" y="50"/>
                  </a:lnTo>
                  <a:lnTo>
                    <a:pt x="414" y="0"/>
                  </a:lnTo>
                  <a:lnTo>
                    <a:pt x="478" y="0"/>
                  </a:lnTo>
                  <a:lnTo>
                    <a:pt x="478" y="22"/>
                  </a:lnTo>
                  <a:lnTo>
                    <a:pt x="478" y="0"/>
                  </a:lnTo>
                  <a:lnTo>
                    <a:pt x="541" y="0"/>
                  </a:lnTo>
                  <a:lnTo>
                    <a:pt x="541" y="22"/>
                  </a:lnTo>
                  <a:lnTo>
                    <a:pt x="541" y="0"/>
                  </a:lnTo>
                  <a:lnTo>
                    <a:pt x="605" y="0"/>
                  </a:lnTo>
                  <a:lnTo>
                    <a:pt x="605" y="22"/>
                  </a:lnTo>
                  <a:lnTo>
                    <a:pt x="605" y="0"/>
                  </a:lnTo>
                  <a:lnTo>
                    <a:pt x="669" y="0"/>
                  </a:lnTo>
                  <a:lnTo>
                    <a:pt x="669" y="22"/>
                  </a:lnTo>
                  <a:lnTo>
                    <a:pt x="669" y="0"/>
                  </a:lnTo>
                  <a:lnTo>
                    <a:pt x="733" y="0"/>
                  </a:lnTo>
                  <a:lnTo>
                    <a:pt x="733" y="50"/>
                  </a:lnTo>
                  <a:lnTo>
                    <a:pt x="733" y="0"/>
                  </a:lnTo>
                  <a:lnTo>
                    <a:pt x="797" y="0"/>
                  </a:lnTo>
                  <a:lnTo>
                    <a:pt x="797" y="22"/>
                  </a:lnTo>
                  <a:lnTo>
                    <a:pt x="797" y="0"/>
                  </a:lnTo>
                  <a:lnTo>
                    <a:pt x="860" y="0"/>
                  </a:lnTo>
                  <a:lnTo>
                    <a:pt x="860" y="22"/>
                  </a:lnTo>
                  <a:lnTo>
                    <a:pt x="860" y="0"/>
                  </a:lnTo>
                  <a:lnTo>
                    <a:pt x="924" y="0"/>
                  </a:lnTo>
                  <a:lnTo>
                    <a:pt x="924" y="22"/>
                  </a:lnTo>
                  <a:lnTo>
                    <a:pt x="924" y="0"/>
                  </a:lnTo>
                  <a:lnTo>
                    <a:pt x="988" y="0"/>
                  </a:lnTo>
                  <a:lnTo>
                    <a:pt x="988" y="22"/>
                  </a:lnTo>
                  <a:lnTo>
                    <a:pt x="988" y="0"/>
                  </a:lnTo>
                  <a:lnTo>
                    <a:pt x="1052" y="0"/>
                  </a:lnTo>
                  <a:lnTo>
                    <a:pt x="1052" y="50"/>
                  </a:lnTo>
                  <a:lnTo>
                    <a:pt x="1052" y="0"/>
                  </a:lnTo>
                  <a:lnTo>
                    <a:pt x="1115" y="0"/>
                  </a:lnTo>
                  <a:lnTo>
                    <a:pt x="1115" y="22"/>
                  </a:lnTo>
                  <a:lnTo>
                    <a:pt x="1115" y="0"/>
                  </a:lnTo>
                  <a:lnTo>
                    <a:pt x="1179" y="0"/>
                  </a:lnTo>
                  <a:lnTo>
                    <a:pt x="1179" y="22"/>
                  </a:lnTo>
                  <a:lnTo>
                    <a:pt x="1179" y="0"/>
                  </a:lnTo>
                  <a:lnTo>
                    <a:pt x="1243" y="0"/>
                  </a:lnTo>
                  <a:lnTo>
                    <a:pt x="1243" y="22"/>
                  </a:lnTo>
                  <a:lnTo>
                    <a:pt x="1243" y="0"/>
                  </a:lnTo>
                  <a:lnTo>
                    <a:pt x="1307" y="0"/>
                  </a:lnTo>
                  <a:lnTo>
                    <a:pt x="1307" y="22"/>
                  </a:lnTo>
                  <a:lnTo>
                    <a:pt x="1307" y="0"/>
                  </a:lnTo>
                  <a:lnTo>
                    <a:pt x="1371" y="0"/>
                  </a:lnTo>
                  <a:lnTo>
                    <a:pt x="1371" y="50"/>
                  </a:lnTo>
                  <a:lnTo>
                    <a:pt x="1371" y="0"/>
                  </a:lnTo>
                  <a:lnTo>
                    <a:pt x="1434" y="0"/>
                  </a:lnTo>
                  <a:lnTo>
                    <a:pt x="1434" y="22"/>
                  </a:lnTo>
                  <a:lnTo>
                    <a:pt x="1434" y="0"/>
                  </a:lnTo>
                  <a:lnTo>
                    <a:pt x="1434" y="0"/>
                  </a:lnTo>
                  <a:moveTo>
                    <a:pt x="95" y="0"/>
                  </a:moveTo>
                  <a:lnTo>
                    <a:pt x="95" y="0"/>
                  </a:lnTo>
                  <a:lnTo>
                    <a:pt x="95" y="0"/>
                  </a:lnTo>
                  <a:lnTo>
                    <a:pt x="95" y="50"/>
                  </a:lnTo>
                  <a:lnTo>
                    <a:pt x="95" y="0"/>
                  </a:lnTo>
                  <a:lnTo>
                    <a:pt x="159" y="0"/>
                  </a:lnTo>
                  <a:lnTo>
                    <a:pt x="159" y="22"/>
                  </a:lnTo>
                  <a:lnTo>
                    <a:pt x="159" y="0"/>
                  </a:lnTo>
                  <a:lnTo>
                    <a:pt x="222" y="0"/>
                  </a:lnTo>
                  <a:lnTo>
                    <a:pt x="222" y="22"/>
                  </a:lnTo>
                  <a:lnTo>
                    <a:pt x="222" y="0"/>
                  </a:lnTo>
                  <a:lnTo>
                    <a:pt x="286" y="0"/>
                  </a:lnTo>
                  <a:lnTo>
                    <a:pt x="286" y="22"/>
                  </a:lnTo>
                  <a:lnTo>
                    <a:pt x="286" y="0"/>
                  </a:lnTo>
                  <a:lnTo>
                    <a:pt x="350" y="0"/>
                  </a:lnTo>
                  <a:lnTo>
                    <a:pt x="350" y="22"/>
                  </a:lnTo>
                  <a:lnTo>
                    <a:pt x="350" y="0"/>
                  </a:lnTo>
                  <a:lnTo>
                    <a:pt x="414" y="0"/>
                  </a:lnTo>
                  <a:lnTo>
                    <a:pt x="414" y="50"/>
                  </a:lnTo>
                  <a:lnTo>
                    <a:pt x="414" y="0"/>
                  </a:lnTo>
                  <a:lnTo>
                    <a:pt x="478" y="0"/>
                  </a:lnTo>
                  <a:lnTo>
                    <a:pt x="478" y="22"/>
                  </a:lnTo>
                  <a:lnTo>
                    <a:pt x="478" y="0"/>
                  </a:lnTo>
                  <a:lnTo>
                    <a:pt x="541" y="0"/>
                  </a:lnTo>
                  <a:lnTo>
                    <a:pt x="541" y="22"/>
                  </a:lnTo>
                  <a:lnTo>
                    <a:pt x="541" y="0"/>
                  </a:lnTo>
                  <a:lnTo>
                    <a:pt x="605" y="0"/>
                  </a:lnTo>
                  <a:lnTo>
                    <a:pt x="605" y="22"/>
                  </a:lnTo>
                  <a:lnTo>
                    <a:pt x="605" y="0"/>
                  </a:lnTo>
                  <a:lnTo>
                    <a:pt x="669" y="0"/>
                  </a:lnTo>
                  <a:lnTo>
                    <a:pt x="669" y="22"/>
                  </a:lnTo>
                  <a:lnTo>
                    <a:pt x="669" y="0"/>
                  </a:lnTo>
                  <a:lnTo>
                    <a:pt x="733" y="0"/>
                  </a:lnTo>
                  <a:lnTo>
                    <a:pt x="733" y="50"/>
                  </a:lnTo>
                  <a:lnTo>
                    <a:pt x="733" y="0"/>
                  </a:lnTo>
                  <a:lnTo>
                    <a:pt x="797" y="0"/>
                  </a:lnTo>
                  <a:lnTo>
                    <a:pt x="797" y="22"/>
                  </a:lnTo>
                  <a:lnTo>
                    <a:pt x="797" y="0"/>
                  </a:lnTo>
                  <a:lnTo>
                    <a:pt x="860" y="0"/>
                  </a:lnTo>
                  <a:lnTo>
                    <a:pt x="860" y="22"/>
                  </a:lnTo>
                  <a:lnTo>
                    <a:pt x="860" y="0"/>
                  </a:lnTo>
                  <a:lnTo>
                    <a:pt x="924" y="0"/>
                  </a:lnTo>
                  <a:lnTo>
                    <a:pt x="924" y="22"/>
                  </a:lnTo>
                  <a:lnTo>
                    <a:pt x="924" y="0"/>
                  </a:lnTo>
                  <a:lnTo>
                    <a:pt x="988" y="0"/>
                  </a:lnTo>
                  <a:lnTo>
                    <a:pt x="988" y="22"/>
                  </a:lnTo>
                  <a:lnTo>
                    <a:pt x="988" y="0"/>
                  </a:lnTo>
                  <a:lnTo>
                    <a:pt x="1052" y="0"/>
                  </a:lnTo>
                  <a:lnTo>
                    <a:pt x="1052" y="50"/>
                  </a:lnTo>
                  <a:lnTo>
                    <a:pt x="1052" y="0"/>
                  </a:lnTo>
                  <a:lnTo>
                    <a:pt x="1115" y="0"/>
                  </a:lnTo>
                  <a:lnTo>
                    <a:pt x="1115" y="22"/>
                  </a:lnTo>
                  <a:lnTo>
                    <a:pt x="1115" y="0"/>
                  </a:lnTo>
                  <a:lnTo>
                    <a:pt x="1179" y="0"/>
                  </a:lnTo>
                  <a:lnTo>
                    <a:pt x="1179" y="22"/>
                  </a:lnTo>
                  <a:lnTo>
                    <a:pt x="1179" y="0"/>
                  </a:lnTo>
                  <a:lnTo>
                    <a:pt x="1243" y="0"/>
                  </a:lnTo>
                  <a:lnTo>
                    <a:pt x="1243" y="22"/>
                  </a:lnTo>
                  <a:lnTo>
                    <a:pt x="1243" y="0"/>
                  </a:lnTo>
                  <a:lnTo>
                    <a:pt x="1307" y="0"/>
                  </a:lnTo>
                  <a:lnTo>
                    <a:pt x="1307" y="22"/>
                  </a:lnTo>
                  <a:lnTo>
                    <a:pt x="1307" y="0"/>
                  </a:lnTo>
                  <a:lnTo>
                    <a:pt x="1371" y="0"/>
                  </a:lnTo>
                  <a:lnTo>
                    <a:pt x="1371" y="50"/>
                  </a:lnTo>
                  <a:lnTo>
                    <a:pt x="1371" y="0"/>
                  </a:lnTo>
                  <a:lnTo>
                    <a:pt x="1434" y="0"/>
                  </a:lnTo>
                  <a:lnTo>
                    <a:pt x="1434" y="22"/>
                  </a:lnTo>
                  <a:lnTo>
                    <a:pt x="1434" y="0"/>
                  </a:lnTo>
                  <a:lnTo>
                    <a:pt x="1434" y="0"/>
                  </a:lnTo>
                  <a:moveTo>
                    <a:pt x="95" y="917"/>
                  </a:moveTo>
                  <a:lnTo>
                    <a:pt x="95" y="917"/>
                  </a:lnTo>
                  <a:lnTo>
                    <a:pt x="95" y="917"/>
                  </a:lnTo>
                  <a:lnTo>
                    <a:pt x="95" y="867"/>
                  </a:lnTo>
                  <a:lnTo>
                    <a:pt x="95" y="917"/>
                  </a:lnTo>
                  <a:lnTo>
                    <a:pt x="159" y="917"/>
                  </a:lnTo>
                  <a:lnTo>
                    <a:pt x="159" y="898"/>
                  </a:lnTo>
                  <a:lnTo>
                    <a:pt x="159" y="917"/>
                  </a:lnTo>
                  <a:lnTo>
                    <a:pt x="222" y="917"/>
                  </a:lnTo>
                  <a:lnTo>
                    <a:pt x="222" y="898"/>
                  </a:lnTo>
                  <a:lnTo>
                    <a:pt x="222" y="917"/>
                  </a:lnTo>
                  <a:lnTo>
                    <a:pt x="286" y="917"/>
                  </a:lnTo>
                  <a:lnTo>
                    <a:pt x="286" y="898"/>
                  </a:lnTo>
                  <a:lnTo>
                    <a:pt x="286" y="917"/>
                  </a:lnTo>
                  <a:lnTo>
                    <a:pt x="350" y="917"/>
                  </a:lnTo>
                  <a:lnTo>
                    <a:pt x="350" y="898"/>
                  </a:lnTo>
                  <a:lnTo>
                    <a:pt x="350" y="917"/>
                  </a:lnTo>
                  <a:lnTo>
                    <a:pt x="414" y="917"/>
                  </a:lnTo>
                  <a:lnTo>
                    <a:pt x="414" y="867"/>
                  </a:lnTo>
                  <a:lnTo>
                    <a:pt x="414" y="917"/>
                  </a:lnTo>
                  <a:lnTo>
                    <a:pt x="478" y="917"/>
                  </a:lnTo>
                  <a:lnTo>
                    <a:pt x="478" y="898"/>
                  </a:lnTo>
                  <a:lnTo>
                    <a:pt x="478" y="917"/>
                  </a:lnTo>
                  <a:lnTo>
                    <a:pt x="541" y="917"/>
                  </a:lnTo>
                  <a:lnTo>
                    <a:pt x="541" y="898"/>
                  </a:lnTo>
                  <a:lnTo>
                    <a:pt x="541" y="917"/>
                  </a:lnTo>
                  <a:lnTo>
                    <a:pt x="605" y="917"/>
                  </a:lnTo>
                  <a:lnTo>
                    <a:pt x="605" y="898"/>
                  </a:lnTo>
                  <a:lnTo>
                    <a:pt x="605" y="917"/>
                  </a:lnTo>
                  <a:lnTo>
                    <a:pt x="669" y="917"/>
                  </a:lnTo>
                  <a:lnTo>
                    <a:pt x="669" y="898"/>
                  </a:lnTo>
                  <a:lnTo>
                    <a:pt x="669" y="917"/>
                  </a:lnTo>
                  <a:lnTo>
                    <a:pt x="733" y="917"/>
                  </a:lnTo>
                  <a:lnTo>
                    <a:pt x="733" y="867"/>
                  </a:lnTo>
                  <a:lnTo>
                    <a:pt x="733" y="917"/>
                  </a:lnTo>
                  <a:lnTo>
                    <a:pt x="797" y="917"/>
                  </a:lnTo>
                  <a:lnTo>
                    <a:pt x="797" y="898"/>
                  </a:lnTo>
                  <a:lnTo>
                    <a:pt x="797" y="917"/>
                  </a:lnTo>
                  <a:lnTo>
                    <a:pt x="860" y="917"/>
                  </a:lnTo>
                  <a:lnTo>
                    <a:pt x="860" y="898"/>
                  </a:lnTo>
                  <a:lnTo>
                    <a:pt x="860" y="917"/>
                  </a:lnTo>
                  <a:lnTo>
                    <a:pt x="924" y="917"/>
                  </a:lnTo>
                  <a:lnTo>
                    <a:pt x="924" y="898"/>
                  </a:lnTo>
                  <a:lnTo>
                    <a:pt x="924" y="917"/>
                  </a:lnTo>
                  <a:lnTo>
                    <a:pt x="988" y="917"/>
                  </a:lnTo>
                  <a:lnTo>
                    <a:pt x="988" y="898"/>
                  </a:lnTo>
                  <a:lnTo>
                    <a:pt x="988" y="917"/>
                  </a:lnTo>
                  <a:lnTo>
                    <a:pt x="1052" y="917"/>
                  </a:lnTo>
                  <a:lnTo>
                    <a:pt x="1052" y="867"/>
                  </a:lnTo>
                  <a:lnTo>
                    <a:pt x="1052" y="917"/>
                  </a:lnTo>
                  <a:lnTo>
                    <a:pt x="1115" y="917"/>
                  </a:lnTo>
                  <a:lnTo>
                    <a:pt x="1115" y="898"/>
                  </a:lnTo>
                  <a:lnTo>
                    <a:pt x="1115" y="917"/>
                  </a:lnTo>
                  <a:lnTo>
                    <a:pt x="1179" y="917"/>
                  </a:lnTo>
                  <a:lnTo>
                    <a:pt x="1179" y="898"/>
                  </a:lnTo>
                  <a:lnTo>
                    <a:pt x="1179" y="917"/>
                  </a:lnTo>
                  <a:lnTo>
                    <a:pt x="1243" y="917"/>
                  </a:lnTo>
                  <a:lnTo>
                    <a:pt x="1243" y="898"/>
                  </a:lnTo>
                  <a:lnTo>
                    <a:pt x="1243" y="917"/>
                  </a:lnTo>
                  <a:lnTo>
                    <a:pt x="1307" y="917"/>
                  </a:lnTo>
                  <a:lnTo>
                    <a:pt x="1307" y="898"/>
                  </a:lnTo>
                  <a:lnTo>
                    <a:pt x="1307" y="917"/>
                  </a:lnTo>
                  <a:lnTo>
                    <a:pt x="1371" y="917"/>
                  </a:lnTo>
                  <a:lnTo>
                    <a:pt x="1371" y="867"/>
                  </a:lnTo>
                  <a:lnTo>
                    <a:pt x="1371" y="917"/>
                  </a:lnTo>
                  <a:lnTo>
                    <a:pt x="1434" y="917"/>
                  </a:lnTo>
                  <a:lnTo>
                    <a:pt x="1434" y="898"/>
                  </a:lnTo>
                  <a:lnTo>
                    <a:pt x="1434" y="917"/>
                  </a:lnTo>
                  <a:lnTo>
                    <a:pt x="1434" y="917"/>
                  </a:lnTo>
                  <a:moveTo>
                    <a:pt x="95" y="917"/>
                  </a:moveTo>
                  <a:lnTo>
                    <a:pt x="95" y="917"/>
                  </a:lnTo>
                  <a:lnTo>
                    <a:pt x="95" y="917"/>
                  </a:lnTo>
                  <a:lnTo>
                    <a:pt x="95" y="867"/>
                  </a:lnTo>
                  <a:lnTo>
                    <a:pt x="95" y="917"/>
                  </a:lnTo>
                  <a:lnTo>
                    <a:pt x="159" y="917"/>
                  </a:lnTo>
                  <a:lnTo>
                    <a:pt x="159" y="898"/>
                  </a:lnTo>
                  <a:lnTo>
                    <a:pt x="159" y="917"/>
                  </a:lnTo>
                  <a:lnTo>
                    <a:pt x="222" y="917"/>
                  </a:lnTo>
                  <a:lnTo>
                    <a:pt x="222" y="898"/>
                  </a:lnTo>
                  <a:lnTo>
                    <a:pt x="222" y="917"/>
                  </a:lnTo>
                  <a:lnTo>
                    <a:pt x="286" y="917"/>
                  </a:lnTo>
                  <a:lnTo>
                    <a:pt x="286" y="898"/>
                  </a:lnTo>
                  <a:lnTo>
                    <a:pt x="286" y="917"/>
                  </a:lnTo>
                  <a:lnTo>
                    <a:pt x="350" y="917"/>
                  </a:lnTo>
                  <a:lnTo>
                    <a:pt x="350" y="898"/>
                  </a:lnTo>
                  <a:lnTo>
                    <a:pt x="350" y="917"/>
                  </a:lnTo>
                  <a:lnTo>
                    <a:pt x="414" y="917"/>
                  </a:lnTo>
                  <a:lnTo>
                    <a:pt x="414" y="867"/>
                  </a:lnTo>
                  <a:lnTo>
                    <a:pt x="414" y="917"/>
                  </a:lnTo>
                  <a:lnTo>
                    <a:pt x="478" y="917"/>
                  </a:lnTo>
                  <a:lnTo>
                    <a:pt x="478" y="898"/>
                  </a:lnTo>
                  <a:lnTo>
                    <a:pt x="478" y="917"/>
                  </a:lnTo>
                  <a:lnTo>
                    <a:pt x="541" y="917"/>
                  </a:lnTo>
                  <a:lnTo>
                    <a:pt x="541" y="898"/>
                  </a:lnTo>
                  <a:lnTo>
                    <a:pt x="541" y="917"/>
                  </a:lnTo>
                  <a:lnTo>
                    <a:pt x="605" y="917"/>
                  </a:lnTo>
                  <a:lnTo>
                    <a:pt x="605" y="898"/>
                  </a:lnTo>
                  <a:lnTo>
                    <a:pt x="605" y="917"/>
                  </a:lnTo>
                  <a:lnTo>
                    <a:pt x="669" y="917"/>
                  </a:lnTo>
                  <a:lnTo>
                    <a:pt x="669" y="898"/>
                  </a:lnTo>
                  <a:lnTo>
                    <a:pt x="669" y="917"/>
                  </a:lnTo>
                  <a:lnTo>
                    <a:pt x="733" y="917"/>
                  </a:lnTo>
                  <a:lnTo>
                    <a:pt x="733" y="867"/>
                  </a:lnTo>
                  <a:lnTo>
                    <a:pt x="733" y="917"/>
                  </a:lnTo>
                  <a:lnTo>
                    <a:pt x="797" y="917"/>
                  </a:lnTo>
                  <a:lnTo>
                    <a:pt x="797" y="898"/>
                  </a:lnTo>
                  <a:lnTo>
                    <a:pt x="797" y="917"/>
                  </a:lnTo>
                  <a:lnTo>
                    <a:pt x="860" y="917"/>
                  </a:lnTo>
                  <a:lnTo>
                    <a:pt x="860" y="898"/>
                  </a:lnTo>
                  <a:lnTo>
                    <a:pt x="860" y="917"/>
                  </a:lnTo>
                  <a:lnTo>
                    <a:pt x="924" y="917"/>
                  </a:lnTo>
                  <a:lnTo>
                    <a:pt x="924" y="898"/>
                  </a:lnTo>
                  <a:lnTo>
                    <a:pt x="924" y="917"/>
                  </a:lnTo>
                  <a:lnTo>
                    <a:pt x="988" y="917"/>
                  </a:lnTo>
                  <a:lnTo>
                    <a:pt x="988" y="898"/>
                  </a:lnTo>
                  <a:lnTo>
                    <a:pt x="988" y="917"/>
                  </a:lnTo>
                  <a:lnTo>
                    <a:pt x="1052" y="917"/>
                  </a:lnTo>
                  <a:lnTo>
                    <a:pt x="1052" y="867"/>
                  </a:lnTo>
                  <a:lnTo>
                    <a:pt x="1052" y="917"/>
                  </a:lnTo>
                  <a:lnTo>
                    <a:pt x="1115" y="917"/>
                  </a:lnTo>
                  <a:lnTo>
                    <a:pt x="1115" y="898"/>
                  </a:lnTo>
                  <a:lnTo>
                    <a:pt x="1115" y="917"/>
                  </a:lnTo>
                  <a:lnTo>
                    <a:pt x="1179" y="917"/>
                  </a:lnTo>
                  <a:lnTo>
                    <a:pt x="1179" y="898"/>
                  </a:lnTo>
                  <a:lnTo>
                    <a:pt x="1179" y="917"/>
                  </a:lnTo>
                  <a:lnTo>
                    <a:pt x="1243" y="917"/>
                  </a:lnTo>
                  <a:lnTo>
                    <a:pt x="1243" y="898"/>
                  </a:lnTo>
                  <a:lnTo>
                    <a:pt x="1243" y="917"/>
                  </a:lnTo>
                  <a:lnTo>
                    <a:pt x="1307" y="917"/>
                  </a:lnTo>
                  <a:lnTo>
                    <a:pt x="1307" y="898"/>
                  </a:lnTo>
                  <a:lnTo>
                    <a:pt x="1307" y="917"/>
                  </a:lnTo>
                  <a:lnTo>
                    <a:pt x="1371" y="917"/>
                  </a:lnTo>
                  <a:lnTo>
                    <a:pt x="1371" y="867"/>
                  </a:lnTo>
                  <a:lnTo>
                    <a:pt x="1371" y="917"/>
                  </a:lnTo>
                  <a:lnTo>
                    <a:pt x="1434" y="917"/>
                  </a:lnTo>
                  <a:lnTo>
                    <a:pt x="1434" y="898"/>
                  </a:lnTo>
                  <a:lnTo>
                    <a:pt x="1434" y="917"/>
                  </a:lnTo>
                  <a:lnTo>
                    <a:pt x="1434" y="917"/>
                  </a:lnTo>
                  <a:moveTo>
                    <a:pt x="95" y="917"/>
                  </a:moveTo>
                  <a:lnTo>
                    <a:pt x="95" y="917"/>
                  </a:lnTo>
                  <a:lnTo>
                    <a:pt x="95" y="917"/>
                  </a:lnTo>
                  <a:lnTo>
                    <a:pt x="144" y="917"/>
                  </a:lnTo>
                  <a:lnTo>
                    <a:pt x="95" y="917"/>
                  </a:lnTo>
                  <a:lnTo>
                    <a:pt x="95" y="863"/>
                  </a:lnTo>
                  <a:lnTo>
                    <a:pt x="116" y="863"/>
                  </a:lnTo>
                  <a:lnTo>
                    <a:pt x="95" y="863"/>
                  </a:lnTo>
                  <a:lnTo>
                    <a:pt x="95" y="808"/>
                  </a:lnTo>
                  <a:lnTo>
                    <a:pt x="116" y="808"/>
                  </a:lnTo>
                  <a:lnTo>
                    <a:pt x="95" y="808"/>
                  </a:lnTo>
                  <a:lnTo>
                    <a:pt x="95" y="754"/>
                  </a:lnTo>
                  <a:lnTo>
                    <a:pt x="116" y="754"/>
                  </a:lnTo>
                  <a:lnTo>
                    <a:pt x="95" y="754"/>
                  </a:lnTo>
                  <a:lnTo>
                    <a:pt x="95" y="700"/>
                  </a:lnTo>
                  <a:lnTo>
                    <a:pt x="144" y="700"/>
                  </a:lnTo>
                  <a:lnTo>
                    <a:pt x="95" y="700"/>
                  </a:lnTo>
                  <a:lnTo>
                    <a:pt x="95" y="645"/>
                  </a:lnTo>
                  <a:lnTo>
                    <a:pt x="116" y="645"/>
                  </a:lnTo>
                  <a:lnTo>
                    <a:pt x="95" y="645"/>
                  </a:lnTo>
                  <a:lnTo>
                    <a:pt x="95" y="591"/>
                  </a:lnTo>
                  <a:lnTo>
                    <a:pt x="116" y="591"/>
                  </a:lnTo>
                  <a:lnTo>
                    <a:pt x="95" y="591"/>
                  </a:lnTo>
                  <a:lnTo>
                    <a:pt x="95" y="537"/>
                  </a:lnTo>
                  <a:lnTo>
                    <a:pt x="116" y="537"/>
                  </a:lnTo>
                  <a:lnTo>
                    <a:pt x="95" y="537"/>
                  </a:lnTo>
                  <a:lnTo>
                    <a:pt x="95" y="482"/>
                  </a:lnTo>
                  <a:lnTo>
                    <a:pt x="144" y="482"/>
                  </a:lnTo>
                  <a:lnTo>
                    <a:pt x="95" y="482"/>
                  </a:lnTo>
                  <a:lnTo>
                    <a:pt x="95" y="426"/>
                  </a:lnTo>
                  <a:lnTo>
                    <a:pt x="116" y="426"/>
                  </a:lnTo>
                  <a:lnTo>
                    <a:pt x="95" y="426"/>
                  </a:lnTo>
                  <a:lnTo>
                    <a:pt x="95" y="371"/>
                  </a:lnTo>
                  <a:lnTo>
                    <a:pt x="116" y="371"/>
                  </a:lnTo>
                  <a:lnTo>
                    <a:pt x="95" y="371"/>
                  </a:lnTo>
                  <a:lnTo>
                    <a:pt x="95" y="317"/>
                  </a:lnTo>
                  <a:lnTo>
                    <a:pt x="116" y="317"/>
                  </a:lnTo>
                  <a:lnTo>
                    <a:pt x="95" y="317"/>
                  </a:lnTo>
                  <a:lnTo>
                    <a:pt x="95" y="263"/>
                  </a:lnTo>
                  <a:lnTo>
                    <a:pt x="144" y="263"/>
                  </a:lnTo>
                  <a:lnTo>
                    <a:pt x="95" y="263"/>
                  </a:lnTo>
                  <a:lnTo>
                    <a:pt x="95" y="208"/>
                  </a:lnTo>
                  <a:lnTo>
                    <a:pt x="116" y="208"/>
                  </a:lnTo>
                  <a:lnTo>
                    <a:pt x="95" y="208"/>
                  </a:lnTo>
                  <a:lnTo>
                    <a:pt x="95" y="154"/>
                  </a:lnTo>
                  <a:lnTo>
                    <a:pt x="116" y="154"/>
                  </a:lnTo>
                  <a:lnTo>
                    <a:pt x="95" y="154"/>
                  </a:lnTo>
                  <a:lnTo>
                    <a:pt x="95" y="100"/>
                  </a:lnTo>
                  <a:lnTo>
                    <a:pt x="116" y="100"/>
                  </a:lnTo>
                  <a:lnTo>
                    <a:pt x="95" y="100"/>
                  </a:lnTo>
                  <a:lnTo>
                    <a:pt x="95" y="45"/>
                  </a:lnTo>
                  <a:lnTo>
                    <a:pt x="144" y="45"/>
                  </a:lnTo>
                  <a:lnTo>
                    <a:pt x="95" y="45"/>
                  </a:lnTo>
                  <a:lnTo>
                    <a:pt x="95" y="0"/>
                  </a:lnTo>
                  <a:moveTo>
                    <a:pt x="15" y="893"/>
                  </a:moveTo>
                  <a:lnTo>
                    <a:pt x="7" y="896"/>
                  </a:lnTo>
                  <a:lnTo>
                    <a:pt x="3" y="903"/>
                  </a:lnTo>
                  <a:lnTo>
                    <a:pt x="0" y="915"/>
                  </a:lnTo>
                  <a:lnTo>
                    <a:pt x="0" y="922"/>
                  </a:lnTo>
                  <a:lnTo>
                    <a:pt x="3" y="931"/>
                  </a:lnTo>
                  <a:lnTo>
                    <a:pt x="7" y="938"/>
                  </a:lnTo>
                  <a:lnTo>
                    <a:pt x="15" y="941"/>
                  </a:lnTo>
                  <a:lnTo>
                    <a:pt x="17" y="941"/>
                  </a:lnTo>
                  <a:lnTo>
                    <a:pt x="24" y="938"/>
                  </a:lnTo>
                  <a:lnTo>
                    <a:pt x="29" y="931"/>
                  </a:lnTo>
                  <a:lnTo>
                    <a:pt x="31" y="922"/>
                  </a:lnTo>
                  <a:lnTo>
                    <a:pt x="31" y="915"/>
                  </a:lnTo>
                  <a:lnTo>
                    <a:pt x="29" y="903"/>
                  </a:lnTo>
                  <a:lnTo>
                    <a:pt x="24" y="896"/>
                  </a:lnTo>
                  <a:lnTo>
                    <a:pt x="17" y="893"/>
                  </a:lnTo>
                  <a:lnTo>
                    <a:pt x="15" y="893"/>
                  </a:lnTo>
                  <a:moveTo>
                    <a:pt x="50" y="936"/>
                  </a:moveTo>
                  <a:lnTo>
                    <a:pt x="48" y="938"/>
                  </a:lnTo>
                  <a:lnTo>
                    <a:pt x="50" y="941"/>
                  </a:lnTo>
                  <a:lnTo>
                    <a:pt x="50" y="938"/>
                  </a:lnTo>
                  <a:lnTo>
                    <a:pt x="50" y="936"/>
                  </a:lnTo>
                  <a:moveTo>
                    <a:pt x="7" y="685"/>
                  </a:moveTo>
                  <a:lnTo>
                    <a:pt x="12" y="683"/>
                  </a:lnTo>
                  <a:lnTo>
                    <a:pt x="17" y="676"/>
                  </a:lnTo>
                  <a:lnTo>
                    <a:pt x="17" y="723"/>
                  </a:lnTo>
                  <a:moveTo>
                    <a:pt x="50" y="718"/>
                  </a:moveTo>
                  <a:lnTo>
                    <a:pt x="48" y="721"/>
                  </a:lnTo>
                  <a:lnTo>
                    <a:pt x="50" y="723"/>
                  </a:lnTo>
                  <a:lnTo>
                    <a:pt x="50" y="721"/>
                  </a:lnTo>
                  <a:lnTo>
                    <a:pt x="50" y="718"/>
                  </a:lnTo>
                  <a:moveTo>
                    <a:pt x="3" y="468"/>
                  </a:moveTo>
                  <a:lnTo>
                    <a:pt x="3" y="466"/>
                  </a:lnTo>
                  <a:lnTo>
                    <a:pt x="5" y="463"/>
                  </a:lnTo>
                  <a:lnTo>
                    <a:pt x="7" y="461"/>
                  </a:lnTo>
                  <a:lnTo>
                    <a:pt x="12" y="459"/>
                  </a:lnTo>
                  <a:lnTo>
                    <a:pt x="19" y="459"/>
                  </a:lnTo>
                  <a:lnTo>
                    <a:pt x="24" y="461"/>
                  </a:lnTo>
                  <a:lnTo>
                    <a:pt x="26" y="463"/>
                  </a:lnTo>
                  <a:lnTo>
                    <a:pt x="29" y="466"/>
                  </a:lnTo>
                  <a:lnTo>
                    <a:pt x="29" y="470"/>
                  </a:lnTo>
                  <a:lnTo>
                    <a:pt x="26" y="475"/>
                  </a:lnTo>
                  <a:lnTo>
                    <a:pt x="22" y="482"/>
                  </a:lnTo>
                  <a:lnTo>
                    <a:pt x="0" y="504"/>
                  </a:lnTo>
                  <a:lnTo>
                    <a:pt x="31" y="504"/>
                  </a:lnTo>
                  <a:moveTo>
                    <a:pt x="50" y="499"/>
                  </a:moveTo>
                  <a:lnTo>
                    <a:pt x="48" y="501"/>
                  </a:lnTo>
                  <a:lnTo>
                    <a:pt x="50" y="504"/>
                  </a:lnTo>
                  <a:lnTo>
                    <a:pt x="50" y="501"/>
                  </a:lnTo>
                  <a:lnTo>
                    <a:pt x="50" y="499"/>
                  </a:lnTo>
                  <a:moveTo>
                    <a:pt x="5" y="239"/>
                  </a:moveTo>
                  <a:lnTo>
                    <a:pt x="29" y="239"/>
                  </a:lnTo>
                  <a:lnTo>
                    <a:pt x="17" y="258"/>
                  </a:lnTo>
                  <a:lnTo>
                    <a:pt x="22" y="258"/>
                  </a:lnTo>
                  <a:lnTo>
                    <a:pt x="26" y="260"/>
                  </a:lnTo>
                  <a:lnTo>
                    <a:pt x="29" y="263"/>
                  </a:lnTo>
                  <a:lnTo>
                    <a:pt x="31" y="270"/>
                  </a:lnTo>
                  <a:lnTo>
                    <a:pt x="31" y="272"/>
                  </a:lnTo>
                  <a:lnTo>
                    <a:pt x="29" y="279"/>
                  </a:lnTo>
                  <a:lnTo>
                    <a:pt x="24" y="284"/>
                  </a:lnTo>
                  <a:lnTo>
                    <a:pt x="17" y="286"/>
                  </a:lnTo>
                  <a:lnTo>
                    <a:pt x="12" y="286"/>
                  </a:lnTo>
                  <a:lnTo>
                    <a:pt x="5" y="284"/>
                  </a:lnTo>
                  <a:lnTo>
                    <a:pt x="3" y="281"/>
                  </a:lnTo>
                  <a:lnTo>
                    <a:pt x="0" y="277"/>
                  </a:lnTo>
                  <a:moveTo>
                    <a:pt x="50" y="281"/>
                  </a:moveTo>
                  <a:lnTo>
                    <a:pt x="48" y="284"/>
                  </a:lnTo>
                  <a:lnTo>
                    <a:pt x="50" y="286"/>
                  </a:lnTo>
                  <a:lnTo>
                    <a:pt x="50" y="284"/>
                  </a:lnTo>
                  <a:lnTo>
                    <a:pt x="50" y="281"/>
                  </a:lnTo>
                  <a:moveTo>
                    <a:pt x="22" y="22"/>
                  </a:moveTo>
                  <a:lnTo>
                    <a:pt x="0" y="52"/>
                  </a:lnTo>
                  <a:lnTo>
                    <a:pt x="33" y="52"/>
                  </a:lnTo>
                  <a:moveTo>
                    <a:pt x="22" y="22"/>
                  </a:moveTo>
                  <a:lnTo>
                    <a:pt x="22" y="69"/>
                  </a:lnTo>
                  <a:moveTo>
                    <a:pt x="50" y="64"/>
                  </a:moveTo>
                  <a:lnTo>
                    <a:pt x="48" y="66"/>
                  </a:lnTo>
                  <a:lnTo>
                    <a:pt x="50" y="69"/>
                  </a:lnTo>
                  <a:lnTo>
                    <a:pt x="50" y="66"/>
                  </a:lnTo>
                  <a:lnTo>
                    <a:pt x="50" y="64"/>
                  </a:lnTo>
                  <a:moveTo>
                    <a:pt x="95" y="917"/>
                  </a:moveTo>
                  <a:lnTo>
                    <a:pt x="95" y="917"/>
                  </a:lnTo>
                  <a:lnTo>
                    <a:pt x="95" y="917"/>
                  </a:lnTo>
                  <a:lnTo>
                    <a:pt x="144" y="917"/>
                  </a:lnTo>
                  <a:lnTo>
                    <a:pt x="95" y="917"/>
                  </a:lnTo>
                  <a:lnTo>
                    <a:pt x="95" y="863"/>
                  </a:lnTo>
                  <a:lnTo>
                    <a:pt x="116" y="863"/>
                  </a:lnTo>
                  <a:lnTo>
                    <a:pt x="95" y="863"/>
                  </a:lnTo>
                  <a:lnTo>
                    <a:pt x="95" y="808"/>
                  </a:lnTo>
                  <a:lnTo>
                    <a:pt x="116" y="808"/>
                  </a:lnTo>
                  <a:lnTo>
                    <a:pt x="95" y="808"/>
                  </a:lnTo>
                  <a:lnTo>
                    <a:pt x="95" y="754"/>
                  </a:lnTo>
                  <a:lnTo>
                    <a:pt x="116" y="754"/>
                  </a:lnTo>
                  <a:lnTo>
                    <a:pt x="95" y="754"/>
                  </a:lnTo>
                  <a:lnTo>
                    <a:pt x="95" y="700"/>
                  </a:lnTo>
                  <a:lnTo>
                    <a:pt x="144" y="700"/>
                  </a:lnTo>
                  <a:lnTo>
                    <a:pt x="95" y="700"/>
                  </a:lnTo>
                  <a:lnTo>
                    <a:pt x="95" y="645"/>
                  </a:lnTo>
                  <a:lnTo>
                    <a:pt x="116" y="645"/>
                  </a:lnTo>
                  <a:lnTo>
                    <a:pt x="95" y="645"/>
                  </a:lnTo>
                  <a:lnTo>
                    <a:pt x="95" y="591"/>
                  </a:lnTo>
                  <a:lnTo>
                    <a:pt x="116" y="591"/>
                  </a:lnTo>
                  <a:lnTo>
                    <a:pt x="95" y="591"/>
                  </a:lnTo>
                  <a:lnTo>
                    <a:pt x="95" y="537"/>
                  </a:lnTo>
                  <a:lnTo>
                    <a:pt x="116" y="537"/>
                  </a:lnTo>
                  <a:lnTo>
                    <a:pt x="95" y="537"/>
                  </a:lnTo>
                  <a:lnTo>
                    <a:pt x="95" y="482"/>
                  </a:lnTo>
                  <a:lnTo>
                    <a:pt x="144" y="482"/>
                  </a:lnTo>
                  <a:lnTo>
                    <a:pt x="95" y="482"/>
                  </a:lnTo>
                  <a:lnTo>
                    <a:pt x="95" y="426"/>
                  </a:lnTo>
                  <a:lnTo>
                    <a:pt x="116" y="426"/>
                  </a:lnTo>
                  <a:lnTo>
                    <a:pt x="95" y="426"/>
                  </a:lnTo>
                  <a:lnTo>
                    <a:pt x="95" y="371"/>
                  </a:lnTo>
                  <a:lnTo>
                    <a:pt x="116" y="371"/>
                  </a:lnTo>
                  <a:lnTo>
                    <a:pt x="95" y="371"/>
                  </a:lnTo>
                  <a:lnTo>
                    <a:pt x="95" y="317"/>
                  </a:lnTo>
                  <a:lnTo>
                    <a:pt x="116" y="317"/>
                  </a:lnTo>
                  <a:lnTo>
                    <a:pt x="95" y="317"/>
                  </a:lnTo>
                  <a:lnTo>
                    <a:pt x="95" y="263"/>
                  </a:lnTo>
                  <a:lnTo>
                    <a:pt x="144" y="263"/>
                  </a:lnTo>
                  <a:lnTo>
                    <a:pt x="95" y="263"/>
                  </a:lnTo>
                  <a:lnTo>
                    <a:pt x="95" y="208"/>
                  </a:lnTo>
                  <a:lnTo>
                    <a:pt x="116" y="208"/>
                  </a:lnTo>
                  <a:lnTo>
                    <a:pt x="95" y="208"/>
                  </a:lnTo>
                  <a:lnTo>
                    <a:pt x="95" y="154"/>
                  </a:lnTo>
                  <a:lnTo>
                    <a:pt x="116" y="154"/>
                  </a:lnTo>
                  <a:lnTo>
                    <a:pt x="95" y="154"/>
                  </a:lnTo>
                  <a:lnTo>
                    <a:pt x="95" y="100"/>
                  </a:lnTo>
                  <a:lnTo>
                    <a:pt x="116" y="100"/>
                  </a:lnTo>
                  <a:lnTo>
                    <a:pt x="95" y="100"/>
                  </a:lnTo>
                  <a:lnTo>
                    <a:pt x="95" y="45"/>
                  </a:lnTo>
                  <a:lnTo>
                    <a:pt x="144" y="45"/>
                  </a:lnTo>
                  <a:lnTo>
                    <a:pt x="95" y="45"/>
                  </a:lnTo>
                  <a:lnTo>
                    <a:pt x="95" y="0"/>
                  </a:lnTo>
                  <a:moveTo>
                    <a:pt x="15" y="893"/>
                  </a:moveTo>
                  <a:lnTo>
                    <a:pt x="7" y="896"/>
                  </a:lnTo>
                  <a:lnTo>
                    <a:pt x="3" y="903"/>
                  </a:lnTo>
                  <a:lnTo>
                    <a:pt x="0" y="915"/>
                  </a:lnTo>
                  <a:lnTo>
                    <a:pt x="0" y="922"/>
                  </a:lnTo>
                  <a:lnTo>
                    <a:pt x="3" y="931"/>
                  </a:lnTo>
                  <a:lnTo>
                    <a:pt x="7" y="938"/>
                  </a:lnTo>
                  <a:lnTo>
                    <a:pt x="15" y="941"/>
                  </a:lnTo>
                  <a:lnTo>
                    <a:pt x="17" y="941"/>
                  </a:lnTo>
                  <a:lnTo>
                    <a:pt x="24" y="938"/>
                  </a:lnTo>
                  <a:lnTo>
                    <a:pt x="29" y="931"/>
                  </a:lnTo>
                  <a:lnTo>
                    <a:pt x="31" y="922"/>
                  </a:lnTo>
                  <a:lnTo>
                    <a:pt x="31" y="915"/>
                  </a:lnTo>
                  <a:lnTo>
                    <a:pt x="29" y="903"/>
                  </a:lnTo>
                  <a:lnTo>
                    <a:pt x="24" y="896"/>
                  </a:lnTo>
                  <a:lnTo>
                    <a:pt x="17" y="893"/>
                  </a:lnTo>
                  <a:lnTo>
                    <a:pt x="15" y="893"/>
                  </a:lnTo>
                  <a:moveTo>
                    <a:pt x="50" y="936"/>
                  </a:moveTo>
                  <a:lnTo>
                    <a:pt x="48" y="938"/>
                  </a:lnTo>
                  <a:lnTo>
                    <a:pt x="50" y="941"/>
                  </a:lnTo>
                  <a:lnTo>
                    <a:pt x="50" y="938"/>
                  </a:lnTo>
                  <a:lnTo>
                    <a:pt x="50" y="936"/>
                  </a:lnTo>
                  <a:moveTo>
                    <a:pt x="7" y="685"/>
                  </a:moveTo>
                  <a:lnTo>
                    <a:pt x="12" y="683"/>
                  </a:lnTo>
                  <a:lnTo>
                    <a:pt x="17" y="676"/>
                  </a:lnTo>
                  <a:lnTo>
                    <a:pt x="17" y="723"/>
                  </a:lnTo>
                  <a:moveTo>
                    <a:pt x="50" y="718"/>
                  </a:moveTo>
                  <a:lnTo>
                    <a:pt x="48" y="721"/>
                  </a:lnTo>
                  <a:lnTo>
                    <a:pt x="50" y="723"/>
                  </a:lnTo>
                  <a:lnTo>
                    <a:pt x="50" y="721"/>
                  </a:lnTo>
                  <a:lnTo>
                    <a:pt x="50" y="718"/>
                  </a:lnTo>
                  <a:moveTo>
                    <a:pt x="3" y="468"/>
                  </a:moveTo>
                  <a:lnTo>
                    <a:pt x="3" y="466"/>
                  </a:lnTo>
                  <a:lnTo>
                    <a:pt x="5" y="463"/>
                  </a:lnTo>
                  <a:lnTo>
                    <a:pt x="7" y="461"/>
                  </a:lnTo>
                  <a:lnTo>
                    <a:pt x="12" y="459"/>
                  </a:lnTo>
                  <a:lnTo>
                    <a:pt x="19" y="459"/>
                  </a:lnTo>
                  <a:lnTo>
                    <a:pt x="24" y="461"/>
                  </a:lnTo>
                  <a:lnTo>
                    <a:pt x="26" y="463"/>
                  </a:lnTo>
                  <a:lnTo>
                    <a:pt x="29" y="466"/>
                  </a:lnTo>
                  <a:lnTo>
                    <a:pt x="29" y="470"/>
                  </a:lnTo>
                  <a:lnTo>
                    <a:pt x="26" y="475"/>
                  </a:lnTo>
                  <a:lnTo>
                    <a:pt x="22" y="482"/>
                  </a:lnTo>
                  <a:lnTo>
                    <a:pt x="0" y="504"/>
                  </a:lnTo>
                  <a:lnTo>
                    <a:pt x="31" y="504"/>
                  </a:lnTo>
                  <a:moveTo>
                    <a:pt x="50" y="499"/>
                  </a:moveTo>
                  <a:lnTo>
                    <a:pt x="48" y="501"/>
                  </a:lnTo>
                  <a:lnTo>
                    <a:pt x="50" y="504"/>
                  </a:lnTo>
                  <a:lnTo>
                    <a:pt x="50" y="501"/>
                  </a:lnTo>
                  <a:lnTo>
                    <a:pt x="50" y="499"/>
                  </a:lnTo>
                  <a:moveTo>
                    <a:pt x="5" y="239"/>
                  </a:moveTo>
                  <a:lnTo>
                    <a:pt x="29" y="239"/>
                  </a:lnTo>
                  <a:lnTo>
                    <a:pt x="17" y="258"/>
                  </a:lnTo>
                  <a:lnTo>
                    <a:pt x="22" y="258"/>
                  </a:lnTo>
                  <a:lnTo>
                    <a:pt x="26" y="260"/>
                  </a:lnTo>
                  <a:lnTo>
                    <a:pt x="29" y="263"/>
                  </a:lnTo>
                  <a:lnTo>
                    <a:pt x="31" y="270"/>
                  </a:lnTo>
                  <a:lnTo>
                    <a:pt x="31" y="272"/>
                  </a:lnTo>
                  <a:lnTo>
                    <a:pt x="29" y="279"/>
                  </a:lnTo>
                  <a:lnTo>
                    <a:pt x="24" y="284"/>
                  </a:lnTo>
                  <a:lnTo>
                    <a:pt x="17" y="286"/>
                  </a:lnTo>
                  <a:lnTo>
                    <a:pt x="12" y="286"/>
                  </a:lnTo>
                  <a:lnTo>
                    <a:pt x="5" y="284"/>
                  </a:lnTo>
                  <a:lnTo>
                    <a:pt x="3" y="281"/>
                  </a:lnTo>
                  <a:lnTo>
                    <a:pt x="0" y="277"/>
                  </a:lnTo>
                  <a:moveTo>
                    <a:pt x="50" y="281"/>
                  </a:moveTo>
                  <a:lnTo>
                    <a:pt x="48" y="284"/>
                  </a:lnTo>
                  <a:lnTo>
                    <a:pt x="50" y="286"/>
                  </a:lnTo>
                  <a:lnTo>
                    <a:pt x="50" y="284"/>
                  </a:lnTo>
                  <a:lnTo>
                    <a:pt x="50" y="281"/>
                  </a:lnTo>
                  <a:moveTo>
                    <a:pt x="22" y="22"/>
                  </a:moveTo>
                  <a:lnTo>
                    <a:pt x="0" y="52"/>
                  </a:lnTo>
                  <a:lnTo>
                    <a:pt x="33" y="52"/>
                  </a:lnTo>
                  <a:moveTo>
                    <a:pt x="22" y="22"/>
                  </a:moveTo>
                  <a:lnTo>
                    <a:pt x="22" y="69"/>
                  </a:lnTo>
                  <a:moveTo>
                    <a:pt x="50" y="64"/>
                  </a:moveTo>
                  <a:lnTo>
                    <a:pt x="48" y="66"/>
                  </a:lnTo>
                  <a:lnTo>
                    <a:pt x="50" y="69"/>
                  </a:lnTo>
                  <a:lnTo>
                    <a:pt x="50" y="66"/>
                  </a:lnTo>
                  <a:lnTo>
                    <a:pt x="50" y="64"/>
                  </a:lnTo>
                  <a:moveTo>
                    <a:pt x="1434" y="917"/>
                  </a:moveTo>
                  <a:lnTo>
                    <a:pt x="1434" y="917"/>
                  </a:lnTo>
                  <a:lnTo>
                    <a:pt x="1434" y="917"/>
                  </a:lnTo>
                  <a:lnTo>
                    <a:pt x="1385" y="917"/>
                  </a:lnTo>
                  <a:lnTo>
                    <a:pt x="1434" y="917"/>
                  </a:lnTo>
                  <a:lnTo>
                    <a:pt x="1434" y="863"/>
                  </a:lnTo>
                  <a:lnTo>
                    <a:pt x="1413" y="863"/>
                  </a:lnTo>
                  <a:lnTo>
                    <a:pt x="1434" y="863"/>
                  </a:lnTo>
                  <a:lnTo>
                    <a:pt x="1434" y="808"/>
                  </a:lnTo>
                  <a:lnTo>
                    <a:pt x="1413" y="808"/>
                  </a:lnTo>
                  <a:lnTo>
                    <a:pt x="1434" y="808"/>
                  </a:lnTo>
                  <a:lnTo>
                    <a:pt x="1434" y="754"/>
                  </a:lnTo>
                  <a:lnTo>
                    <a:pt x="1413" y="754"/>
                  </a:lnTo>
                  <a:lnTo>
                    <a:pt x="1434" y="754"/>
                  </a:lnTo>
                  <a:lnTo>
                    <a:pt x="1434" y="700"/>
                  </a:lnTo>
                  <a:lnTo>
                    <a:pt x="1385" y="700"/>
                  </a:lnTo>
                  <a:lnTo>
                    <a:pt x="1434" y="700"/>
                  </a:lnTo>
                  <a:lnTo>
                    <a:pt x="1434" y="645"/>
                  </a:lnTo>
                  <a:lnTo>
                    <a:pt x="1413" y="645"/>
                  </a:lnTo>
                  <a:lnTo>
                    <a:pt x="1434" y="645"/>
                  </a:lnTo>
                  <a:lnTo>
                    <a:pt x="1434" y="591"/>
                  </a:lnTo>
                  <a:lnTo>
                    <a:pt x="1413" y="591"/>
                  </a:lnTo>
                  <a:lnTo>
                    <a:pt x="1434" y="591"/>
                  </a:lnTo>
                  <a:lnTo>
                    <a:pt x="1434" y="537"/>
                  </a:lnTo>
                  <a:lnTo>
                    <a:pt x="1413" y="537"/>
                  </a:lnTo>
                  <a:lnTo>
                    <a:pt x="1434" y="537"/>
                  </a:lnTo>
                  <a:lnTo>
                    <a:pt x="1434" y="482"/>
                  </a:lnTo>
                  <a:lnTo>
                    <a:pt x="1385" y="482"/>
                  </a:lnTo>
                  <a:lnTo>
                    <a:pt x="1434" y="482"/>
                  </a:lnTo>
                  <a:lnTo>
                    <a:pt x="1434" y="426"/>
                  </a:lnTo>
                  <a:lnTo>
                    <a:pt x="1413" y="426"/>
                  </a:lnTo>
                  <a:lnTo>
                    <a:pt x="1434" y="426"/>
                  </a:lnTo>
                  <a:lnTo>
                    <a:pt x="1434" y="371"/>
                  </a:lnTo>
                  <a:lnTo>
                    <a:pt x="1413" y="371"/>
                  </a:lnTo>
                  <a:lnTo>
                    <a:pt x="1434" y="371"/>
                  </a:lnTo>
                  <a:lnTo>
                    <a:pt x="1434" y="317"/>
                  </a:lnTo>
                  <a:lnTo>
                    <a:pt x="1413" y="317"/>
                  </a:lnTo>
                  <a:lnTo>
                    <a:pt x="1434" y="317"/>
                  </a:lnTo>
                  <a:lnTo>
                    <a:pt x="1434" y="263"/>
                  </a:lnTo>
                  <a:lnTo>
                    <a:pt x="1385" y="263"/>
                  </a:lnTo>
                  <a:lnTo>
                    <a:pt x="1434" y="263"/>
                  </a:lnTo>
                  <a:lnTo>
                    <a:pt x="1434" y="208"/>
                  </a:lnTo>
                  <a:lnTo>
                    <a:pt x="1413" y="208"/>
                  </a:lnTo>
                  <a:lnTo>
                    <a:pt x="1434" y="208"/>
                  </a:lnTo>
                  <a:lnTo>
                    <a:pt x="1434" y="154"/>
                  </a:lnTo>
                  <a:lnTo>
                    <a:pt x="1413" y="154"/>
                  </a:lnTo>
                  <a:lnTo>
                    <a:pt x="1434" y="154"/>
                  </a:lnTo>
                  <a:lnTo>
                    <a:pt x="1434" y="100"/>
                  </a:lnTo>
                  <a:lnTo>
                    <a:pt x="1413" y="100"/>
                  </a:lnTo>
                  <a:lnTo>
                    <a:pt x="1434" y="100"/>
                  </a:lnTo>
                  <a:lnTo>
                    <a:pt x="1434" y="45"/>
                  </a:lnTo>
                  <a:lnTo>
                    <a:pt x="1385" y="45"/>
                  </a:lnTo>
                  <a:lnTo>
                    <a:pt x="1434" y="45"/>
                  </a:lnTo>
                  <a:lnTo>
                    <a:pt x="1434" y="0"/>
                  </a:lnTo>
                  <a:moveTo>
                    <a:pt x="1434" y="917"/>
                  </a:moveTo>
                  <a:lnTo>
                    <a:pt x="1434" y="917"/>
                  </a:lnTo>
                  <a:lnTo>
                    <a:pt x="1434" y="917"/>
                  </a:lnTo>
                  <a:lnTo>
                    <a:pt x="1385" y="917"/>
                  </a:lnTo>
                  <a:lnTo>
                    <a:pt x="1434" y="917"/>
                  </a:lnTo>
                  <a:lnTo>
                    <a:pt x="1434" y="863"/>
                  </a:lnTo>
                  <a:lnTo>
                    <a:pt x="1413" y="863"/>
                  </a:lnTo>
                  <a:lnTo>
                    <a:pt x="1434" y="863"/>
                  </a:lnTo>
                  <a:lnTo>
                    <a:pt x="1434" y="808"/>
                  </a:lnTo>
                  <a:lnTo>
                    <a:pt x="1413" y="808"/>
                  </a:lnTo>
                  <a:lnTo>
                    <a:pt x="1434" y="808"/>
                  </a:lnTo>
                  <a:lnTo>
                    <a:pt x="1434" y="754"/>
                  </a:lnTo>
                  <a:lnTo>
                    <a:pt x="1413" y="754"/>
                  </a:lnTo>
                  <a:lnTo>
                    <a:pt x="1434" y="754"/>
                  </a:lnTo>
                  <a:lnTo>
                    <a:pt x="1434" y="700"/>
                  </a:lnTo>
                  <a:lnTo>
                    <a:pt x="1385" y="700"/>
                  </a:lnTo>
                  <a:lnTo>
                    <a:pt x="1434" y="700"/>
                  </a:lnTo>
                  <a:lnTo>
                    <a:pt x="1434" y="645"/>
                  </a:lnTo>
                  <a:lnTo>
                    <a:pt x="1413" y="645"/>
                  </a:lnTo>
                  <a:lnTo>
                    <a:pt x="1434" y="645"/>
                  </a:lnTo>
                  <a:lnTo>
                    <a:pt x="1434" y="591"/>
                  </a:lnTo>
                  <a:lnTo>
                    <a:pt x="1413" y="591"/>
                  </a:lnTo>
                  <a:lnTo>
                    <a:pt x="1434" y="591"/>
                  </a:lnTo>
                  <a:lnTo>
                    <a:pt x="1434" y="537"/>
                  </a:lnTo>
                  <a:lnTo>
                    <a:pt x="1413" y="537"/>
                  </a:lnTo>
                  <a:lnTo>
                    <a:pt x="1434" y="537"/>
                  </a:lnTo>
                  <a:lnTo>
                    <a:pt x="1434" y="482"/>
                  </a:lnTo>
                  <a:lnTo>
                    <a:pt x="1385" y="482"/>
                  </a:lnTo>
                  <a:lnTo>
                    <a:pt x="1434" y="482"/>
                  </a:lnTo>
                  <a:lnTo>
                    <a:pt x="1434" y="426"/>
                  </a:lnTo>
                  <a:lnTo>
                    <a:pt x="1413" y="426"/>
                  </a:lnTo>
                  <a:lnTo>
                    <a:pt x="1434" y="426"/>
                  </a:lnTo>
                  <a:lnTo>
                    <a:pt x="1434" y="371"/>
                  </a:lnTo>
                  <a:lnTo>
                    <a:pt x="1413" y="371"/>
                  </a:lnTo>
                  <a:lnTo>
                    <a:pt x="1434" y="371"/>
                  </a:lnTo>
                  <a:lnTo>
                    <a:pt x="1434" y="317"/>
                  </a:lnTo>
                  <a:lnTo>
                    <a:pt x="1413" y="317"/>
                  </a:lnTo>
                  <a:lnTo>
                    <a:pt x="1434" y="317"/>
                  </a:lnTo>
                  <a:lnTo>
                    <a:pt x="1434" y="263"/>
                  </a:lnTo>
                  <a:lnTo>
                    <a:pt x="1385" y="263"/>
                  </a:lnTo>
                  <a:lnTo>
                    <a:pt x="1434" y="263"/>
                  </a:lnTo>
                  <a:lnTo>
                    <a:pt x="1434" y="208"/>
                  </a:lnTo>
                  <a:lnTo>
                    <a:pt x="1413" y="208"/>
                  </a:lnTo>
                  <a:lnTo>
                    <a:pt x="1434" y="208"/>
                  </a:lnTo>
                  <a:lnTo>
                    <a:pt x="1434" y="154"/>
                  </a:lnTo>
                  <a:lnTo>
                    <a:pt x="1413" y="154"/>
                  </a:lnTo>
                  <a:lnTo>
                    <a:pt x="1434" y="154"/>
                  </a:lnTo>
                  <a:lnTo>
                    <a:pt x="1434" y="100"/>
                  </a:lnTo>
                  <a:lnTo>
                    <a:pt x="1413" y="100"/>
                  </a:lnTo>
                  <a:lnTo>
                    <a:pt x="1434" y="100"/>
                  </a:lnTo>
                  <a:lnTo>
                    <a:pt x="1434" y="45"/>
                  </a:lnTo>
                  <a:lnTo>
                    <a:pt x="1385" y="45"/>
                  </a:lnTo>
                  <a:lnTo>
                    <a:pt x="1434" y="45"/>
                  </a:lnTo>
                  <a:lnTo>
                    <a:pt x="1434" y="0"/>
                  </a:lnTo>
                  <a:moveTo>
                    <a:pt x="95" y="0"/>
                  </a:moveTo>
                  <a:lnTo>
                    <a:pt x="95" y="0"/>
                  </a:lnTo>
                  <a:lnTo>
                    <a:pt x="95" y="0"/>
                  </a:lnTo>
                  <a:lnTo>
                    <a:pt x="95" y="50"/>
                  </a:lnTo>
                  <a:lnTo>
                    <a:pt x="95" y="0"/>
                  </a:lnTo>
                  <a:lnTo>
                    <a:pt x="159" y="0"/>
                  </a:lnTo>
                  <a:lnTo>
                    <a:pt x="159" y="22"/>
                  </a:lnTo>
                  <a:lnTo>
                    <a:pt x="159" y="0"/>
                  </a:lnTo>
                  <a:lnTo>
                    <a:pt x="222" y="0"/>
                  </a:lnTo>
                  <a:lnTo>
                    <a:pt x="222" y="22"/>
                  </a:lnTo>
                  <a:lnTo>
                    <a:pt x="222" y="0"/>
                  </a:lnTo>
                  <a:lnTo>
                    <a:pt x="286" y="0"/>
                  </a:lnTo>
                  <a:lnTo>
                    <a:pt x="286" y="22"/>
                  </a:lnTo>
                  <a:lnTo>
                    <a:pt x="286" y="0"/>
                  </a:lnTo>
                  <a:lnTo>
                    <a:pt x="350" y="0"/>
                  </a:lnTo>
                  <a:lnTo>
                    <a:pt x="350" y="22"/>
                  </a:lnTo>
                  <a:lnTo>
                    <a:pt x="350" y="0"/>
                  </a:lnTo>
                  <a:lnTo>
                    <a:pt x="414" y="0"/>
                  </a:lnTo>
                  <a:lnTo>
                    <a:pt x="414" y="50"/>
                  </a:lnTo>
                  <a:lnTo>
                    <a:pt x="414" y="0"/>
                  </a:lnTo>
                  <a:lnTo>
                    <a:pt x="478" y="0"/>
                  </a:lnTo>
                  <a:lnTo>
                    <a:pt x="478" y="22"/>
                  </a:lnTo>
                  <a:lnTo>
                    <a:pt x="478" y="0"/>
                  </a:lnTo>
                  <a:lnTo>
                    <a:pt x="541" y="0"/>
                  </a:lnTo>
                  <a:lnTo>
                    <a:pt x="541" y="22"/>
                  </a:lnTo>
                  <a:lnTo>
                    <a:pt x="541" y="0"/>
                  </a:lnTo>
                  <a:lnTo>
                    <a:pt x="605" y="0"/>
                  </a:lnTo>
                  <a:lnTo>
                    <a:pt x="605" y="22"/>
                  </a:lnTo>
                  <a:lnTo>
                    <a:pt x="605" y="0"/>
                  </a:lnTo>
                  <a:lnTo>
                    <a:pt x="669" y="0"/>
                  </a:lnTo>
                  <a:lnTo>
                    <a:pt x="669" y="22"/>
                  </a:lnTo>
                  <a:lnTo>
                    <a:pt x="669" y="0"/>
                  </a:lnTo>
                  <a:lnTo>
                    <a:pt x="733" y="0"/>
                  </a:lnTo>
                  <a:lnTo>
                    <a:pt x="733" y="50"/>
                  </a:lnTo>
                  <a:lnTo>
                    <a:pt x="733" y="0"/>
                  </a:lnTo>
                  <a:lnTo>
                    <a:pt x="797" y="0"/>
                  </a:lnTo>
                  <a:lnTo>
                    <a:pt x="797" y="22"/>
                  </a:lnTo>
                  <a:lnTo>
                    <a:pt x="797" y="0"/>
                  </a:lnTo>
                  <a:lnTo>
                    <a:pt x="860" y="0"/>
                  </a:lnTo>
                  <a:lnTo>
                    <a:pt x="860" y="22"/>
                  </a:lnTo>
                  <a:lnTo>
                    <a:pt x="860" y="0"/>
                  </a:lnTo>
                  <a:lnTo>
                    <a:pt x="924" y="0"/>
                  </a:lnTo>
                  <a:lnTo>
                    <a:pt x="924" y="22"/>
                  </a:lnTo>
                  <a:lnTo>
                    <a:pt x="924" y="0"/>
                  </a:lnTo>
                  <a:lnTo>
                    <a:pt x="988" y="0"/>
                  </a:lnTo>
                  <a:lnTo>
                    <a:pt x="988" y="22"/>
                  </a:lnTo>
                  <a:lnTo>
                    <a:pt x="988" y="0"/>
                  </a:lnTo>
                  <a:lnTo>
                    <a:pt x="1052" y="0"/>
                  </a:lnTo>
                  <a:lnTo>
                    <a:pt x="1052" y="50"/>
                  </a:lnTo>
                  <a:lnTo>
                    <a:pt x="1052" y="0"/>
                  </a:lnTo>
                  <a:lnTo>
                    <a:pt x="1115" y="0"/>
                  </a:lnTo>
                  <a:lnTo>
                    <a:pt x="1115" y="22"/>
                  </a:lnTo>
                  <a:lnTo>
                    <a:pt x="1115" y="0"/>
                  </a:lnTo>
                  <a:lnTo>
                    <a:pt x="1179" y="0"/>
                  </a:lnTo>
                  <a:lnTo>
                    <a:pt x="1179" y="22"/>
                  </a:lnTo>
                  <a:lnTo>
                    <a:pt x="1179" y="0"/>
                  </a:lnTo>
                  <a:lnTo>
                    <a:pt x="1243" y="0"/>
                  </a:lnTo>
                  <a:lnTo>
                    <a:pt x="1243" y="22"/>
                  </a:lnTo>
                  <a:lnTo>
                    <a:pt x="1243" y="0"/>
                  </a:lnTo>
                  <a:lnTo>
                    <a:pt x="1307" y="0"/>
                  </a:lnTo>
                  <a:lnTo>
                    <a:pt x="1307" y="22"/>
                  </a:lnTo>
                  <a:lnTo>
                    <a:pt x="1307" y="0"/>
                  </a:lnTo>
                  <a:lnTo>
                    <a:pt x="1371" y="0"/>
                  </a:lnTo>
                  <a:lnTo>
                    <a:pt x="1371" y="50"/>
                  </a:lnTo>
                  <a:lnTo>
                    <a:pt x="1371" y="0"/>
                  </a:lnTo>
                  <a:lnTo>
                    <a:pt x="1434" y="0"/>
                  </a:lnTo>
                  <a:lnTo>
                    <a:pt x="1434" y="22"/>
                  </a:lnTo>
                  <a:lnTo>
                    <a:pt x="1434" y="0"/>
                  </a:lnTo>
                  <a:lnTo>
                    <a:pt x="1434" y="0"/>
                  </a:lnTo>
                  <a:moveTo>
                    <a:pt x="95" y="0"/>
                  </a:moveTo>
                  <a:lnTo>
                    <a:pt x="95" y="0"/>
                  </a:lnTo>
                  <a:lnTo>
                    <a:pt x="95" y="0"/>
                  </a:lnTo>
                  <a:lnTo>
                    <a:pt x="95" y="50"/>
                  </a:lnTo>
                  <a:lnTo>
                    <a:pt x="95" y="0"/>
                  </a:lnTo>
                  <a:lnTo>
                    <a:pt x="159" y="0"/>
                  </a:lnTo>
                  <a:lnTo>
                    <a:pt x="159" y="22"/>
                  </a:lnTo>
                  <a:lnTo>
                    <a:pt x="159" y="0"/>
                  </a:lnTo>
                  <a:lnTo>
                    <a:pt x="222" y="0"/>
                  </a:lnTo>
                  <a:lnTo>
                    <a:pt x="222" y="22"/>
                  </a:lnTo>
                  <a:lnTo>
                    <a:pt x="222" y="0"/>
                  </a:lnTo>
                  <a:lnTo>
                    <a:pt x="286" y="0"/>
                  </a:lnTo>
                  <a:lnTo>
                    <a:pt x="286" y="22"/>
                  </a:lnTo>
                  <a:lnTo>
                    <a:pt x="286" y="0"/>
                  </a:lnTo>
                  <a:lnTo>
                    <a:pt x="350" y="0"/>
                  </a:lnTo>
                  <a:lnTo>
                    <a:pt x="350" y="22"/>
                  </a:lnTo>
                  <a:lnTo>
                    <a:pt x="350" y="0"/>
                  </a:lnTo>
                  <a:lnTo>
                    <a:pt x="414" y="0"/>
                  </a:lnTo>
                  <a:lnTo>
                    <a:pt x="414" y="50"/>
                  </a:lnTo>
                  <a:lnTo>
                    <a:pt x="414" y="0"/>
                  </a:lnTo>
                  <a:lnTo>
                    <a:pt x="478" y="0"/>
                  </a:lnTo>
                  <a:lnTo>
                    <a:pt x="478" y="22"/>
                  </a:lnTo>
                  <a:lnTo>
                    <a:pt x="478" y="0"/>
                  </a:lnTo>
                  <a:lnTo>
                    <a:pt x="541" y="0"/>
                  </a:lnTo>
                  <a:lnTo>
                    <a:pt x="541" y="22"/>
                  </a:lnTo>
                  <a:lnTo>
                    <a:pt x="541" y="0"/>
                  </a:lnTo>
                  <a:lnTo>
                    <a:pt x="605" y="0"/>
                  </a:lnTo>
                  <a:lnTo>
                    <a:pt x="605" y="22"/>
                  </a:lnTo>
                  <a:lnTo>
                    <a:pt x="605" y="0"/>
                  </a:lnTo>
                  <a:lnTo>
                    <a:pt x="669" y="0"/>
                  </a:lnTo>
                  <a:lnTo>
                    <a:pt x="669" y="22"/>
                  </a:lnTo>
                  <a:lnTo>
                    <a:pt x="669" y="0"/>
                  </a:lnTo>
                  <a:lnTo>
                    <a:pt x="733" y="0"/>
                  </a:lnTo>
                  <a:lnTo>
                    <a:pt x="733" y="50"/>
                  </a:lnTo>
                  <a:lnTo>
                    <a:pt x="733" y="0"/>
                  </a:lnTo>
                  <a:lnTo>
                    <a:pt x="797" y="0"/>
                  </a:lnTo>
                  <a:lnTo>
                    <a:pt x="797" y="22"/>
                  </a:lnTo>
                  <a:lnTo>
                    <a:pt x="797" y="0"/>
                  </a:lnTo>
                  <a:lnTo>
                    <a:pt x="860" y="0"/>
                  </a:lnTo>
                  <a:lnTo>
                    <a:pt x="860" y="22"/>
                  </a:lnTo>
                  <a:lnTo>
                    <a:pt x="860" y="0"/>
                  </a:lnTo>
                  <a:lnTo>
                    <a:pt x="924" y="0"/>
                  </a:lnTo>
                  <a:lnTo>
                    <a:pt x="924" y="22"/>
                  </a:lnTo>
                  <a:lnTo>
                    <a:pt x="924" y="0"/>
                  </a:lnTo>
                  <a:lnTo>
                    <a:pt x="988" y="0"/>
                  </a:lnTo>
                  <a:lnTo>
                    <a:pt x="988" y="22"/>
                  </a:lnTo>
                  <a:lnTo>
                    <a:pt x="988" y="0"/>
                  </a:lnTo>
                  <a:lnTo>
                    <a:pt x="1052" y="0"/>
                  </a:lnTo>
                  <a:lnTo>
                    <a:pt x="1052" y="50"/>
                  </a:lnTo>
                  <a:lnTo>
                    <a:pt x="1052" y="0"/>
                  </a:lnTo>
                  <a:lnTo>
                    <a:pt x="1115" y="0"/>
                  </a:lnTo>
                  <a:lnTo>
                    <a:pt x="1115" y="22"/>
                  </a:lnTo>
                  <a:lnTo>
                    <a:pt x="1115" y="0"/>
                  </a:lnTo>
                  <a:lnTo>
                    <a:pt x="1179" y="0"/>
                  </a:lnTo>
                  <a:lnTo>
                    <a:pt x="1179" y="22"/>
                  </a:lnTo>
                  <a:lnTo>
                    <a:pt x="1179" y="0"/>
                  </a:lnTo>
                  <a:lnTo>
                    <a:pt x="1243" y="0"/>
                  </a:lnTo>
                  <a:lnTo>
                    <a:pt x="1243" y="22"/>
                  </a:lnTo>
                  <a:lnTo>
                    <a:pt x="1243" y="0"/>
                  </a:lnTo>
                  <a:lnTo>
                    <a:pt x="1307" y="0"/>
                  </a:lnTo>
                  <a:lnTo>
                    <a:pt x="1307" y="22"/>
                  </a:lnTo>
                  <a:lnTo>
                    <a:pt x="1307" y="0"/>
                  </a:lnTo>
                  <a:lnTo>
                    <a:pt x="1371" y="0"/>
                  </a:lnTo>
                  <a:lnTo>
                    <a:pt x="1371" y="50"/>
                  </a:lnTo>
                  <a:lnTo>
                    <a:pt x="1371" y="0"/>
                  </a:lnTo>
                  <a:lnTo>
                    <a:pt x="1434" y="0"/>
                  </a:lnTo>
                  <a:lnTo>
                    <a:pt x="1434" y="22"/>
                  </a:lnTo>
                  <a:lnTo>
                    <a:pt x="1434" y="0"/>
                  </a:lnTo>
                  <a:lnTo>
                    <a:pt x="1434" y="0"/>
                  </a:lnTo>
                  <a:moveTo>
                    <a:pt x="95" y="917"/>
                  </a:moveTo>
                  <a:lnTo>
                    <a:pt x="95" y="917"/>
                  </a:lnTo>
                  <a:lnTo>
                    <a:pt x="95" y="917"/>
                  </a:lnTo>
                  <a:lnTo>
                    <a:pt x="95" y="867"/>
                  </a:lnTo>
                  <a:lnTo>
                    <a:pt x="95" y="917"/>
                  </a:lnTo>
                  <a:lnTo>
                    <a:pt x="159" y="917"/>
                  </a:lnTo>
                  <a:lnTo>
                    <a:pt x="159" y="898"/>
                  </a:lnTo>
                  <a:lnTo>
                    <a:pt x="159" y="917"/>
                  </a:lnTo>
                  <a:lnTo>
                    <a:pt x="222" y="917"/>
                  </a:lnTo>
                  <a:lnTo>
                    <a:pt x="222" y="898"/>
                  </a:lnTo>
                  <a:lnTo>
                    <a:pt x="222" y="917"/>
                  </a:lnTo>
                  <a:lnTo>
                    <a:pt x="286" y="917"/>
                  </a:lnTo>
                  <a:lnTo>
                    <a:pt x="286" y="898"/>
                  </a:lnTo>
                  <a:lnTo>
                    <a:pt x="286" y="917"/>
                  </a:lnTo>
                  <a:lnTo>
                    <a:pt x="350" y="917"/>
                  </a:lnTo>
                  <a:lnTo>
                    <a:pt x="350" y="898"/>
                  </a:lnTo>
                  <a:lnTo>
                    <a:pt x="350" y="917"/>
                  </a:lnTo>
                  <a:lnTo>
                    <a:pt x="414" y="917"/>
                  </a:lnTo>
                  <a:lnTo>
                    <a:pt x="414" y="867"/>
                  </a:lnTo>
                  <a:lnTo>
                    <a:pt x="414" y="917"/>
                  </a:lnTo>
                  <a:lnTo>
                    <a:pt x="478" y="917"/>
                  </a:lnTo>
                  <a:lnTo>
                    <a:pt x="478" y="898"/>
                  </a:lnTo>
                  <a:lnTo>
                    <a:pt x="478" y="917"/>
                  </a:lnTo>
                  <a:lnTo>
                    <a:pt x="541" y="917"/>
                  </a:lnTo>
                  <a:lnTo>
                    <a:pt x="541" y="898"/>
                  </a:lnTo>
                  <a:lnTo>
                    <a:pt x="541" y="917"/>
                  </a:lnTo>
                  <a:lnTo>
                    <a:pt x="605" y="917"/>
                  </a:lnTo>
                  <a:lnTo>
                    <a:pt x="605" y="898"/>
                  </a:lnTo>
                  <a:lnTo>
                    <a:pt x="605" y="917"/>
                  </a:lnTo>
                  <a:lnTo>
                    <a:pt x="669" y="917"/>
                  </a:lnTo>
                  <a:lnTo>
                    <a:pt x="669" y="898"/>
                  </a:lnTo>
                  <a:lnTo>
                    <a:pt x="669" y="917"/>
                  </a:lnTo>
                  <a:lnTo>
                    <a:pt x="733" y="917"/>
                  </a:lnTo>
                  <a:lnTo>
                    <a:pt x="733" y="867"/>
                  </a:lnTo>
                  <a:lnTo>
                    <a:pt x="733" y="917"/>
                  </a:lnTo>
                  <a:lnTo>
                    <a:pt x="797" y="917"/>
                  </a:lnTo>
                  <a:lnTo>
                    <a:pt x="797" y="898"/>
                  </a:lnTo>
                  <a:lnTo>
                    <a:pt x="797" y="917"/>
                  </a:lnTo>
                  <a:lnTo>
                    <a:pt x="860" y="917"/>
                  </a:lnTo>
                  <a:lnTo>
                    <a:pt x="860" y="898"/>
                  </a:lnTo>
                  <a:lnTo>
                    <a:pt x="860" y="917"/>
                  </a:lnTo>
                  <a:lnTo>
                    <a:pt x="924" y="917"/>
                  </a:lnTo>
                  <a:lnTo>
                    <a:pt x="924" y="898"/>
                  </a:lnTo>
                  <a:lnTo>
                    <a:pt x="924" y="917"/>
                  </a:lnTo>
                  <a:lnTo>
                    <a:pt x="988" y="917"/>
                  </a:lnTo>
                  <a:lnTo>
                    <a:pt x="988" y="898"/>
                  </a:lnTo>
                  <a:lnTo>
                    <a:pt x="988" y="917"/>
                  </a:lnTo>
                  <a:lnTo>
                    <a:pt x="1052" y="917"/>
                  </a:lnTo>
                  <a:lnTo>
                    <a:pt x="1052" y="867"/>
                  </a:lnTo>
                  <a:lnTo>
                    <a:pt x="1052" y="917"/>
                  </a:lnTo>
                  <a:lnTo>
                    <a:pt x="1115" y="917"/>
                  </a:lnTo>
                  <a:lnTo>
                    <a:pt x="1115" y="898"/>
                  </a:lnTo>
                  <a:lnTo>
                    <a:pt x="1115" y="917"/>
                  </a:lnTo>
                  <a:lnTo>
                    <a:pt x="1179" y="917"/>
                  </a:lnTo>
                  <a:lnTo>
                    <a:pt x="1179" y="898"/>
                  </a:lnTo>
                  <a:lnTo>
                    <a:pt x="1179" y="917"/>
                  </a:lnTo>
                  <a:lnTo>
                    <a:pt x="1243" y="917"/>
                  </a:lnTo>
                  <a:lnTo>
                    <a:pt x="1243" y="898"/>
                  </a:lnTo>
                  <a:lnTo>
                    <a:pt x="1243" y="917"/>
                  </a:lnTo>
                  <a:lnTo>
                    <a:pt x="1307" y="917"/>
                  </a:lnTo>
                  <a:lnTo>
                    <a:pt x="1307" y="898"/>
                  </a:lnTo>
                  <a:lnTo>
                    <a:pt x="1307" y="917"/>
                  </a:lnTo>
                  <a:lnTo>
                    <a:pt x="1371" y="917"/>
                  </a:lnTo>
                  <a:lnTo>
                    <a:pt x="1371" y="867"/>
                  </a:lnTo>
                  <a:lnTo>
                    <a:pt x="1371" y="917"/>
                  </a:lnTo>
                  <a:lnTo>
                    <a:pt x="1434" y="917"/>
                  </a:lnTo>
                  <a:lnTo>
                    <a:pt x="1434" y="898"/>
                  </a:lnTo>
                  <a:lnTo>
                    <a:pt x="1434" y="917"/>
                  </a:lnTo>
                  <a:lnTo>
                    <a:pt x="1434" y="917"/>
                  </a:lnTo>
                  <a:moveTo>
                    <a:pt x="95" y="917"/>
                  </a:moveTo>
                  <a:lnTo>
                    <a:pt x="95" y="917"/>
                  </a:lnTo>
                  <a:lnTo>
                    <a:pt x="95" y="917"/>
                  </a:lnTo>
                  <a:lnTo>
                    <a:pt x="95" y="867"/>
                  </a:lnTo>
                  <a:lnTo>
                    <a:pt x="95" y="917"/>
                  </a:lnTo>
                  <a:lnTo>
                    <a:pt x="159" y="917"/>
                  </a:lnTo>
                  <a:lnTo>
                    <a:pt x="159" y="898"/>
                  </a:lnTo>
                  <a:lnTo>
                    <a:pt x="159" y="917"/>
                  </a:lnTo>
                  <a:lnTo>
                    <a:pt x="222" y="917"/>
                  </a:lnTo>
                  <a:lnTo>
                    <a:pt x="222" y="898"/>
                  </a:lnTo>
                  <a:lnTo>
                    <a:pt x="222" y="917"/>
                  </a:lnTo>
                  <a:lnTo>
                    <a:pt x="286" y="917"/>
                  </a:lnTo>
                  <a:lnTo>
                    <a:pt x="286" y="898"/>
                  </a:lnTo>
                  <a:lnTo>
                    <a:pt x="286" y="917"/>
                  </a:lnTo>
                  <a:lnTo>
                    <a:pt x="350" y="917"/>
                  </a:lnTo>
                  <a:lnTo>
                    <a:pt x="350" y="898"/>
                  </a:lnTo>
                  <a:lnTo>
                    <a:pt x="350" y="917"/>
                  </a:lnTo>
                  <a:lnTo>
                    <a:pt x="414" y="917"/>
                  </a:lnTo>
                  <a:lnTo>
                    <a:pt x="414" y="867"/>
                  </a:lnTo>
                  <a:lnTo>
                    <a:pt x="414" y="917"/>
                  </a:lnTo>
                  <a:lnTo>
                    <a:pt x="478" y="917"/>
                  </a:lnTo>
                  <a:lnTo>
                    <a:pt x="478" y="898"/>
                  </a:lnTo>
                  <a:lnTo>
                    <a:pt x="478" y="917"/>
                  </a:lnTo>
                  <a:lnTo>
                    <a:pt x="541" y="917"/>
                  </a:lnTo>
                  <a:lnTo>
                    <a:pt x="541" y="898"/>
                  </a:lnTo>
                  <a:lnTo>
                    <a:pt x="541" y="917"/>
                  </a:lnTo>
                  <a:lnTo>
                    <a:pt x="605" y="917"/>
                  </a:lnTo>
                  <a:lnTo>
                    <a:pt x="605" y="898"/>
                  </a:lnTo>
                  <a:lnTo>
                    <a:pt x="605" y="917"/>
                  </a:lnTo>
                  <a:lnTo>
                    <a:pt x="669" y="917"/>
                  </a:lnTo>
                  <a:lnTo>
                    <a:pt x="669" y="898"/>
                  </a:lnTo>
                  <a:lnTo>
                    <a:pt x="669" y="917"/>
                  </a:lnTo>
                  <a:lnTo>
                    <a:pt x="733" y="917"/>
                  </a:lnTo>
                  <a:lnTo>
                    <a:pt x="733" y="867"/>
                  </a:lnTo>
                  <a:lnTo>
                    <a:pt x="733" y="917"/>
                  </a:lnTo>
                  <a:lnTo>
                    <a:pt x="797" y="917"/>
                  </a:lnTo>
                  <a:lnTo>
                    <a:pt x="797" y="898"/>
                  </a:lnTo>
                  <a:lnTo>
                    <a:pt x="797" y="917"/>
                  </a:lnTo>
                  <a:lnTo>
                    <a:pt x="860" y="917"/>
                  </a:lnTo>
                  <a:lnTo>
                    <a:pt x="860" y="898"/>
                  </a:lnTo>
                  <a:lnTo>
                    <a:pt x="860" y="917"/>
                  </a:lnTo>
                  <a:lnTo>
                    <a:pt x="924" y="917"/>
                  </a:lnTo>
                  <a:lnTo>
                    <a:pt x="924" y="898"/>
                  </a:lnTo>
                  <a:lnTo>
                    <a:pt x="924" y="917"/>
                  </a:lnTo>
                  <a:lnTo>
                    <a:pt x="988" y="917"/>
                  </a:lnTo>
                  <a:lnTo>
                    <a:pt x="988" y="898"/>
                  </a:lnTo>
                  <a:lnTo>
                    <a:pt x="988" y="917"/>
                  </a:lnTo>
                  <a:lnTo>
                    <a:pt x="1052" y="917"/>
                  </a:lnTo>
                  <a:lnTo>
                    <a:pt x="1052" y="867"/>
                  </a:lnTo>
                  <a:lnTo>
                    <a:pt x="1052" y="917"/>
                  </a:lnTo>
                  <a:lnTo>
                    <a:pt x="1115" y="917"/>
                  </a:lnTo>
                  <a:lnTo>
                    <a:pt x="1115" y="898"/>
                  </a:lnTo>
                  <a:lnTo>
                    <a:pt x="1115" y="917"/>
                  </a:lnTo>
                  <a:lnTo>
                    <a:pt x="1179" y="917"/>
                  </a:lnTo>
                  <a:lnTo>
                    <a:pt x="1179" y="898"/>
                  </a:lnTo>
                  <a:lnTo>
                    <a:pt x="1179" y="917"/>
                  </a:lnTo>
                  <a:lnTo>
                    <a:pt x="1243" y="917"/>
                  </a:lnTo>
                  <a:lnTo>
                    <a:pt x="1243" y="898"/>
                  </a:lnTo>
                  <a:lnTo>
                    <a:pt x="1243" y="917"/>
                  </a:lnTo>
                  <a:lnTo>
                    <a:pt x="1307" y="917"/>
                  </a:lnTo>
                  <a:lnTo>
                    <a:pt x="1307" y="898"/>
                  </a:lnTo>
                  <a:lnTo>
                    <a:pt x="1307" y="917"/>
                  </a:lnTo>
                  <a:lnTo>
                    <a:pt x="1371" y="917"/>
                  </a:lnTo>
                  <a:lnTo>
                    <a:pt x="1371" y="867"/>
                  </a:lnTo>
                  <a:lnTo>
                    <a:pt x="1371" y="917"/>
                  </a:lnTo>
                  <a:lnTo>
                    <a:pt x="1434" y="917"/>
                  </a:lnTo>
                  <a:lnTo>
                    <a:pt x="1434" y="898"/>
                  </a:lnTo>
                  <a:lnTo>
                    <a:pt x="1434" y="917"/>
                  </a:lnTo>
                  <a:lnTo>
                    <a:pt x="1434" y="917"/>
                  </a:lnTo>
                  <a:moveTo>
                    <a:pt x="95" y="917"/>
                  </a:moveTo>
                  <a:lnTo>
                    <a:pt x="95" y="0"/>
                  </a:lnTo>
                  <a:moveTo>
                    <a:pt x="1434" y="917"/>
                  </a:moveTo>
                  <a:lnTo>
                    <a:pt x="1434" y="0"/>
                  </a:lnTo>
                  <a:moveTo>
                    <a:pt x="95" y="0"/>
                  </a:moveTo>
                  <a:lnTo>
                    <a:pt x="1434" y="0"/>
                  </a:lnTo>
                  <a:moveTo>
                    <a:pt x="95" y="917"/>
                  </a:moveTo>
                  <a:lnTo>
                    <a:pt x="1434" y="917"/>
                  </a:lnTo>
                </a:path>
              </a:pathLst>
            </a:custGeom>
            <a:noFill/>
            <a:ln w="12700" cap="flat">
              <a:solidFill>
                <a:srgbClr val="000000"/>
              </a:solidFill>
              <a:prstDash val="solid"/>
              <a:miter lim="800000"/>
              <a:headEnd/>
              <a:tailEnd/>
            </a:ln>
          </p:spPr>
          <p:txBody>
            <a:bodyPr>
              <a:prstTxWarp prst="textNoShape">
                <a:avLst/>
              </a:prstTxWarp>
            </a:bodyPr>
            <a:lstStyle/>
            <a:p>
              <a:endParaRPr lang="es-ES_tradnl"/>
            </a:p>
          </p:txBody>
        </p:sp>
        <p:sp>
          <p:nvSpPr>
            <p:cNvPr id="306217" name="Freeform 41"/>
            <p:cNvSpPr>
              <a:spLocks/>
            </p:cNvSpPr>
            <p:nvPr/>
          </p:nvSpPr>
          <p:spPr bwMode="auto">
            <a:xfrm>
              <a:off x="1418" y="1979"/>
              <a:ext cx="59" cy="60"/>
            </a:xfrm>
            <a:custGeom>
              <a:avLst/>
              <a:gdLst/>
              <a:ahLst/>
              <a:cxnLst>
                <a:cxn ang="0">
                  <a:pos x="26" y="14"/>
                </a:cxn>
                <a:cxn ang="0">
                  <a:pos x="26" y="9"/>
                </a:cxn>
                <a:cxn ang="0">
                  <a:pos x="23" y="7"/>
                </a:cxn>
                <a:cxn ang="0">
                  <a:pos x="21" y="4"/>
                </a:cxn>
                <a:cxn ang="0">
                  <a:pos x="19" y="2"/>
                </a:cxn>
                <a:cxn ang="0">
                  <a:pos x="16" y="0"/>
                </a:cxn>
                <a:cxn ang="0">
                  <a:pos x="12" y="0"/>
                </a:cxn>
                <a:cxn ang="0">
                  <a:pos x="9" y="0"/>
                </a:cxn>
                <a:cxn ang="0">
                  <a:pos x="7" y="2"/>
                </a:cxn>
                <a:cxn ang="0">
                  <a:pos x="4" y="4"/>
                </a:cxn>
                <a:cxn ang="0">
                  <a:pos x="2" y="7"/>
                </a:cxn>
                <a:cxn ang="0">
                  <a:pos x="0" y="9"/>
                </a:cxn>
                <a:cxn ang="0">
                  <a:pos x="0" y="14"/>
                </a:cxn>
                <a:cxn ang="0">
                  <a:pos x="0" y="16"/>
                </a:cxn>
                <a:cxn ang="0">
                  <a:pos x="2" y="21"/>
                </a:cxn>
                <a:cxn ang="0">
                  <a:pos x="4" y="23"/>
                </a:cxn>
                <a:cxn ang="0">
                  <a:pos x="7" y="26"/>
                </a:cxn>
                <a:cxn ang="0">
                  <a:pos x="9" y="26"/>
                </a:cxn>
                <a:cxn ang="0">
                  <a:pos x="12" y="26"/>
                </a:cxn>
                <a:cxn ang="0">
                  <a:pos x="16" y="26"/>
                </a:cxn>
                <a:cxn ang="0">
                  <a:pos x="19" y="26"/>
                </a:cxn>
                <a:cxn ang="0">
                  <a:pos x="21" y="23"/>
                </a:cxn>
                <a:cxn ang="0">
                  <a:pos x="23" y="21"/>
                </a:cxn>
                <a:cxn ang="0">
                  <a:pos x="26" y="16"/>
                </a:cxn>
                <a:cxn ang="0">
                  <a:pos x="26" y="14"/>
                </a:cxn>
              </a:cxnLst>
              <a:rect l="0" t="0" r="r" b="b"/>
              <a:pathLst>
                <a:path w="26" h="26">
                  <a:moveTo>
                    <a:pt x="26" y="14"/>
                  </a:moveTo>
                  <a:lnTo>
                    <a:pt x="26" y="9"/>
                  </a:lnTo>
                  <a:lnTo>
                    <a:pt x="23" y="7"/>
                  </a:lnTo>
                  <a:lnTo>
                    <a:pt x="21" y="4"/>
                  </a:lnTo>
                  <a:lnTo>
                    <a:pt x="19" y="2"/>
                  </a:lnTo>
                  <a:lnTo>
                    <a:pt x="16" y="0"/>
                  </a:lnTo>
                  <a:lnTo>
                    <a:pt x="12" y="0"/>
                  </a:lnTo>
                  <a:lnTo>
                    <a:pt x="9" y="0"/>
                  </a:lnTo>
                  <a:lnTo>
                    <a:pt x="7" y="2"/>
                  </a:lnTo>
                  <a:lnTo>
                    <a:pt x="4" y="4"/>
                  </a:lnTo>
                  <a:lnTo>
                    <a:pt x="2" y="7"/>
                  </a:lnTo>
                  <a:lnTo>
                    <a:pt x="0" y="9"/>
                  </a:lnTo>
                  <a:lnTo>
                    <a:pt x="0" y="14"/>
                  </a:lnTo>
                  <a:lnTo>
                    <a:pt x="0" y="16"/>
                  </a:lnTo>
                  <a:lnTo>
                    <a:pt x="2" y="21"/>
                  </a:lnTo>
                  <a:lnTo>
                    <a:pt x="4" y="23"/>
                  </a:lnTo>
                  <a:lnTo>
                    <a:pt x="7" y="26"/>
                  </a:lnTo>
                  <a:lnTo>
                    <a:pt x="9" y="26"/>
                  </a:lnTo>
                  <a:lnTo>
                    <a:pt x="12" y="26"/>
                  </a:lnTo>
                  <a:lnTo>
                    <a:pt x="16" y="26"/>
                  </a:lnTo>
                  <a:lnTo>
                    <a:pt x="19" y="26"/>
                  </a:lnTo>
                  <a:lnTo>
                    <a:pt x="21" y="23"/>
                  </a:lnTo>
                  <a:lnTo>
                    <a:pt x="23"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218" name="Freeform 42"/>
            <p:cNvSpPr>
              <a:spLocks/>
            </p:cNvSpPr>
            <p:nvPr/>
          </p:nvSpPr>
          <p:spPr bwMode="auto">
            <a:xfrm>
              <a:off x="1562" y="2016"/>
              <a:ext cx="59" cy="60"/>
            </a:xfrm>
            <a:custGeom>
              <a:avLst/>
              <a:gdLst/>
              <a:ahLst/>
              <a:cxnLst>
                <a:cxn ang="0">
                  <a:pos x="26" y="12"/>
                </a:cxn>
                <a:cxn ang="0">
                  <a:pos x="26" y="10"/>
                </a:cxn>
                <a:cxn ang="0">
                  <a:pos x="23" y="5"/>
                </a:cxn>
                <a:cxn ang="0">
                  <a:pos x="21" y="3"/>
                </a:cxn>
                <a:cxn ang="0">
                  <a:pos x="18" y="0"/>
                </a:cxn>
                <a:cxn ang="0">
                  <a:pos x="16" y="0"/>
                </a:cxn>
                <a:cxn ang="0">
                  <a:pos x="11" y="0"/>
                </a:cxn>
                <a:cxn ang="0">
                  <a:pos x="9" y="0"/>
                </a:cxn>
                <a:cxn ang="0">
                  <a:pos x="7" y="0"/>
                </a:cxn>
                <a:cxn ang="0">
                  <a:pos x="2" y="3"/>
                </a:cxn>
                <a:cxn ang="0">
                  <a:pos x="2" y="5"/>
                </a:cxn>
                <a:cxn ang="0">
                  <a:pos x="0" y="10"/>
                </a:cxn>
                <a:cxn ang="0">
                  <a:pos x="0" y="12"/>
                </a:cxn>
                <a:cxn ang="0">
                  <a:pos x="0" y="17"/>
                </a:cxn>
                <a:cxn ang="0">
                  <a:pos x="2" y="19"/>
                </a:cxn>
                <a:cxn ang="0">
                  <a:pos x="2" y="21"/>
                </a:cxn>
                <a:cxn ang="0">
                  <a:pos x="7" y="24"/>
                </a:cxn>
                <a:cxn ang="0">
                  <a:pos x="9" y="26"/>
                </a:cxn>
                <a:cxn ang="0">
                  <a:pos x="11" y="26"/>
                </a:cxn>
                <a:cxn ang="0">
                  <a:pos x="16" y="26"/>
                </a:cxn>
                <a:cxn ang="0">
                  <a:pos x="18" y="24"/>
                </a:cxn>
                <a:cxn ang="0">
                  <a:pos x="21" y="21"/>
                </a:cxn>
                <a:cxn ang="0">
                  <a:pos x="23" y="19"/>
                </a:cxn>
                <a:cxn ang="0">
                  <a:pos x="26" y="17"/>
                </a:cxn>
                <a:cxn ang="0">
                  <a:pos x="26" y="12"/>
                </a:cxn>
              </a:cxnLst>
              <a:rect l="0" t="0" r="r" b="b"/>
              <a:pathLst>
                <a:path w="26" h="26">
                  <a:moveTo>
                    <a:pt x="26" y="12"/>
                  </a:moveTo>
                  <a:lnTo>
                    <a:pt x="26" y="10"/>
                  </a:lnTo>
                  <a:lnTo>
                    <a:pt x="23" y="5"/>
                  </a:lnTo>
                  <a:lnTo>
                    <a:pt x="21" y="3"/>
                  </a:lnTo>
                  <a:lnTo>
                    <a:pt x="18" y="0"/>
                  </a:lnTo>
                  <a:lnTo>
                    <a:pt x="16" y="0"/>
                  </a:lnTo>
                  <a:lnTo>
                    <a:pt x="11" y="0"/>
                  </a:lnTo>
                  <a:lnTo>
                    <a:pt x="9" y="0"/>
                  </a:lnTo>
                  <a:lnTo>
                    <a:pt x="7" y="0"/>
                  </a:lnTo>
                  <a:lnTo>
                    <a:pt x="2" y="3"/>
                  </a:lnTo>
                  <a:lnTo>
                    <a:pt x="2" y="5"/>
                  </a:lnTo>
                  <a:lnTo>
                    <a:pt x="0" y="10"/>
                  </a:lnTo>
                  <a:lnTo>
                    <a:pt x="0" y="12"/>
                  </a:lnTo>
                  <a:lnTo>
                    <a:pt x="0" y="17"/>
                  </a:lnTo>
                  <a:lnTo>
                    <a:pt x="2" y="19"/>
                  </a:lnTo>
                  <a:lnTo>
                    <a:pt x="2" y="21"/>
                  </a:lnTo>
                  <a:lnTo>
                    <a:pt x="7" y="24"/>
                  </a:lnTo>
                  <a:lnTo>
                    <a:pt x="9" y="26"/>
                  </a:lnTo>
                  <a:lnTo>
                    <a:pt x="11" y="26"/>
                  </a:lnTo>
                  <a:lnTo>
                    <a:pt x="16" y="26"/>
                  </a:lnTo>
                  <a:lnTo>
                    <a:pt x="18" y="24"/>
                  </a:lnTo>
                  <a:lnTo>
                    <a:pt x="21" y="21"/>
                  </a:lnTo>
                  <a:lnTo>
                    <a:pt x="23" y="19"/>
                  </a:lnTo>
                  <a:lnTo>
                    <a:pt x="26" y="17"/>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219" name="Freeform 43"/>
            <p:cNvSpPr>
              <a:spLocks/>
            </p:cNvSpPr>
            <p:nvPr/>
          </p:nvSpPr>
          <p:spPr bwMode="auto">
            <a:xfrm>
              <a:off x="1418" y="1979"/>
              <a:ext cx="59" cy="60"/>
            </a:xfrm>
            <a:custGeom>
              <a:avLst/>
              <a:gdLst/>
              <a:ahLst/>
              <a:cxnLst>
                <a:cxn ang="0">
                  <a:pos x="26" y="14"/>
                </a:cxn>
                <a:cxn ang="0">
                  <a:pos x="26" y="9"/>
                </a:cxn>
                <a:cxn ang="0">
                  <a:pos x="23" y="7"/>
                </a:cxn>
                <a:cxn ang="0">
                  <a:pos x="21" y="4"/>
                </a:cxn>
                <a:cxn ang="0">
                  <a:pos x="19" y="2"/>
                </a:cxn>
                <a:cxn ang="0">
                  <a:pos x="16" y="0"/>
                </a:cxn>
                <a:cxn ang="0">
                  <a:pos x="12" y="0"/>
                </a:cxn>
                <a:cxn ang="0">
                  <a:pos x="9" y="0"/>
                </a:cxn>
                <a:cxn ang="0">
                  <a:pos x="7" y="2"/>
                </a:cxn>
                <a:cxn ang="0">
                  <a:pos x="4" y="4"/>
                </a:cxn>
                <a:cxn ang="0">
                  <a:pos x="2" y="7"/>
                </a:cxn>
                <a:cxn ang="0">
                  <a:pos x="0" y="9"/>
                </a:cxn>
                <a:cxn ang="0">
                  <a:pos x="0" y="14"/>
                </a:cxn>
                <a:cxn ang="0">
                  <a:pos x="0" y="16"/>
                </a:cxn>
                <a:cxn ang="0">
                  <a:pos x="2" y="21"/>
                </a:cxn>
                <a:cxn ang="0">
                  <a:pos x="4" y="23"/>
                </a:cxn>
                <a:cxn ang="0">
                  <a:pos x="7" y="26"/>
                </a:cxn>
                <a:cxn ang="0">
                  <a:pos x="9" y="26"/>
                </a:cxn>
                <a:cxn ang="0">
                  <a:pos x="12" y="26"/>
                </a:cxn>
                <a:cxn ang="0">
                  <a:pos x="16" y="26"/>
                </a:cxn>
                <a:cxn ang="0">
                  <a:pos x="19" y="26"/>
                </a:cxn>
                <a:cxn ang="0">
                  <a:pos x="21" y="23"/>
                </a:cxn>
                <a:cxn ang="0">
                  <a:pos x="23" y="21"/>
                </a:cxn>
                <a:cxn ang="0">
                  <a:pos x="26" y="16"/>
                </a:cxn>
                <a:cxn ang="0">
                  <a:pos x="26" y="14"/>
                </a:cxn>
              </a:cxnLst>
              <a:rect l="0" t="0" r="r" b="b"/>
              <a:pathLst>
                <a:path w="26" h="26">
                  <a:moveTo>
                    <a:pt x="26" y="14"/>
                  </a:moveTo>
                  <a:lnTo>
                    <a:pt x="26" y="9"/>
                  </a:lnTo>
                  <a:lnTo>
                    <a:pt x="23" y="7"/>
                  </a:lnTo>
                  <a:lnTo>
                    <a:pt x="21" y="4"/>
                  </a:lnTo>
                  <a:lnTo>
                    <a:pt x="19" y="2"/>
                  </a:lnTo>
                  <a:lnTo>
                    <a:pt x="16" y="0"/>
                  </a:lnTo>
                  <a:lnTo>
                    <a:pt x="12" y="0"/>
                  </a:lnTo>
                  <a:lnTo>
                    <a:pt x="9" y="0"/>
                  </a:lnTo>
                  <a:lnTo>
                    <a:pt x="7" y="2"/>
                  </a:lnTo>
                  <a:lnTo>
                    <a:pt x="4" y="4"/>
                  </a:lnTo>
                  <a:lnTo>
                    <a:pt x="2" y="7"/>
                  </a:lnTo>
                  <a:lnTo>
                    <a:pt x="0" y="9"/>
                  </a:lnTo>
                  <a:lnTo>
                    <a:pt x="0" y="14"/>
                  </a:lnTo>
                  <a:lnTo>
                    <a:pt x="0" y="16"/>
                  </a:lnTo>
                  <a:lnTo>
                    <a:pt x="2" y="21"/>
                  </a:lnTo>
                  <a:lnTo>
                    <a:pt x="4" y="23"/>
                  </a:lnTo>
                  <a:lnTo>
                    <a:pt x="7" y="26"/>
                  </a:lnTo>
                  <a:lnTo>
                    <a:pt x="9" y="26"/>
                  </a:lnTo>
                  <a:lnTo>
                    <a:pt x="12" y="26"/>
                  </a:lnTo>
                  <a:lnTo>
                    <a:pt x="16" y="26"/>
                  </a:lnTo>
                  <a:lnTo>
                    <a:pt x="19" y="26"/>
                  </a:lnTo>
                  <a:lnTo>
                    <a:pt x="21" y="23"/>
                  </a:lnTo>
                  <a:lnTo>
                    <a:pt x="23"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20" name="Freeform 44"/>
            <p:cNvSpPr>
              <a:spLocks/>
            </p:cNvSpPr>
            <p:nvPr/>
          </p:nvSpPr>
          <p:spPr bwMode="auto">
            <a:xfrm>
              <a:off x="1705" y="2027"/>
              <a:ext cx="59" cy="60"/>
            </a:xfrm>
            <a:custGeom>
              <a:avLst/>
              <a:gdLst/>
              <a:ahLst/>
              <a:cxnLst>
                <a:cxn ang="0">
                  <a:pos x="26" y="14"/>
                </a:cxn>
                <a:cxn ang="0">
                  <a:pos x="26" y="9"/>
                </a:cxn>
                <a:cxn ang="0">
                  <a:pos x="24" y="7"/>
                </a:cxn>
                <a:cxn ang="0">
                  <a:pos x="22" y="5"/>
                </a:cxn>
                <a:cxn ang="0">
                  <a:pos x="19" y="2"/>
                </a:cxn>
                <a:cxn ang="0">
                  <a:pos x="17" y="0"/>
                </a:cxn>
                <a:cxn ang="0">
                  <a:pos x="12" y="0"/>
                </a:cxn>
                <a:cxn ang="0">
                  <a:pos x="10" y="0"/>
                </a:cxn>
                <a:cxn ang="0">
                  <a:pos x="7" y="2"/>
                </a:cxn>
                <a:cxn ang="0">
                  <a:pos x="3" y="5"/>
                </a:cxn>
                <a:cxn ang="0">
                  <a:pos x="3" y="7"/>
                </a:cxn>
                <a:cxn ang="0">
                  <a:pos x="0" y="9"/>
                </a:cxn>
                <a:cxn ang="0">
                  <a:pos x="0" y="14"/>
                </a:cxn>
                <a:cxn ang="0">
                  <a:pos x="0" y="16"/>
                </a:cxn>
                <a:cxn ang="0">
                  <a:pos x="3" y="19"/>
                </a:cxn>
                <a:cxn ang="0">
                  <a:pos x="3" y="24"/>
                </a:cxn>
                <a:cxn ang="0">
                  <a:pos x="7" y="26"/>
                </a:cxn>
                <a:cxn ang="0">
                  <a:pos x="10" y="26"/>
                </a:cxn>
                <a:cxn ang="0">
                  <a:pos x="12" y="26"/>
                </a:cxn>
                <a:cxn ang="0">
                  <a:pos x="17" y="26"/>
                </a:cxn>
                <a:cxn ang="0">
                  <a:pos x="19" y="26"/>
                </a:cxn>
                <a:cxn ang="0">
                  <a:pos x="22" y="24"/>
                </a:cxn>
                <a:cxn ang="0">
                  <a:pos x="24" y="19"/>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7" y="2"/>
                  </a:lnTo>
                  <a:lnTo>
                    <a:pt x="3" y="5"/>
                  </a:lnTo>
                  <a:lnTo>
                    <a:pt x="3" y="7"/>
                  </a:lnTo>
                  <a:lnTo>
                    <a:pt x="0" y="9"/>
                  </a:lnTo>
                  <a:lnTo>
                    <a:pt x="0" y="14"/>
                  </a:lnTo>
                  <a:lnTo>
                    <a:pt x="0" y="16"/>
                  </a:lnTo>
                  <a:lnTo>
                    <a:pt x="3" y="19"/>
                  </a:lnTo>
                  <a:lnTo>
                    <a:pt x="3" y="24"/>
                  </a:lnTo>
                  <a:lnTo>
                    <a:pt x="7" y="26"/>
                  </a:lnTo>
                  <a:lnTo>
                    <a:pt x="10" y="26"/>
                  </a:lnTo>
                  <a:lnTo>
                    <a:pt x="12" y="26"/>
                  </a:lnTo>
                  <a:lnTo>
                    <a:pt x="17" y="26"/>
                  </a:lnTo>
                  <a:lnTo>
                    <a:pt x="19" y="26"/>
                  </a:lnTo>
                  <a:lnTo>
                    <a:pt x="22" y="24"/>
                  </a:lnTo>
                  <a:lnTo>
                    <a:pt x="24" y="19"/>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221" name="Freeform 45"/>
            <p:cNvSpPr>
              <a:spLocks/>
            </p:cNvSpPr>
            <p:nvPr/>
          </p:nvSpPr>
          <p:spPr bwMode="auto">
            <a:xfrm>
              <a:off x="1562" y="2016"/>
              <a:ext cx="59" cy="60"/>
            </a:xfrm>
            <a:custGeom>
              <a:avLst/>
              <a:gdLst/>
              <a:ahLst/>
              <a:cxnLst>
                <a:cxn ang="0">
                  <a:pos x="26" y="12"/>
                </a:cxn>
                <a:cxn ang="0">
                  <a:pos x="26" y="10"/>
                </a:cxn>
                <a:cxn ang="0">
                  <a:pos x="23" y="5"/>
                </a:cxn>
                <a:cxn ang="0">
                  <a:pos x="21" y="3"/>
                </a:cxn>
                <a:cxn ang="0">
                  <a:pos x="18" y="0"/>
                </a:cxn>
                <a:cxn ang="0">
                  <a:pos x="16" y="0"/>
                </a:cxn>
                <a:cxn ang="0">
                  <a:pos x="11" y="0"/>
                </a:cxn>
                <a:cxn ang="0">
                  <a:pos x="9" y="0"/>
                </a:cxn>
                <a:cxn ang="0">
                  <a:pos x="7" y="0"/>
                </a:cxn>
                <a:cxn ang="0">
                  <a:pos x="2" y="3"/>
                </a:cxn>
                <a:cxn ang="0">
                  <a:pos x="2" y="5"/>
                </a:cxn>
                <a:cxn ang="0">
                  <a:pos x="0" y="10"/>
                </a:cxn>
                <a:cxn ang="0">
                  <a:pos x="0" y="12"/>
                </a:cxn>
                <a:cxn ang="0">
                  <a:pos x="0" y="17"/>
                </a:cxn>
                <a:cxn ang="0">
                  <a:pos x="2" y="19"/>
                </a:cxn>
                <a:cxn ang="0">
                  <a:pos x="2" y="21"/>
                </a:cxn>
                <a:cxn ang="0">
                  <a:pos x="7" y="24"/>
                </a:cxn>
                <a:cxn ang="0">
                  <a:pos x="9" y="26"/>
                </a:cxn>
                <a:cxn ang="0">
                  <a:pos x="11" y="26"/>
                </a:cxn>
                <a:cxn ang="0">
                  <a:pos x="16" y="26"/>
                </a:cxn>
                <a:cxn ang="0">
                  <a:pos x="18" y="24"/>
                </a:cxn>
                <a:cxn ang="0">
                  <a:pos x="21" y="21"/>
                </a:cxn>
                <a:cxn ang="0">
                  <a:pos x="23" y="19"/>
                </a:cxn>
                <a:cxn ang="0">
                  <a:pos x="26" y="17"/>
                </a:cxn>
                <a:cxn ang="0">
                  <a:pos x="26" y="12"/>
                </a:cxn>
              </a:cxnLst>
              <a:rect l="0" t="0" r="r" b="b"/>
              <a:pathLst>
                <a:path w="26" h="26">
                  <a:moveTo>
                    <a:pt x="26" y="12"/>
                  </a:moveTo>
                  <a:lnTo>
                    <a:pt x="26" y="10"/>
                  </a:lnTo>
                  <a:lnTo>
                    <a:pt x="23" y="5"/>
                  </a:lnTo>
                  <a:lnTo>
                    <a:pt x="21" y="3"/>
                  </a:lnTo>
                  <a:lnTo>
                    <a:pt x="18" y="0"/>
                  </a:lnTo>
                  <a:lnTo>
                    <a:pt x="16" y="0"/>
                  </a:lnTo>
                  <a:lnTo>
                    <a:pt x="11" y="0"/>
                  </a:lnTo>
                  <a:lnTo>
                    <a:pt x="9" y="0"/>
                  </a:lnTo>
                  <a:lnTo>
                    <a:pt x="7" y="0"/>
                  </a:lnTo>
                  <a:lnTo>
                    <a:pt x="2" y="3"/>
                  </a:lnTo>
                  <a:lnTo>
                    <a:pt x="2" y="5"/>
                  </a:lnTo>
                  <a:lnTo>
                    <a:pt x="0" y="10"/>
                  </a:lnTo>
                  <a:lnTo>
                    <a:pt x="0" y="12"/>
                  </a:lnTo>
                  <a:lnTo>
                    <a:pt x="0" y="17"/>
                  </a:lnTo>
                  <a:lnTo>
                    <a:pt x="2" y="19"/>
                  </a:lnTo>
                  <a:lnTo>
                    <a:pt x="2" y="21"/>
                  </a:lnTo>
                  <a:lnTo>
                    <a:pt x="7" y="24"/>
                  </a:lnTo>
                  <a:lnTo>
                    <a:pt x="9" y="26"/>
                  </a:lnTo>
                  <a:lnTo>
                    <a:pt x="11" y="26"/>
                  </a:lnTo>
                  <a:lnTo>
                    <a:pt x="16" y="26"/>
                  </a:lnTo>
                  <a:lnTo>
                    <a:pt x="18" y="24"/>
                  </a:lnTo>
                  <a:lnTo>
                    <a:pt x="21" y="21"/>
                  </a:lnTo>
                  <a:lnTo>
                    <a:pt x="23"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22" name="Freeform 46"/>
            <p:cNvSpPr>
              <a:spLocks/>
            </p:cNvSpPr>
            <p:nvPr/>
          </p:nvSpPr>
          <p:spPr bwMode="auto">
            <a:xfrm>
              <a:off x="1850" y="2055"/>
              <a:ext cx="58" cy="60"/>
            </a:xfrm>
            <a:custGeom>
              <a:avLst/>
              <a:gdLst/>
              <a:ahLst/>
              <a:cxnLst>
                <a:cxn ang="0">
                  <a:pos x="26" y="14"/>
                </a:cxn>
                <a:cxn ang="0">
                  <a:pos x="26" y="9"/>
                </a:cxn>
                <a:cxn ang="0">
                  <a:pos x="24" y="7"/>
                </a:cxn>
                <a:cxn ang="0">
                  <a:pos x="21" y="4"/>
                </a:cxn>
                <a:cxn ang="0">
                  <a:pos x="19" y="2"/>
                </a:cxn>
                <a:cxn ang="0">
                  <a:pos x="17" y="0"/>
                </a:cxn>
                <a:cxn ang="0">
                  <a:pos x="12" y="0"/>
                </a:cxn>
                <a:cxn ang="0">
                  <a:pos x="10" y="0"/>
                </a:cxn>
                <a:cxn ang="0">
                  <a:pos x="7" y="2"/>
                </a:cxn>
                <a:cxn ang="0">
                  <a:pos x="2" y="4"/>
                </a:cxn>
                <a:cxn ang="0">
                  <a:pos x="2" y="7"/>
                </a:cxn>
                <a:cxn ang="0">
                  <a:pos x="0" y="9"/>
                </a:cxn>
                <a:cxn ang="0">
                  <a:pos x="0" y="14"/>
                </a:cxn>
                <a:cxn ang="0">
                  <a:pos x="0" y="16"/>
                </a:cxn>
                <a:cxn ang="0">
                  <a:pos x="2" y="19"/>
                </a:cxn>
                <a:cxn ang="0">
                  <a:pos x="2" y="23"/>
                </a:cxn>
                <a:cxn ang="0">
                  <a:pos x="7" y="23"/>
                </a:cxn>
                <a:cxn ang="0">
                  <a:pos x="10" y="26"/>
                </a:cxn>
                <a:cxn ang="0">
                  <a:pos x="12" y="26"/>
                </a:cxn>
                <a:cxn ang="0">
                  <a:pos x="17" y="26"/>
                </a:cxn>
                <a:cxn ang="0">
                  <a:pos x="19" y="23"/>
                </a:cxn>
                <a:cxn ang="0">
                  <a:pos x="21" y="23"/>
                </a:cxn>
                <a:cxn ang="0">
                  <a:pos x="24" y="19"/>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10" y="0"/>
                  </a:lnTo>
                  <a:lnTo>
                    <a:pt x="7" y="2"/>
                  </a:lnTo>
                  <a:lnTo>
                    <a:pt x="2" y="4"/>
                  </a:lnTo>
                  <a:lnTo>
                    <a:pt x="2" y="7"/>
                  </a:lnTo>
                  <a:lnTo>
                    <a:pt x="0" y="9"/>
                  </a:lnTo>
                  <a:lnTo>
                    <a:pt x="0" y="14"/>
                  </a:lnTo>
                  <a:lnTo>
                    <a:pt x="0" y="16"/>
                  </a:lnTo>
                  <a:lnTo>
                    <a:pt x="2" y="19"/>
                  </a:lnTo>
                  <a:lnTo>
                    <a:pt x="2" y="23"/>
                  </a:lnTo>
                  <a:lnTo>
                    <a:pt x="7" y="23"/>
                  </a:lnTo>
                  <a:lnTo>
                    <a:pt x="10" y="26"/>
                  </a:lnTo>
                  <a:lnTo>
                    <a:pt x="12" y="26"/>
                  </a:lnTo>
                  <a:lnTo>
                    <a:pt x="17" y="26"/>
                  </a:lnTo>
                  <a:lnTo>
                    <a:pt x="19" y="23"/>
                  </a:lnTo>
                  <a:lnTo>
                    <a:pt x="21" y="23"/>
                  </a:lnTo>
                  <a:lnTo>
                    <a:pt x="24" y="19"/>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223" name="Freeform 47"/>
            <p:cNvSpPr>
              <a:spLocks/>
            </p:cNvSpPr>
            <p:nvPr/>
          </p:nvSpPr>
          <p:spPr bwMode="auto">
            <a:xfrm>
              <a:off x="1705" y="2027"/>
              <a:ext cx="59" cy="60"/>
            </a:xfrm>
            <a:custGeom>
              <a:avLst/>
              <a:gdLst/>
              <a:ahLst/>
              <a:cxnLst>
                <a:cxn ang="0">
                  <a:pos x="26" y="14"/>
                </a:cxn>
                <a:cxn ang="0">
                  <a:pos x="26" y="9"/>
                </a:cxn>
                <a:cxn ang="0">
                  <a:pos x="24" y="7"/>
                </a:cxn>
                <a:cxn ang="0">
                  <a:pos x="22" y="5"/>
                </a:cxn>
                <a:cxn ang="0">
                  <a:pos x="19" y="2"/>
                </a:cxn>
                <a:cxn ang="0">
                  <a:pos x="17" y="0"/>
                </a:cxn>
                <a:cxn ang="0">
                  <a:pos x="12" y="0"/>
                </a:cxn>
                <a:cxn ang="0">
                  <a:pos x="10" y="0"/>
                </a:cxn>
                <a:cxn ang="0">
                  <a:pos x="7" y="2"/>
                </a:cxn>
                <a:cxn ang="0">
                  <a:pos x="3" y="5"/>
                </a:cxn>
                <a:cxn ang="0">
                  <a:pos x="3" y="7"/>
                </a:cxn>
                <a:cxn ang="0">
                  <a:pos x="0" y="9"/>
                </a:cxn>
                <a:cxn ang="0">
                  <a:pos x="0" y="14"/>
                </a:cxn>
                <a:cxn ang="0">
                  <a:pos x="0" y="16"/>
                </a:cxn>
                <a:cxn ang="0">
                  <a:pos x="3" y="19"/>
                </a:cxn>
                <a:cxn ang="0">
                  <a:pos x="3" y="24"/>
                </a:cxn>
                <a:cxn ang="0">
                  <a:pos x="7" y="26"/>
                </a:cxn>
                <a:cxn ang="0">
                  <a:pos x="10" y="26"/>
                </a:cxn>
                <a:cxn ang="0">
                  <a:pos x="12" y="26"/>
                </a:cxn>
                <a:cxn ang="0">
                  <a:pos x="17" y="26"/>
                </a:cxn>
                <a:cxn ang="0">
                  <a:pos x="19" y="26"/>
                </a:cxn>
                <a:cxn ang="0">
                  <a:pos x="22" y="24"/>
                </a:cxn>
                <a:cxn ang="0">
                  <a:pos x="24" y="19"/>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7" y="2"/>
                  </a:lnTo>
                  <a:lnTo>
                    <a:pt x="3" y="5"/>
                  </a:lnTo>
                  <a:lnTo>
                    <a:pt x="3" y="7"/>
                  </a:lnTo>
                  <a:lnTo>
                    <a:pt x="0" y="9"/>
                  </a:lnTo>
                  <a:lnTo>
                    <a:pt x="0" y="14"/>
                  </a:lnTo>
                  <a:lnTo>
                    <a:pt x="0" y="16"/>
                  </a:lnTo>
                  <a:lnTo>
                    <a:pt x="3" y="19"/>
                  </a:lnTo>
                  <a:lnTo>
                    <a:pt x="3" y="24"/>
                  </a:lnTo>
                  <a:lnTo>
                    <a:pt x="7" y="26"/>
                  </a:lnTo>
                  <a:lnTo>
                    <a:pt x="10" y="26"/>
                  </a:lnTo>
                  <a:lnTo>
                    <a:pt x="12" y="26"/>
                  </a:lnTo>
                  <a:lnTo>
                    <a:pt x="17" y="26"/>
                  </a:lnTo>
                  <a:lnTo>
                    <a:pt x="19" y="26"/>
                  </a:lnTo>
                  <a:lnTo>
                    <a:pt x="22" y="24"/>
                  </a:lnTo>
                  <a:lnTo>
                    <a:pt x="24" y="19"/>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24" name="Freeform 48"/>
            <p:cNvSpPr>
              <a:spLocks/>
            </p:cNvSpPr>
            <p:nvPr/>
          </p:nvSpPr>
          <p:spPr bwMode="auto">
            <a:xfrm>
              <a:off x="1994" y="2023"/>
              <a:ext cx="59" cy="60"/>
            </a:xfrm>
            <a:custGeom>
              <a:avLst/>
              <a:gdLst/>
              <a:ahLst/>
              <a:cxnLst>
                <a:cxn ang="0">
                  <a:pos x="26" y="14"/>
                </a:cxn>
                <a:cxn ang="0">
                  <a:pos x="26" y="9"/>
                </a:cxn>
                <a:cxn ang="0">
                  <a:pos x="24" y="7"/>
                </a:cxn>
                <a:cxn ang="0">
                  <a:pos x="21" y="4"/>
                </a:cxn>
                <a:cxn ang="0">
                  <a:pos x="19" y="2"/>
                </a:cxn>
                <a:cxn ang="0">
                  <a:pos x="16" y="0"/>
                </a:cxn>
                <a:cxn ang="0">
                  <a:pos x="12" y="0"/>
                </a:cxn>
                <a:cxn ang="0">
                  <a:pos x="9" y="0"/>
                </a:cxn>
                <a:cxn ang="0">
                  <a:pos x="7" y="2"/>
                </a:cxn>
                <a:cxn ang="0">
                  <a:pos x="2" y="4"/>
                </a:cxn>
                <a:cxn ang="0">
                  <a:pos x="2" y="7"/>
                </a:cxn>
                <a:cxn ang="0">
                  <a:pos x="0" y="9"/>
                </a:cxn>
                <a:cxn ang="0">
                  <a:pos x="0" y="14"/>
                </a:cxn>
                <a:cxn ang="0">
                  <a:pos x="0" y="16"/>
                </a:cxn>
                <a:cxn ang="0">
                  <a:pos x="2" y="18"/>
                </a:cxn>
                <a:cxn ang="0">
                  <a:pos x="2" y="23"/>
                </a:cxn>
                <a:cxn ang="0">
                  <a:pos x="7" y="23"/>
                </a:cxn>
                <a:cxn ang="0">
                  <a:pos x="9" y="26"/>
                </a:cxn>
                <a:cxn ang="0">
                  <a:pos x="12" y="26"/>
                </a:cxn>
                <a:cxn ang="0">
                  <a:pos x="16" y="26"/>
                </a:cxn>
                <a:cxn ang="0">
                  <a:pos x="19" y="23"/>
                </a:cxn>
                <a:cxn ang="0">
                  <a:pos x="21" y="23"/>
                </a:cxn>
                <a:cxn ang="0">
                  <a:pos x="24" y="18"/>
                </a:cxn>
                <a:cxn ang="0">
                  <a:pos x="26" y="16"/>
                </a:cxn>
                <a:cxn ang="0">
                  <a:pos x="26" y="14"/>
                </a:cxn>
              </a:cxnLst>
              <a:rect l="0" t="0" r="r" b="b"/>
              <a:pathLst>
                <a:path w="26" h="26">
                  <a:moveTo>
                    <a:pt x="26" y="14"/>
                  </a:moveTo>
                  <a:lnTo>
                    <a:pt x="26" y="9"/>
                  </a:lnTo>
                  <a:lnTo>
                    <a:pt x="24" y="7"/>
                  </a:lnTo>
                  <a:lnTo>
                    <a:pt x="21" y="4"/>
                  </a:lnTo>
                  <a:lnTo>
                    <a:pt x="19" y="2"/>
                  </a:lnTo>
                  <a:lnTo>
                    <a:pt x="16" y="0"/>
                  </a:lnTo>
                  <a:lnTo>
                    <a:pt x="12" y="0"/>
                  </a:lnTo>
                  <a:lnTo>
                    <a:pt x="9" y="0"/>
                  </a:lnTo>
                  <a:lnTo>
                    <a:pt x="7" y="2"/>
                  </a:lnTo>
                  <a:lnTo>
                    <a:pt x="2" y="4"/>
                  </a:lnTo>
                  <a:lnTo>
                    <a:pt x="2" y="7"/>
                  </a:lnTo>
                  <a:lnTo>
                    <a:pt x="0" y="9"/>
                  </a:lnTo>
                  <a:lnTo>
                    <a:pt x="0" y="14"/>
                  </a:lnTo>
                  <a:lnTo>
                    <a:pt x="0" y="16"/>
                  </a:lnTo>
                  <a:lnTo>
                    <a:pt x="2" y="18"/>
                  </a:lnTo>
                  <a:lnTo>
                    <a:pt x="2" y="23"/>
                  </a:lnTo>
                  <a:lnTo>
                    <a:pt x="7" y="23"/>
                  </a:lnTo>
                  <a:lnTo>
                    <a:pt x="9" y="26"/>
                  </a:lnTo>
                  <a:lnTo>
                    <a:pt x="12" y="26"/>
                  </a:lnTo>
                  <a:lnTo>
                    <a:pt x="16" y="26"/>
                  </a:lnTo>
                  <a:lnTo>
                    <a:pt x="19" y="23"/>
                  </a:lnTo>
                  <a:lnTo>
                    <a:pt x="21" y="23"/>
                  </a:lnTo>
                  <a:lnTo>
                    <a:pt x="24" y="18"/>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225" name="Freeform 49"/>
            <p:cNvSpPr>
              <a:spLocks/>
            </p:cNvSpPr>
            <p:nvPr/>
          </p:nvSpPr>
          <p:spPr bwMode="auto">
            <a:xfrm>
              <a:off x="1850" y="2055"/>
              <a:ext cx="58" cy="60"/>
            </a:xfrm>
            <a:custGeom>
              <a:avLst/>
              <a:gdLst/>
              <a:ahLst/>
              <a:cxnLst>
                <a:cxn ang="0">
                  <a:pos x="26" y="14"/>
                </a:cxn>
                <a:cxn ang="0">
                  <a:pos x="26" y="9"/>
                </a:cxn>
                <a:cxn ang="0">
                  <a:pos x="24" y="7"/>
                </a:cxn>
                <a:cxn ang="0">
                  <a:pos x="21" y="4"/>
                </a:cxn>
                <a:cxn ang="0">
                  <a:pos x="19" y="2"/>
                </a:cxn>
                <a:cxn ang="0">
                  <a:pos x="17" y="0"/>
                </a:cxn>
                <a:cxn ang="0">
                  <a:pos x="12" y="0"/>
                </a:cxn>
                <a:cxn ang="0">
                  <a:pos x="10" y="0"/>
                </a:cxn>
                <a:cxn ang="0">
                  <a:pos x="7" y="2"/>
                </a:cxn>
                <a:cxn ang="0">
                  <a:pos x="2" y="4"/>
                </a:cxn>
                <a:cxn ang="0">
                  <a:pos x="2" y="7"/>
                </a:cxn>
                <a:cxn ang="0">
                  <a:pos x="0" y="9"/>
                </a:cxn>
                <a:cxn ang="0">
                  <a:pos x="0" y="14"/>
                </a:cxn>
                <a:cxn ang="0">
                  <a:pos x="0" y="16"/>
                </a:cxn>
                <a:cxn ang="0">
                  <a:pos x="2" y="19"/>
                </a:cxn>
                <a:cxn ang="0">
                  <a:pos x="2" y="23"/>
                </a:cxn>
                <a:cxn ang="0">
                  <a:pos x="7" y="23"/>
                </a:cxn>
                <a:cxn ang="0">
                  <a:pos x="10" y="26"/>
                </a:cxn>
                <a:cxn ang="0">
                  <a:pos x="12" y="26"/>
                </a:cxn>
                <a:cxn ang="0">
                  <a:pos x="17" y="26"/>
                </a:cxn>
                <a:cxn ang="0">
                  <a:pos x="19" y="23"/>
                </a:cxn>
                <a:cxn ang="0">
                  <a:pos x="21" y="23"/>
                </a:cxn>
                <a:cxn ang="0">
                  <a:pos x="24" y="19"/>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10" y="0"/>
                  </a:lnTo>
                  <a:lnTo>
                    <a:pt x="7" y="2"/>
                  </a:lnTo>
                  <a:lnTo>
                    <a:pt x="2" y="4"/>
                  </a:lnTo>
                  <a:lnTo>
                    <a:pt x="2" y="7"/>
                  </a:lnTo>
                  <a:lnTo>
                    <a:pt x="0" y="9"/>
                  </a:lnTo>
                  <a:lnTo>
                    <a:pt x="0" y="14"/>
                  </a:lnTo>
                  <a:lnTo>
                    <a:pt x="0" y="16"/>
                  </a:lnTo>
                  <a:lnTo>
                    <a:pt x="2" y="19"/>
                  </a:lnTo>
                  <a:lnTo>
                    <a:pt x="2" y="23"/>
                  </a:lnTo>
                  <a:lnTo>
                    <a:pt x="7" y="23"/>
                  </a:lnTo>
                  <a:lnTo>
                    <a:pt x="10" y="26"/>
                  </a:lnTo>
                  <a:lnTo>
                    <a:pt x="12" y="26"/>
                  </a:lnTo>
                  <a:lnTo>
                    <a:pt x="17" y="26"/>
                  </a:lnTo>
                  <a:lnTo>
                    <a:pt x="19" y="23"/>
                  </a:lnTo>
                  <a:lnTo>
                    <a:pt x="21" y="23"/>
                  </a:lnTo>
                  <a:lnTo>
                    <a:pt x="24" y="19"/>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26" name="Freeform 50"/>
            <p:cNvSpPr>
              <a:spLocks/>
            </p:cNvSpPr>
            <p:nvPr/>
          </p:nvSpPr>
          <p:spPr bwMode="auto">
            <a:xfrm>
              <a:off x="2139" y="1983"/>
              <a:ext cx="59" cy="60"/>
            </a:xfrm>
            <a:custGeom>
              <a:avLst/>
              <a:gdLst/>
              <a:ahLst/>
              <a:cxnLst>
                <a:cxn ang="0">
                  <a:pos x="26" y="12"/>
                </a:cxn>
                <a:cxn ang="0">
                  <a:pos x="26" y="9"/>
                </a:cxn>
                <a:cxn ang="0">
                  <a:pos x="23" y="7"/>
                </a:cxn>
                <a:cxn ang="0">
                  <a:pos x="21" y="2"/>
                </a:cxn>
                <a:cxn ang="0">
                  <a:pos x="19" y="2"/>
                </a:cxn>
                <a:cxn ang="0">
                  <a:pos x="16" y="0"/>
                </a:cxn>
                <a:cxn ang="0">
                  <a:pos x="12" y="0"/>
                </a:cxn>
                <a:cxn ang="0">
                  <a:pos x="9" y="0"/>
                </a:cxn>
                <a:cxn ang="0">
                  <a:pos x="7" y="2"/>
                </a:cxn>
                <a:cxn ang="0">
                  <a:pos x="2" y="2"/>
                </a:cxn>
                <a:cxn ang="0">
                  <a:pos x="2" y="7"/>
                </a:cxn>
                <a:cxn ang="0">
                  <a:pos x="0" y="9"/>
                </a:cxn>
                <a:cxn ang="0">
                  <a:pos x="0" y="12"/>
                </a:cxn>
                <a:cxn ang="0">
                  <a:pos x="0" y="17"/>
                </a:cxn>
                <a:cxn ang="0">
                  <a:pos x="2" y="19"/>
                </a:cxn>
                <a:cxn ang="0">
                  <a:pos x="2" y="21"/>
                </a:cxn>
                <a:cxn ang="0">
                  <a:pos x="7" y="24"/>
                </a:cxn>
                <a:cxn ang="0">
                  <a:pos x="9" y="26"/>
                </a:cxn>
                <a:cxn ang="0">
                  <a:pos x="12" y="26"/>
                </a:cxn>
                <a:cxn ang="0">
                  <a:pos x="16" y="26"/>
                </a:cxn>
                <a:cxn ang="0">
                  <a:pos x="19" y="24"/>
                </a:cxn>
                <a:cxn ang="0">
                  <a:pos x="21" y="21"/>
                </a:cxn>
                <a:cxn ang="0">
                  <a:pos x="23" y="19"/>
                </a:cxn>
                <a:cxn ang="0">
                  <a:pos x="26" y="17"/>
                </a:cxn>
                <a:cxn ang="0">
                  <a:pos x="26" y="12"/>
                </a:cxn>
              </a:cxnLst>
              <a:rect l="0" t="0" r="r" b="b"/>
              <a:pathLst>
                <a:path w="26" h="26">
                  <a:moveTo>
                    <a:pt x="26" y="12"/>
                  </a:moveTo>
                  <a:lnTo>
                    <a:pt x="26" y="9"/>
                  </a:lnTo>
                  <a:lnTo>
                    <a:pt x="23" y="7"/>
                  </a:lnTo>
                  <a:lnTo>
                    <a:pt x="21" y="2"/>
                  </a:lnTo>
                  <a:lnTo>
                    <a:pt x="19" y="2"/>
                  </a:lnTo>
                  <a:lnTo>
                    <a:pt x="16" y="0"/>
                  </a:lnTo>
                  <a:lnTo>
                    <a:pt x="12" y="0"/>
                  </a:lnTo>
                  <a:lnTo>
                    <a:pt x="9" y="0"/>
                  </a:lnTo>
                  <a:lnTo>
                    <a:pt x="7" y="2"/>
                  </a:lnTo>
                  <a:lnTo>
                    <a:pt x="2" y="2"/>
                  </a:lnTo>
                  <a:lnTo>
                    <a:pt x="2" y="7"/>
                  </a:lnTo>
                  <a:lnTo>
                    <a:pt x="0" y="9"/>
                  </a:lnTo>
                  <a:lnTo>
                    <a:pt x="0" y="12"/>
                  </a:lnTo>
                  <a:lnTo>
                    <a:pt x="0" y="17"/>
                  </a:lnTo>
                  <a:lnTo>
                    <a:pt x="2" y="19"/>
                  </a:lnTo>
                  <a:lnTo>
                    <a:pt x="2" y="21"/>
                  </a:lnTo>
                  <a:lnTo>
                    <a:pt x="7" y="24"/>
                  </a:lnTo>
                  <a:lnTo>
                    <a:pt x="9" y="26"/>
                  </a:lnTo>
                  <a:lnTo>
                    <a:pt x="12" y="26"/>
                  </a:lnTo>
                  <a:lnTo>
                    <a:pt x="16" y="26"/>
                  </a:lnTo>
                  <a:lnTo>
                    <a:pt x="19" y="24"/>
                  </a:lnTo>
                  <a:lnTo>
                    <a:pt x="21" y="21"/>
                  </a:lnTo>
                  <a:lnTo>
                    <a:pt x="23" y="19"/>
                  </a:lnTo>
                  <a:lnTo>
                    <a:pt x="26" y="17"/>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227" name="Freeform 51"/>
            <p:cNvSpPr>
              <a:spLocks/>
            </p:cNvSpPr>
            <p:nvPr/>
          </p:nvSpPr>
          <p:spPr bwMode="auto">
            <a:xfrm>
              <a:off x="1994" y="2023"/>
              <a:ext cx="59" cy="60"/>
            </a:xfrm>
            <a:custGeom>
              <a:avLst/>
              <a:gdLst/>
              <a:ahLst/>
              <a:cxnLst>
                <a:cxn ang="0">
                  <a:pos x="26" y="14"/>
                </a:cxn>
                <a:cxn ang="0">
                  <a:pos x="26" y="9"/>
                </a:cxn>
                <a:cxn ang="0">
                  <a:pos x="24" y="7"/>
                </a:cxn>
                <a:cxn ang="0">
                  <a:pos x="21" y="4"/>
                </a:cxn>
                <a:cxn ang="0">
                  <a:pos x="19" y="2"/>
                </a:cxn>
                <a:cxn ang="0">
                  <a:pos x="16" y="0"/>
                </a:cxn>
                <a:cxn ang="0">
                  <a:pos x="12" y="0"/>
                </a:cxn>
                <a:cxn ang="0">
                  <a:pos x="9" y="0"/>
                </a:cxn>
                <a:cxn ang="0">
                  <a:pos x="7" y="2"/>
                </a:cxn>
                <a:cxn ang="0">
                  <a:pos x="2" y="4"/>
                </a:cxn>
                <a:cxn ang="0">
                  <a:pos x="2" y="7"/>
                </a:cxn>
                <a:cxn ang="0">
                  <a:pos x="0" y="9"/>
                </a:cxn>
                <a:cxn ang="0">
                  <a:pos x="0" y="14"/>
                </a:cxn>
                <a:cxn ang="0">
                  <a:pos x="0" y="16"/>
                </a:cxn>
                <a:cxn ang="0">
                  <a:pos x="2" y="18"/>
                </a:cxn>
                <a:cxn ang="0">
                  <a:pos x="2" y="23"/>
                </a:cxn>
                <a:cxn ang="0">
                  <a:pos x="7" y="23"/>
                </a:cxn>
                <a:cxn ang="0">
                  <a:pos x="9" y="26"/>
                </a:cxn>
                <a:cxn ang="0">
                  <a:pos x="12" y="26"/>
                </a:cxn>
                <a:cxn ang="0">
                  <a:pos x="16" y="26"/>
                </a:cxn>
                <a:cxn ang="0">
                  <a:pos x="19" y="23"/>
                </a:cxn>
                <a:cxn ang="0">
                  <a:pos x="21" y="23"/>
                </a:cxn>
                <a:cxn ang="0">
                  <a:pos x="24" y="18"/>
                </a:cxn>
                <a:cxn ang="0">
                  <a:pos x="26" y="16"/>
                </a:cxn>
                <a:cxn ang="0">
                  <a:pos x="26" y="14"/>
                </a:cxn>
              </a:cxnLst>
              <a:rect l="0" t="0" r="r" b="b"/>
              <a:pathLst>
                <a:path w="26" h="26">
                  <a:moveTo>
                    <a:pt x="26" y="14"/>
                  </a:moveTo>
                  <a:lnTo>
                    <a:pt x="26" y="9"/>
                  </a:lnTo>
                  <a:lnTo>
                    <a:pt x="24" y="7"/>
                  </a:lnTo>
                  <a:lnTo>
                    <a:pt x="21" y="4"/>
                  </a:lnTo>
                  <a:lnTo>
                    <a:pt x="19" y="2"/>
                  </a:lnTo>
                  <a:lnTo>
                    <a:pt x="16" y="0"/>
                  </a:lnTo>
                  <a:lnTo>
                    <a:pt x="12" y="0"/>
                  </a:lnTo>
                  <a:lnTo>
                    <a:pt x="9" y="0"/>
                  </a:lnTo>
                  <a:lnTo>
                    <a:pt x="7" y="2"/>
                  </a:lnTo>
                  <a:lnTo>
                    <a:pt x="2" y="4"/>
                  </a:lnTo>
                  <a:lnTo>
                    <a:pt x="2" y="7"/>
                  </a:lnTo>
                  <a:lnTo>
                    <a:pt x="0" y="9"/>
                  </a:lnTo>
                  <a:lnTo>
                    <a:pt x="0" y="14"/>
                  </a:lnTo>
                  <a:lnTo>
                    <a:pt x="0" y="16"/>
                  </a:lnTo>
                  <a:lnTo>
                    <a:pt x="2" y="18"/>
                  </a:lnTo>
                  <a:lnTo>
                    <a:pt x="2" y="23"/>
                  </a:lnTo>
                  <a:lnTo>
                    <a:pt x="7" y="23"/>
                  </a:lnTo>
                  <a:lnTo>
                    <a:pt x="9" y="26"/>
                  </a:lnTo>
                  <a:lnTo>
                    <a:pt x="12" y="26"/>
                  </a:lnTo>
                  <a:lnTo>
                    <a:pt x="16" y="26"/>
                  </a:lnTo>
                  <a:lnTo>
                    <a:pt x="19" y="23"/>
                  </a:lnTo>
                  <a:lnTo>
                    <a:pt x="21" y="23"/>
                  </a:lnTo>
                  <a:lnTo>
                    <a:pt x="24" y="18"/>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28" name="Freeform 52"/>
            <p:cNvSpPr>
              <a:spLocks/>
            </p:cNvSpPr>
            <p:nvPr/>
          </p:nvSpPr>
          <p:spPr bwMode="auto">
            <a:xfrm>
              <a:off x="2281" y="1962"/>
              <a:ext cx="59" cy="65"/>
            </a:xfrm>
            <a:custGeom>
              <a:avLst/>
              <a:gdLst/>
              <a:ahLst/>
              <a:cxnLst>
                <a:cxn ang="0">
                  <a:pos x="26" y="14"/>
                </a:cxn>
                <a:cxn ang="0">
                  <a:pos x="26" y="9"/>
                </a:cxn>
                <a:cxn ang="0">
                  <a:pos x="24" y="7"/>
                </a:cxn>
                <a:cxn ang="0">
                  <a:pos x="22" y="4"/>
                </a:cxn>
                <a:cxn ang="0">
                  <a:pos x="19" y="2"/>
                </a:cxn>
                <a:cxn ang="0">
                  <a:pos x="17" y="0"/>
                </a:cxn>
                <a:cxn ang="0">
                  <a:pos x="12" y="0"/>
                </a:cxn>
                <a:cxn ang="0">
                  <a:pos x="10" y="0"/>
                </a:cxn>
                <a:cxn ang="0">
                  <a:pos x="8" y="2"/>
                </a:cxn>
                <a:cxn ang="0">
                  <a:pos x="3" y="4"/>
                </a:cxn>
                <a:cxn ang="0">
                  <a:pos x="0" y="7"/>
                </a:cxn>
                <a:cxn ang="0">
                  <a:pos x="0" y="9"/>
                </a:cxn>
                <a:cxn ang="0">
                  <a:pos x="0" y="14"/>
                </a:cxn>
                <a:cxn ang="0">
                  <a:pos x="0" y="16"/>
                </a:cxn>
                <a:cxn ang="0">
                  <a:pos x="0" y="21"/>
                </a:cxn>
                <a:cxn ang="0">
                  <a:pos x="3" y="23"/>
                </a:cxn>
                <a:cxn ang="0">
                  <a:pos x="8" y="26"/>
                </a:cxn>
                <a:cxn ang="0">
                  <a:pos x="10" y="26"/>
                </a:cxn>
                <a:cxn ang="0">
                  <a:pos x="12" y="28"/>
                </a:cxn>
                <a:cxn ang="0">
                  <a:pos x="17" y="26"/>
                </a:cxn>
                <a:cxn ang="0">
                  <a:pos x="19" y="26"/>
                </a:cxn>
                <a:cxn ang="0">
                  <a:pos x="22" y="23"/>
                </a:cxn>
                <a:cxn ang="0">
                  <a:pos x="24" y="21"/>
                </a:cxn>
                <a:cxn ang="0">
                  <a:pos x="26" y="16"/>
                </a:cxn>
                <a:cxn ang="0">
                  <a:pos x="26" y="14"/>
                </a:cxn>
              </a:cxnLst>
              <a:rect l="0" t="0" r="r" b="b"/>
              <a:pathLst>
                <a:path w="26" h="28">
                  <a:moveTo>
                    <a:pt x="26" y="14"/>
                  </a:moveTo>
                  <a:lnTo>
                    <a:pt x="26" y="9"/>
                  </a:lnTo>
                  <a:lnTo>
                    <a:pt x="24" y="7"/>
                  </a:lnTo>
                  <a:lnTo>
                    <a:pt x="22" y="4"/>
                  </a:lnTo>
                  <a:lnTo>
                    <a:pt x="19" y="2"/>
                  </a:lnTo>
                  <a:lnTo>
                    <a:pt x="17" y="0"/>
                  </a:lnTo>
                  <a:lnTo>
                    <a:pt x="12" y="0"/>
                  </a:lnTo>
                  <a:lnTo>
                    <a:pt x="10" y="0"/>
                  </a:lnTo>
                  <a:lnTo>
                    <a:pt x="8" y="2"/>
                  </a:lnTo>
                  <a:lnTo>
                    <a:pt x="3" y="4"/>
                  </a:lnTo>
                  <a:lnTo>
                    <a:pt x="0" y="7"/>
                  </a:lnTo>
                  <a:lnTo>
                    <a:pt x="0" y="9"/>
                  </a:lnTo>
                  <a:lnTo>
                    <a:pt x="0" y="14"/>
                  </a:lnTo>
                  <a:lnTo>
                    <a:pt x="0" y="16"/>
                  </a:lnTo>
                  <a:lnTo>
                    <a:pt x="0" y="21"/>
                  </a:lnTo>
                  <a:lnTo>
                    <a:pt x="3" y="23"/>
                  </a:lnTo>
                  <a:lnTo>
                    <a:pt x="8" y="26"/>
                  </a:lnTo>
                  <a:lnTo>
                    <a:pt x="10" y="26"/>
                  </a:lnTo>
                  <a:lnTo>
                    <a:pt x="12" y="28"/>
                  </a:lnTo>
                  <a:lnTo>
                    <a:pt x="17" y="26"/>
                  </a:lnTo>
                  <a:lnTo>
                    <a:pt x="19" y="26"/>
                  </a:lnTo>
                  <a:lnTo>
                    <a:pt x="22" y="23"/>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229" name="Freeform 53"/>
            <p:cNvSpPr>
              <a:spLocks/>
            </p:cNvSpPr>
            <p:nvPr/>
          </p:nvSpPr>
          <p:spPr bwMode="auto">
            <a:xfrm>
              <a:off x="2139" y="1983"/>
              <a:ext cx="59" cy="60"/>
            </a:xfrm>
            <a:custGeom>
              <a:avLst/>
              <a:gdLst/>
              <a:ahLst/>
              <a:cxnLst>
                <a:cxn ang="0">
                  <a:pos x="26" y="12"/>
                </a:cxn>
                <a:cxn ang="0">
                  <a:pos x="26" y="9"/>
                </a:cxn>
                <a:cxn ang="0">
                  <a:pos x="23" y="7"/>
                </a:cxn>
                <a:cxn ang="0">
                  <a:pos x="21" y="2"/>
                </a:cxn>
                <a:cxn ang="0">
                  <a:pos x="19" y="2"/>
                </a:cxn>
                <a:cxn ang="0">
                  <a:pos x="16" y="0"/>
                </a:cxn>
                <a:cxn ang="0">
                  <a:pos x="12" y="0"/>
                </a:cxn>
                <a:cxn ang="0">
                  <a:pos x="9" y="0"/>
                </a:cxn>
                <a:cxn ang="0">
                  <a:pos x="7" y="2"/>
                </a:cxn>
                <a:cxn ang="0">
                  <a:pos x="2" y="2"/>
                </a:cxn>
                <a:cxn ang="0">
                  <a:pos x="2" y="7"/>
                </a:cxn>
                <a:cxn ang="0">
                  <a:pos x="0" y="9"/>
                </a:cxn>
                <a:cxn ang="0">
                  <a:pos x="0" y="12"/>
                </a:cxn>
                <a:cxn ang="0">
                  <a:pos x="0" y="17"/>
                </a:cxn>
                <a:cxn ang="0">
                  <a:pos x="2" y="19"/>
                </a:cxn>
                <a:cxn ang="0">
                  <a:pos x="2" y="21"/>
                </a:cxn>
                <a:cxn ang="0">
                  <a:pos x="7" y="24"/>
                </a:cxn>
                <a:cxn ang="0">
                  <a:pos x="9" y="26"/>
                </a:cxn>
                <a:cxn ang="0">
                  <a:pos x="12" y="26"/>
                </a:cxn>
                <a:cxn ang="0">
                  <a:pos x="16" y="26"/>
                </a:cxn>
                <a:cxn ang="0">
                  <a:pos x="19" y="24"/>
                </a:cxn>
                <a:cxn ang="0">
                  <a:pos x="21" y="21"/>
                </a:cxn>
                <a:cxn ang="0">
                  <a:pos x="23" y="19"/>
                </a:cxn>
                <a:cxn ang="0">
                  <a:pos x="26" y="17"/>
                </a:cxn>
                <a:cxn ang="0">
                  <a:pos x="26" y="12"/>
                </a:cxn>
              </a:cxnLst>
              <a:rect l="0" t="0" r="r" b="b"/>
              <a:pathLst>
                <a:path w="26" h="26">
                  <a:moveTo>
                    <a:pt x="26" y="12"/>
                  </a:moveTo>
                  <a:lnTo>
                    <a:pt x="26" y="9"/>
                  </a:lnTo>
                  <a:lnTo>
                    <a:pt x="23" y="7"/>
                  </a:lnTo>
                  <a:lnTo>
                    <a:pt x="21" y="2"/>
                  </a:lnTo>
                  <a:lnTo>
                    <a:pt x="19" y="2"/>
                  </a:lnTo>
                  <a:lnTo>
                    <a:pt x="16" y="0"/>
                  </a:lnTo>
                  <a:lnTo>
                    <a:pt x="12" y="0"/>
                  </a:lnTo>
                  <a:lnTo>
                    <a:pt x="9" y="0"/>
                  </a:lnTo>
                  <a:lnTo>
                    <a:pt x="7" y="2"/>
                  </a:lnTo>
                  <a:lnTo>
                    <a:pt x="2" y="2"/>
                  </a:lnTo>
                  <a:lnTo>
                    <a:pt x="2" y="7"/>
                  </a:lnTo>
                  <a:lnTo>
                    <a:pt x="0" y="9"/>
                  </a:lnTo>
                  <a:lnTo>
                    <a:pt x="0" y="12"/>
                  </a:lnTo>
                  <a:lnTo>
                    <a:pt x="0" y="17"/>
                  </a:lnTo>
                  <a:lnTo>
                    <a:pt x="2" y="19"/>
                  </a:lnTo>
                  <a:lnTo>
                    <a:pt x="2" y="21"/>
                  </a:lnTo>
                  <a:lnTo>
                    <a:pt x="7" y="24"/>
                  </a:lnTo>
                  <a:lnTo>
                    <a:pt x="9" y="26"/>
                  </a:lnTo>
                  <a:lnTo>
                    <a:pt x="12" y="26"/>
                  </a:lnTo>
                  <a:lnTo>
                    <a:pt x="16" y="26"/>
                  </a:lnTo>
                  <a:lnTo>
                    <a:pt x="19" y="24"/>
                  </a:lnTo>
                  <a:lnTo>
                    <a:pt x="21" y="21"/>
                  </a:lnTo>
                  <a:lnTo>
                    <a:pt x="23"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30" name="Freeform 54"/>
            <p:cNvSpPr>
              <a:spLocks/>
            </p:cNvSpPr>
            <p:nvPr/>
          </p:nvSpPr>
          <p:spPr bwMode="auto">
            <a:xfrm>
              <a:off x="2426" y="1956"/>
              <a:ext cx="59" cy="60"/>
            </a:xfrm>
            <a:custGeom>
              <a:avLst/>
              <a:gdLst/>
              <a:ahLst/>
              <a:cxnLst>
                <a:cxn ang="0">
                  <a:pos x="26" y="14"/>
                </a:cxn>
                <a:cxn ang="0">
                  <a:pos x="26" y="10"/>
                </a:cxn>
                <a:cxn ang="0">
                  <a:pos x="24" y="7"/>
                </a:cxn>
                <a:cxn ang="0">
                  <a:pos x="22" y="5"/>
                </a:cxn>
                <a:cxn ang="0">
                  <a:pos x="19" y="3"/>
                </a:cxn>
                <a:cxn ang="0">
                  <a:pos x="17" y="0"/>
                </a:cxn>
                <a:cxn ang="0">
                  <a:pos x="12" y="0"/>
                </a:cxn>
                <a:cxn ang="0">
                  <a:pos x="10" y="0"/>
                </a:cxn>
                <a:cxn ang="0">
                  <a:pos x="7" y="3"/>
                </a:cxn>
                <a:cxn ang="0">
                  <a:pos x="3" y="5"/>
                </a:cxn>
                <a:cxn ang="0">
                  <a:pos x="0" y="7"/>
                </a:cxn>
                <a:cxn ang="0">
                  <a:pos x="0" y="10"/>
                </a:cxn>
                <a:cxn ang="0">
                  <a:pos x="0" y="14"/>
                </a:cxn>
                <a:cxn ang="0">
                  <a:pos x="0" y="17"/>
                </a:cxn>
                <a:cxn ang="0">
                  <a:pos x="0" y="21"/>
                </a:cxn>
                <a:cxn ang="0">
                  <a:pos x="3" y="24"/>
                </a:cxn>
                <a:cxn ang="0">
                  <a:pos x="7" y="26"/>
                </a:cxn>
                <a:cxn ang="0">
                  <a:pos x="10" y="26"/>
                </a:cxn>
                <a:cxn ang="0">
                  <a:pos x="12" y="26"/>
                </a:cxn>
                <a:cxn ang="0">
                  <a:pos x="17" y="26"/>
                </a:cxn>
                <a:cxn ang="0">
                  <a:pos x="19" y="26"/>
                </a:cxn>
                <a:cxn ang="0">
                  <a:pos x="22" y="24"/>
                </a:cxn>
                <a:cxn ang="0">
                  <a:pos x="24" y="21"/>
                </a:cxn>
                <a:cxn ang="0">
                  <a:pos x="26" y="17"/>
                </a:cxn>
                <a:cxn ang="0">
                  <a:pos x="26" y="14"/>
                </a:cxn>
              </a:cxnLst>
              <a:rect l="0" t="0" r="r" b="b"/>
              <a:pathLst>
                <a:path w="26" h="26">
                  <a:moveTo>
                    <a:pt x="26" y="14"/>
                  </a:moveTo>
                  <a:lnTo>
                    <a:pt x="26" y="10"/>
                  </a:lnTo>
                  <a:lnTo>
                    <a:pt x="24" y="7"/>
                  </a:lnTo>
                  <a:lnTo>
                    <a:pt x="22" y="5"/>
                  </a:lnTo>
                  <a:lnTo>
                    <a:pt x="19" y="3"/>
                  </a:lnTo>
                  <a:lnTo>
                    <a:pt x="17" y="0"/>
                  </a:lnTo>
                  <a:lnTo>
                    <a:pt x="12" y="0"/>
                  </a:lnTo>
                  <a:lnTo>
                    <a:pt x="10" y="0"/>
                  </a:lnTo>
                  <a:lnTo>
                    <a:pt x="7" y="3"/>
                  </a:lnTo>
                  <a:lnTo>
                    <a:pt x="3" y="5"/>
                  </a:lnTo>
                  <a:lnTo>
                    <a:pt x="0" y="7"/>
                  </a:lnTo>
                  <a:lnTo>
                    <a:pt x="0" y="10"/>
                  </a:lnTo>
                  <a:lnTo>
                    <a:pt x="0" y="14"/>
                  </a:lnTo>
                  <a:lnTo>
                    <a:pt x="0" y="17"/>
                  </a:lnTo>
                  <a:lnTo>
                    <a:pt x="0" y="21"/>
                  </a:lnTo>
                  <a:lnTo>
                    <a:pt x="3" y="24"/>
                  </a:lnTo>
                  <a:lnTo>
                    <a:pt x="7" y="26"/>
                  </a:lnTo>
                  <a:lnTo>
                    <a:pt x="10" y="26"/>
                  </a:lnTo>
                  <a:lnTo>
                    <a:pt x="12" y="26"/>
                  </a:lnTo>
                  <a:lnTo>
                    <a:pt x="17" y="26"/>
                  </a:lnTo>
                  <a:lnTo>
                    <a:pt x="19" y="26"/>
                  </a:lnTo>
                  <a:lnTo>
                    <a:pt x="22" y="24"/>
                  </a:lnTo>
                  <a:lnTo>
                    <a:pt x="24" y="21"/>
                  </a:lnTo>
                  <a:lnTo>
                    <a:pt x="26" y="17"/>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231" name="Freeform 55"/>
            <p:cNvSpPr>
              <a:spLocks/>
            </p:cNvSpPr>
            <p:nvPr/>
          </p:nvSpPr>
          <p:spPr bwMode="auto">
            <a:xfrm>
              <a:off x="2281" y="1962"/>
              <a:ext cx="59" cy="65"/>
            </a:xfrm>
            <a:custGeom>
              <a:avLst/>
              <a:gdLst/>
              <a:ahLst/>
              <a:cxnLst>
                <a:cxn ang="0">
                  <a:pos x="26" y="14"/>
                </a:cxn>
                <a:cxn ang="0">
                  <a:pos x="26" y="9"/>
                </a:cxn>
                <a:cxn ang="0">
                  <a:pos x="24" y="7"/>
                </a:cxn>
                <a:cxn ang="0">
                  <a:pos x="22" y="4"/>
                </a:cxn>
                <a:cxn ang="0">
                  <a:pos x="19" y="2"/>
                </a:cxn>
                <a:cxn ang="0">
                  <a:pos x="17" y="0"/>
                </a:cxn>
                <a:cxn ang="0">
                  <a:pos x="12" y="0"/>
                </a:cxn>
                <a:cxn ang="0">
                  <a:pos x="10" y="0"/>
                </a:cxn>
                <a:cxn ang="0">
                  <a:pos x="8" y="2"/>
                </a:cxn>
                <a:cxn ang="0">
                  <a:pos x="3" y="4"/>
                </a:cxn>
                <a:cxn ang="0">
                  <a:pos x="0" y="7"/>
                </a:cxn>
                <a:cxn ang="0">
                  <a:pos x="0" y="9"/>
                </a:cxn>
                <a:cxn ang="0">
                  <a:pos x="0" y="14"/>
                </a:cxn>
                <a:cxn ang="0">
                  <a:pos x="0" y="16"/>
                </a:cxn>
                <a:cxn ang="0">
                  <a:pos x="0" y="21"/>
                </a:cxn>
                <a:cxn ang="0">
                  <a:pos x="3" y="23"/>
                </a:cxn>
                <a:cxn ang="0">
                  <a:pos x="8" y="26"/>
                </a:cxn>
                <a:cxn ang="0">
                  <a:pos x="10" y="26"/>
                </a:cxn>
                <a:cxn ang="0">
                  <a:pos x="12" y="28"/>
                </a:cxn>
                <a:cxn ang="0">
                  <a:pos x="17" y="26"/>
                </a:cxn>
                <a:cxn ang="0">
                  <a:pos x="19" y="26"/>
                </a:cxn>
                <a:cxn ang="0">
                  <a:pos x="22" y="23"/>
                </a:cxn>
                <a:cxn ang="0">
                  <a:pos x="24" y="21"/>
                </a:cxn>
                <a:cxn ang="0">
                  <a:pos x="26" y="16"/>
                </a:cxn>
                <a:cxn ang="0">
                  <a:pos x="26" y="14"/>
                </a:cxn>
              </a:cxnLst>
              <a:rect l="0" t="0" r="r" b="b"/>
              <a:pathLst>
                <a:path w="26" h="28">
                  <a:moveTo>
                    <a:pt x="26" y="14"/>
                  </a:moveTo>
                  <a:lnTo>
                    <a:pt x="26" y="9"/>
                  </a:lnTo>
                  <a:lnTo>
                    <a:pt x="24" y="7"/>
                  </a:lnTo>
                  <a:lnTo>
                    <a:pt x="22" y="4"/>
                  </a:lnTo>
                  <a:lnTo>
                    <a:pt x="19" y="2"/>
                  </a:lnTo>
                  <a:lnTo>
                    <a:pt x="17" y="0"/>
                  </a:lnTo>
                  <a:lnTo>
                    <a:pt x="12" y="0"/>
                  </a:lnTo>
                  <a:lnTo>
                    <a:pt x="10" y="0"/>
                  </a:lnTo>
                  <a:lnTo>
                    <a:pt x="8" y="2"/>
                  </a:lnTo>
                  <a:lnTo>
                    <a:pt x="3" y="4"/>
                  </a:lnTo>
                  <a:lnTo>
                    <a:pt x="0" y="7"/>
                  </a:lnTo>
                  <a:lnTo>
                    <a:pt x="0" y="9"/>
                  </a:lnTo>
                  <a:lnTo>
                    <a:pt x="0" y="14"/>
                  </a:lnTo>
                  <a:lnTo>
                    <a:pt x="0" y="16"/>
                  </a:lnTo>
                  <a:lnTo>
                    <a:pt x="0" y="21"/>
                  </a:lnTo>
                  <a:lnTo>
                    <a:pt x="3" y="23"/>
                  </a:lnTo>
                  <a:lnTo>
                    <a:pt x="8" y="26"/>
                  </a:lnTo>
                  <a:lnTo>
                    <a:pt x="10" y="26"/>
                  </a:lnTo>
                  <a:lnTo>
                    <a:pt x="12" y="28"/>
                  </a:lnTo>
                  <a:lnTo>
                    <a:pt x="17" y="26"/>
                  </a:lnTo>
                  <a:lnTo>
                    <a:pt x="19" y="26"/>
                  </a:lnTo>
                  <a:lnTo>
                    <a:pt x="22"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32" name="Freeform 56"/>
            <p:cNvSpPr>
              <a:spLocks/>
            </p:cNvSpPr>
            <p:nvPr/>
          </p:nvSpPr>
          <p:spPr bwMode="auto">
            <a:xfrm>
              <a:off x="2571" y="2011"/>
              <a:ext cx="59" cy="65"/>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7" y="2"/>
                </a:cxn>
                <a:cxn ang="0">
                  <a:pos x="2" y="5"/>
                </a:cxn>
                <a:cxn ang="0">
                  <a:pos x="0" y="7"/>
                </a:cxn>
                <a:cxn ang="0">
                  <a:pos x="0" y="12"/>
                </a:cxn>
                <a:cxn ang="0">
                  <a:pos x="0" y="14"/>
                </a:cxn>
                <a:cxn ang="0">
                  <a:pos x="0" y="19"/>
                </a:cxn>
                <a:cxn ang="0">
                  <a:pos x="0" y="21"/>
                </a:cxn>
                <a:cxn ang="0">
                  <a:pos x="2" y="23"/>
                </a:cxn>
                <a:cxn ang="0">
                  <a:pos x="7" y="26"/>
                </a:cxn>
                <a:cxn ang="0">
                  <a:pos x="10" y="26"/>
                </a:cxn>
                <a:cxn ang="0">
                  <a:pos x="12" y="28"/>
                </a:cxn>
                <a:cxn ang="0">
                  <a:pos x="17" y="26"/>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7" y="2"/>
                  </a:lnTo>
                  <a:lnTo>
                    <a:pt x="2" y="5"/>
                  </a:lnTo>
                  <a:lnTo>
                    <a:pt x="0" y="7"/>
                  </a:lnTo>
                  <a:lnTo>
                    <a:pt x="0" y="12"/>
                  </a:lnTo>
                  <a:lnTo>
                    <a:pt x="0" y="14"/>
                  </a:lnTo>
                  <a:lnTo>
                    <a:pt x="0" y="19"/>
                  </a:lnTo>
                  <a:lnTo>
                    <a:pt x="0" y="21"/>
                  </a:lnTo>
                  <a:lnTo>
                    <a:pt x="2" y="23"/>
                  </a:lnTo>
                  <a:lnTo>
                    <a:pt x="7" y="26"/>
                  </a:lnTo>
                  <a:lnTo>
                    <a:pt x="10" y="26"/>
                  </a:lnTo>
                  <a:lnTo>
                    <a:pt x="12" y="28"/>
                  </a:lnTo>
                  <a:lnTo>
                    <a:pt x="17" y="26"/>
                  </a:lnTo>
                  <a:lnTo>
                    <a:pt x="19" y="26"/>
                  </a:lnTo>
                  <a:lnTo>
                    <a:pt x="21" y="23"/>
                  </a:lnTo>
                  <a:lnTo>
                    <a:pt x="24" y="21"/>
                  </a:lnTo>
                  <a:lnTo>
                    <a:pt x="26" y="19"/>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233" name="Freeform 57"/>
            <p:cNvSpPr>
              <a:spLocks/>
            </p:cNvSpPr>
            <p:nvPr/>
          </p:nvSpPr>
          <p:spPr bwMode="auto">
            <a:xfrm>
              <a:off x="2426" y="1956"/>
              <a:ext cx="59" cy="60"/>
            </a:xfrm>
            <a:custGeom>
              <a:avLst/>
              <a:gdLst/>
              <a:ahLst/>
              <a:cxnLst>
                <a:cxn ang="0">
                  <a:pos x="26" y="14"/>
                </a:cxn>
                <a:cxn ang="0">
                  <a:pos x="26" y="10"/>
                </a:cxn>
                <a:cxn ang="0">
                  <a:pos x="24" y="7"/>
                </a:cxn>
                <a:cxn ang="0">
                  <a:pos x="22" y="5"/>
                </a:cxn>
                <a:cxn ang="0">
                  <a:pos x="19" y="3"/>
                </a:cxn>
                <a:cxn ang="0">
                  <a:pos x="17" y="0"/>
                </a:cxn>
                <a:cxn ang="0">
                  <a:pos x="12" y="0"/>
                </a:cxn>
                <a:cxn ang="0">
                  <a:pos x="10" y="0"/>
                </a:cxn>
                <a:cxn ang="0">
                  <a:pos x="7" y="3"/>
                </a:cxn>
                <a:cxn ang="0">
                  <a:pos x="3" y="5"/>
                </a:cxn>
                <a:cxn ang="0">
                  <a:pos x="0" y="7"/>
                </a:cxn>
                <a:cxn ang="0">
                  <a:pos x="0" y="10"/>
                </a:cxn>
                <a:cxn ang="0">
                  <a:pos x="0" y="14"/>
                </a:cxn>
                <a:cxn ang="0">
                  <a:pos x="0" y="17"/>
                </a:cxn>
                <a:cxn ang="0">
                  <a:pos x="0" y="21"/>
                </a:cxn>
                <a:cxn ang="0">
                  <a:pos x="3" y="24"/>
                </a:cxn>
                <a:cxn ang="0">
                  <a:pos x="7" y="26"/>
                </a:cxn>
                <a:cxn ang="0">
                  <a:pos x="10" y="26"/>
                </a:cxn>
                <a:cxn ang="0">
                  <a:pos x="12" y="26"/>
                </a:cxn>
                <a:cxn ang="0">
                  <a:pos x="17" y="26"/>
                </a:cxn>
                <a:cxn ang="0">
                  <a:pos x="19" y="26"/>
                </a:cxn>
                <a:cxn ang="0">
                  <a:pos x="22" y="24"/>
                </a:cxn>
                <a:cxn ang="0">
                  <a:pos x="24" y="21"/>
                </a:cxn>
                <a:cxn ang="0">
                  <a:pos x="26" y="17"/>
                </a:cxn>
                <a:cxn ang="0">
                  <a:pos x="26" y="14"/>
                </a:cxn>
              </a:cxnLst>
              <a:rect l="0" t="0" r="r" b="b"/>
              <a:pathLst>
                <a:path w="26" h="26">
                  <a:moveTo>
                    <a:pt x="26" y="14"/>
                  </a:moveTo>
                  <a:lnTo>
                    <a:pt x="26" y="10"/>
                  </a:lnTo>
                  <a:lnTo>
                    <a:pt x="24" y="7"/>
                  </a:lnTo>
                  <a:lnTo>
                    <a:pt x="22" y="5"/>
                  </a:lnTo>
                  <a:lnTo>
                    <a:pt x="19" y="3"/>
                  </a:lnTo>
                  <a:lnTo>
                    <a:pt x="17" y="0"/>
                  </a:lnTo>
                  <a:lnTo>
                    <a:pt x="12" y="0"/>
                  </a:lnTo>
                  <a:lnTo>
                    <a:pt x="10" y="0"/>
                  </a:lnTo>
                  <a:lnTo>
                    <a:pt x="7" y="3"/>
                  </a:lnTo>
                  <a:lnTo>
                    <a:pt x="3" y="5"/>
                  </a:lnTo>
                  <a:lnTo>
                    <a:pt x="0" y="7"/>
                  </a:lnTo>
                  <a:lnTo>
                    <a:pt x="0" y="10"/>
                  </a:lnTo>
                  <a:lnTo>
                    <a:pt x="0" y="14"/>
                  </a:lnTo>
                  <a:lnTo>
                    <a:pt x="0" y="17"/>
                  </a:lnTo>
                  <a:lnTo>
                    <a:pt x="0" y="21"/>
                  </a:lnTo>
                  <a:lnTo>
                    <a:pt x="3" y="24"/>
                  </a:lnTo>
                  <a:lnTo>
                    <a:pt x="7" y="26"/>
                  </a:lnTo>
                  <a:lnTo>
                    <a:pt x="10" y="26"/>
                  </a:lnTo>
                  <a:lnTo>
                    <a:pt x="12" y="26"/>
                  </a:lnTo>
                  <a:lnTo>
                    <a:pt x="17" y="26"/>
                  </a:lnTo>
                  <a:lnTo>
                    <a:pt x="19" y="26"/>
                  </a:lnTo>
                  <a:lnTo>
                    <a:pt x="22" y="24"/>
                  </a:lnTo>
                  <a:lnTo>
                    <a:pt x="24" y="21"/>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34" name="Freeform 58"/>
            <p:cNvSpPr>
              <a:spLocks/>
            </p:cNvSpPr>
            <p:nvPr/>
          </p:nvSpPr>
          <p:spPr bwMode="auto">
            <a:xfrm>
              <a:off x="2715" y="2016"/>
              <a:ext cx="59" cy="60"/>
            </a:xfrm>
            <a:custGeom>
              <a:avLst/>
              <a:gdLst/>
              <a:ahLst/>
              <a:cxnLst>
                <a:cxn ang="0">
                  <a:pos x="26" y="12"/>
                </a:cxn>
                <a:cxn ang="0">
                  <a:pos x="26" y="10"/>
                </a:cxn>
                <a:cxn ang="0">
                  <a:pos x="23" y="7"/>
                </a:cxn>
                <a:cxn ang="0">
                  <a:pos x="21" y="3"/>
                </a:cxn>
                <a:cxn ang="0">
                  <a:pos x="19" y="3"/>
                </a:cxn>
                <a:cxn ang="0">
                  <a:pos x="16" y="0"/>
                </a:cxn>
                <a:cxn ang="0">
                  <a:pos x="12" y="0"/>
                </a:cxn>
                <a:cxn ang="0">
                  <a:pos x="9" y="0"/>
                </a:cxn>
                <a:cxn ang="0">
                  <a:pos x="5" y="3"/>
                </a:cxn>
                <a:cxn ang="0">
                  <a:pos x="2" y="3"/>
                </a:cxn>
                <a:cxn ang="0">
                  <a:pos x="0" y="7"/>
                </a:cxn>
                <a:cxn ang="0">
                  <a:pos x="0" y="10"/>
                </a:cxn>
                <a:cxn ang="0">
                  <a:pos x="0" y="12"/>
                </a:cxn>
                <a:cxn ang="0">
                  <a:pos x="0" y="17"/>
                </a:cxn>
                <a:cxn ang="0">
                  <a:pos x="0" y="19"/>
                </a:cxn>
                <a:cxn ang="0">
                  <a:pos x="2" y="21"/>
                </a:cxn>
                <a:cxn ang="0">
                  <a:pos x="5" y="24"/>
                </a:cxn>
                <a:cxn ang="0">
                  <a:pos x="9" y="26"/>
                </a:cxn>
                <a:cxn ang="0">
                  <a:pos x="12" y="26"/>
                </a:cxn>
                <a:cxn ang="0">
                  <a:pos x="16" y="26"/>
                </a:cxn>
                <a:cxn ang="0">
                  <a:pos x="19" y="24"/>
                </a:cxn>
                <a:cxn ang="0">
                  <a:pos x="21" y="21"/>
                </a:cxn>
                <a:cxn ang="0">
                  <a:pos x="23" y="19"/>
                </a:cxn>
                <a:cxn ang="0">
                  <a:pos x="26" y="17"/>
                </a:cxn>
                <a:cxn ang="0">
                  <a:pos x="26" y="12"/>
                </a:cxn>
              </a:cxnLst>
              <a:rect l="0" t="0" r="r" b="b"/>
              <a:pathLst>
                <a:path w="26" h="26">
                  <a:moveTo>
                    <a:pt x="26" y="12"/>
                  </a:moveTo>
                  <a:lnTo>
                    <a:pt x="26" y="10"/>
                  </a:lnTo>
                  <a:lnTo>
                    <a:pt x="23" y="7"/>
                  </a:lnTo>
                  <a:lnTo>
                    <a:pt x="21" y="3"/>
                  </a:lnTo>
                  <a:lnTo>
                    <a:pt x="19" y="3"/>
                  </a:lnTo>
                  <a:lnTo>
                    <a:pt x="16" y="0"/>
                  </a:lnTo>
                  <a:lnTo>
                    <a:pt x="12" y="0"/>
                  </a:lnTo>
                  <a:lnTo>
                    <a:pt x="9" y="0"/>
                  </a:lnTo>
                  <a:lnTo>
                    <a:pt x="5" y="3"/>
                  </a:lnTo>
                  <a:lnTo>
                    <a:pt x="2" y="3"/>
                  </a:lnTo>
                  <a:lnTo>
                    <a:pt x="0" y="7"/>
                  </a:lnTo>
                  <a:lnTo>
                    <a:pt x="0" y="10"/>
                  </a:lnTo>
                  <a:lnTo>
                    <a:pt x="0" y="12"/>
                  </a:lnTo>
                  <a:lnTo>
                    <a:pt x="0" y="17"/>
                  </a:lnTo>
                  <a:lnTo>
                    <a:pt x="0" y="19"/>
                  </a:lnTo>
                  <a:lnTo>
                    <a:pt x="2" y="21"/>
                  </a:lnTo>
                  <a:lnTo>
                    <a:pt x="5" y="24"/>
                  </a:lnTo>
                  <a:lnTo>
                    <a:pt x="9" y="26"/>
                  </a:lnTo>
                  <a:lnTo>
                    <a:pt x="12" y="26"/>
                  </a:lnTo>
                  <a:lnTo>
                    <a:pt x="16" y="26"/>
                  </a:lnTo>
                  <a:lnTo>
                    <a:pt x="19" y="24"/>
                  </a:lnTo>
                  <a:lnTo>
                    <a:pt x="21" y="21"/>
                  </a:lnTo>
                  <a:lnTo>
                    <a:pt x="23" y="19"/>
                  </a:lnTo>
                  <a:lnTo>
                    <a:pt x="26" y="17"/>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235" name="Freeform 59"/>
            <p:cNvSpPr>
              <a:spLocks/>
            </p:cNvSpPr>
            <p:nvPr/>
          </p:nvSpPr>
          <p:spPr bwMode="auto">
            <a:xfrm>
              <a:off x="2571" y="2011"/>
              <a:ext cx="59" cy="65"/>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7" y="2"/>
                </a:cxn>
                <a:cxn ang="0">
                  <a:pos x="2" y="5"/>
                </a:cxn>
                <a:cxn ang="0">
                  <a:pos x="0" y="7"/>
                </a:cxn>
                <a:cxn ang="0">
                  <a:pos x="0" y="12"/>
                </a:cxn>
                <a:cxn ang="0">
                  <a:pos x="0" y="14"/>
                </a:cxn>
                <a:cxn ang="0">
                  <a:pos x="0" y="19"/>
                </a:cxn>
                <a:cxn ang="0">
                  <a:pos x="0" y="21"/>
                </a:cxn>
                <a:cxn ang="0">
                  <a:pos x="2" y="23"/>
                </a:cxn>
                <a:cxn ang="0">
                  <a:pos x="7" y="26"/>
                </a:cxn>
                <a:cxn ang="0">
                  <a:pos x="10" y="26"/>
                </a:cxn>
                <a:cxn ang="0">
                  <a:pos x="12" y="28"/>
                </a:cxn>
                <a:cxn ang="0">
                  <a:pos x="17" y="26"/>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7" y="2"/>
                  </a:lnTo>
                  <a:lnTo>
                    <a:pt x="2" y="5"/>
                  </a:lnTo>
                  <a:lnTo>
                    <a:pt x="0" y="7"/>
                  </a:lnTo>
                  <a:lnTo>
                    <a:pt x="0" y="12"/>
                  </a:lnTo>
                  <a:lnTo>
                    <a:pt x="0" y="14"/>
                  </a:lnTo>
                  <a:lnTo>
                    <a:pt x="0" y="19"/>
                  </a:lnTo>
                  <a:lnTo>
                    <a:pt x="0" y="21"/>
                  </a:lnTo>
                  <a:lnTo>
                    <a:pt x="2" y="23"/>
                  </a:lnTo>
                  <a:lnTo>
                    <a:pt x="7" y="26"/>
                  </a:lnTo>
                  <a:lnTo>
                    <a:pt x="10" y="26"/>
                  </a:lnTo>
                  <a:lnTo>
                    <a:pt x="12" y="28"/>
                  </a:lnTo>
                  <a:lnTo>
                    <a:pt x="17" y="26"/>
                  </a:lnTo>
                  <a:lnTo>
                    <a:pt x="19" y="26"/>
                  </a:lnTo>
                  <a:lnTo>
                    <a:pt x="21" y="23"/>
                  </a:lnTo>
                  <a:lnTo>
                    <a:pt x="24" y="21"/>
                  </a:lnTo>
                  <a:lnTo>
                    <a:pt x="26" y="19"/>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36" name="Freeform 60"/>
            <p:cNvSpPr>
              <a:spLocks/>
            </p:cNvSpPr>
            <p:nvPr/>
          </p:nvSpPr>
          <p:spPr bwMode="auto">
            <a:xfrm>
              <a:off x="2860" y="2011"/>
              <a:ext cx="59" cy="60"/>
            </a:xfrm>
            <a:custGeom>
              <a:avLst/>
              <a:gdLst/>
              <a:ahLst/>
              <a:cxnLst>
                <a:cxn ang="0">
                  <a:pos x="26" y="12"/>
                </a:cxn>
                <a:cxn ang="0">
                  <a:pos x="26" y="9"/>
                </a:cxn>
                <a:cxn ang="0">
                  <a:pos x="23" y="5"/>
                </a:cxn>
                <a:cxn ang="0">
                  <a:pos x="21" y="2"/>
                </a:cxn>
                <a:cxn ang="0">
                  <a:pos x="19" y="0"/>
                </a:cxn>
                <a:cxn ang="0">
                  <a:pos x="16" y="0"/>
                </a:cxn>
                <a:cxn ang="0">
                  <a:pos x="11" y="0"/>
                </a:cxn>
                <a:cxn ang="0">
                  <a:pos x="9" y="0"/>
                </a:cxn>
                <a:cxn ang="0">
                  <a:pos x="4" y="0"/>
                </a:cxn>
                <a:cxn ang="0">
                  <a:pos x="2" y="2"/>
                </a:cxn>
                <a:cxn ang="0">
                  <a:pos x="0" y="5"/>
                </a:cxn>
                <a:cxn ang="0">
                  <a:pos x="0" y="9"/>
                </a:cxn>
                <a:cxn ang="0">
                  <a:pos x="0" y="12"/>
                </a:cxn>
                <a:cxn ang="0">
                  <a:pos x="0" y="16"/>
                </a:cxn>
                <a:cxn ang="0">
                  <a:pos x="0" y="19"/>
                </a:cxn>
                <a:cxn ang="0">
                  <a:pos x="2" y="21"/>
                </a:cxn>
                <a:cxn ang="0">
                  <a:pos x="4" y="23"/>
                </a:cxn>
                <a:cxn ang="0">
                  <a:pos x="9" y="26"/>
                </a:cxn>
                <a:cxn ang="0">
                  <a:pos x="11" y="26"/>
                </a:cxn>
                <a:cxn ang="0">
                  <a:pos x="16" y="26"/>
                </a:cxn>
                <a:cxn ang="0">
                  <a:pos x="19" y="23"/>
                </a:cxn>
                <a:cxn ang="0">
                  <a:pos x="21" y="21"/>
                </a:cxn>
                <a:cxn ang="0">
                  <a:pos x="23" y="19"/>
                </a:cxn>
                <a:cxn ang="0">
                  <a:pos x="26" y="16"/>
                </a:cxn>
                <a:cxn ang="0">
                  <a:pos x="26" y="12"/>
                </a:cxn>
              </a:cxnLst>
              <a:rect l="0" t="0" r="r" b="b"/>
              <a:pathLst>
                <a:path w="26" h="26">
                  <a:moveTo>
                    <a:pt x="26" y="12"/>
                  </a:moveTo>
                  <a:lnTo>
                    <a:pt x="26" y="9"/>
                  </a:lnTo>
                  <a:lnTo>
                    <a:pt x="23" y="5"/>
                  </a:lnTo>
                  <a:lnTo>
                    <a:pt x="21" y="2"/>
                  </a:lnTo>
                  <a:lnTo>
                    <a:pt x="19" y="0"/>
                  </a:lnTo>
                  <a:lnTo>
                    <a:pt x="16" y="0"/>
                  </a:lnTo>
                  <a:lnTo>
                    <a:pt x="11" y="0"/>
                  </a:lnTo>
                  <a:lnTo>
                    <a:pt x="9" y="0"/>
                  </a:lnTo>
                  <a:lnTo>
                    <a:pt x="4" y="0"/>
                  </a:lnTo>
                  <a:lnTo>
                    <a:pt x="2" y="2"/>
                  </a:lnTo>
                  <a:lnTo>
                    <a:pt x="0" y="5"/>
                  </a:lnTo>
                  <a:lnTo>
                    <a:pt x="0" y="9"/>
                  </a:lnTo>
                  <a:lnTo>
                    <a:pt x="0" y="12"/>
                  </a:lnTo>
                  <a:lnTo>
                    <a:pt x="0" y="16"/>
                  </a:lnTo>
                  <a:lnTo>
                    <a:pt x="0" y="19"/>
                  </a:lnTo>
                  <a:lnTo>
                    <a:pt x="2" y="21"/>
                  </a:lnTo>
                  <a:lnTo>
                    <a:pt x="4" y="23"/>
                  </a:lnTo>
                  <a:lnTo>
                    <a:pt x="9" y="26"/>
                  </a:lnTo>
                  <a:lnTo>
                    <a:pt x="11" y="26"/>
                  </a:lnTo>
                  <a:lnTo>
                    <a:pt x="16" y="26"/>
                  </a:lnTo>
                  <a:lnTo>
                    <a:pt x="19" y="23"/>
                  </a:lnTo>
                  <a:lnTo>
                    <a:pt x="21" y="21"/>
                  </a:lnTo>
                  <a:lnTo>
                    <a:pt x="23" y="19"/>
                  </a:lnTo>
                  <a:lnTo>
                    <a:pt x="26" y="16"/>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237" name="Freeform 61"/>
            <p:cNvSpPr>
              <a:spLocks/>
            </p:cNvSpPr>
            <p:nvPr/>
          </p:nvSpPr>
          <p:spPr bwMode="auto">
            <a:xfrm>
              <a:off x="2715" y="2016"/>
              <a:ext cx="59" cy="60"/>
            </a:xfrm>
            <a:custGeom>
              <a:avLst/>
              <a:gdLst/>
              <a:ahLst/>
              <a:cxnLst>
                <a:cxn ang="0">
                  <a:pos x="26" y="12"/>
                </a:cxn>
                <a:cxn ang="0">
                  <a:pos x="26" y="10"/>
                </a:cxn>
                <a:cxn ang="0">
                  <a:pos x="23" y="7"/>
                </a:cxn>
                <a:cxn ang="0">
                  <a:pos x="21" y="3"/>
                </a:cxn>
                <a:cxn ang="0">
                  <a:pos x="19" y="3"/>
                </a:cxn>
                <a:cxn ang="0">
                  <a:pos x="16" y="0"/>
                </a:cxn>
                <a:cxn ang="0">
                  <a:pos x="12" y="0"/>
                </a:cxn>
                <a:cxn ang="0">
                  <a:pos x="9" y="0"/>
                </a:cxn>
                <a:cxn ang="0">
                  <a:pos x="5" y="3"/>
                </a:cxn>
                <a:cxn ang="0">
                  <a:pos x="2" y="3"/>
                </a:cxn>
                <a:cxn ang="0">
                  <a:pos x="0" y="7"/>
                </a:cxn>
                <a:cxn ang="0">
                  <a:pos x="0" y="10"/>
                </a:cxn>
                <a:cxn ang="0">
                  <a:pos x="0" y="12"/>
                </a:cxn>
                <a:cxn ang="0">
                  <a:pos x="0" y="17"/>
                </a:cxn>
                <a:cxn ang="0">
                  <a:pos x="0" y="19"/>
                </a:cxn>
                <a:cxn ang="0">
                  <a:pos x="2" y="21"/>
                </a:cxn>
                <a:cxn ang="0">
                  <a:pos x="5" y="24"/>
                </a:cxn>
                <a:cxn ang="0">
                  <a:pos x="9" y="26"/>
                </a:cxn>
                <a:cxn ang="0">
                  <a:pos x="12" y="26"/>
                </a:cxn>
                <a:cxn ang="0">
                  <a:pos x="16" y="26"/>
                </a:cxn>
                <a:cxn ang="0">
                  <a:pos x="19" y="24"/>
                </a:cxn>
                <a:cxn ang="0">
                  <a:pos x="21" y="21"/>
                </a:cxn>
                <a:cxn ang="0">
                  <a:pos x="23" y="19"/>
                </a:cxn>
                <a:cxn ang="0">
                  <a:pos x="26" y="17"/>
                </a:cxn>
                <a:cxn ang="0">
                  <a:pos x="26" y="12"/>
                </a:cxn>
              </a:cxnLst>
              <a:rect l="0" t="0" r="r" b="b"/>
              <a:pathLst>
                <a:path w="26" h="26">
                  <a:moveTo>
                    <a:pt x="26" y="12"/>
                  </a:moveTo>
                  <a:lnTo>
                    <a:pt x="26" y="10"/>
                  </a:lnTo>
                  <a:lnTo>
                    <a:pt x="23" y="7"/>
                  </a:lnTo>
                  <a:lnTo>
                    <a:pt x="21" y="3"/>
                  </a:lnTo>
                  <a:lnTo>
                    <a:pt x="19" y="3"/>
                  </a:lnTo>
                  <a:lnTo>
                    <a:pt x="16" y="0"/>
                  </a:lnTo>
                  <a:lnTo>
                    <a:pt x="12" y="0"/>
                  </a:lnTo>
                  <a:lnTo>
                    <a:pt x="9" y="0"/>
                  </a:lnTo>
                  <a:lnTo>
                    <a:pt x="5" y="3"/>
                  </a:lnTo>
                  <a:lnTo>
                    <a:pt x="2" y="3"/>
                  </a:lnTo>
                  <a:lnTo>
                    <a:pt x="0" y="7"/>
                  </a:lnTo>
                  <a:lnTo>
                    <a:pt x="0" y="10"/>
                  </a:lnTo>
                  <a:lnTo>
                    <a:pt x="0" y="12"/>
                  </a:lnTo>
                  <a:lnTo>
                    <a:pt x="0" y="17"/>
                  </a:lnTo>
                  <a:lnTo>
                    <a:pt x="0" y="19"/>
                  </a:lnTo>
                  <a:lnTo>
                    <a:pt x="2" y="21"/>
                  </a:lnTo>
                  <a:lnTo>
                    <a:pt x="5" y="24"/>
                  </a:lnTo>
                  <a:lnTo>
                    <a:pt x="9" y="26"/>
                  </a:lnTo>
                  <a:lnTo>
                    <a:pt x="12" y="26"/>
                  </a:lnTo>
                  <a:lnTo>
                    <a:pt x="16" y="26"/>
                  </a:lnTo>
                  <a:lnTo>
                    <a:pt x="19" y="24"/>
                  </a:lnTo>
                  <a:lnTo>
                    <a:pt x="21" y="21"/>
                  </a:lnTo>
                  <a:lnTo>
                    <a:pt x="23"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38" name="Freeform 62"/>
            <p:cNvSpPr>
              <a:spLocks/>
            </p:cNvSpPr>
            <p:nvPr/>
          </p:nvSpPr>
          <p:spPr bwMode="auto">
            <a:xfrm>
              <a:off x="3003" y="1951"/>
              <a:ext cx="58" cy="60"/>
            </a:xfrm>
            <a:custGeom>
              <a:avLst/>
              <a:gdLst/>
              <a:ahLst/>
              <a:cxnLst>
                <a:cxn ang="0">
                  <a:pos x="26" y="12"/>
                </a:cxn>
                <a:cxn ang="0">
                  <a:pos x="26" y="9"/>
                </a:cxn>
                <a:cxn ang="0">
                  <a:pos x="24" y="7"/>
                </a:cxn>
                <a:cxn ang="0">
                  <a:pos x="22" y="2"/>
                </a:cxn>
                <a:cxn ang="0">
                  <a:pos x="19" y="2"/>
                </a:cxn>
                <a:cxn ang="0">
                  <a:pos x="17" y="0"/>
                </a:cxn>
                <a:cxn ang="0">
                  <a:pos x="12" y="0"/>
                </a:cxn>
                <a:cxn ang="0">
                  <a:pos x="10" y="0"/>
                </a:cxn>
                <a:cxn ang="0">
                  <a:pos x="5" y="2"/>
                </a:cxn>
                <a:cxn ang="0">
                  <a:pos x="3" y="2"/>
                </a:cxn>
                <a:cxn ang="0">
                  <a:pos x="0" y="7"/>
                </a:cxn>
                <a:cxn ang="0">
                  <a:pos x="0" y="9"/>
                </a:cxn>
                <a:cxn ang="0">
                  <a:pos x="0" y="12"/>
                </a:cxn>
                <a:cxn ang="0">
                  <a:pos x="0" y="16"/>
                </a:cxn>
                <a:cxn ang="0">
                  <a:pos x="0" y="19"/>
                </a:cxn>
                <a:cxn ang="0">
                  <a:pos x="3" y="21"/>
                </a:cxn>
                <a:cxn ang="0">
                  <a:pos x="5" y="23"/>
                </a:cxn>
                <a:cxn ang="0">
                  <a:pos x="10" y="26"/>
                </a:cxn>
                <a:cxn ang="0">
                  <a:pos x="12" y="26"/>
                </a:cxn>
                <a:cxn ang="0">
                  <a:pos x="17" y="26"/>
                </a:cxn>
                <a:cxn ang="0">
                  <a:pos x="19" y="23"/>
                </a:cxn>
                <a:cxn ang="0">
                  <a:pos x="22" y="21"/>
                </a:cxn>
                <a:cxn ang="0">
                  <a:pos x="24" y="19"/>
                </a:cxn>
                <a:cxn ang="0">
                  <a:pos x="26" y="16"/>
                </a:cxn>
                <a:cxn ang="0">
                  <a:pos x="26" y="12"/>
                </a:cxn>
              </a:cxnLst>
              <a:rect l="0" t="0" r="r" b="b"/>
              <a:pathLst>
                <a:path w="26" h="26">
                  <a:moveTo>
                    <a:pt x="26" y="12"/>
                  </a:moveTo>
                  <a:lnTo>
                    <a:pt x="26" y="9"/>
                  </a:lnTo>
                  <a:lnTo>
                    <a:pt x="24" y="7"/>
                  </a:lnTo>
                  <a:lnTo>
                    <a:pt x="22" y="2"/>
                  </a:lnTo>
                  <a:lnTo>
                    <a:pt x="19" y="2"/>
                  </a:lnTo>
                  <a:lnTo>
                    <a:pt x="17" y="0"/>
                  </a:lnTo>
                  <a:lnTo>
                    <a:pt x="12" y="0"/>
                  </a:lnTo>
                  <a:lnTo>
                    <a:pt x="10" y="0"/>
                  </a:lnTo>
                  <a:lnTo>
                    <a:pt x="5" y="2"/>
                  </a:lnTo>
                  <a:lnTo>
                    <a:pt x="3" y="2"/>
                  </a:lnTo>
                  <a:lnTo>
                    <a:pt x="0" y="7"/>
                  </a:lnTo>
                  <a:lnTo>
                    <a:pt x="0" y="9"/>
                  </a:lnTo>
                  <a:lnTo>
                    <a:pt x="0" y="12"/>
                  </a:lnTo>
                  <a:lnTo>
                    <a:pt x="0" y="16"/>
                  </a:lnTo>
                  <a:lnTo>
                    <a:pt x="0" y="19"/>
                  </a:lnTo>
                  <a:lnTo>
                    <a:pt x="3" y="21"/>
                  </a:lnTo>
                  <a:lnTo>
                    <a:pt x="5" y="23"/>
                  </a:lnTo>
                  <a:lnTo>
                    <a:pt x="10" y="26"/>
                  </a:lnTo>
                  <a:lnTo>
                    <a:pt x="12" y="26"/>
                  </a:lnTo>
                  <a:lnTo>
                    <a:pt x="17" y="26"/>
                  </a:lnTo>
                  <a:lnTo>
                    <a:pt x="19" y="23"/>
                  </a:lnTo>
                  <a:lnTo>
                    <a:pt x="22" y="21"/>
                  </a:lnTo>
                  <a:lnTo>
                    <a:pt x="24" y="19"/>
                  </a:lnTo>
                  <a:lnTo>
                    <a:pt x="26" y="16"/>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239" name="Freeform 63"/>
            <p:cNvSpPr>
              <a:spLocks/>
            </p:cNvSpPr>
            <p:nvPr/>
          </p:nvSpPr>
          <p:spPr bwMode="auto">
            <a:xfrm>
              <a:off x="2860" y="2011"/>
              <a:ext cx="59" cy="60"/>
            </a:xfrm>
            <a:custGeom>
              <a:avLst/>
              <a:gdLst/>
              <a:ahLst/>
              <a:cxnLst>
                <a:cxn ang="0">
                  <a:pos x="26" y="12"/>
                </a:cxn>
                <a:cxn ang="0">
                  <a:pos x="26" y="9"/>
                </a:cxn>
                <a:cxn ang="0">
                  <a:pos x="23" y="5"/>
                </a:cxn>
                <a:cxn ang="0">
                  <a:pos x="21" y="2"/>
                </a:cxn>
                <a:cxn ang="0">
                  <a:pos x="19" y="0"/>
                </a:cxn>
                <a:cxn ang="0">
                  <a:pos x="16" y="0"/>
                </a:cxn>
                <a:cxn ang="0">
                  <a:pos x="11" y="0"/>
                </a:cxn>
                <a:cxn ang="0">
                  <a:pos x="9" y="0"/>
                </a:cxn>
                <a:cxn ang="0">
                  <a:pos x="4" y="0"/>
                </a:cxn>
                <a:cxn ang="0">
                  <a:pos x="2" y="2"/>
                </a:cxn>
                <a:cxn ang="0">
                  <a:pos x="0" y="5"/>
                </a:cxn>
                <a:cxn ang="0">
                  <a:pos x="0" y="9"/>
                </a:cxn>
                <a:cxn ang="0">
                  <a:pos x="0" y="12"/>
                </a:cxn>
                <a:cxn ang="0">
                  <a:pos x="0" y="16"/>
                </a:cxn>
                <a:cxn ang="0">
                  <a:pos x="0" y="19"/>
                </a:cxn>
                <a:cxn ang="0">
                  <a:pos x="2" y="21"/>
                </a:cxn>
                <a:cxn ang="0">
                  <a:pos x="4" y="23"/>
                </a:cxn>
                <a:cxn ang="0">
                  <a:pos x="9" y="26"/>
                </a:cxn>
                <a:cxn ang="0">
                  <a:pos x="11" y="26"/>
                </a:cxn>
                <a:cxn ang="0">
                  <a:pos x="16" y="26"/>
                </a:cxn>
                <a:cxn ang="0">
                  <a:pos x="19" y="23"/>
                </a:cxn>
                <a:cxn ang="0">
                  <a:pos x="21" y="21"/>
                </a:cxn>
                <a:cxn ang="0">
                  <a:pos x="23" y="19"/>
                </a:cxn>
                <a:cxn ang="0">
                  <a:pos x="26" y="16"/>
                </a:cxn>
                <a:cxn ang="0">
                  <a:pos x="26" y="12"/>
                </a:cxn>
              </a:cxnLst>
              <a:rect l="0" t="0" r="r" b="b"/>
              <a:pathLst>
                <a:path w="26" h="26">
                  <a:moveTo>
                    <a:pt x="26" y="12"/>
                  </a:moveTo>
                  <a:lnTo>
                    <a:pt x="26" y="9"/>
                  </a:lnTo>
                  <a:lnTo>
                    <a:pt x="23" y="5"/>
                  </a:lnTo>
                  <a:lnTo>
                    <a:pt x="21" y="2"/>
                  </a:lnTo>
                  <a:lnTo>
                    <a:pt x="19" y="0"/>
                  </a:lnTo>
                  <a:lnTo>
                    <a:pt x="16" y="0"/>
                  </a:lnTo>
                  <a:lnTo>
                    <a:pt x="11" y="0"/>
                  </a:lnTo>
                  <a:lnTo>
                    <a:pt x="9" y="0"/>
                  </a:lnTo>
                  <a:lnTo>
                    <a:pt x="4" y="0"/>
                  </a:lnTo>
                  <a:lnTo>
                    <a:pt x="2" y="2"/>
                  </a:lnTo>
                  <a:lnTo>
                    <a:pt x="0" y="5"/>
                  </a:lnTo>
                  <a:lnTo>
                    <a:pt x="0" y="9"/>
                  </a:lnTo>
                  <a:lnTo>
                    <a:pt x="0" y="12"/>
                  </a:lnTo>
                  <a:lnTo>
                    <a:pt x="0" y="16"/>
                  </a:lnTo>
                  <a:lnTo>
                    <a:pt x="0" y="19"/>
                  </a:lnTo>
                  <a:lnTo>
                    <a:pt x="2" y="21"/>
                  </a:lnTo>
                  <a:lnTo>
                    <a:pt x="4" y="23"/>
                  </a:lnTo>
                  <a:lnTo>
                    <a:pt x="9" y="26"/>
                  </a:lnTo>
                  <a:lnTo>
                    <a:pt x="11" y="26"/>
                  </a:lnTo>
                  <a:lnTo>
                    <a:pt x="16" y="26"/>
                  </a:lnTo>
                  <a:lnTo>
                    <a:pt x="19" y="23"/>
                  </a:lnTo>
                  <a:lnTo>
                    <a:pt x="21" y="21"/>
                  </a:lnTo>
                  <a:lnTo>
                    <a:pt x="23" y="19"/>
                  </a:lnTo>
                  <a:lnTo>
                    <a:pt x="26" y="16"/>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40" name="Freeform 64"/>
            <p:cNvSpPr>
              <a:spLocks/>
            </p:cNvSpPr>
            <p:nvPr/>
          </p:nvSpPr>
          <p:spPr bwMode="auto">
            <a:xfrm>
              <a:off x="3147" y="1935"/>
              <a:ext cx="59" cy="64"/>
            </a:xfrm>
            <a:custGeom>
              <a:avLst/>
              <a:gdLst/>
              <a:ahLst/>
              <a:cxnLst>
                <a:cxn ang="0">
                  <a:pos x="26" y="14"/>
                </a:cxn>
                <a:cxn ang="0">
                  <a:pos x="26" y="12"/>
                </a:cxn>
                <a:cxn ang="0">
                  <a:pos x="24" y="7"/>
                </a:cxn>
                <a:cxn ang="0">
                  <a:pos x="21" y="4"/>
                </a:cxn>
                <a:cxn ang="0">
                  <a:pos x="19" y="2"/>
                </a:cxn>
                <a:cxn ang="0">
                  <a:pos x="17" y="2"/>
                </a:cxn>
                <a:cxn ang="0">
                  <a:pos x="12" y="0"/>
                </a:cxn>
                <a:cxn ang="0">
                  <a:pos x="10" y="2"/>
                </a:cxn>
                <a:cxn ang="0">
                  <a:pos x="5" y="2"/>
                </a:cxn>
                <a:cxn ang="0">
                  <a:pos x="3" y="4"/>
                </a:cxn>
                <a:cxn ang="0">
                  <a:pos x="0" y="7"/>
                </a:cxn>
                <a:cxn ang="0">
                  <a:pos x="0" y="12"/>
                </a:cxn>
                <a:cxn ang="0">
                  <a:pos x="0" y="14"/>
                </a:cxn>
                <a:cxn ang="0">
                  <a:pos x="0" y="19"/>
                </a:cxn>
                <a:cxn ang="0">
                  <a:pos x="0" y="21"/>
                </a:cxn>
                <a:cxn ang="0">
                  <a:pos x="3" y="23"/>
                </a:cxn>
                <a:cxn ang="0">
                  <a:pos x="5" y="26"/>
                </a:cxn>
                <a:cxn ang="0">
                  <a:pos x="10" y="28"/>
                </a:cxn>
                <a:cxn ang="0">
                  <a:pos x="12" y="28"/>
                </a:cxn>
                <a:cxn ang="0">
                  <a:pos x="17" y="28"/>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4"/>
                  </a:lnTo>
                  <a:lnTo>
                    <a:pt x="19" y="2"/>
                  </a:lnTo>
                  <a:lnTo>
                    <a:pt x="17" y="2"/>
                  </a:lnTo>
                  <a:lnTo>
                    <a:pt x="12" y="0"/>
                  </a:lnTo>
                  <a:lnTo>
                    <a:pt x="10" y="2"/>
                  </a:lnTo>
                  <a:lnTo>
                    <a:pt x="5" y="2"/>
                  </a:lnTo>
                  <a:lnTo>
                    <a:pt x="3" y="4"/>
                  </a:lnTo>
                  <a:lnTo>
                    <a:pt x="0" y="7"/>
                  </a:lnTo>
                  <a:lnTo>
                    <a:pt x="0" y="12"/>
                  </a:lnTo>
                  <a:lnTo>
                    <a:pt x="0" y="14"/>
                  </a:lnTo>
                  <a:lnTo>
                    <a:pt x="0" y="19"/>
                  </a:lnTo>
                  <a:lnTo>
                    <a:pt x="0" y="21"/>
                  </a:lnTo>
                  <a:lnTo>
                    <a:pt x="3" y="23"/>
                  </a:lnTo>
                  <a:lnTo>
                    <a:pt x="5" y="26"/>
                  </a:lnTo>
                  <a:lnTo>
                    <a:pt x="10" y="28"/>
                  </a:lnTo>
                  <a:lnTo>
                    <a:pt x="12" y="28"/>
                  </a:lnTo>
                  <a:lnTo>
                    <a:pt x="17" y="28"/>
                  </a:lnTo>
                  <a:lnTo>
                    <a:pt x="19" y="26"/>
                  </a:lnTo>
                  <a:lnTo>
                    <a:pt x="21" y="23"/>
                  </a:lnTo>
                  <a:lnTo>
                    <a:pt x="24" y="21"/>
                  </a:lnTo>
                  <a:lnTo>
                    <a:pt x="26" y="19"/>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241" name="Freeform 65"/>
            <p:cNvSpPr>
              <a:spLocks/>
            </p:cNvSpPr>
            <p:nvPr/>
          </p:nvSpPr>
          <p:spPr bwMode="auto">
            <a:xfrm>
              <a:off x="3003" y="1951"/>
              <a:ext cx="58" cy="60"/>
            </a:xfrm>
            <a:custGeom>
              <a:avLst/>
              <a:gdLst/>
              <a:ahLst/>
              <a:cxnLst>
                <a:cxn ang="0">
                  <a:pos x="26" y="12"/>
                </a:cxn>
                <a:cxn ang="0">
                  <a:pos x="26" y="9"/>
                </a:cxn>
                <a:cxn ang="0">
                  <a:pos x="24" y="7"/>
                </a:cxn>
                <a:cxn ang="0">
                  <a:pos x="22" y="2"/>
                </a:cxn>
                <a:cxn ang="0">
                  <a:pos x="19" y="2"/>
                </a:cxn>
                <a:cxn ang="0">
                  <a:pos x="17" y="0"/>
                </a:cxn>
                <a:cxn ang="0">
                  <a:pos x="12" y="0"/>
                </a:cxn>
                <a:cxn ang="0">
                  <a:pos x="10" y="0"/>
                </a:cxn>
                <a:cxn ang="0">
                  <a:pos x="5" y="2"/>
                </a:cxn>
                <a:cxn ang="0">
                  <a:pos x="3" y="2"/>
                </a:cxn>
                <a:cxn ang="0">
                  <a:pos x="0" y="7"/>
                </a:cxn>
                <a:cxn ang="0">
                  <a:pos x="0" y="9"/>
                </a:cxn>
                <a:cxn ang="0">
                  <a:pos x="0" y="12"/>
                </a:cxn>
                <a:cxn ang="0">
                  <a:pos x="0" y="16"/>
                </a:cxn>
                <a:cxn ang="0">
                  <a:pos x="0" y="19"/>
                </a:cxn>
                <a:cxn ang="0">
                  <a:pos x="3" y="21"/>
                </a:cxn>
                <a:cxn ang="0">
                  <a:pos x="5" y="23"/>
                </a:cxn>
                <a:cxn ang="0">
                  <a:pos x="10" y="26"/>
                </a:cxn>
                <a:cxn ang="0">
                  <a:pos x="12" y="26"/>
                </a:cxn>
                <a:cxn ang="0">
                  <a:pos x="17" y="26"/>
                </a:cxn>
                <a:cxn ang="0">
                  <a:pos x="19" y="23"/>
                </a:cxn>
                <a:cxn ang="0">
                  <a:pos x="22" y="21"/>
                </a:cxn>
                <a:cxn ang="0">
                  <a:pos x="24" y="19"/>
                </a:cxn>
                <a:cxn ang="0">
                  <a:pos x="26" y="16"/>
                </a:cxn>
                <a:cxn ang="0">
                  <a:pos x="26" y="12"/>
                </a:cxn>
              </a:cxnLst>
              <a:rect l="0" t="0" r="r" b="b"/>
              <a:pathLst>
                <a:path w="26" h="26">
                  <a:moveTo>
                    <a:pt x="26" y="12"/>
                  </a:moveTo>
                  <a:lnTo>
                    <a:pt x="26" y="9"/>
                  </a:lnTo>
                  <a:lnTo>
                    <a:pt x="24" y="7"/>
                  </a:lnTo>
                  <a:lnTo>
                    <a:pt x="22" y="2"/>
                  </a:lnTo>
                  <a:lnTo>
                    <a:pt x="19" y="2"/>
                  </a:lnTo>
                  <a:lnTo>
                    <a:pt x="17" y="0"/>
                  </a:lnTo>
                  <a:lnTo>
                    <a:pt x="12" y="0"/>
                  </a:lnTo>
                  <a:lnTo>
                    <a:pt x="10" y="0"/>
                  </a:lnTo>
                  <a:lnTo>
                    <a:pt x="5" y="2"/>
                  </a:lnTo>
                  <a:lnTo>
                    <a:pt x="3" y="2"/>
                  </a:lnTo>
                  <a:lnTo>
                    <a:pt x="0" y="7"/>
                  </a:lnTo>
                  <a:lnTo>
                    <a:pt x="0" y="9"/>
                  </a:lnTo>
                  <a:lnTo>
                    <a:pt x="0" y="12"/>
                  </a:lnTo>
                  <a:lnTo>
                    <a:pt x="0" y="16"/>
                  </a:lnTo>
                  <a:lnTo>
                    <a:pt x="0" y="19"/>
                  </a:lnTo>
                  <a:lnTo>
                    <a:pt x="3" y="21"/>
                  </a:lnTo>
                  <a:lnTo>
                    <a:pt x="5" y="23"/>
                  </a:lnTo>
                  <a:lnTo>
                    <a:pt x="10" y="26"/>
                  </a:lnTo>
                  <a:lnTo>
                    <a:pt x="12" y="26"/>
                  </a:lnTo>
                  <a:lnTo>
                    <a:pt x="17" y="26"/>
                  </a:lnTo>
                  <a:lnTo>
                    <a:pt x="19" y="23"/>
                  </a:lnTo>
                  <a:lnTo>
                    <a:pt x="22" y="21"/>
                  </a:lnTo>
                  <a:lnTo>
                    <a:pt x="24" y="19"/>
                  </a:lnTo>
                  <a:lnTo>
                    <a:pt x="26" y="16"/>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42" name="Freeform 66"/>
            <p:cNvSpPr>
              <a:spLocks/>
            </p:cNvSpPr>
            <p:nvPr/>
          </p:nvSpPr>
          <p:spPr bwMode="auto">
            <a:xfrm>
              <a:off x="3292" y="1858"/>
              <a:ext cx="59" cy="65"/>
            </a:xfrm>
            <a:custGeom>
              <a:avLst/>
              <a:gdLst/>
              <a:ahLst/>
              <a:cxnLst>
                <a:cxn ang="0">
                  <a:pos x="26" y="14"/>
                </a:cxn>
                <a:cxn ang="0">
                  <a:pos x="26" y="12"/>
                </a:cxn>
                <a:cxn ang="0">
                  <a:pos x="24" y="7"/>
                </a:cxn>
                <a:cxn ang="0">
                  <a:pos x="21" y="4"/>
                </a:cxn>
                <a:cxn ang="0">
                  <a:pos x="19" y="2"/>
                </a:cxn>
                <a:cxn ang="0">
                  <a:pos x="17" y="2"/>
                </a:cxn>
                <a:cxn ang="0">
                  <a:pos x="12" y="0"/>
                </a:cxn>
                <a:cxn ang="0">
                  <a:pos x="9" y="2"/>
                </a:cxn>
                <a:cxn ang="0">
                  <a:pos x="5" y="2"/>
                </a:cxn>
                <a:cxn ang="0">
                  <a:pos x="2" y="4"/>
                </a:cxn>
                <a:cxn ang="0">
                  <a:pos x="0" y="7"/>
                </a:cxn>
                <a:cxn ang="0">
                  <a:pos x="0" y="12"/>
                </a:cxn>
                <a:cxn ang="0">
                  <a:pos x="0" y="14"/>
                </a:cxn>
                <a:cxn ang="0">
                  <a:pos x="0" y="19"/>
                </a:cxn>
                <a:cxn ang="0">
                  <a:pos x="0" y="21"/>
                </a:cxn>
                <a:cxn ang="0">
                  <a:pos x="2" y="23"/>
                </a:cxn>
                <a:cxn ang="0">
                  <a:pos x="5" y="26"/>
                </a:cxn>
                <a:cxn ang="0">
                  <a:pos x="9" y="26"/>
                </a:cxn>
                <a:cxn ang="0">
                  <a:pos x="12" y="28"/>
                </a:cxn>
                <a:cxn ang="0">
                  <a:pos x="17" y="26"/>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4"/>
                  </a:lnTo>
                  <a:lnTo>
                    <a:pt x="19" y="2"/>
                  </a:lnTo>
                  <a:lnTo>
                    <a:pt x="17" y="2"/>
                  </a:lnTo>
                  <a:lnTo>
                    <a:pt x="12" y="0"/>
                  </a:lnTo>
                  <a:lnTo>
                    <a:pt x="9" y="2"/>
                  </a:lnTo>
                  <a:lnTo>
                    <a:pt x="5" y="2"/>
                  </a:lnTo>
                  <a:lnTo>
                    <a:pt x="2" y="4"/>
                  </a:lnTo>
                  <a:lnTo>
                    <a:pt x="0" y="7"/>
                  </a:lnTo>
                  <a:lnTo>
                    <a:pt x="0" y="12"/>
                  </a:lnTo>
                  <a:lnTo>
                    <a:pt x="0" y="14"/>
                  </a:lnTo>
                  <a:lnTo>
                    <a:pt x="0" y="19"/>
                  </a:lnTo>
                  <a:lnTo>
                    <a:pt x="0" y="21"/>
                  </a:lnTo>
                  <a:lnTo>
                    <a:pt x="2" y="23"/>
                  </a:lnTo>
                  <a:lnTo>
                    <a:pt x="5" y="26"/>
                  </a:lnTo>
                  <a:lnTo>
                    <a:pt x="9" y="26"/>
                  </a:lnTo>
                  <a:lnTo>
                    <a:pt x="12" y="28"/>
                  </a:lnTo>
                  <a:lnTo>
                    <a:pt x="17" y="26"/>
                  </a:lnTo>
                  <a:lnTo>
                    <a:pt x="19" y="26"/>
                  </a:lnTo>
                  <a:lnTo>
                    <a:pt x="21" y="23"/>
                  </a:lnTo>
                  <a:lnTo>
                    <a:pt x="24" y="21"/>
                  </a:lnTo>
                  <a:lnTo>
                    <a:pt x="26" y="19"/>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243" name="Freeform 67"/>
            <p:cNvSpPr>
              <a:spLocks/>
            </p:cNvSpPr>
            <p:nvPr/>
          </p:nvSpPr>
          <p:spPr bwMode="auto">
            <a:xfrm>
              <a:off x="3147" y="1935"/>
              <a:ext cx="59" cy="64"/>
            </a:xfrm>
            <a:custGeom>
              <a:avLst/>
              <a:gdLst/>
              <a:ahLst/>
              <a:cxnLst>
                <a:cxn ang="0">
                  <a:pos x="26" y="14"/>
                </a:cxn>
                <a:cxn ang="0">
                  <a:pos x="26" y="12"/>
                </a:cxn>
                <a:cxn ang="0">
                  <a:pos x="24" y="7"/>
                </a:cxn>
                <a:cxn ang="0">
                  <a:pos x="21" y="4"/>
                </a:cxn>
                <a:cxn ang="0">
                  <a:pos x="19" y="2"/>
                </a:cxn>
                <a:cxn ang="0">
                  <a:pos x="17" y="2"/>
                </a:cxn>
                <a:cxn ang="0">
                  <a:pos x="12" y="0"/>
                </a:cxn>
                <a:cxn ang="0">
                  <a:pos x="10" y="2"/>
                </a:cxn>
                <a:cxn ang="0">
                  <a:pos x="5" y="2"/>
                </a:cxn>
                <a:cxn ang="0">
                  <a:pos x="3" y="4"/>
                </a:cxn>
                <a:cxn ang="0">
                  <a:pos x="0" y="7"/>
                </a:cxn>
                <a:cxn ang="0">
                  <a:pos x="0" y="12"/>
                </a:cxn>
                <a:cxn ang="0">
                  <a:pos x="0" y="14"/>
                </a:cxn>
                <a:cxn ang="0">
                  <a:pos x="0" y="19"/>
                </a:cxn>
                <a:cxn ang="0">
                  <a:pos x="0" y="21"/>
                </a:cxn>
                <a:cxn ang="0">
                  <a:pos x="3" y="23"/>
                </a:cxn>
                <a:cxn ang="0">
                  <a:pos x="5" y="26"/>
                </a:cxn>
                <a:cxn ang="0">
                  <a:pos x="10" y="28"/>
                </a:cxn>
                <a:cxn ang="0">
                  <a:pos x="12" y="28"/>
                </a:cxn>
                <a:cxn ang="0">
                  <a:pos x="17" y="28"/>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4"/>
                  </a:lnTo>
                  <a:lnTo>
                    <a:pt x="19" y="2"/>
                  </a:lnTo>
                  <a:lnTo>
                    <a:pt x="17" y="2"/>
                  </a:lnTo>
                  <a:lnTo>
                    <a:pt x="12" y="0"/>
                  </a:lnTo>
                  <a:lnTo>
                    <a:pt x="10" y="2"/>
                  </a:lnTo>
                  <a:lnTo>
                    <a:pt x="5" y="2"/>
                  </a:lnTo>
                  <a:lnTo>
                    <a:pt x="3" y="4"/>
                  </a:lnTo>
                  <a:lnTo>
                    <a:pt x="0" y="7"/>
                  </a:lnTo>
                  <a:lnTo>
                    <a:pt x="0" y="12"/>
                  </a:lnTo>
                  <a:lnTo>
                    <a:pt x="0" y="14"/>
                  </a:lnTo>
                  <a:lnTo>
                    <a:pt x="0" y="19"/>
                  </a:lnTo>
                  <a:lnTo>
                    <a:pt x="0" y="21"/>
                  </a:lnTo>
                  <a:lnTo>
                    <a:pt x="3" y="23"/>
                  </a:lnTo>
                  <a:lnTo>
                    <a:pt x="5" y="26"/>
                  </a:lnTo>
                  <a:lnTo>
                    <a:pt x="10" y="28"/>
                  </a:lnTo>
                  <a:lnTo>
                    <a:pt x="12" y="28"/>
                  </a:lnTo>
                  <a:lnTo>
                    <a:pt x="17" y="28"/>
                  </a:lnTo>
                  <a:lnTo>
                    <a:pt x="19" y="26"/>
                  </a:lnTo>
                  <a:lnTo>
                    <a:pt x="21" y="23"/>
                  </a:lnTo>
                  <a:lnTo>
                    <a:pt x="24" y="21"/>
                  </a:lnTo>
                  <a:lnTo>
                    <a:pt x="26" y="19"/>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44" name="Freeform 68"/>
            <p:cNvSpPr>
              <a:spLocks/>
            </p:cNvSpPr>
            <p:nvPr/>
          </p:nvSpPr>
          <p:spPr bwMode="auto">
            <a:xfrm>
              <a:off x="3437" y="1754"/>
              <a:ext cx="58" cy="61"/>
            </a:xfrm>
            <a:custGeom>
              <a:avLst/>
              <a:gdLst/>
              <a:ahLst/>
              <a:cxnLst>
                <a:cxn ang="0">
                  <a:pos x="26" y="12"/>
                </a:cxn>
                <a:cxn ang="0">
                  <a:pos x="26" y="9"/>
                </a:cxn>
                <a:cxn ang="0">
                  <a:pos x="23" y="5"/>
                </a:cxn>
                <a:cxn ang="0">
                  <a:pos x="21" y="2"/>
                </a:cxn>
                <a:cxn ang="0">
                  <a:pos x="19" y="0"/>
                </a:cxn>
                <a:cxn ang="0">
                  <a:pos x="16" y="0"/>
                </a:cxn>
                <a:cxn ang="0">
                  <a:pos x="12" y="0"/>
                </a:cxn>
                <a:cxn ang="0">
                  <a:pos x="9" y="0"/>
                </a:cxn>
                <a:cxn ang="0">
                  <a:pos x="4" y="0"/>
                </a:cxn>
                <a:cxn ang="0">
                  <a:pos x="2" y="2"/>
                </a:cxn>
                <a:cxn ang="0">
                  <a:pos x="0" y="5"/>
                </a:cxn>
                <a:cxn ang="0">
                  <a:pos x="0" y="9"/>
                </a:cxn>
                <a:cxn ang="0">
                  <a:pos x="0" y="12"/>
                </a:cxn>
                <a:cxn ang="0">
                  <a:pos x="0" y="16"/>
                </a:cxn>
                <a:cxn ang="0">
                  <a:pos x="0" y="19"/>
                </a:cxn>
                <a:cxn ang="0">
                  <a:pos x="2" y="21"/>
                </a:cxn>
                <a:cxn ang="0">
                  <a:pos x="4" y="23"/>
                </a:cxn>
                <a:cxn ang="0">
                  <a:pos x="9" y="26"/>
                </a:cxn>
                <a:cxn ang="0">
                  <a:pos x="12" y="26"/>
                </a:cxn>
                <a:cxn ang="0">
                  <a:pos x="16" y="26"/>
                </a:cxn>
                <a:cxn ang="0">
                  <a:pos x="19" y="23"/>
                </a:cxn>
                <a:cxn ang="0">
                  <a:pos x="21" y="21"/>
                </a:cxn>
                <a:cxn ang="0">
                  <a:pos x="23" y="19"/>
                </a:cxn>
                <a:cxn ang="0">
                  <a:pos x="26" y="16"/>
                </a:cxn>
                <a:cxn ang="0">
                  <a:pos x="26" y="12"/>
                </a:cxn>
              </a:cxnLst>
              <a:rect l="0" t="0" r="r" b="b"/>
              <a:pathLst>
                <a:path w="26" h="26">
                  <a:moveTo>
                    <a:pt x="26" y="12"/>
                  </a:moveTo>
                  <a:lnTo>
                    <a:pt x="26" y="9"/>
                  </a:lnTo>
                  <a:lnTo>
                    <a:pt x="23" y="5"/>
                  </a:lnTo>
                  <a:lnTo>
                    <a:pt x="21" y="2"/>
                  </a:lnTo>
                  <a:lnTo>
                    <a:pt x="19" y="0"/>
                  </a:lnTo>
                  <a:lnTo>
                    <a:pt x="16" y="0"/>
                  </a:lnTo>
                  <a:lnTo>
                    <a:pt x="12" y="0"/>
                  </a:lnTo>
                  <a:lnTo>
                    <a:pt x="9" y="0"/>
                  </a:lnTo>
                  <a:lnTo>
                    <a:pt x="4" y="0"/>
                  </a:lnTo>
                  <a:lnTo>
                    <a:pt x="2" y="2"/>
                  </a:lnTo>
                  <a:lnTo>
                    <a:pt x="0" y="5"/>
                  </a:lnTo>
                  <a:lnTo>
                    <a:pt x="0" y="9"/>
                  </a:lnTo>
                  <a:lnTo>
                    <a:pt x="0" y="12"/>
                  </a:lnTo>
                  <a:lnTo>
                    <a:pt x="0" y="16"/>
                  </a:lnTo>
                  <a:lnTo>
                    <a:pt x="0" y="19"/>
                  </a:lnTo>
                  <a:lnTo>
                    <a:pt x="2" y="21"/>
                  </a:lnTo>
                  <a:lnTo>
                    <a:pt x="4" y="23"/>
                  </a:lnTo>
                  <a:lnTo>
                    <a:pt x="9" y="26"/>
                  </a:lnTo>
                  <a:lnTo>
                    <a:pt x="12" y="26"/>
                  </a:lnTo>
                  <a:lnTo>
                    <a:pt x="16" y="26"/>
                  </a:lnTo>
                  <a:lnTo>
                    <a:pt x="19" y="23"/>
                  </a:lnTo>
                  <a:lnTo>
                    <a:pt x="21" y="21"/>
                  </a:lnTo>
                  <a:lnTo>
                    <a:pt x="23" y="19"/>
                  </a:lnTo>
                  <a:lnTo>
                    <a:pt x="26" y="16"/>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245" name="Freeform 69"/>
            <p:cNvSpPr>
              <a:spLocks/>
            </p:cNvSpPr>
            <p:nvPr/>
          </p:nvSpPr>
          <p:spPr bwMode="auto">
            <a:xfrm>
              <a:off x="3292" y="1858"/>
              <a:ext cx="59" cy="65"/>
            </a:xfrm>
            <a:custGeom>
              <a:avLst/>
              <a:gdLst/>
              <a:ahLst/>
              <a:cxnLst>
                <a:cxn ang="0">
                  <a:pos x="26" y="14"/>
                </a:cxn>
                <a:cxn ang="0">
                  <a:pos x="26" y="12"/>
                </a:cxn>
                <a:cxn ang="0">
                  <a:pos x="24" y="7"/>
                </a:cxn>
                <a:cxn ang="0">
                  <a:pos x="21" y="4"/>
                </a:cxn>
                <a:cxn ang="0">
                  <a:pos x="19" y="2"/>
                </a:cxn>
                <a:cxn ang="0">
                  <a:pos x="17" y="2"/>
                </a:cxn>
                <a:cxn ang="0">
                  <a:pos x="12" y="0"/>
                </a:cxn>
                <a:cxn ang="0">
                  <a:pos x="9" y="2"/>
                </a:cxn>
                <a:cxn ang="0">
                  <a:pos x="5" y="2"/>
                </a:cxn>
                <a:cxn ang="0">
                  <a:pos x="2" y="4"/>
                </a:cxn>
                <a:cxn ang="0">
                  <a:pos x="0" y="7"/>
                </a:cxn>
                <a:cxn ang="0">
                  <a:pos x="0" y="12"/>
                </a:cxn>
                <a:cxn ang="0">
                  <a:pos x="0" y="14"/>
                </a:cxn>
                <a:cxn ang="0">
                  <a:pos x="0" y="19"/>
                </a:cxn>
                <a:cxn ang="0">
                  <a:pos x="0" y="21"/>
                </a:cxn>
                <a:cxn ang="0">
                  <a:pos x="2" y="23"/>
                </a:cxn>
                <a:cxn ang="0">
                  <a:pos x="5" y="26"/>
                </a:cxn>
                <a:cxn ang="0">
                  <a:pos x="9" y="26"/>
                </a:cxn>
                <a:cxn ang="0">
                  <a:pos x="12" y="28"/>
                </a:cxn>
                <a:cxn ang="0">
                  <a:pos x="17" y="26"/>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4"/>
                  </a:lnTo>
                  <a:lnTo>
                    <a:pt x="19" y="2"/>
                  </a:lnTo>
                  <a:lnTo>
                    <a:pt x="17" y="2"/>
                  </a:lnTo>
                  <a:lnTo>
                    <a:pt x="12" y="0"/>
                  </a:lnTo>
                  <a:lnTo>
                    <a:pt x="9" y="2"/>
                  </a:lnTo>
                  <a:lnTo>
                    <a:pt x="5" y="2"/>
                  </a:lnTo>
                  <a:lnTo>
                    <a:pt x="2" y="4"/>
                  </a:lnTo>
                  <a:lnTo>
                    <a:pt x="0" y="7"/>
                  </a:lnTo>
                  <a:lnTo>
                    <a:pt x="0" y="12"/>
                  </a:lnTo>
                  <a:lnTo>
                    <a:pt x="0" y="14"/>
                  </a:lnTo>
                  <a:lnTo>
                    <a:pt x="0" y="19"/>
                  </a:lnTo>
                  <a:lnTo>
                    <a:pt x="0" y="21"/>
                  </a:lnTo>
                  <a:lnTo>
                    <a:pt x="2" y="23"/>
                  </a:lnTo>
                  <a:lnTo>
                    <a:pt x="5" y="26"/>
                  </a:lnTo>
                  <a:lnTo>
                    <a:pt x="9" y="26"/>
                  </a:lnTo>
                  <a:lnTo>
                    <a:pt x="12" y="28"/>
                  </a:lnTo>
                  <a:lnTo>
                    <a:pt x="17" y="26"/>
                  </a:lnTo>
                  <a:lnTo>
                    <a:pt x="19" y="26"/>
                  </a:lnTo>
                  <a:lnTo>
                    <a:pt x="21" y="23"/>
                  </a:lnTo>
                  <a:lnTo>
                    <a:pt x="24" y="21"/>
                  </a:lnTo>
                  <a:lnTo>
                    <a:pt x="26" y="19"/>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46" name="Freeform 70"/>
            <p:cNvSpPr>
              <a:spLocks/>
            </p:cNvSpPr>
            <p:nvPr/>
          </p:nvSpPr>
          <p:spPr bwMode="auto">
            <a:xfrm>
              <a:off x="3581" y="1662"/>
              <a:ext cx="59" cy="60"/>
            </a:xfrm>
            <a:custGeom>
              <a:avLst/>
              <a:gdLst/>
              <a:ahLst/>
              <a:cxnLst>
                <a:cxn ang="0">
                  <a:pos x="26" y="11"/>
                </a:cxn>
                <a:cxn ang="0">
                  <a:pos x="26" y="9"/>
                </a:cxn>
                <a:cxn ang="0">
                  <a:pos x="23" y="4"/>
                </a:cxn>
                <a:cxn ang="0">
                  <a:pos x="21" y="2"/>
                </a:cxn>
                <a:cxn ang="0">
                  <a:pos x="18" y="0"/>
                </a:cxn>
                <a:cxn ang="0">
                  <a:pos x="16" y="0"/>
                </a:cxn>
                <a:cxn ang="0">
                  <a:pos x="11" y="0"/>
                </a:cxn>
                <a:cxn ang="0">
                  <a:pos x="9" y="0"/>
                </a:cxn>
                <a:cxn ang="0">
                  <a:pos x="4" y="0"/>
                </a:cxn>
                <a:cxn ang="0">
                  <a:pos x="2" y="2"/>
                </a:cxn>
                <a:cxn ang="0">
                  <a:pos x="0" y="4"/>
                </a:cxn>
                <a:cxn ang="0">
                  <a:pos x="0" y="9"/>
                </a:cxn>
                <a:cxn ang="0">
                  <a:pos x="0" y="11"/>
                </a:cxn>
                <a:cxn ang="0">
                  <a:pos x="0" y="16"/>
                </a:cxn>
                <a:cxn ang="0">
                  <a:pos x="0" y="19"/>
                </a:cxn>
                <a:cxn ang="0">
                  <a:pos x="2" y="21"/>
                </a:cxn>
                <a:cxn ang="0">
                  <a:pos x="4" y="23"/>
                </a:cxn>
                <a:cxn ang="0">
                  <a:pos x="9" y="26"/>
                </a:cxn>
                <a:cxn ang="0">
                  <a:pos x="11" y="26"/>
                </a:cxn>
                <a:cxn ang="0">
                  <a:pos x="16" y="26"/>
                </a:cxn>
                <a:cxn ang="0">
                  <a:pos x="18" y="23"/>
                </a:cxn>
                <a:cxn ang="0">
                  <a:pos x="21" y="21"/>
                </a:cxn>
                <a:cxn ang="0">
                  <a:pos x="23" y="19"/>
                </a:cxn>
                <a:cxn ang="0">
                  <a:pos x="26" y="16"/>
                </a:cxn>
                <a:cxn ang="0">
                  <a:pos x="26" y="11"/>
                </a:cxn>
              </a:cxnLst>
              <a:rect l="0" t="0" r="r" b="b"/>
              <a:pathLst>
                <a:path w="26" h="26">
                  <a:moveTo>
                    <a:pt x="26" y="11"/>
                  </a:moveTo>
                  <a:lnTo>
                    <a:pt x="26" y="9"/>
                  </a:lnTo>
                  <a:lnTo>
                    <a:pt x="23" y="4"/>
                  </a:lnTo>
                  <a:lnTo>
                    <a:pt x="21" y="2"/>
                  </a:lnTo>
                  <a:lnTo>
                    <a:pt x="18" y="0"/>
                  </a:lnTo>
                  <a:lnTo>
                    <a:pt x="16" y="0"/>
                  </a:lnTo>
                  <a:lnTo>
                    <a:pt x="11" y="0"/>
                  </a:lnTo>
                  <a:lnTo>
                    <a:pt x="9" y="0"/>
                  </a:lnTo>
                  <a:lnTo>
                    <a:pt x="4" y="0"/>
                  </a:lnTo>
                  <a:lnTo>
                    <a:pt x="2" y="2"/>
                  </a:lnTo>
                  <a:lnTo>
                    <a:pt x="0" y="4"/>
                  </a:lnTo>
                  <a:lnTo>
                    <a:pt x="0" y="9"/>
                  </a:lnTo>
                  <a:lnTo>
                    <a:pt x="0" y="11"/>
                  </a:lnTo>
                  <a:lnTo>
                    <a:pt x="0" y="16"/>
                  </a:lnTo>
                  <a:lnTo>
                    <a:pt x="0" y="19"/>
                  </a:lnTo>
                  <a:lnTo>
                    <a:pt x="2" y="21"/>
                  </a:lnTo>
                  <a:lnTo>
                    <a:pt x="4" y="23"/>
                  </a:lnTo>
                  <a:lnTo>
                    <a:pt x="9" y="26"/>
                  </a:lnTo>
                  <a:lnTo>
                    <a:pt x="11" y="26"/>
                  </a:lnTo>
                  <a:lnTo>
                    <a:pt x="16" y="26"/>
                  </a:lnTo>
                  <a:lnTo>
                    <a:pt x="18" y="23"/>
                  </a:lnTo>
                  <a:lnTo>
                    <a:pt x="21" y="21"/>
                  </a:lnTo>
                  <a:lnTo>
                    <a:pt x="23" y="19"/>
                  </a:lnTo>
                  <a:lnTo>
                    <a:pt x="26" y="16"/>
                  </a:lnTo>
                  <a:lnTo>
                    <a:pt x="26" y="11"/>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247" name="Freeform 71"/>
            <p:cNvSpPr>
              <a:spLocks/>
            </p:cNvSpPr>
            <p:nvPr/>
          </p:nvSpPr>
          <p:spPr bwMode="auto">
            <a:xfrm>
              <a:off x="3437" y="1754"/>
              <a:ext cx="58" cy="61"/>
            </a:xfrm>
            <a:custGeom>
              <a:avLst/>
              <a:gdLst/>
              <a:ahLst/>
              <a:cxnLst>
                <a:cxn ang="0">
                  <a:pos x="26" y="12"/>
                </a:cxn>
                <a:cxn ang="0">
                  <a:pos x="26" y="9"/>
                </a:cxn>
                <a:cxn ang="0">
                  <a:pos x="23" y="5"/>
                </a:cxn>
                <a:cxn ang="0">
                  <a:pos x="21" y="2"/>
                </a:cxn>
                <a:cxn ang="0">
                  <a:pos x="19" y="0"/>
                </a:cxn>
                <a:cxn ang="0">
                  <a:pos x="16" y="0"/>
                </a:cxn>
                <a:cxn ang="0">
                  <a:pos x="12" y="0"/>
                </a:cxn>
                <a:cxn ang="0">
                  <a:pos x="9" y="0"/>
                </a:cxn>
                <a:cxn ang="0">
                  <a:pos x="4" y="0"/>
                </a:cxn>
                <a:cxn ang="0">
                  <a:pos x="2" y="2"/>
                </a:cxn>
                <a:cxn ang="0">
                  <a:pos x="0" y="5"/>
                </a:cxn>
                <a:cxn ang="0">
                  <a:pos x="0" y="9"/>
                </a:cxn>
                <a:cxn ang="0">
                  <a:pos x="0" y="12"/>
                </a:cxn>
                <a:cxn ang="0">
                  <a:pos x="0" y="16"/>
                </a:cxn>
                <a:cxn ang="0">
                  <a:pos x="0" y="19"/>
                </a:cxn>
                <a:cxn ang="0">
                  <a:pos x="2" y="21"/>
                </a:cxn>
                <a:cxn ang="0">
                  <a:pos x="4" y="23"/>
                </a:cxn>
                <a:cxn ang="0">
                  <a:pos x="9" y="26"/>
                </a:cxn>
                <a:cxn ang="0">
                  <a:pos x="12" y="26"/>
                </a:cxn>
                <a:cxn ang="0">
                  <a:pos x="16" y="26"/>
                </a:cxn>
                <a:cxn ang="0">
                  <a:pos x="19" y="23"/>
                </a:cxn>
                <a:cxn ang="0">
                  <a:pos x="21" y="21"/>
                </a:cxn>
                <a:cxn ang="0">
                  <a:pos x="23" y="19"/>
                </a:cxn>
                <a:cxn ang="0">
                  <a:pos x="26" y="16"/>
                </a:cxn>
                <a:cxn ang="0">
                  <a:pos x="26" y="12"/>
                </a:cxn>
              </a:cxnLst>
              <a:rect l="0" t="0" r="r" b="b"/>
              <a:pathLst>
                <a:path w="26" h="26">
                  <a:moveTo>
                    <a:pt x="26" y="12"/>
                  </a:moveTo>
                  <a:lnTo>
                    <a:pt x="26" y="9"/>
                  </a:lnTo>
                  <a:lnTo>
                    <a:pt x="23" y="5"/>
                  </a:lnTo>
                  <a:lnTo>
                    <a:pt x="21" y="2"/>
                  </a:lnTo>
                  <a:lnTo>
                    <a:pt x="19" y="0"/>
                  </a:lnTo>
                  <a:lnTo>
                    <a:pt x="16" y="0"/>
                  </a:lnTo>
                  <a:lnTo>
                    <a:pt x="12" y="0"/>
                  </a:lnTo>
                  <a:lnTo>
                    <a:pt x="9" y="0"/>
                  </a:lnTo>
                  <a:lnTo>
                    <a:pt x="4" y="0"/>
                  </a:lnTo>
                  <a:lnTo>
                    <a:pt x="2" y="2"/>
                  </a:lnTo>
                  <a:lnTo>
                    <a:pt x="0" y="5"/>
                  </a:lnTo>
                  <a:lnTo>
                    <a:pt x="0" y="9"/>
                  </a:lnTo>
                  <a:lnTo>
                    <a:pt x="0" y="12"/>
                  </a:lnTo>
                  <a:lnTo>
                    <a:pt x="0" y="16"/>
                  </a:lnTo>
                  <a:lnTo>
                    <a:pt x="0" y="19"/>
                  </a:lnTo>
                  <a:lnTo>
                    <a:pt x="2" y="21"/>
                  </a:lnTo>
                  <a:lnTo>
                    <a:pt x="4" y="23"/>
                  </a:lnTo>
                  <a:lnTo>
                    <a:pt x="9" y="26"/>
                  </a:lnTo>
                  <a:lnTo>
                    <a:pt x="12" y="26"/>
                  </a:lnTo>
                  <a:lnTo>
                    <a:pt x="16" y="26"/>
                  </a:lnTo>
                  <a:lnTo>
                    <a:pt x="19" y="23"/>
                  </a:lnTo>
                  <a:lnTo>
                    <a:pt x="21" y="21"/>
                  </a:lnTo>
                  <a:lnTo>
                    <a:pt x="23" y="19"/>
                  </a:lnTo>
                  <a:lnTo>
                    <a:pt x="26" y="16"/>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48" name="Freeform 72"/>
            <p:cNvSpPr>
              <a:spLocks/>
            </p:cNvSpPr>
            <p:nvPr/>
          </p:nvSpPr>
          <p:spPr bwMode="auto">
            <a:xfrm>
              <a:off x="3724" y="1579"/>
              <a:ext cx="59" cy="60"/>
            </a:xfrm>
            <a:custGeom>
              <a:avLst/>
              <a:gdLst/>
              <a:ahLst/>
              <a:cxnLst>
                <a:cxn ang="0">
                  <a:pos x="26" y="12"/>
                </a:cxn>
                <a:cxn ang="0">
                  <a:pos x="26" y="10"/>
                </a:cxn>
                <a:cxn ang="0">
                  <a:pos x="24" y="7"/>
                </a:cxn>
                <a:cxn ang="0">
                  <a:pos x="22" y="3"/>
                </a:cxn>
                <a:cxn ang="0">
                  <a:pos x="19" y="0"/>
                </a:cxn>
                <a:cxn ang="0">
                  <a:pos x="17" y="0"/>
                </a:cxn>
                <a:cxn ang="0">
                  <a:pos x="12" y="0"/>
                </a:cxn>
                <a:cxn ang="0">
                  <a:pos x="10" y="0"/>
                </a:cxn>
                <a:cxn ang="0">
                  <a:pos x="5" y="0"/>
                </a:cxn>
                <a:cxn ang="0">
                  <a:pos x="3" y="3"/>
                </a:cxn>
                <a:cxn ang="0">
                  <a:pos x="0" y="7"/>
                </a:cxn>
                <a:cxn ang="0">
                  <a:pos x="0" y="10"/>
                </a:cxn>
                <a:cxn ang="0">
                  <a:pos x="0" y="12"/>
                </a:cxn>
                <a:cxn ang="0">
                  <a:pos x="0" y="17"/>
                </a:cxn>
                <a:cxn ang="0">
                  <a:pos x="0" y="19"/>
                </a:cxn>
                <a:cxn ang="0">
                  <a:pos x="3" y="21"/>
                </a:cxn>
                <a:cxn ang="0">
                  <a:pos x="5"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7"/>
                  </a:lnTo>
                  <a:lnTo>
                    <a:pt x="22" y="3"/>
                  </a:lnTo>
                  <a:lnTo>
                    <a:pt x="19" y="0"/>
                  </a:lnTo>
                  <a:lnTo>
                    <a:pt x="17" y="0"/>
                  </a:lnTo>
                  <a:lnTo>
                    <a:pt x="12" y="0"/>
                  </a:lnTo>
                  <a:lnTo>
                    <a:pt x="10" y="0"/>
                  </a:lnTo>
                  <a:lnTo>
                    <a:pt x="5" y="0"/>
                  </a:lnTo>
                  <a:lnTo>
                    <a:pt x="3" y="3"/>
                  </a:lnTo>
                  <a:lnTo>
                    <a:pt x="0" y="7"/>
                  </a:lnTo>
                  <a:lnTo>
                    <a:pt x="0" y="10"/>
                  </a:lnTo>
                  <a:lnTo>
                    <a:pt x="0" y="12"/>
                  </a:lnTo>
                  <a:lnTo>
                    <a:pt x="0" y="17"/>
                  </a:lnTo>
                  <a:lnTo>
                    <a:pt x="0" y="19"/>
                  </a:lnTo>
                  <a:lnTo>
                    <a:pt x="3" y="21"/>
                  </a:lnTo>
                  <a:lnTo>
                    <a:pt x="5" y="24"/>
                  </a:lnTo>
                  <a:lnTo>
                    <a:pt x="10" y="26"/>
                  </a:lnTo>
                  <a:lnTo>
                    <a:pt x="12" y="26"/>
                  </a:lnTo>
                  <a:lnTo>
                    <a:pt x="17" y="26"/>
                  </a:lnTo>
                  <a:lnTo>
                    <a:pt x="19" y="24"/>
                  </a:lnTo>
                  <a:lnTo>
                    <a:pt x="22" y="21"/>
                  </a:lnTo>
                  <a:lnTo>
                    <a:pt x="24" y="19"/>
                  </a:lnTo>
                  <a:lnTo>
                    <a:pt x="26" y="17"/>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249" name="Freeform 73"/>
            <p:cNvSpPr>
              <a:spLocks/>
            </p:cNvSpPr>
            <p:nvPr/>
          </p:nvSpPr>
          <p:spPr bwMode="auto">
            <a:xfrm>
              <a:off x="3581" y="1662"/>
              <a:ext cx="59" cy="60"/>
            </a:xfrm>
            <a:custGeom>
              <a:avLst/>
              <a:gdLst/>
              <a:ahLst/>
              <a:cxnLst>
                <a:cxn ang="0">
                  <a:pos x="26" y="11"/>
                </a:cxn>
                <a:cxn ang="0">
                  <a:pos x="26" y="9"/>
                </a:cxn>
                <a:cxn ang="0">
                  <a:pos x="23" y="4"/>
                </a:cxn>
                <a:cxn ang="0">
                  <a:pos x="21" y="2"/>
                </a:cxn>
                <a:cxn ang="0">
                  <a:pos x="18" y="0"/>
                </a:cxn>
                <a:cxn ang="0">
                  <a:pos x="16" y="0"/>
                </a:cxn>
                <a:cxn ang="0">
                  <a:pos x="11" y="0"/>
                </a:cxn>
                <a:cxn ang="0">
                  <a:pos x="9" y="0"/>
                </a:cxn>
                <a:cxn ang="0">
                  <a:pos x="4" y="0"/>
                </a:cxn>
                <a:cxn ang="0">
                  <a:pos x="2" y="2"/>
                </a:cxn>
                <a:cxn ang="0">
                  <a:pos x="0" y="4"/>
                </a:cxn>
                <a:cxn ang="0">
                  <a:pos x="0" y="9"/>
                </a:cxn>
                <a:cxn ang="0">
                  <a:pos x="0" y="11"/>
                </a:cxn>
                <a:cxn ang="0">
                  <a:pos x="0" y="16"/>
                </a:cxn>
                <a:cxn ang="0">
                  <a:pos x="0" y="19"/>
                </a:cxn>
                <a:cxn ang="0">
                  <a:pos x="2" y="21"/>
                </a:cxn>
                <a:cxn ang="0">
                  <a:pos x="4" y="23"/>
                </a:cxn>
                <a:cxn ang="0">
                  <a:pos x="9" y="26"/>
                </a:cxn>
                <a:cxn ang="0">
                  <a:pos x="11" y="26"/>
                </a:cxn>
                <a:cxn ang="0">
                  <a:pos x="16" y="26"/>
                </a:cxn>
                <a:cxn ang="0">
                  <a:pos x="18" y="23"/>
                </a:cxn>
                <a:cxn ang="0">
                  <a:pos x="21" y="21"/>
                </a:cxn>
                <a:cxn ang="0">
                  <a:pos x="23" y="19"/>
                </a:cxn>
                <a:cxn ang="0">
                  <a:pos x="26" y="16"/>
                </a:cxn>
                <a:cxn ang="0">
                  <a:pos x="26" y="11"/>
                </a:cxn>
              </a:cxnLst>
              <a:rect l="0" t="0" r="r" b="b"/>
              <a:pathLst>
                <a:path w="26" h="26">
                  <a:moveTo>
                    <a:pt x="26" y="11"/>
                  </a:moveTo>
                  <a:lnTo>
                    <a:pt x="26" y="9"/>
                  </a:lnTo>
                  <a:lnTo>
                    <a:pt x="23" y="4"/>
                  </a:lnTo>
                  <a:lnTo>
                    <a:pt x="21" y="2"/>
                  </a:lnTo>
                  <a:lnTo>
                    <a:pt x="18" y="0"/>
                  </a:lnTo>
                  <a:lnTo>
                    <a:pt x="16" y="0"/>
                  </a:lnTo>
                  <a:lnTo>
                    <a:pt x="11" y="0"/>
                  </a:lnTo>
                  <a:lnTo>
                    <a:pt x="9" y="0"/>
                  </a:lnTo>
                  <a:lnTo>
                    <a:pt x="4" y="0"/>
                  </a:lnTo>
                  <a:lnTo>
                    <a:pt x="2" y="2"/>
                  </a:lnTo>
                  <a:lnTo>
                    <a:pt x="0" y="4"/>
                  </a:lnTo>
                  <a:lnTo>
                    <a:pt x="0" y="9"/>
                  </a:lnTo>
                  <a:lnTo>
                    <a:pt x="0" y="11"/>
                  </a:lnTo>
                  <a:lnTo>
                    <a:pt x="0" y="16"/>
                  </a:lnTo>
                  <a:lnTo>
                    <a:pt x="0" y="19"/>
                  </a:lnTo>
                  <a:lnTo>
                    <a:pt x="2" y="21"/>
                  </a:lnTo>
                  <a:lnTo>
                    <a:pt x="4" y="23"/>
                  </a:lnTo>
                  <a:lnTo>
                    <a:pt x="9" y="26"/>
                  </a:lnTo>
                  <a:lnTo>
                    <a:pt x="11" y="26"/>
                  </a:lnTo>
                  <a:lnTo>
                    <a:pt x="16" y="26"/>
                  </a:lnTo>
                  <a:lnTo>
                    <a:pt x="18" y="23"/>
                  </a:lnTo>
                  <a:lnTo>
                    <a:pt x="21" y="21"/>
                  </a:lnTo>
                  <a:lnTo>
                    <a:pt x="23" y="19"/>
                  </a:lnTo>
                  <a:lnTo>
                    <a:pt x="26" y="16"/>
                  </a:lnTo>
                  <a:lnTo>
                    <a:pt x="26" y="11"/>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50" name="Freeform 74"/>
            <p:cNvSpPr>
              <a:spLocks/>
            </p:cNvSpPr>
            <p:nvPr/>
          </p:nvSpPr>
          <p:spPr bwMode="auto">
            <a:xfrm>
              <a:off x="3868" y="1498"/>
              <a:ext cx="59" cy="60"/>
            </a:xfrm>
            <a:custGeom>
              <a:avLst/>
              <a:gdLst/>
              <a:ahLst/>
              <a:cxnLst>
                <a:cxn ang="0">
                  <a:pos x="26" y="14"/>
                </a:cxn>
                <a:cxn ang="0">
                  <a:pos x="26" y="9"/>
                </a:cxn>
                <a:cxn ang="0">
                  <a:pos x="24" y="7"/>
                </a:cxn>
                <a:cxn ang="0">
                  <a:pos x="21" y="4"/>
                </a:cxn>
                <a:cxn ang="0">
                  <a:pos x="19" y="2"/>
                </a:cxn>
                <a:cxn ang="0">
                  <a:pos x="17" y="0"/>
                </a:cxn>
                <a:cxn ang="0">
                  <a:pos x="12" y="0"/>
                </a:cxn>
                <a:cxn ang="0">
                  <a:pos x="10" y="0"/>
                </a:cxn>
                <a:cxn ang="0">
                  <a:pos x="5" y="2"/>
                </a:cxn>
                <a:cxn ang="0">
                  <a:pos x="2" y="4"/>
                </a:cxn>
                <a:cxn ang="0">
                  <a:pos x="0" y="7"/>
                </a:cxn>
                <a:cxn ang="0">
                  <a:pos x="0" y="9"/>
                </a:cxn>
                <a:cxn ang="0">
                  <a:pos x="0" y="14"/>
                </a:cxn>
                <a:cxn ang="0">
                  <a:pos x="0" y="16"/>
                </a:cxn>
                <a:cxn ang="0">
                  <a:pos x="0" y="19"/>
                </a:cxn>
                <a:cxn ang="0">
                  <a:pos x="2" y="23"/>
                </a:cxn>
                <a:cxn ang="0">
                  <a:pos x="5" y="23"/>
                </a:cxn>
                <a:cxn ang="0">
                  <a:pos x="10" y="26"/>
                </a:cxn>
                <a:cxn ang="0">
                  <a:pos x="12" y="26"/>
                </a:cxn>
                <a:cxn ang="0">
                  <a:pos x="17" y="26"/>
                </a:cxn>
                <a:cxn ang="0">
                  <a:pos x="19" y="23"/>
                </a:cxn>
                <a:cxn ang="0">
                  <a:pos x="21" y="23"/>
                </a:cxn>
                <a:cxn ang="0">
                  <a:pos x="24" y="19"/>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10" y="0"/>
                  </a:lnTo>
                  <a:lnTo>
                    <a:pt x="5" y="2"/>
                  </a:lnTo>
                  <a:lnTo>
                    <a:pt x="2" y="4"/>
                  </a:lnTo>
                  <a:lnTo>
                    <a:pt x="0" y="7"/>
                  </a:lnTo>
                  <a:lnTo>
                    <a:pt x="0" y="9"/>
                  </a:lnTo>
                  <a:lnTo>
                    <a:pt x="0" y="14"/>
                  </a:lnTo>
                  <a:lnTo>
                    <a:pt x="0" y="16"/>
                  </a:lnTo>
                  <a:lnTo>
                    <a:pt x="0" y="19"/>
                  </a:lnTo>
                  <a:lnTo>
                    <a:pt x="2" y="23"/>
                  </a:lnTo>
                  <a:lnTo>
                    <a:pt x="5" y="23"/>
                  </a:lnTo>
                  <a:lnTo>
                    <a:pt x="10" y="26"/>
                  </a:lnTo>
                  <a:lnTo>
                    <a:pt x="12" y="26"/>
                  </a:lnTo>
                  <a:lnTo>
                    <a:pt x="17" y="26"/>
                  </a:lnTo>
                  <a:lnTo>
                    <a:pt x="19" y="23"/>
                  </a:lnTo>
                  <a:lnTo>
                    <a:pt x="21" y="23"/>
                  </a:lnTo>
                  <a:lnTo>
                    <a:pt x="24" y="19"/>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251" name="Freeform 75"/>
            <p:cNvSpPr>
              <a:spLocks/>
            </p:cNvSpPr>
            <p:nvPr/>
          </p:nvSpPr>
          <p:spPr bwMode="auto">
            <a:xfrm>
              <a:off x="3724" y="1579"/>
              <a:ext cx="59" cy="60"/>
            </a:xfrm>
            <a:custGeom>
              <a:avLst/>
              <a:gdLst/>
              <a:ahLst/>
              <a:cxnLst>
                <a:cxn ang="0">
                  <a:pos x="26" y="12"/>
                </a:cxn>
                <a:cxn ang="0">
                  <a:pos x="26" y="10"/>
                </a:cxn>
                <a:cxn ang="0">
                  <a:pos x="24" y="7"/>
                </a:cxn>
                <a:cxn ang="0">
                  <a:pos x="22" y="3"/>
                </a:cxn>
                <a:cxn ang="0">
                  <a:pos x="19" y="0"/>
                </a:cxn>
                <a:cxn ang="0">
                  <a:pos x="17" y="0"/>
                </a:cxn>
                <a:cxn ang="0">
                  <a:pos x="12" y="0"/>
                </a:cxn>
                <a:cxn ang="0">
                  <a:pos x="10" y="0"/>
                </a:cxn>
                <a:cxn ang="0">
                  <a:pos x="5" y="0"/>
                </a:cxn>
                <a:cxn ang="0">
                  <a:pos x="3" y="3"/>
                </a:cxn>
                <a:cxn ang="0">
                  <a:pos x="0" y="7"/>
                </a:cxn>
                <a:cxn ang="0">
                  <a:pos x="0" y="10"/>
                </a:cxn>
                <a:cxn ang="0">
                  <a:pos x="0" y="12"/>
                </a:cxn>
                <a:cxn ang="0">
                  <a:pos x="0" y="17"/>
                </a:cxn>
                <a:cxn ang="0">
                  <a:pos x="0" y="19"/>
                </a:cxn>
                <a:cxn ang="0">
                  <a:pos x="3" y="21"/>
                </a:cxn>
                <a:cxn ang="0">
                  <a:pos x="5"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7"/>
                  </a:lnTo>
                  <a:lnTo>
                    <a:pt x="22" y="3"/>
                  </a:lnTo>
                  <a:lnTo>
                    <a:pt x="19" y="0"/>
                  </a:lnTo>
                  <a:lnTo>
                    <a:pt x="17" y="0"/>
                  </a:lnTo>
                  <a:lnTo>
                    <a:pt x="12" y="0"/>
                  </a:lnTo>
                  <a:lnTo>
                    <a:pt x="10" y="0"/>
                  </a:lnTo>
                  <a:lnTo>
                    <a:pt x="5" y="0"/>
                  </a:lnTo>
                  <a:lnTo>
                    <a:pt x="3" y="3"/>
                  </a:lnTo>
                  <a:lnTo>
                    <a:pt x="0" y="7"/>
                  </a:lnTo>
                  <a:lnTo>
                    <a:pt x="0" y="10"/>
                  </a:lnTo>
                  <a:lnTo>
                    <a:pt x="0" y="12"/>
                  </a:lnTo>
                  <a:lnTo>
                    <a:pt x="0" y="17"/>
                  </a:lnTo>
                  <a:lnTo>
                    <a:pt x="0" y="19"/>
                  </a:lnTo>
                  <a:lnTo>
                    <a:pt x="3" y="21"/>
                  </a:lnTo>
                  <a:lnTo>
                    <a:pt x="5" y="24"/>
                  </a:lnTo>
                  <a:lnTo>
                    <a:pt x="10" y="26"/>
                  </a:lnTo>
                  <a:lnTo>
                    <a:pt x="12" y="26"/>
                  </a:lnTo>
                  <a:lnTo>
                    <a:pt x="17" y="26"/>
                  </a:lnTo>
                  <a:lnTo>
                    <a:pt x="19" y="24"/>
                  </a:lnTo>
                  <a:lnTo>
                    <a:pt x="22" y="21"/>
                  </a:lnTo>
                  <a:lnTo>
                    <a:pt x="24"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52" name="Freeform 76"/>
            <p:cNvSpPr>
              <a:spLocks/>
            </p:cNvSpPr>
            <p:nvPr/>
          </p:nvSpPr>
          <p:spPr bwMode="auto">
            <a:xfrm>
              <a:off x="4013" y="1438"/>
              <a:ext cx="59" cy="64"/>
            </a:xfrm>
            <a:custGeom>
              <a:avLst/>
              <a:gdLst/>
              <a:ahLst/>
              <a:cxnLst>
                <a:cxn ang="0">
                  <a:pos x="26" y="14"/>
                </a:cxn>
                <a:cxn ang="0">
                  <a:pos x="26" y="12"/>
                </a:cxn>
                <a:cxn ang="0">
                  <a:pos x="24" y="7"/>
                </a:cxn>
                <a:cxn ang="0">
                  <a:pos x="21" y="5"/>
                </a:cxn>
                <a:cxn ang="0">
                  <a:pos x="19" y="2"/>
                </a:cxn>
                <a:cxn ang="0">
                  <a:pos x="16" y="2"/>
                </a:cxn>
                <a:cxn ang="0">
                  <a:pos x="12" y="0"/>
                </a:cxn>
                <a:cxn ang="0">
                  <a:pos x="9" y="2"/>
                </a:cxn>
                <a:cxn ang="0">
                  <a:pos x="5" y="2"/>
                </a:cxn>
                <a:cxn ang="0">
                  <a:pos x="2" y="5"/>
                </a:cxn>
                <a:cxn ang="0">
                  <a:pos x="0" y="7"/>
                </a:cxn>
                <a:cxn ang="0">
                  <a:pos x="0" y="12"/>
                </a:cxn>
                <a:cxn ang="0">
                  <a:pos x="0" y="14"/>
                </a:cxn>
                <a:cxn ang="0">
                  <a:pos x="0" y="16"/>
                </a:cxn>
                <a:cxn ang="0">
                  <a:pos x="0" y="21"/>
                </a:cxn>
                <a:cxn ang="0">
                  <a:pos x="2" y="23"/>
                </a:cxn>
                <a:cxn ang="0">
                  <a:pos x="5" y="26"/>
                </a:cxn>
                <a:cxn ang="0">
                  <a:pos x="9" y="26"/>
                </a:cxn>
                <a:cxn ang="0">
                  <a:pos x="12" y="28"/>
                </a:cxn>
                <a:cxn ang="0">
                  <a:pos x="16" y="26"/>
                </a:cxn>
                <a:cxn ang="0">
                  <a:pos x="19" y="26"/>
                </a:cxn>
                <a:cxn ang="0">
                  <a:pos x="21" y="23"/>
                </a:cxn>
                <a:cxn ang="0">
                  <a:pos x="24" y="21"/>
                </a:cxn>
                <a:cxn ang="0">
                  <a:pos x="26" y="16"/>
                </a:cxn>
                <a:cxn ang="0">
                  <a:pos x="26" y="14"/>
                </a:cxn>
              </a:cxnLst>
              <a:rect l="0" t="0" r="r" b="b"/>
              <a:pathLst>
                <a:path w="26" h="28">
                  <a:moveTo>
                    <a:pt x="26" y="14"/>
                  </a:moveTo>
                  <a:lnTo>
                    <a:pt x="26" y="12"/>
                  </a:lnTo>
                  <a:lnTo>
                    <a:pt x="24" y="7"/>
                  </a:lnTo>
                  <a:lnTo>
                    <a:pt x="21" y="5"/>
                  </a:lnTo>
                  <a:lnTo>
                    <a:pt x="19" y="2"/>
                  </a:lnTo>
                  <a:lnTo>
                    <a:pt x="16" y="2"/>
                  </a:lnTo>
                  <a:lnTo>
                    <a:pt x="12" y="0"/>
                  </a:lnTo>
                  <a:lnTo>
                    <a:pt x="9" y="2"/>
                  </a:lnTo>
                  <a:lnTo>
                    <a:pt x="5" y="2"/>
                  </a:lnTo>
                  <a:lnTo>
                    <a:pt x="2" y="5"/>
                  </a:lnTo>
                  <a:lnTo>
                    <a:pt x="0" y="7"/>
                  </a:lnTo>
                  <a:lnTo>
                    <a:pt x="0" y="12"/>
                  </a:lnTo>
                  <a:lnTo>
                    <a:pt x="0" y="14"/>
                  </a:lnTo>
                  <a:lnTo>
                    <a:pt x="0" y="16"/>
                  </a:lnTo>
                  <a:lnTo>
                    <a:pt x="0" y="21"/>
                  </a:lnTo>
                  <a:lnTo>
                    <a:pt x="2" y="23"/>
                  </a:lnTo>
                  <a:lnTo>
                    <a:pt x="5" y="26"/>
                  </a:lnTo>
                  <a:lnTo>
                    <a:pt x="9" y="26"/>
                  </a:lnTo>
                  <a:lnTo>
                    <a:pt x="12" y="28"/>
                  </a:lnTo>
                  <a:lnTo>
                    <a:pt x="16" y="26"/>
                  </a:lnTo>
                  <a:lnTo>
                    <a:pt x="19" y="26"/>
                  </a:lnTo>
                  <a:lnTo>
                    <a:pt x="21" y="23"/>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327" name="Freeform 151"/>
            <p:cNvSpPr>
              <a:spLocks/>
            </p:cNvSpPr>
            <p:nvPr/>
          </p:nvSpPr>
          <p:spPr bwMode="auto">
            <a:xfrm>
              <a:off x="1375" y="1470"/>
              <a:ext cx="2665" cy="617"/>
            </a:xfrm>
            <a:custGeom>
              <a:avLst/>
              <a:gdLst/>
              <a:ahLst/>
              <a:cxnLst>
                <a:cxn ang="0">
                  <a:pos x="0" y="227"/>
                </a:cxn>
                <a:cxn ang="0">
                  <a:pos x="31" y="234"/>
                </a:cxn>
                <a:cxn ang="0">
                  <a:pos x="94" y="248"/>
                </a:cxn>
                <a:cxn ang="0">
                  <a:pos x="158" y="255"/>
                </a:cxn>
                <a:cxn ang="0">
                  <a:pos x="222" y="267"/>
                </a:cxn>
                <a:cxn ang="0">
                  <a:pos x="286" y="253"/>
                </a:cxn>
                <a:cxn ang="0">
                  <a:pos x="350" y="234"/>
                </a:cxn>
                <a:cxn ang="0">
                  <a:pos x="413" y="227"/>
                </a:cxn>
                <a:cxn ang="0">
                  <a:pos x="477" y="224"/>
                </a:cxn>
                <a:cxn ang="0">
                  <a:pos x="541" y="248"/>
                </a:cxn>
                <a:cxn ang="0">
                  <a:pos x="605" y="248"/>
                </a:cxn>
                <a:cxn ang="0">
                  <a:pos x="668" y="246"/>
                </a:cxn>
                <a:cxn ang="0">
                  <a:pos x="732" y="220"/>
                </a:cxn>
                <a:cxn ang="0">
                  <a:pos x="796" y="215"/>
                </a:cxn>
                <a:cxn ang="0">
                  <a:pos x="860" y="182"/>
                </a:cxn>
                <a:cxn ang="0">
                  <a:pos x="924" y="135"/>
                </a:cxn>
                <a:cxn ang="0">
                  <a:pos x="987" y="94"/>
                </a:cxn>
                <a:cxn ang="0">
                  <a:pos x="1051" y="59"/>
                </a:cxn>
                <a:cxn ang="0">
                  <a:pos x="1115" y="26"/>
                </a:cxn>
                <a:cxn ang="0">
                  <a:pos x="1179" y="0"/>
                </a:cxn>
              </a:cxnLst>
              <a:rect l="0" t="0" r="r" b="b"/>
              <a:pathLst>
                <a:path w="1179" h="267">
                  <a:moveTo>
                    <a:pt x="0" y="227"/>
                  </a:moveTo>
                  <a:lnTo>
                    <a:pt x="31" y="234"/>
                  </a:lnTo>
                  <a:lnTo>
                    <a:pt x="94" y="248"/>
                  </a:lnTo>
                  <a:lnTo>
                    <a:pt x="158" y="255"/>
                  </a:lnTo>
                  <a:lnTo>
                    <a:pt x="222" y="267"/>
                  </a:lnTo>
                  <a:lnTo>
                    <a:pt x="286" y="253"/>
                  </a:lnTo>
                  <a:lnTo>
                    <a:pt x="350" y="234"/>
                  </a:lnTo>
                  <a:lnTo>
                    <a:pt x="413" y="227"/>
                  </a:lnTo>
                  <a:lnTo>
                    <a:pt x="477" y="224"/>
                  </a:lnTo>
                  <a:lnTo>
                    <a:pt x="541" y="248"/>
                  </a:lnTo>
                  <a:lnTo>
                    <a:pt x="605" y="248"/>
                  </a:lnTo>
                  <a:lnTo>
                    <a:pt x="668" y="246"/>
                  </a:lnTo>
                  <a:lnTo>
                    <a:pt x="732" y="220"/>
                  </a:lnTo>
                  <a:lnTo>
                    <a:pt x="796" y="215"/>
                  </a:lnTo>
                  <a:lnTo>
                    <a:pt x="860" y="182"/>
                  </a:lnTo>
                  <a:lnTo>
                    <a:pt x="924" y="135"/>
                  </a:lnTo>
                  <a:lnTo>
                    <a:pt x="987" y="94"/>
                  </a:lnTo>
                  <a:lnTo>
                    <a:pt x="1051" y="59"/>
                  </a:lnTo>
                  <a:lnTo>
                    <a:pt x="1115" y="26"/>
                  </a:lnTo>
                  <a:lnTo>
                    <a:pt x="1179" y="0"/>
                  </a:lnTo>
                </a:path>
              </a:pathLst>
            </a:custGeom>
            <a:noFill/>
            <a:ln w="19050" cap="flat">
              <a:solidFill>
                <a:srgbClr val="0000FF"/>
              </a:solidFill>
              <a:prstDash val="solid"/>
              <a:miter lim="800000"/>
              <a:headEnd/>
              <a:tailEnd/>
            </a:ln>
          </p:spPr>
          <p:txBody>
            <a:bodyPr>
              <a:prstTxWarp prst="textNoShape">
                <a:avLst/>
              </a:prstTxWarp>
            </a:bodyPr>
            <a:lstStyle/>
            <a:p>
              <a:endParaRPr lang="es-ES_tradnl"/>
            </a:p>
          </p:txBody>
        </p:sp>
        <p:sp>
          <p:nvSpPr>
            <p:cNvPr id="306329" name="Freeform 153"/>
            <p:cNvSpPr>
              <a:spLocks/>
            </p:cNvSpPr>
            <p:nvPr/>
          </p:nvSpPr>
          <p:spPr bwMode="auto">
            <a:xfrm>
              <a:off x="1418" y="1912"/>
              <a:ext cx="59" cy="67"/>
            </a:xfrm>
            <a:custGeom>
              <a:avLst/>
              <a:gdLst/>
              <a:ahLst/>
              <a:cxnLst>
                <a:cxn ang="0">
                  <a:pos x="26" y="14"/>
                </a:cxn>
                <a:cxn ang="0">
                  <a:pos x="26" y="12"/>
                </a:cxn>
                <a:cxn ang="0">
                  <a:pos x="23" y="7"/>
                </a:cxn>
                <a:cxn ang="0">
                  <a:pos x="21" y="5"/>
                </a:cxn>
                <a:cxn ang="0">
                  <a:pos x="19" y="3"/>
                </a:cxn>
                <a:cxn ang="0">
                  <a:pos x="16" y="3"/>
                </a:cxn>
                <a:cxn ang="0">
                  <a:pos x="12" y="0"/>
                </a:cxn>
                <a:cxn ang="0">
                  <a:pos x="9" y="3"/>
                </a:cxn>
                <a:cxn ang="0">
                  <a:pos x="7" y="3"/>
                </a:cxn>
                <a:cxn ang="0">
                  <a:pos x="4" y="5"/>
                </a:cxn>
                <a:cxn ang="0">
                  <a:pos x="2" y="7"/>
                </a:cxn>
                <a:cxn ang="0">
                  <a:pos x="0" y="12"/>
                </a:cxn>
                <a:cxn ang="0">
                  <a:pos x="0" y="14"/>
                </a:cxn>
                <a:cxn ang="0">
                  <a:pos x="0" y="17"/>
                </a:cxn>
                <a:cxn ang="0">
                  <a:pos x="2" y="22"/>
                </a:cxn>
                <a:cxn ang="0">
                  <a:pos x="4" y="24"/>
                </a:cxn>
                <a:cxn ang="0">
                  <a:pos x="7" y="26"/>
                </a:cxn>
                <a:cxn ang="0">
                  <a:pos x="9" y="26"/>
                </a:cxn>
                <a:cxn ang="0">
                  <a:pos x="12" y="29"/>
                </a:cxn>
                <a:cxn ang="0">
                  <a:pos x="16" y="26"/>
                </a:cxn>
                <a:cxn ang="0">
                  <a:pos x="19" y="26"/>
                </a:cxn>
                <a:cxn ang="0">
                  <a:pos x="21" y="24"/>
                </a:cxn>
                <a:cxn ang="0">
                  <a:pos x="23" y="22"/>
                </a:cxn>
                <a:cxn ang="0">
                  <a:pos x="26" y="17"/>
                </a:cxn>
                <a:cxn ang="0">
                  <a:pos x="26" y="14"/>
                </a:cxn>
              </a:cxnLst>
              <a:rect l="0" t="0" r="r" b="b"/>
              <a:pathLst>
                <a:path w="26" h="29">
                  <a:moveTo>
                    <a:pt x="26" y="14"/>
                  </a:moveTo>
                  <a:lnTo>
                    <a:pt x="26" y="12"/>
                  </a:lnTo>
                  <a:lnTo>
                    <a:pt x="23" y="7"/>
                  </a:lnTo>
                  <a:lnTo>
                    <a:pt x="21" y="5"/>
                  </a:lnTo>
                  <a:lnTo>
                    <a:pt x="19" y="3"/>
                  </a:lnTo>
                  <a:lnTo>
                    <a:pt x="16" y="3"/>
                  </a:lnTo>
                  <a:lnTo>
                    <a:pt x="12" y="0"/>
                  </a:lnTo>
                  <a:lnTo>
                    <a:pt x="9" y="3"/>
                  </a:lnTo>
                  <a:lnTo>
                    <a:pt x="7" y="3"/>
                  </a:lnTo>
                  <a:lnTo>
                    <a:pt x="4" y="5"/>
                  </a:lnTo>
                  <a:lnTo>
                    <a:pt x="2" y="7"/>
                  </a:lnTo>
                  <a:lnTo>
                    <a:pt x="0" y="12"/>
                  </a:lnTo>
                  <a:lnTo>
                    <a:pt x="0" y="14"/>
                  </a:lnTo>
                  <a:lnTo>
                    <a:pt x="0" y="17"/>
                  </a:lnTo>
                  <a:lnTo>
                    <a:pt x="2" y="22"/>
                  </a:lnTo>
                  <a:lnTo>
                    <a:pt x="4" y="24"/>
                  </a:lnTo>
                  <a:lnTo>
                    <a:pt x="7" y="26"/>
                  </a:lnTo>
                  <a:lnTo>
                    <a:pt x="9" y="26"/>
                  </a:lnTo>
                  <a:lnTo>
                    <a:pt x="12" y="29"/>
                  </a:lnTo>
                  <a:lnTo>
                    <a:pt x="16" y="26"/>
                  </a:lnTo>
                  <a:lnTo>
                    <a:pt x="19" y="26"/>
                  </a:lnTo>
                  <a:lnTo>
                    <a:pt x="21" y="24"/>
                  </a:lnTo>
                  <a:lnTo>
                    <a:pt x="23" y="22"/>
                  </a:lnTo>
                  <a:lnTo>
                    <a:pt x="26" y="17"/>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330" name="Freeform 154"/>
            <p:cNvSpPr>
              <a:spLocks/>
            </p:cNvSpPr>
            <p:nvPr/>
          </p:nvSpPr>
          <p:spPr bwMode="auto">
            <a:xfrm>
              <a:off x="1562" y="1858"/>
              <a:ext cx="59" cy="65"/>
            </a:xfrm>
            <a:custGeom>
              <a:avLst/>
              <a:gdLst/>
              <a:ahLst/>
              <a:cxnLst>
                <a:cxn ang="0">
                  <a:pos x="26" y="14"/>
                </a:cxn>
                <a:cxn ang="0">
                  <a:pos x="26" y="12"/>
                </a:cxn>
                <a:cxn ang="0">
                  <a:pos x="23" y="7"/>
                </a:cxn>
                <a:cxn ang="0">
                  <a:pos x="21" y="4"/>
                </a:cxn>
                <a:cxn ang="0">
                  <a:pos x="18" y="2"/>
                </a:cxn>
                <a:cxn ang="0">
                  <a:pos x="16" y="2"/>
                </a:cxn>
                <a:cxn ang="0">
                  <a:pos x="11" y="0"/>
                </a:cxn>
                <a:cxn ang="0">
                  <a:pos x="9" y="2"/>
                </a:cxn>
                <a:cxn ang="0">
                  <a:pos x="7" y="2"/>
                </a:cxn>
                <a:cxn ang="0">
                  <a:pos x="2" y="4"/>
                </a:cxn>
                <a:cxn ang="0">
                  <a:pos x="2" y="7"/>
                </a:cxn>
                <a:cxn ang="0">
                  <a:pos x="0" y="12"/>
                </a:cxn>
                <a:cxn ang="0">
                  <a:pos x="0" y="14"/>
                </a:cxn>
                <a:cxn ang="0">
                  <a:pos x="0" y="16"/>
                </a:cxn>
                <a:cxn ang="0">
                  <a:pos x="2" y="21"/>
                </a:cxn>
                <a:cxn ang="0">
                  <a:pos x="2" y="23"/>
                </a:cxn>
                <a:cxn ang="0">
                  <a:pos x="7" y="26"/>
                </a:cxn>
                <a:cxn ang="0">
                  <a:pos x="9" y="26"/>
                </a:cxn>
                <a:cxn ang="0">
                  <a:pos x="11" y="28"/>
                </a:cxn>
                <a:cxn ang="0">
                  <a:pos x="16" y="26"/>
                </a:cxn>
                <a:cxn ang="0">
                  <a:pos x="18" y="26"/>
                </a:cxn>
                <a:cxn ang="0">
                  <a:pos x="21" y="23"/>
                </a:cxn>
                <a:cxn ang="0">
                  <a:pos x="23" y="21"/>
                </a:cxn>
                <a:cxn ang="0">
                  <a:pos x="26" y="16"/>
                </a:cxn>
                <a:cxn ang="0">
                  <a:pos x="26" y="14"/>
                </a:cxn>
              </a:cxnLst>
              <a:rect l="0" t="0" r="r" b="b"/>
              <a:pathLst>
                <a:path w="26" h="28">
                  <a:moveTo>
                    <a:pt x="26" y="14"/>
                  </a:moveTo>
                  <a:lnTo>
                    <a:pt x="26" y="12"/>
                  </a:lnTo>
                  <a:lnTo>
                    <a:pt x="23" y="7"/>
                  </a:lnTo>
                  <a:lnTo>
                    <a:pt x="21" y="4"/>
                  </a:lnTo>
                  <a:lnTo>
                    <a:pt x="18" y="2"/>
                  </a:lnTo>
                  <a:lnTo>
                    <a:pt x="16" y="2"/>
                  </a:lnTo>
                  <a:lnTo>
                    <a:pt x="11" y="0"/>
                  </a:lnTo>
                  <a:lnTo>
                    <a:pt x="9" y="2"/>
                  </a:lnTo>
                  <a:lnTo>
                    <a:pt x="7" y="2"/>
                  </a:lnTo>
                  <a:lnTo>
                    <a:pt x="2" y="4"/>
                  </a:lnTo>
                  <a:lnTo>
                    <a:pt x="2" y="7"/>
                  </a:lnTo>
                  <a:lnTo>
                    <a:pt x="0" y="12"/>
                  </a:lnTo>
                  <a:lnTo>
                    <a:pt x="0" y="14"/>
                  </a:lnTo>
                  <a:lnTo>
                    <a:pt x="0" y="16"/>
                  </a:lnTo>
                  <a:lnTo>
                    <a:pt x="2" y="21"/>
                  </a:lnTo>
                  <a:lnTo>
                    <a:pt x="2" y="23"/>
                  </a:lnTo>
                  <a:lnTo>
                    <a:pt x="7" y="26"/>
                  </a:lnTo>
                  <a:lnTo>
                    <a:pt x="9" y="26"/>
                  </a:lnTo>
                  <a:lnTo>
                    <a:pt x="11" y="28"/>
                  </a:lnTo>
                  <a:lnTo>
                    <a:pt x="16" y="26"/>
                  </a:lnTo>
                  <a:lnTo>
                    <a:pt x="18" y="26"/>
                  </a:lnTo>
                  <a:lnTo>
                    <a:pt x="21" y="23"/>
                  </a:lnTo>
                  <a:lnTo>
                    <a:pt x="23" y="21"/>
                  </a:lnTo>
                  <a:lnTo>
                    <a:pt x="26" y="16"/>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331" name="Freeform 155"/>
            <p:cNvSpPr>
              <a:spLocks/>
            </p:cNvSpPr>
            <p:nvPr/>
          </p:nvSpPr>
          <p:spPr bwMode="auto">
            <a:xfrm>
              <a:off x="1418" y="1912"/>
              <a:ext cx="59" cy="67"/>
            </a:xfrm>
            <a:custGeom>
              <a:avLst/>
              <a:gdLst/>
              <a:ahLst/>
              <a:cxnLst>
                <a:cxn ang="0">
                  <a:pos x="26" y="14"/>
                </a:cxn>
                <a:cxn ang="0">
                  <a:pos x="26" y="12"/>
                </a:cxn>
                <a:cxn ang="0">
                  <a:pos x="23" y="7"/>
                </a:cxn>
                <a:cxn ang="0">
                  <a:pos x="21" y="5"/>
                </a:cxn>
                <a:cxn ang="0">
                  <a:pos x="19" y="3"/>
                </a:cxn>
                <a:cxn ang="0">
                  <a:pos x="16" y="3"/>
                </a:cxn>
                <a:cxn ang="0">
                  <a:pos x="12" y="0"/>
                </a:cxn>
                <a:cxn ang="0">
                  <a:pos x="9" y="3"/>
                </a:cxn>
                <a:cxn ang="0">
                  <a:pos x="7" y="3"/>
                </a:cxn>
                <a:cxn ang="0">
                  <a:pos x="4" y="5"/>
                </a:cxn>
                <a:cxn ang="0">
                  <a:pos x="2" y="7"/>
                </a:cxn>
                <a:cxn ang="0">
                  <a:pos x="0" y="12"/>
                </a:cxn>
                <a:cxn ang="0">
                  <a:pos x="0" y="14"/>
                </a:cxn>
                <a:cxn ang="0">
                  <a:pos x="0" y="17"/>
                </a:cxn>
                <a:cxn ang="0">
                  <a:pos x="2" y="22"/>
                </a:cxn>
                <a:cxn ang="0">
                  <a:pos x="4" y="24"/>
                </a:cxn>
                <a:cxn ang="0">
                  <a:pos x="7" y="26"/>
                </a:cxn>
                <a:cxn ang="0">
                  <a:pos x="9" y="26"/>
                </a:cxn>
                <a:cxn ang="0">
                  <a:pos x="12" y="29"/>
                </a:cxn>
                <a:cxn ang="0">
                  <a:pos x="16" y="26"/>
                </a:cxn>
                <a:cxn ang="0">
                  <a:pos x="19" y="26"/>
                </a:cxn>
                <a:cxn ang="0">
                  <a:pos x="21" y="24"/>
                </a:cxn>
                <a:cxn ang="0">
                  <a:pos x="23" y="22"/>
                </a:cxn>
                <a:cxn ang="0">
                  <a:pos x="26" y="17"/>
                </a:cxn>
                <a:cxn ang="0">
                  <a:pos x="26" y="14"/>
                </a:cxn>
              </a:cxnLst>
              <a:rect l="0" t="0" r="r" b="b"/>
              <a:pathLst>
                <a:path w="26" h="29">
                  <a:moveTo>
                    <a:pt x="26" y="14"/>
                  </a:moveTo>
                  <a:lnTo>
                    <a:pt x="26" y="12"/>
                  </a:lnTo>
                  <a:lnTo>
                    <a:pt x="23" y="7"/>
                  </a:lnTo>
                  <a:lnTo>
                    <a:pt x="21" y="5"/>
                  </a:lnTo>
                  <a:lnTo>
                    <a:pt x="19" y="3"/>
                  </a:lnTo>
                  <a:lnTo>
                    <a:pt x="16" y="3"/>
                  </a:lnTo>
                  <a:lnTo>
                    <a:pt x="12" y="0"/>
                  </a:lnTo>
                  <a:lnTo>
                    <a:pt x="9" y="3"/>
                  </a:lnTo>
                  <a:lnTo>
                    <a:pt x="7" y="3"/>
                  </a:lnTo>
                  <a:lnTo>
                    <a:pt x="4" y="5"/>
                  </a:lnTo>
                  <a:lnTo>
                    <a:pt x="2" y="7"/>
                  </a:lnTo>
                  <a:lnTo>
                    <a:pt x="0" y="12"/>
                  </a:lnTo>
                  <a:lnTo>
                    <a:pt x="0" y="14"/>
                  </a:lnTo>
                  <a:lnTo>
                    <a:pt x="0" y="17"/>
                  </a:lnTo>
                  <a:lnTo>
                    <a:pt x="2" y="22"/>
                  </a:lnTo>
                  <a:lnTo>
                    <a:pt x="4" y="24"/>
                  </a:lnTo>
                  <a:lnTo>
                    <a:pt x="7" y="26"/>
                  </a:lnTo>
                  <a:lnTo>
                    <a:pt x="9" y="26"/>
                  </a:lnTo>
                  <a:lnTo>
                    <a:pt x="12" y="29"/>
                  </a:lnTo>
                  <a:lnTo>
                    <a:pt x="16" y="26"/>
                  </a:lnTo>
                  <a:lnTo>
                    <a:pt x="19" y="26"/>
                  </a:lnTo>
                  <a:lnTo>
                    <a:pt x="21" y="24"/>
                  </a:lnTo>
                  <a:lnTo>
                    <a:pt x="23" y="22"/>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32" name="Freeform 156"/>
            <p:cNvSpPr>
              <a:spLocks/>
            </p:cNvSpPr>
            <p:nvPr/>
          </p:nvSpPr>
          <p:spPr bwMode="auto">
            <a:xfrm>
              <a:off x="1705" y="1919"/>
              <a:ext cx="59" cy="64"/>
            </a:xfrm>
            <a:custGeom>
              <a:avLst/>
              <a:gdLst/>
              <a:ahLst/>
              <a:cxnLst>
                <a:cxn ang="0">
                  <a:pos x="26" y="14"/>
                </a:cxn>
                <a:cxn ang="0">
                  <a:pos x="26" y="11"/>
                </a:cxn>
                <a:cxn ang="0">
                  <a:pos x="24" y="7"/>
                </a:cxn>
                <a:cxn ang="0">
                  <a:pos x="22" y="4"/>
                </a:cxn>
                <a:cxn ang="0">
                  <a:pos x="19" y="2"/>
                </a:cxn>
                <a:cxn ang="0">
                  <a:pos x="17" y="2"/>
                </a:cxn>
                <a:cxn ang="0">
                  <a:pos x="12" y="0"/>
                </a:cxn>
                <a:cxn ang="0">
                  <a:pos x="10" y="2"/>
                </a:cxn>
                <a:cxn ang="0">
                  <a:pos x="7" y="2"/>
                </a:cxn>
                <a:cxn ang="0">
                  <a:pos x="3" y="4"/>
                </a:cxn>
                <a:cxn ang="0">
                  <a:pos x="3" y="7"/>
                </a:cxn>
                <a:cxn ang="0">
                  <a:pos x="0" y="11"/>
                </a:cxn>
                <a:cxn ang="0">
                  <a:pos x="0" y="14"/>
                </a:cxn>
                <a:cxn ang="0">
                  <a:pos x="0" y="19"/>
                </a:cxn>
                <a:cxn ang="0">
                  <a:pos x="3" y="21"/>
                </a:cxn>
                <a:cxn ang="0">
                  <a:pos x="3" y="23"/>
                </a:cxn>
                <a:cxn ang="0">
                  <a:pos x="7" y="26"/>
                </a:cxn>
                <a:cxn ang="0">
                  <a:pos x="10" y="26"/>
                </a:cxn>
                <a:cxn ang="0">
                  <a:pos x="12" y="28"/>
                </a:cxn>
                <a:cxn ang="0">
                  <a:pos x="17" y="26"/>
                </a:cxn>
                <a:cxn ang="0">
                  <a:pos x="19" y="26"/>
                </a:cxn>
                <a:cxn ang="0">
                  <a:pos x="22" y="23"/>
                </a:cxn>
                <a:cxn ang="0">
                  <a:pos x="24" y="21"/>
                </a:cxn>
                <a:cxn ang="0">
                  <a:pos x="26" y="19"/>
                </a:cxn>
                <a:cxn ang="0">
                  <a:pos x="26" y="14"/>
                </a:cxn>
              </a:cxnLst>
              <a:rect l="0" t="0" r="r" b="b"/>
              <a:pathLst>
                <a:path w="26" h="28">
                  <a:moveTo>
                    <a:pt x="26" y="14"/>
                  </a:moveTo>
                  <a:lnTo>
                    <a:pt x="26" y="11"/>
                  </a:lnTo>
                  <a:lnTo>
                    <a:pt x="24" y="7"/>
                  </a:lnTo>
                  <a:lnTo>
                    <a:pt x="22" y="4"/>
                  </a:lnTo>
                  <a:lnTo>
                    <a:pt x="19" y="2"/>
                  </a:lnTo>
                  <a:lnTo>
                    <a:pt x="17" y="2"/>
                  </a:lnTo>
                  <a:lnTo>
                    <a:pt x="12" y="0"/>
                  </a:lnTo>
                  <a:lnTo>
                    <a:pt x="10" y="2"/>
                  </a:lnTo>
                  <a:lnTo>
                    <a:pt x="7" y="2"/>
                  </a:lnTo>
                  <a:lnTo>
                    <a:pt x="3" y="4"/>
                  </a:lnTo>
                  <a:lnTo>
                    <a:pt x="3" y="7"/>
                  </a:lnTo>
                  <a:lnTo>
                    <a:pt x="0" y="11"/>
                  </a:lnTo>
                  <a:lnTo>
                    <a:pt x="0" y="14"/>
                  </a:lnTo>
                  <a:lnTo>
                    <a:pt x="0" y="19"/>
                  </a:lnTo>
                  <a:lnTo>
                    <a:pt x="3" y="21"/>
                  </a:lnTo>
                  <a:lnTo>
                    <a:pt x="3" y="23"/>
                  </a:lnTo>
                  <a:lnTo>
                    <a:pt x="7" y="26"/>
                  </a:lnTo>
                  <a:lnTo>
                    <a:pt x="10" y="26"/>
                  </a:lnTo>
                  <a:lnTo>
                    <a:pt x="12" y="28"/>
                  </a:lnTo>
                  <a:lnTo>
                    <a:pt x="17" y="26"/>
                  </a:lnTo>
                  <a:lnTo>
                    <a:pt x="19" y="26"/>
                  </a:lnTo>
                  <a:lnTo>
                    <a:pt x="22" y="23"/>
                  </a:lnTo>
                  <a:lnTo>
                    <a:pt x="24" y="21"/>
                  </a:lnTo>
                  <a:lnTo>
                    <a:pt x="26" y="19"/>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333" name="Freeform 157"/>
            <p:cNvSpPr>
              <a:spLocks/>
            </p:cNvSpPr>
            <p:nvPr/>
          </p:nvSpPr>
          <p:spPr bwMode="auto">
            <a:xfrm>
              <a:off x="1562" y="1858"/>
              <a:ext cx="59" cy="65"/>
            </a:xfrm>
            <a:custGeom>
              <a:avLst/>
              <a:gdLst/>
              <a:ahLst/>
              <a:cxnLst>
                <a:cxn ang="0">
                  <a:pos x="26" y="14"/>
                </a:cxn>
                <a:cxn ang="0">
                  <a:pos x="26" y="12"/>
                </a:cxn>
                <a:cxn ang="0">
                  <a:pos x="23" y="7"/>
                </a:cxn>
                <a:cxn ang="0">
                  <a:pos x="21" y="4"/>
                </a:cxn>
                <a:cxn ang="0">
                  <a:pos x="18" y="2"/>
                </a:cxn>
                <a:cxn ang="0">
                  <a:pos x="16" y="2"/>
                </a:cxn>
                <a:cxn ang="0">
                  <a:pos x="11" y="0"/>
                </a:cxn>
                <a:cxn ang="0">
                  <a:pos x="9" y="2"/>
                </a:cxn>
                <a:cxn ang="0">
                  <a:pos x="7" y="2"/>
                </a:cxn>
                <a:cxn ang="0">
                  <a:pos x="2" y="4"/>
                </a:cxn>
                <a:cxn ang="0">
                  <a:pos x="2" y="7"/>
                </a:cxn>
                <a:cxn ang="0">
                  <a:pos x="0" y="12"/>
                </a:cxn>
                <a:cxn ang="0">
                  <a:pos x="0" y="14"/>
                </a:cxn>
                <a:cxn ang="0">
                  <a:pos x="0" y="16"/>
                </a:cxn>
                <a:cxn ang="0">
                  <a:pos x="2" y="21"/>
                </a:cxn>
                <a:cxn ang="0">
                  <a:pos x="2" y="23"/>
                </a:cxn>
                <a:cxn ang="0">
                  <a:pos x="7" y="26"/>
                </a:cxn>
                <a:cxn ang="0">
                  <a:pos x="9" y="26"/>
                </a:cxn>
                <a:cxn ang="0">
                  <a:pos x="11" y="28"/>
                </a:cxn>
                <a:cxn ang="0">
                  <a:pos x="16" y="26"/>
                </a:cxn>
                <a:cxn ang="0">
                  <a:pos x="18" y="26"/>
                </a:cxn>
                <a:cxn ang="0">
                  <a:pos x="21" y="23"/>
                </a:cxn>
                <a:cxn ang="0">
                  <a:pos x="23" y="21"/>
                </a:cxn>
                <a:cxn ang="0">
                  <a:pos x="26" y="16"/>
                </a:cxn>
                <a:cxn ang="0">
                  <a:pos x="26" y="14"/>
                </a:cxn>
              </a:cxnLst>
              <a:rect l="0" t="0" r="r" b="b"/>
              <a:pathLst>
                <a:path w="26" h="28">
                  <a:moveTo>
                    <a:pt x="26" y="14"/>
                  </a:moveTo>
                  <a:lnTo>
                    <a:pt x="26" y="12"/>
                  </a:lnTo>
                  <a:lnTo>
                    <a:pt x="23" y="7"/>
                  </a:lnTo>
                  <a:lnTo>
                    <a:pt x="21" y="4"/>
                  </a:lnTo>
                  <a:lnTo>
                    <a:pt x="18" y="2"/>
                  </a:lnTo>
                  <a:lnTo>
                    <a:pt x="16" y="2"/>
                  </a:lnTo>
                  <a:lnTo>
                    <a:pt x="11" y="0"/>
                  </a:lnTo>
                  <a:lnTo>
                    <a:pt x="9" y="2"/>
                  </a:lnTo>
                  <a:lnTo>
                    <a:pt x="7" y="2"/>
                  </a:lnTo>
                  <a:lnTo>
                    <a:pt x="2" y="4"/>
                  </a:lnTo>
                  <a:lnTo>
                    <a:pt x="2" y="7"/>
                  </a:lnTo>
                  <a:lnTo>
                    <a:pt x="0" y="12"/>
                  </a:lnTo>
                  <a:lnTo>
                    <a:pt x="0" y="14"/>
                  </a:lnTo>
                  <a:lnTo>
                    <a:pt x="0" y="16"/>
                  </a:lnTo>
                  <a:lnTo>
                    <a:pt x="2" y="21"/>
                  </a:lnTo>
                  <a:lnTo>
                    <a:pt x="2" y="23"/>
                  </a:lnTo>
                  <a:lnTo>
                    <a:pt x="7" y="26"/>
                  </a:lnTo>
                  <a:lnTo>
                    <a:pt x="9" y="26"/>
                  </a:lnTo>
                  <a:lnTo>
                    <a:pt x="11" y="28"/>
                  </a:lnTo>
                  <a:lnTo>
                    <a:pt x="16" y="26"/>
                  </a:lnTo>
                  <a:lnTo>
                    <a:pt x="18" y="26"/>
                  </a:lnTo>
                  <a:lnTo>
                    <a:pt x="21" y="23"/>
                  </a:lnTo>
                  <a:lnTo>
                    <a:pt x="23"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34" name="Freeform 158"/>
            <p:cNvSpPr>
              <a:spLocks/>
            </p:cNvSpPr>
            <p:nvPr/>
          </p:nvSpPr>
          <p:spPr bwMode="auto">
            <a:xfrm>
              <a:off x="1850" y="1907"/>
              <a:ext cx="58" cy="60"/>
            </a:xfrm>
            <a:custGeom>
              <a:avLst/>
              <a:gdLst/>
              <a:ahLst/>
              <a:cxnLst>
                <a:cxn ang="0">
                  <a:pos x="26" y="12"/>
                </a:cxn>
                <a:cxn ang="0">
                  <a:pos x="26" y="9"/>
                </a:cxn>
                <a:cxn ang="0">
                  <a:pos x="24" y="5"/>
                </a:cxn>
                <a:cxn ang="0">
                  <a:pos x="21" y="2"/>
                </a:cxn>
                <a:cxn ang="0">
                  <a:pos x="19" y="0"/>
                </a:cxn>
                <a:cxn ang="0">
                  <a:pos x="17" y="0"/>
                </a:cxn>
                <a:cxn ang="0">
                  <a:pos x="12" y="0"/>
                </a:cxn>
                <a:cxn ang="0">
                  <a:pos x="10" y="0"/>
                </a:cxn>
                <a:cxn ang="0">
                  <a:pos x="7" y="0"/>
                </a:cxn>
                <a:cxn ang="0">
                  <a:pos x="2" y="2"/>
                </a:cxn>
                <a:cxn ang="0">
                  <a:pos x="2" y="5"/>
                </a:cxn>
                <a:cxn ang="0">
                  <a:pos x="0" y="9"/>
                </a:cxn>
                <a:cxn ang="0">
                  <a:pos x="0" y="12"/>
                </a:cxn>
                <a:cxn ang="0">
                  <a:pos x="0" y="16"/>
                </a:cxn>
                <a:cxn ang="0">
                  <a:pos x="2" y="19"/>
                </a:cxn>
                <a:cxn ang="0">
                  <a:pos x="2" y="21"/>
                </a:cxn>
                <a:cxn ang="0">
                  <a:pos x="7" y="24"/>
                </a:cxn>
                <a:cxn ang="0">
                  <a:pos x="10" y="26"/>
                </a:cxn>
                <a:cxn ang="0">
                  <a:pos x="12" y="26"/>
                </a:cxn>
                <a:cxn ang="0">
                  <a:pos x="17" y="26"/>
                </a:cxn>
                <a:cxn ang="0">
                  <a:pos x="19" y="24"/>
                </a:cxn>
                <a:cxn ang="0">
                  <a:pos x="21" y="21"/>
                </a:cxn>
                <a:cxn ang="0">
                  <a:pos x="24" y="19"/>
                </a:cxn>
                <a:cxn ang="0">
                  <a:pos x="26" y="16"/>
                </a:cxn>
                <a:cxn ang="0">
                  <a:pos x="26" y="12"/>
                </a:cxn>
              </a:cxnLst>
              <a:rect l="0" t="0" r="r" b="b"/>
              <a:pathLst>
                <a:path w="26" h="26">
                  <a:moveTo>
                    <a:pt x="26" y="12"/>
                  </a:moveTo>
                  <a:lnTo>
                    <a:pt x="26" y="9"/>
                  </a:lnTo>
                  <a:lnTo>
                    <a:pt x="24" y="5"/>
                  </a:lnTo>
                  <a:lnTo>
                    <a:pt x="21" y="2"/>
                  </a:lnTo>
                  <a:lnTo>
                    <a:pt x="19" y="0"/>
                  </a:lnTo>
                  <a:lnTo>
                    <a:pt x="17" y="0"/>
                  </a:lnTo>
                  <a:lnTo>
                    <a:pt x="12" y="0"/>
                  </a:lnTo>
                  <a:lnTo>
                    <a:pt x="10" y="0"/>
                  </a:lnTo>
                  <a:lnTo>
                    <a:pt x="7" y="0"/>
                  </a:lnTo>
                  <a:lnTo>
                    <a:pt x="2" y="2"/>
                  </a:lnTo>
                  <a:lnTo>
                    <a:pt x="2" y="5"/>
                  </a:lnTo>
                  <a:lnTo>
                    <a:pt x="0" y="9"/>
                  </a:lnTo>
                  <a:lnTo>
                    <a:pt x="0" y="12"/>
                  </a:lnTo>
                  <a:lnTo>
                    <a:pt x="0" y="16"/>
                  </a:lnTo>
                  <a:lnTo>
                    <a:pt x="2" y="19"/>
                  </a:lnTo>
                  <a:lnTo>
                    <a:pt x="2" y="21"/>
                  </a:lnTo>
                  <a:lnTo>
                    <a:pt x="7" y="24"/>
                  </a:lnTo>
                  <a:lnTo>
                    <a:pt x="10" y="26"/>
                  </a:lnTo>
                  <a:lnTo>
                    <a:pt x="12" y="26"/>
                  </a:lnTo>
                  <a:lnTo>
                    <a:pt x="17" y="26"/>
                  </a:lnTo>
                  <a:lnTo>
                    <a:pt x="19" y="24"/>
                  </a:lnTo>
                  <a:lnTo>
                    <a:pt x="21" y="21"/>
                  </a:lnTo>
                  <a:lnTo>
                    <a:pt x="24" y="19"/>
                  </a:lnTo>
                  <a:lnTo>
                    <a:pt x="26" y="16"/>
                  </a:lnTo>
                  <a:lnTo>
                    <a:pt x="26" y="12"/>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335" name="Freeform 159"/>
            <p:cNvSpPr>
              <a:spLocks/>
            </p:cNvSpPr>
            <p:nvPr/>
          </p:nvSpPr>
          <p:spPr bwMode="auto">
            <a:xfrm>
              <a:off x="1705" y="1919"/>
              <a:ext cx="59" cy="64"/>
            </a:xfrm>
            <a:custGeom>
              <a:avLst/>
              <a:gdLst/>
              <a:ahLst/>
              <a:cxnLst>
                <a:cxn ang="0">
                  <a:pos x="26" y="14"/>
                </a:cxn>
                <a:cxn ang="0">
                  <a:pos x="26" y="11"/>
                </a:cxn>
                <a:cxn ang="0">
                  <a:pos x="24" y="7"/>
                </a:cxn>
                <a:cxn ang="0">
                  <a:pos x="22" y="4"/>
                </a:cxn>
                <a:cxn ang="0">
                  <a:pos x="19" y="2"/>
                </a:cxn>
                <a:cxn ang="0">
                  <a:pos x="17" y="2"/>
                </a:cxn>
                <a:cxn ang="0">
                  <a:pos x="12" y="0"/>
                </a:cxn>
                <a:cxn ang="0">
                  <a:pos x="10" y="2"/>
                </a:cxn>
                <a:cxn ang="0">
                  <a:pos x="7" y="2"/>
                </a:cxn>
                <a:cxn ang="0">
                  <a:pos x="3" y="4"/>
                </a:cxn>
                <a:cxn ang="0">
                  <a:pos x="3" y="7"/>
                </a:cxn>
                <a:cxn ang="0">
                  <a:pos x="0" y="11"/>
                </a:cxn>
                <a:cxn ang="0">
                  <a:pos x="0" y="14"/>
                </a:cxn>
                <a:cxn ang="0">
                  <a:pos x="0" y="19"/>
                </a:cxn>
                <a:cxn ang="0">
                  <a:pos x="3" y="21"/>
                </a:cxn>
                <a:cxn ang="0">
                  <a:pos x="3" y="23"/>
                </a:cxn>
                <a:cxn ang="0">
                  <a:pos x="7" y="26"/>
                </a:cxn>
                <a:cxn ang="0">
                  <a:pos x="10" y="26"/>
                </a:cxn>
                <a:cxn ang="0">
                  <a:pos x="12" y="28"/>
                </a:cxn>
                <a:cxn ang="0">
                  <a:pos x="17" y="26"/>
                </a:cxn>
                <a:cxn ang="0">
                  <a:pos x="19" y="26"/>
                </a:cxn>
                <a:cxn ang="0">
                  <a:pos x="22" y="23"/>
                </a:cxn>
                <a:cxn ang="0">
                  <a:pos x="24" y="21"/>
                </a:cxn>
                <a:cxn ang="0">
                  <a:pos x="26" y="19"/>
                </a:cxn>
                <a:cxn ang="0">
                  <a:pos x="26" y="14"/>
                </a:cxn>
              </a:cxnLst>
              <a:rect l="0" t="0" r="r" b="b"/>
              <a:pathLst>
                <a:path w="26" h="28">
                  <a:moveTo>
                    <a:pt x="26" y="14"/>
                  </a:moveTo>
                  <a:lnTo>
                    <a:pt x="26" y="11"/>
                  </a:lnTo>
                  <a:lnTo>
                    <a:pt x="24" y="7"/>
                  </a:lnTo>
                  <a:lnTo>
                    <a:pt x="22" y="4"/>
                  </a:lnTo>
                  <a:lnTo>
                    <a:pt x="19" y="2"/>
                  </a:lnTo>
                  <a:lnTo>
                    <a:pt x="17" y="2"/>
                  </a:lnTo>
                  <a:lnTo>
                    <a:pt x="12" y="0"/>
                  </a:lnTo>
                  <a:lnTo>
                    <a:pt x="10" y="2"/>
                  </a:lnTo>
                  <a:lnTo>
                    <a:pt x="7" y="2"/>
                  </a:lnTo>
                  <a:lnTo>
                    <a:pt x="3" y="4"/>
                  </a:lnTo>
                  <a:lnTo>
                    <a:pt x="3" y="7"/>
                  </a:lnTo>
                  <a:lnTo>
                    <a:pt x="0" y="11"/>
                  </a:lnTo>
                  <a:lnTo>
                    <a:pt x="0" y="14"/>
                  </a:lnTo>
                  <a:lnTo>
                    <a:pt x="0" y="19"/>
                  </a:lnTo>
                  <a:lnTo>
                    <a:pt x="3" y="21"/>
                  </a:lnTo>
                  <a:lnTo>
                    <a:pt x="3" y="23"/>
                  </a:lnTo>
                  <a:lnTo>
                    <a:pt x="7" y="26"/>
                  </a:lnTo>
                  <a:lnTo>
                    <a:pt x="10" y="26"/>
                  </a:lnTo>
                  <a:lnTo>
                    <a:pt x="12" y="28"/>
                  </a:lnTo>
                  <a:lnTo>
                    <a:pt x="17" y="26"/>
                  </a:lnTo>
                  <a:lnTo>
                    <a:pt x="19" y="26"/>
                  </a:lnTo>
                  <a:lnTo>
                    <a:pt x="22" y="23"/>
                  </a:lnTo>
                  <a:lnTo>
                    <a:pt x="24" y="21"/>
                  </a:lnTo>
                  <a:lnTo>
                    <a:pt x="26" y="19"/>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36" name="Freeform 160"/>
            <p:cNvSpPr>
              <a:spLocks/>
            </p:cNvSpPr>
            <p:nvPr/>
          </p:nvSpPr>
          <p:spPr bwMode="auto">
            <a:xfrm>
              <a:off x="1994" y="1891"/>
              <a:ext cx="59" cy="60"/>
            </a:xfrm>
            <a:custGeom>
              <a:avLst/>
              <a:gdLst/>
              <a:ahLst/>
              <a:cxnLst>
                <a:cxn ang="0">
                  <a:pos x="26" y="14"/>
                </a:cxn>
                <a:cxn ang="0">
                  <a:pos x="26" y="9"/>
                </a:cxn>
                <a:cxn ang="0">
                  <a:pos x="24" y="7"/>
                </a:cxn>
                <a:cxn ang="0">
                  <a:pos x="21" y="5"/>
                </a:cxn>
                <a:cxn ang="0">
                  <a:pos x="19" y="2"/>
                </a:cxn>
                <a:cxn ang="0">
                  <a:pos x="16" y="0"/>
                </a:cxn>
                <a:cxn ang="0">
                  <a:pos x="12" y="0"/>
                </a:cxn>
                <a:cxn ang="0">
                  <a:pos x="9" y="0"/>
                </a:cxn>
                <a:cxn ang="0">
                  <a:pos x="7" y="2"/>
                </a:cxn>
                <a:cxn ang="0">
                  <a:pos x="2" y="5"/>
                </a:cxn>
                <a:cxn ang="0">
                  <a:pos x="2" y="7"/>
                </a:cxn>
                <a:cxn ang="0">
                  <a:pos x="0" y="9"/>
                </a:cxn>
                <a:cxn ang="0">
                  <a:pos x="0" y="14"/>
                </a:cxn>
                <a:cxn ang="0">
                  <a:pos x="0" y="16"/>
                </a:cxn>
                <a:cxn ang="0">
                  <a:pos x="2" y="21"/>
                </a:cxn>
                <a:cxn ang="0">
                  <a:pos x="2" y="23"/>
                </a:cxn>
                <a:cxn ang="0">
                  <a:pos x="7" y="26"/>
                </a:cxn>
                <a:cxn ang="0">
                  <a:pos x="9" y="26"/>
                </a:cxn>
                <a:cxn ang="0">
                  <a:pos x="12" y="26"/>
                </a:cxn>
                <a:cxn ang="0">
                  <a:pos x="16"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5"/>
                  </a:lnTo>
                  <a:lnTo>
                    <a:pt x="19" y="2"/>
                  </a:lnTo>
                  <a:lnTo>
                    <a:pt x="16" y="0"/>
                  </a:lnTo>
                  <a:lnTo>
                    <a:pt x="12" y="0"/>
                  </a:lnTo>
                  <a:lnTo>
                    <a:pt x="9" y="0"/>
                  </a:lnTo>
                  <a:lnTo>
                    <a:pt x="7" y="2"/>
                  </a:lnTo>
                  <a:lnTo>
                    <a:pt x="2" y="5"/>
                  </a:lnTo>
                  <a:lnTo>
                    <a:pt x="2" y="7"/>
                  </a:lnTo>
                  <a:lnTo>
                    <a:pt x="0" y="9"/>
                  </a:lnTo>
                  <a:lnTo>
                    <a:pt x="0" y="14"/>
                  </a:lnTo>
                  <a:lnTo>
                    <a:pt x="0" y="16"/>
                  </a:lnTo>
                  <a:lnTo>
                    <a:pt x="2" y="21"/>
                  </a:lnTo>
                  <a:lnTo>
                    <a:pt x="2" y="23"/>
                  </a:lnTo>
                  <a:lnTo>
                    <a:pt x="7" y="26"/>
                  </a:lnTo>
                  <a:lnTo>
                    <a:pt x="9" y="26"/>
                  </a:lnTo>
                  <a:lnTo>
                    <a:pt x="12" y="26"/>
                  </a:lnTo>
                  <a:lnTo>
                    <a:pt x="16" y="26"/>
                  </a:lnTo>
                  <a:lnTo>
                    <a:pt x="19" y="26"/>
                  </a:lnTo>
                  <a:lnTo>
                    <a:pt x="21" y="23"/>
                  </a:lnTo>
                  <a:lnTo>
                    <a:pt x="24" y="21"/>
                  </a:lnTo>
                  <a:lnTo>
                    <a:pt x="26" y="16"/>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337" name="Freeform 161"/>
            <p:cNvSpPr>
              <a:spLocks/>
            </p:cNvSpPr>
            <p:nvPr/>
          </p:nvSpPr>
          <p:spPr bwMode="auto">
            <a:xfrm>
              <a:off x="1850" y="1907"/>
              <a:ext cx="58" cy="60"/>
            </a:xfrm>
            <a:custGeom>
              <a:avLst/>
              <a:gdLst/>
              <a:ahLst/>
              <a:cxnLst>
                <a:cxn ang="0">
                  <a:pos x="26" y="12"/>
                </a:cxn>
                <a:cxn ang="0">
                  <a:pos x="26" y="9"/>
                </a:cxn>
                <a:cxn ang="0">
                  <a:pos x="24" y="5"/>
                </a:cxn>
                <a:cxn ang="0">
                  <a:pos x="21" y="2"/>
                </a:cxn>
                <a:cxn ang="0">
                  <a:pos x="19" y="0"/>
                </a:cxn>
                <a:cxn ang="0">
                  <a:pos x="17" y="0"/>
                </a:cxn>
                <a:cxn ang="0">
                  <a:pos x="12" y="0"/>
                </a:cxn>
                <a:cxn ang="0">
                  <a:pos x="10" y="0"/>
                </a:cxn>
                <a:cxn ang="0">
                  <a:pos x="7" y="0"/>
                </a:cxn>
                <a:cxn ang="0">
                  <a:pos x="2" y="2"/>
                </a:cxn>
                <a:cxn ang="0">
                  <a:pos x="2" y="5"/>
                </a:cxn>
                <a:cxn ang="0">
                  <a:pos x="0" y="9"/>
                </a:cxn>
                <a:cxn ang="0">
                  <a:pos x="0" y="12"/>
                </a:cxn>
                <a:cxn ang="0">
                  <a:pos x="0" y="16"/>
                </a:cxn>
                <a:cxn ang="0">
                  <a:pos x="2" y="19"/>
                </a:cxn>
                <a:cxn ang="0">
                  <a:pos x="2" y="21"/>
                </a:cxn>
                <a:cxn ang="0">
                  <a:pos x="7" y="24"/>
                </a:cxn>
                <a:cxn ang="0">
                  <a:pos x="10" y="26"/>
                </a:cxn>
                <a:cxn ang="0">
                  <a:pos x="12" y="26"/>
                </a:cxn>
                <a:cxn ang="0">
                  <a:pos x="17" y="26"/>
                </a:cxn>
                <a:cxn ang="0">
                  <a:pos x="19" y="24"/>
                </a:cxn>
                <a:cxn ang="0">
                  <a:pos x="21" y="21"/>
                </a:cxn>
                <a:cxn ang="0">
                  <a:pos x="24" y="19"/>
                </a:cxn>
                <a:cxn ang="0">
                  <a:pos x="26" y="16"/>
                </a:cxn>
                <a:cxn ang="0">
                  <a:pos x="26" y="12"/>
                </a:cxn>
              </a:cxnLst>
              <a:rect l="0" t="0" r="r" b="b"/>
              <a:pathLst>
                <a:path w="26" h="26">
                  <a:moveTo>
                    <a:pt x="26" y="12"/>
                  </a:moveTo>
                  <a:lnTo>
                    <a:pt x="26" y="9"/>
                  </a:lnTo>
                  <a:lnTo>
                    <a:pt x="24" y="5"/>
                  </a:lnTo>
                  <a:lnTo>
                    <a:pt x="21" y="2"/>
                  </a:lnTo>
                  <a:lnTo>
                    <a:pt x="19" y="0"/>
                  </a:lnTo>
                  <a:lnTo>
                    <a:pt x="17" y="0"/>
                  </a:lnTo>
                  <a:lnTo>
                    <a:pt x="12" y="0"/>
                  </a:lnTo>
                  <a:lnTo>
                    <a:pt x="10" y="0"/>
                  </a:lnTo>
                  <a:lnTo>
                    <a:pt x="7" y="0"/>
                  </a:lnTo>
                  <a:lnTo>
                    <a:pt x="2" y="2"/>
                  </a:lnTo>
                  <a:lnTo>
                    <a:pt x="2" y="5"/>
                  </a:lnTo>
                  <a:lnTo>
                    <a:pt x="0" y="9"/>
                  </a:lnTo>
                  <a:lnTo>
                    <a:pt x="0" y="12"/>
                  </a:lnTo>
                  <a:lnTo>
                    <a:pt x="0" y="16"/>
                  </a:lnTo>
                  <a:lnTo>
                    <a:pt x="2" y="19"/>
                  </a:lnTo>
                  <a:lnTo>
                    <a:pt x="2" y="21"/>
                  </a:lnTo>
                  <a:lnTo>
                    <a:pt x="7" y="24"/>
                  </a:lnTo>
                  <a:lnTo>
                    <a:pt x="10" y="26"/>
                  </a:lnTo>
                  <a:lnTo>
                    <a:pt x="12" y="26"/>
                  </a:lnTo>
                  <a:lnTo>
                    <a:pt x="17" y="26"/>
                  </a:lnTo>
                  <a:lnTo>
                    <a:pt x="19" y="24"/>
                  </a:lnTo>
                  <a:lnTo>
                    <a:pt x="21" y="21"/>
                  </a:lnTo>
                  <a:lnTo>
                    <a:pt x="24" y="19"/>
                  </a:lnTo>
                  <a:lnTo>
                    <a:pt x="26" y="16"/>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38" name="Freeform 162"/>
            <p:cNvSpPr>
              <a:spLocks/>
            </p:cNvSpPr>
            <p:nvPr/>
          </p:nvSpPr>
          <p:spPr bwMode="auto">
            <a:xfrm>
              <a:off x="2139" y="1879"/>
              <a:ext cx="59" cy="60"/>
            </a:xfrm>
            <a:custGeom>
              <a:avLst/>
              <a:gdLst/>
              <a:ahLst/>
              <a:cxnLst>
                <a:cxn ang="0">
                  <a:pos x="26" y="14"/>
                </a:cxn>
                <a:cxn ang="0">
                  <a:pos x="26" y="10"/>
                </a:cxn>
                <a:cxn ang="0">
                  <a:pos x="23" y="7"/>
                </a:cxn>
                <a:cxn ang="0">
                  <a:pos x="21" y="5"/>
                </a:cxn>
                <a:cxn ang="0">
                  <a:pos x="19" y="3"/>
                </a:cxn>
                <a:cxn ang="0">
                  <a:pos x="16" y="0"/>
                </a:cxn>
                <a:cxn ang="0">
                  <a:pos x="12" y="0"/>
                </a:cxn>
                <a:cxn ang="0">
                  <a:pos x="9" y="0"/>
                </a:cxn>
                <a:cxn ang="0">
                  <a:pos x="7" y="3"/>
                </a:cxn>
                <a:cxn ang="0">
                  <a:pos x="2" y="5"/>
                </a:cxn>
                <a:cxn ang="0">
                  <a:pos x="2" y="7"/>
                </a:cxn>
                <a:cxn ang="0">
                  <a:pos x="0" y="10"/>
                </a:cxn>
                <a:cxn ang="0">
                  <a:pos x="0" y="14"/>
                </a:cxn>
                <a:cxn ang="0">
                  <a:pos x="0" y="17"/>
                </a:cxn>
                <a:cxn ang="0">
                  <a:pos x="2" y="19"/>
                </a:cxn>
                <a:cxn ang="0">
                  <a:pos x="2" y="24"/>
                </a:cxn>
                <a:cxn ang="0">
                  <a:pos x="7" y="24"/>
                </a:cxn>
                <a:cxn ang="0">
                  <a:pos x="9" y="26"/>
                </a:cxn>
                <a:cxn ang="0">
                  <a:pos x="12" y="26"/>
                </a:cxn>
                <a:cxn ang="0">
                  <a:pos x="16" y="26"/>
                </a:cxn>
                <a:cxn ang="0">
                  <a:pos x="19" y="24"/>
                </a:cxn>
                <a:cxn ang="0">
                  <a:pos x="21" y="24"/>
                </a:cxn>
                <a:cxn ang="0">
                  <a:pos x="23" y="19"/>
                </a:cxn>
                <a:cxn ang="0">
                  <a:pos x="26" y="17"/>
                </a:cxn>
                <a:cxn ang="0">
                  <a:pos x="26" y="14"/>
                </a:cxn>
              </a:cxnLst>
              <a:rect l="0" t="0" r="r" b="b"/>
              <a:pathLst>
                <a:path w="26" h="26">
                  <a:moveTo>
                    <a:pt x="26" y="14"/>
                  </a:moveTo>
                  <a:lnTo>
                    <a:pt x="26" y="10"/>
                  </a:lnTo>
                  <a:lnTo>
                    <a:pt x="23" y="7"/>
                  </a:lnTo>
                  <a:lnTo>
                    <a:pt x="21" y="5"/>
                  </a:lnTo>
                  <a:lnTo>
                    <a:pt x="19" y="3"/>
                  </a:lnTo>
                  <a:lnTo>
                    <a:pt x="16" y="0"/>
                  </a:lnTo>
                  <a:lnTo>
                    <a:pt x="12" y="0"/>
                  </a:lnTo>
                  <a:lnTo>
                    <a:pt x="9" y="0"/>
                  </a:lnTo>
                  <a:lnTo>
                    <a:pt x="7" y="3"/>
                  </a:lnTo>
                  <a:lnTo>
                    <a:pt x="2" y="5"/>
                  </a:lnTo>
                  <a:lnTo>
                    <a:pt x="2" y="7"/>
                  </a:lnTo>
                  <a:lnTo>
                    <a:pt x="0" y="10"/>
                  </a:lnTo>
                  <a:lnTo>
                    <a:pt x="0" y="14"/>
                  </a:lnTo>
                  <a:lnTo>
                    <a:pt x="0" y="17"/>
                  </a:lnTo>
                  <a:lnTo>
                    <a:pt x="2" y="19"/>
                  </a:lnTo>
                  <a:lnTo>
                    <a:pt x="2" y="24"/>
                  </a:lnTo>
                  <a:lnTo>
                    <a:pt x="7" y="24"/>
                  </a:lnTo>
                  <a:lnTo>
                    <a:pt x="9" y="26"/>
                  </a:lnTo>
                  <a:lnTo>
                    <a:pt x="12" y="26"/>
                  </a:lnTo>
                  <a:lnTo>
                    <a:pt x="16" y="26"/>
                  </a:lnTo>
                  <a:lnTo>
                    <a:pt x="19" y="24"/>
                  </a:lnTo>
                  <a:lnTo>
                    <a:pt x="21" y="24"/>
                  </a:lnTo>
                  <a:lnTo>
                    <a:pt x="23" y="19"/>
                  </a:lnTo>
                  <a:lnTo>
                    <a:pt x="26" y="17"/>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339" name="Freeform 163"/>
            <p:cNvSpPr>
              <a:spLocks/>
            </p:cNvSpPr>
            <p:nvPr/>
          </p:nvSpPr>
          <p:spPr bwMode="auto">
            <a:xfrm>
              <a:off x="1994" y="1891"/>
              <a:ext cx="59" cy="60"/>
            </a:xfrm>
            <a:custGeom>
              <a:avLst/>
              <a:gdLst/>
              <a:ahLst/>
              <a:cxnLst>
                <a:cxn ang="0">
                  <a:pos x="26" y="14"/>
                </a:cxn>
                <a:cxn ang="0">
                  <a:pos x="26" y="9"/>
                </a:cxn>
                <a:cxn ang="0">
                  <a:pos x="24" y="7"/>
                </a:cxn>
                <a:cxn ang="0">
                  <a:pos x="21" y="5"/>
                </a:cxn>
                <a:cxn ang="0">
                  <a:pos x="19" y="2"/>
                </a:cxn>
                <a:cxn ang="0">
                  <a:pos x="16" y="0"/>
                </a:cxn>
                <a:cxn ang="0">
                  <a:pos x="12" y="0"/>
                </a:cxn>
                <a:cxn ang="0">
                  <a:pos x="9" y="0"/>
                </a:cxn>
                <a:cxn ang="0">
                  <a:pos x="7" y="2"/>
                </a:cxn>
                <a:cxn ang="0">
                  <a:pos x="2" y="5"/>
                </a:cxn>
                <a:cxn ang="0">
                  <a:pos x="2" y="7"/>
                </a:cxn>
                <a:cxn ang="0">
                  <a:pos x="0" y="9"/>
                </a:cxn>
                <a:cxn ang="0">
                  <a:pos x="0" y="14"/>
                </a:cxn>
                <a:cxn ang="0">
                  <a:pos x="0" y="16"/>
                </a:cxn>
                <a:cxn ang="0">
                  <a:pos x="2" y="21"/>
                </a:cxn>
                <a:cxn ang="0">
                  <a:pos x="2" y="23"/>
                </a:cxn>
                <a:cxn ang="0">
                  <a:pos x="7" y="26"/>
                </a:cxn>
                <a:cxn ang="0">
                  <a:pos x="9" y="26"/>
                </a:cxn>
                <a:cxn ang="0">
                  <a:pos x="12" y="26"/>
                </a:cxn>
                <a:cxn ang="0">
                  <a:pos x="16"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5"/>
                  </a:lnTo>
                  <a:lnTo>
                    <a:pt x="19" y="2"/>
                  </a:lnTo>
                  <a:lnTo>
                    <a:pt x="16" y="0"/>
                  </a:lnTo>
                  <a:lnTo>
                    <a:pt x="12" y="0"/>
                  </a:lnTo>
                  <a:lnTo>
                    <a:pt x="9" y="0"/>
                  </a:lnTo>
                  <a:lnTo>
                    <a:pt x="7" y="2"/>
                  </a:lnTo>
                  <a:lnTo>
                    <a:pt x="2" y="5"/>
                  </a:lnTo>
                  <a:lnTo>
                    <a:pt x="2" y="7"/>
                  </a:lnTo>
                  <a:lnTo>
                    <a:pt x="0" y="9"/>
                  </a:lnTo>
                  <a:lnTo>
                    <a:pt x="0" y="14"/>
                  </a:lnTo>
                  <a:lnTo>
                    <a:pt x="0" y="16"/>
                  </a:lnTo>
                  <a:lnTo>
                    <a:pt x="2" y="21"/>
                  </a:lnTo>
                  <a:lnTo>
                    <a:pt x="2" y="23"/>
                  </a:lnTo>
                  <a:lnTo>
                    <a:pt x="7" y="26"/>
                  </a:lnTo>
                  <a:lnTo>
                    <a:pt x="9" y="26"/>
                  </a:lnTo>
                  <a:lnTo>
                    <a:pt x="12" y="26"/>
                  </a:lnTo>
                  <a:lnTo>
                    <a:pt x="16" y="26"/>
                  </a:lnTo>
                  <a:lnTo>
                    <a:pt x="19" y="26"/>
                  </a:lnTo>
                  <a:lnTo>
                    <a:pt x="21"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40" name="Freeform 164"/>
            <p:cNvSpPr>
              <a:spLocks/>
            </p:cNvSpPr>
            <p:nvPr/>
          </p:nvSpPr>
          <p:spPr bwMode="auto">
            <a:xfrm>
              <a:off x="2281" y="1863"/>
              <a:ext cx="59" cy="60"/>
            </a:xfrm>
            <a:custGeom>
              <a:avLst/>
              <a:gdLst/>
              <a:ahLst/>
              <a:cxnLst>
                <a:cxn ang="0">
                  <a:pos x="26" y="12"/>
                </a:cxn>
                <a:cxn ang="0">
                  <a:pos x="26" y="10"/>
                </a:cxn>
                <a:cxn ang="0">
                  <a:pos x="24" y="5"/>
                </a:cxn>
                <a:cxn ang="0">
                  <a:pos x="22" y="2"/>
                </a:cxn>
                <a:cxn ang="0">
                  <a:pos x="19" y="0"/>
                </a:cxn>
                <a:cxn ang="0">
                  <a:pos x="17" y="0"/>
                </a:cxn>
                <a:cxn ang="0">
                  <a:pos x="12" y="0"/>
                </a:cxn>
                <a:cxn ang="0">
                  <a:pos x="10" y="0"/>
                </a:cxn>
                <a:cxn ang="0">
                  <a:pos x="8" y="0"/>
                </a:cxn>
                <a:cxn ang="0">
                  <a:pos x="3" y="2"/>
                </a:cxn>
                <a:cxn ang="0">
                  <a:pos x="0" y="5"/>
                </a:cxn>
                <a:cxn ang="0">
                  <a:pos x="0" y="10"/>
                </a:cxn>
                <a:cxn ang="0">
                  <a:pos x="0" y="12"/>
                </a:cxn>
                <a:cxn ang="0">
                  <a:pos x="0" y="17"/>
                </a:cxn>
                <a:cxn ang="0">
                  <a:pos x="0" y="19"/>
                </a:cxn>
                <a:cxn ang="0">
                  <a:pos x="3" y="21"/>
                </a:cxn>
                <a:cxn ang="0">
                  <a:pos x="8"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5"/>
                  </a:lnTo>
                  <a:lnTo>
                    <a:pt x="22" y="2"/>
                  </a:lnTo>
                  <a:lnTo>
                    <a:pt x="19" y="0"/>
                  </a:lnTo>
                  <a:lnTo>
                    <a:pt x="17" y="0"/>
                  </a:lnTo>
                  <a:lnTo>
                    <a:pt x="12" y="0"/>
                  </a:lnTo>
                  <a:lnTo>
                    <a:pt x="10" y="0"/>
                  </a:lnTo>
                  <a:lnTo>
                    <a:pt x="8" y="0"/>
                  </a:lnTo>
                  <a:lnTo>
                    <a:pt x="3" y="2"/>
                  </a:lnTo>
                  <a:lnTo>
                    <a:pt x="0" y="5"/>
                  </a:lnTo>
                  <a:lnTo>
                    <a:pt x="0" y="10"/>
                  </a:lnTo>
                  <a:lnTo>
                    <a:pt x="0" y="12"/>
                  </a:lnTo>
                  <a:lnTo>
                    <a:pt x="0" y="17"/>
                  </a:lnTo>
                  <a:lnTo>
                    <a:pt x="0" y="19"/>
                  </a:lnTo>
                  <a:lnTo>
                    <a:pt x="3" y="21"/>
                  </a:lnTo>
                  <a:lnTo>
                    <a:pt x="8" y="24"/>
                  </a:lnTo>
                  <a:lnTo>
                    <a:pt x="10" y="26"/>
                  </a:lnTo>
                  <a:lnTo>
                    <a:pt x="12" y="26"/>
                  </a:lnTo>
                  <a:lnTo>
                    <a:pt x="17" y="26"/>
                  </a:lnTo>
                  <a:lnTo>
                    <a:pt x="19" y="24"/>
                  </a:lnTo>
                  <a:lnTo>
                    <a:pt x="22" y="21"/>
                  </a:lnTo>
                  <a:lnTo>
                    <a:pt x="24" y="19"/>
                  </a:lnTo>
                  <a:lnTo>
                    <a:pt x="26" y="17"/>
                  </a:lnTo>
                  <a:lnTo>
                    <a:pt x="26" y="12"/>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341" name="Freeform 165"/>
            <p:cNvSpPr>
              <a:spLocks/>
            </p:cNvSpPr>
            <p:nvPr/>
          </p:nvSpPr>
          <p:spPr bwMode="auto">
            <a:xfrm>
              <a:off x="2139" y="1879"/>
              <a:ext cx="59" cy="60"/>
            </a:xfrm>
            <a:custGeom>
              <a:avLst/>
              <a:gdLst/>
              <a:ahLst/>
              <a:cxnLst>
                <a:cxn ang="0">
                  <a:pos x="26" y="14"/>
                </a:cxn>
                <a:cxn ang="0">
                  <a:pos x="26" y="10"/>
                </a:cxn>
                <a:cxn ang="0">
                  <a:pos x="23" y="7"/>
                </a:cxn>
                <a:cxn ang="0">
                  <a:pos x="21" y="5"/>
                </a:cxn>
                <a:cxn ang="0">
                  <a:pos x="19" y="3"/>
                </a:cxn>
                <a:cxn ang="0">
                  <a:pos x="16" y="0"/>
                </a:cxn>
                <a:cxn ang="0">
                  <a:pos x="12" y="0"/>
                </a:cxn>
                <a:cxn ang="0">
                  <a:pos x="9" y="0"/>
                </a:cxn>
                <a:cxn ang="0">
                  <a:pos x="7" y="3"/>
                </a:cxn>
                <a:cxn ang="0">
                  <a:pos x="2" y="5"/>
                </a:cxn>
                <a:cxn ang="0">
                  <a:pos x="2" y="7"/>
                </a:cxn>
                <a:cxn ang="0">
                  <a:pos x="0" y="10"/>
                </a:cxn>
                <a:cxn ang="0">
                  <a:pos x="0" y="14"/>
                </a:cxn>
                <a:cxn ang="0">
                  <a:pos x="0" y="17"/>
                </a:cxn>
                <a:cxn ang="0">
                  <a:pos x="2" y="19"/>
                </a:cxn>
                <a:cxn ang="0">
                  <a:pos x="2" y="24"/>
                </a:cxn>
                <a:cxn ang="0">
                  <a:pos x="7" y="24"/>
                </a:cxn>
                <a:cxn ang="0">
                  <a:pos x="9" y="26"/>
                </a:cxn>
                <a:cxn ang="0">
                  <a:pos x="12" y="26"/>
                </a:cxn>
                <a:cxn ang="0">
                  <a:pos x="16" y="26"/>
                </a:cxn>
                <a:cxn ang="0">
                  <a:pos x="19" y="24"/>
                </a:cxn>
                <a:cxn ang="0">
                  <a:pos x="21" y="24"/>
                </a:cxn>
                <a:cxn ang="0">
                  <a:pos x="23" y="19"/>
                </a:cxn>
                <a:cxn ang="0">
                  <a:pos x="26" y="17"/>
                </a:cxn>
                <a:cxn ang="0">
                  <a:pos x="26" y="14"/>
                </a:cxn>
              </a:cxnLst>
              <a:rect l="0" t="0" r="r" b="b"/>
              <a:pathLst>
                <a:path w="26" h="26">
                  <a:moveTo>
                    <a:pt x="26" y="14"/>
                  </a:moveTo>
                  <a:lnTo>
                    <a:pt x="26" y="10"/>
                  </a:lnTo>
                  <a:lnTo>
                    <a:pt x="23" y="7"/>
                  </a:lnTo>
                  <a:lnTo>
                    <a:pt x="21" y="5"/>
                  </a:lnTo>
                  <a:lnTo>
                    <a:pt x="19" y="3"/>
                  </a:lnTo>
                  <a:lnTo>
                    <a:pt x="16" y="0"/>
                  </a:lnTo>
                  <a:lnTo>
                    <a:pt x="12" y="0"/>
                  </a:lnTo>
                  <a:lnTo>
                    <a:pt x="9" y="0"/>
                  </a:lnTo>
                  <a:lnTo>
                    <a:pt x="7" y="3"/>
                  </a:lnTo>
                  <a:lnTo>
                    <a:pt x="2" y="5"/>
                  </a:lnTo>
                  <a:lnTo>
                    <a:pt x="2" y="7"/>
                  </a:lnTo>
                  <a:lnTo>
                    <a:pt x="0" y="10"/>
                  </a:lnTo>
                  <a:lnTo>
                    <a:pt x="0" y="14"/>
                  </a:lnTo>
                  <a:lnTo>
                    <a:pt x="0" y="17"/>
                  </a:lnTo>
                  <a:lnTo>
                    <a:pt x="2" y="19"/>
                  </a:lnTo>
                  <a:lnTo>
                    <a:pt x="2" y="24"/>
                  </a:lnTo>
                  <a:lnTo>
                    <a:pt x="7" y="24"/>
                  </a:lnTo>
                  <a:lnTo>
                    <a:pt x="9" y="26"/>
                  </a:lnTo>
                  <a:lnTo>
                    <a:pt x="12" y="26"/>
                  </a:lnTo>
                  <a:lnTo>
                    <a:pt x="16" y="26"/>
                  </a:lnTo>
                  <a:lnTo>
                    <a:pt x="19" y="24"/>
                  </a:lnTo>
                  <a:lnTo>
                    <a:pt x="21" y="24"/>
                  </a:lnTo>
                  <a:lnTo>
                    <a:pt x="23" y="19"/>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42" name="Freeform 166"/>
            <p:cNvSpPr>
              <a:spLocks/>
            </p:cNvSpPr>
            <p:nvPr/>
          </p:nvSpPr>
          <p:spPr bwMode="auto">
            <a:xfrm>
              <a:off x="2426" y="1819"/>
              <a:ext cx="59" cy="60"/>
            </a:xfrm>
            <a:custGeom>
              <a:avLst/>
              <a:gdLst/>
              <a:ahLst/>
              <a:cxnLst>
                <a:cxn ang="0">
                  <a:pos x="26" y="12"/>
                </a:cxn>
                <a:cxn ang="0">
                  <a:pos x="26" y="10"/>
                </a:cxn>
                <a:cxn ang="0">
                  <a:pos x="24" y="7"/>
                </a:cxn>
                <a:cxn ang="0">
                  <a:pos x="22" y="5"/>
                </a:cxn>
                <a:cxn ang="0">
                  <a:pos x="19" y="3"/>
                </a:cxn>
                <a:cxn ang="0">
                  <a:pos x="17" y="0"/>
                </a:cxn>
                <a:cxn ang="0">
                  <a:pos x="12" y="0"/>
                </a:cxn>
                <a:cxn ang="0">
                  <a:pos x="10" y="0"/>
                </a:cxn>
                <a:cxn ang="0">
                  <a:pos x="7" y="3"/>
                </a:cxn>
                <a:cxn ang="0">
                  <a:pos x="3" y="5"/>
                </a:cxn>
                <a:cxn ang="0">
                  <a:pos x="0" y="7"/>
                </a:cxn>
                <a:cxn ang="0">
                  <a:pos x="0" y="10"/>
                </a:cxn>
                <a:cxn ang="0">
                  <a:pos x="0" y="12"/>
                </a:cxn>
                <a:cxn ang="0">
                  <a:pos x="0" y="17"/>
                </a:cxn>
                <a:cxn ang="0">
                  <a:pos x="0" y="19"/>
                </a:cxn>
                <a:cxn ang="0">
                  <a:pos x="3" y="21"/>
                </a:cxn>
                <a:cxn ang="0">
                  <a:pos x="7"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7"/>
                  </a:lnTo>
                  <a:lnTo>
                    <a:pt x="22" y="5"/>
                  </a:lnTo>
                  <a:lnTo>
                    <a:pt x="19" y="3"/>
                  </a:lnTo>
                  <a:lnTo>
                    <a:pt x="17" y="0"/>
                  </a:lnTo>
                  <a:lnTo>
                    <a:pt x="12" y="0"/>
                  </a:lnTo>
                  <a:lnTo>
                    <a:pt x="10" y="0"/>
                  </a:lnTo>
                  <a:lnTo>
                    <a:pt x="7" y="3"/>
                  </a:lnTo>
                  <a:lnTo>
                    <a:pt x="3" y="5"/>
                  </a:lnTo>
                  <a:lnTo>
                    <a:pt x="0" y="7"/>
                  </a:lnTo>
                  <a:lnTo>
                    <a:pt x="0" y="10"/>
                  </a:lnTo>
                  <a:lnTo>
                    <a:pt x="0" y="12"/>
                  </a:lnTo>
                  <a:lnTo>
                    <a:pt x="0" y="17"/>
                  </a:lnTo>
                  <a:lnTo>
                    <a:pt x="0" y="19"/>
                  </a:lnTo>
                  <a:lnTo>
                    <a:pt x="3" y="21"/>
                  </a:lnTo>
                  <a:lnTo>
                    <a:pt x="7" y="24"/>
                  </a:lnTo>
                  <a:lnTo>
                    <a:pt x="10" y="26"/>
                  </a:lnTo>
                  <a:lnTo>
                    <a:pt x="12" y="26"/>
                  </a:lnTo>
                  <a:lnTo>
                    <a:pt x="17" y="26"/>
                  </a:lnTo>
                  <a:lnTo>
                    <a:pt x="19" y="24"/>
                  </a:lnTo>
                  <a:lnTo>
                    <a:pt x="22" y="21"/>
                  </a:lnTo>
                  <a:lnTo>
                    <a:pt x="24" y="19"/>
                  </a:lnTo>
                  <a:lnTo>
                    <a:pt x="26" y="17"/>
                  </a:lnTo>
                  <a:lnTo>
                    <a:pt x="26" y="12"/>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343" name="Freeform 167"/>
            <p:cNvSpPr>
              <a:spLocks/>
            </p:cNvSpPr>
            <p:nvPr/>
          </p:nvSpPr>
          <p:spPr bwMode="auto">
            <a:xfrm>
              <a:off x="2281" y="1863"/>
              <a:ext cx="59" cy="60"/>
            </a:xfrm>
            <a:custGeom>
              <a:avLst/>
              <a:gdLst/>
              <a:ahLst/>
              <a:cxnLst>
                <a:cxn ang="0">
                  <a:pos x="26" y="12"/>
                </a:cxn>
                <a:cxn ang="0">
                  <a:pos x="26" y="10"/>
                </a:cxn>
                <a:cxn ang="0">
                  <a:pos x="24" y="5"/>
                </a:cxn>
                <a:cxn ang="0">
                  <a:pos x="22" y="2"/>
                </a:cxn>
                <a:cxn ang="0">
                  <a:pos x="19" y="0"/>
                </a:cxn>
                <a:cxn ang="0">
                  <a:pos x="17" y="0"/>
                </a:cxn>
                <a:cxn ang="0">
                  <a:pos x="12" y="0"/>
                </a:cxn>
                <a:cxn ang="0">
                  <a:pos x="10" y="0"/>
                </a:cxn>
                <a:cxn ang="0">
                  <a:pos x="8" y="0"/>
                </a:cxn>
                <a:cxn ang="0">
                  <a:pos x="3" y="2"/>
                </a:cxn>
                <a:cxn ang="0">
                  <a:pos x="0" y="5"/>
                </a:cxn>
                <a:cxn ang="0">
                  <a:pos x="0" y="10"/>
                </a:cxn>
                <a:cxn ang="0">
                  <a:pos x="0" y="12"/>
                </a:cxn>
                <a:cxn ang="0">
                  <a:pos x="0" y="17"/>
                </a:cxn>
                <a:cxn ang="0">
                  <a:pos x="0" y="19"/>
                </a:cxn>
                <a:cxn ang="0">
                  <a:pos x="3" y="21"/>
                </a:cxn>
                <a:cxn ang="0">
                  <a:pos x="8"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5"/>
                  </a:lnTo>
                  <a:lnTo>
                    <a:pt x="22" y="2"/>
                  </a:lnTo>
                  <a:lnTo>
                    <a:pt x="19" y="0"/>
                  </a:lnTo>
                  <a:lnTo>
                    <a:pt x="17" y="0"/>
                  </a:lnTo>
                  <a:lnTo>
                    <a:pt x="12" y="0"/>
                  </a:lnTo>
                  <a:lnTo>
                    <a:pt x="10" y="0"/>
                  </a:lnTo>
                  <a:lnTo>
                    <a:pt x="8" y="0"/>
                  </a:lnTo>
                  <a:lnTo>
                    <a:pt x="3" y="2"/>
                  </a:lnTo>
                  <a:lnTo>
                    <a:pt x="0" y="5"/>
                  </a:lnTo>
                  <a:lnTo>
                    <a:pt x="0" y="10"/>
                  </a:lnTo>
                  <a:lnTo>
                    <a:pt x="0" y="12"/>
                  </a:lnTo>
                  <a:lnTo>
                    <a:pt x="0" y="17"/>
                  </a:lnTo>
                  <a:lnTo>
                    <a:pt x="0" y="19"/>
                  </a:lnTo>
                  <a:lnTo>
                    <a:pt x="3" y="21"/>
                  </a:lnTo>
                  <a:lnTo>
                    <a:pt x="8" y="24"/>
                  </a:lnTo>
                  <a:lnTo>
                    <a:pt x="10" y="26"/>
                  </a:lnTo>
                  <a:lnTo>
                    <a:pt x="12" y="26"/>
                  </a:lnTo>
                  <a:lnTo>
                    <a:pt x="17" y="26"/>
                  </a:lnTo>
                  <a:lnTo>
                    <a:pt x="19" y="24"/>
                  </a:lnTo>
                  <a:lnTo>
                    <a:pt x="22" y="21"/>
                  </a:lnTo>
                  <a:lnTo>
                    <a:pt x="24"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44" name="Freeform 168"/>
            <p:cNvSpPr>
              <a:spLocks/>
            </p:cNvSpPr>
            <p:nvPr/>
          </p:nvSpPr>
          <p:spPr bwMode="auto">
            <a:xfrm>
              <a:off x="2571" y="1791"/>
              <a:ext cx="59" cy="61"/>
            </a:xfrm>
            <a:custGeom>
              <a:avLst/>
              <a:gdLst/>
              <a:ahLst/>
              <a:cxnLst>
                <a:cxn ang="0">
                  <a:pos x="26" y="15"/>
                </a:cxn>
                <a:cxn ang="0">
                  <a:pos x="26" y="10"/>
                </a:cxn>
                <a:cxn ang="0">
                  <a:pos x="24" y="7"/>
                </a:cxn>
                <a:cxn ang="0">
                  <a:pos x="21" y="5"/>
                </a:cxn>
                <a:cxn ang="0">
                  <a:pos x="19" y="3"/>
                </a:cxn>
                <a:cxn ang="0">
                  <a:pos x="17" y="0"/>
                </a:cxn>
                <a:cxn ang="0">
                  <a:pos x="12" y="0"/>
                </a:cxn>
                <a:cxn ang="0">
                  <a:pos x="10" y="0"/>
                </a:cxn>
                <a:cxn ang="0">
                  <a:pos x="7" y="3"/>
                </a:cxn>
                <a:cxn ang="0">
                  <a:pos x="2" y="5"/>
                </a:cxn>
                <a:cxn ang="0">
                  <a:pos x="0" y="7"/>
                </a:cxn>
                <a:cxn ang="0">
                  <a:pos x="0" y="10"/>
                </a:cxn>
                <a:cxn ang="0">
                  <a:pos x="0" y="15"/>
                </a:cxn>
                <a:cxn ang="0">
                  <a:pos x="0" y="17"/>
                </a:cxn>
                <a:cxn ang="0">
                  <a:pos x="0" y="19"/>
                </a:cxn>
                <a:cxn ang="0">
                  <a:pos x="2" y="24"/>
                </a:cxn>
                <a:cxn ang="0">
                  <a:pos x="7" y="26"/>
                </a:cxn>
                <a:cxn ang="0">
                  <a:pos x="10" y="26"/>
                </a:cxn>
                <a:cxn ang="0">
                  <a:pos x="12" y="26"/>
                </a:cxn>
                <a:cxn ang="0">
                  <a:pos x="17" y="26"/>
                </a:cxn>
                <a:cxn ang="0">
                  <a:pos x="19" y="26"/>
                </a:cxn>
                <a:cxn ang="0">
                  <a:pos x="21" y="24"/>
                </a:cxn>
                <a:cxn ang="0">
                  <a:pos x="24" y="19"/>
                </a:cxn>
                <a:cxn ang="0">
                  <a:pos x="26" y="17"/>
                </a:cxn>
                <a:cxn ang="0">
                  <a:pos x="26" y="15"/>
                </a:cxn>
              </a:cxnLst>
              <a:rect l="0" t="0" r="r" b="b"/>
              <a:pathLst>
                <a:path w="26" h="26">
                  <a:moveTo>
                    <a:pt x="26" y="15"/>
                  </a:moveTo>
                  <a:lnTo>
                    <a:pt x="26" y="10"/>
                  </a:lnTo>
                  <a:lnTo>
                    <a:pt x="24" y="7"/>
                  </a:lnTo>
                  <a:lnTo>
                    <a:pt x="21" y="5"/>
                  </a:lnTo>
                  <a:lnTo>
                    <a:pt x="19" y="3"/>
                  </a:lnTo>
                  <a:lnTo>
                    <a:pt x="17" y="0"/>
                  </a:lnTo>
                  <a:lnTo>
                    <a:pt x="12" y="0"/>
                  </a:lnTo>
                  <a:lnTo>
                    <a:pt x="10" y="0"/>
                  </a:lnTo>
                  <a:lnTo>
                    <a:pt x="7" y="3"/>
                  </a:lnTo>
                  <a:lnTo>
                    <a:pt x="2" y="5"/>
                  </a:lnTo>
                  <a:lnTo>
                    <a:pt x="0" y="7"/>
                  </a:lnTo>
                  <a:lnTo>
                    <a:pt x="0" y="10"/>
                  </a:lnTo>
                  <a:lnTo>
                    <a:pt x="0" y="15"/>
                  </a:lnTo>
                  <a:lnTo>
                    <a:pt x="0" y="17"/>
                  </a:lnTo>
                  <a:lnTo>
                    <a:pt x="0" y="19"/>
                  </a:lnTo>
                  <a:lnTo>
                    <a:pt x="2" y="24"/>
                  </a:lnTo>
                  <a:lnTo>
                    <a:pt x="7" y="26"/>
                  </a:lnTo>
                  <a:lnTo>
                    <a:pt x="10" y="26"/>
                  </a:lnTo>
                  <a:lnTo>
                    <a:pt x="12" y="26"/>
                  </a:lnTo>
                  <a:lnTo>
                    <a:pt x="17" y="26"/>
                  </a:lnTo>
                  <a:lnTo>
                    <a:pt x="19" y="26"/>
                  </a:lnTo>
                  <a:lnTo>
                    <a:pt x="21" y="24"/>
                  </a:lnTo>
                  <a:lnTo>
                    <a:pt x="24" y="19"/>
                  </a:lnTo>
                  <a:lnTo>
                    <a:pt x="26" y="17"/>
                  </a:lnTo>
                  <a:lnTo>
                    <a:pt x="26" y="15"/>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345" name="Freeform 169"/>
            <p:cNvSpPr>
              <a:spLocks/>
            </p:cNvSpPr>
            <p:nvPr/>
          </p:nvSpPr>
          <p:spPr bwMode="auto">
            <a:xfrm>
              <a:off x="2426" y="1819"/>
              <a:ext cx="59" cy="60"/>
            </a:xfrm>
            <a:custGeom>
              <a:avLst/>
              <a:gdLst/>
              <a:ahLst/>
              <a:cxnLst>
                <a:cxn ang="0">
                  <a:pos x="26" y="12"/>
                </a:cxn>
                <a:cxn ang="0">
                  <a:pos x="26" y="10"/>
                </a:cxn>
                <a:cxn ang="0">
                  <a:pos x="24" y="7"/>
                </a:cxn>
                <a:cxn ang="0">
                  <a:pos x="22" y="5"/>
                </a:cxn>
                <a:cxn ang="0">
                  <a:pos x="19" y="3"/>
                </a:cxn>
                <a:cxn ang="0">
                  <a:pos x="17" y="0"/>
                </a:cxn>
                <a:cxn ang="0">
                  <a:pos x="12" y="0"/>
                </a:cxn>
                <a:cxn ang="0">
                  <a:pos x="10" y="0"/>
                </a:cxn>
                <a:cxn ang="0">
                  <a:pos x="7" y="3"/>
                </a:cxn>
                <a:cxn ang="0">
                  <a:pos x="3" y="5"/>
                </a:cxn>
                <a:cxn ang="0">
                  <a:pos x="0" y="7"/>
                </a:cxn>
                <a:cxn ang="0">
                  <a:pos x="0" y="10"/>
                </a:cxn>
                <a:cxn ang="0">
                  <a:pos x="0" y="12"/>
                </a:cxn>
                <a:cxn ang="0">
                  <a:pos x="0" y="17"/>
                </a:cxn>
                <a:cxn ang="0">
                  <a:pos x="0" y="19"/>
                </a:cxn>
                <a:cxn ang="0">
                  <a:pos x="3" y="21"/>
                </a:cxn>
                <a:cxn ang="0">
                  <a:pos x="7"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7"/>
                  </a:lnTo>
                  <a:lnTo>
                    <a:pt x="22" y="5"/>
                  </a:lnTo>
                  <a:lnTo>
                    <a:pt x="19" y="3"/>
                  </a:lnTo>
                  <a:lnTo>
                    <a:pt x="17" y="0"/>
                  </a:lnTo>
                  <a:lnTo>
                    <a:pt x="12" y="0"/>
                  </a:lnTo>
                  <a:lnTo>
                    <a:pt x="10" y="0"/>
                  </a:lnTo>
                  <a:lnTo>
                    <a:pt x="7" y="3"/>
                  </a:lnTo>
                  <a:lnTo>
                    <a:pt x="3" y="5"/>
                  </a:lnTo>
                  <a:lnTo>
                    <a:pt x="0" y="7"/>
                  </a:lnTo>
                  <a:lnTo>
                    <a:pt x="0" y="10"/>
                  </a:lnTo>
                  <a:lnTo>
                    <a:pt x="0" y="12"/>
                  </a:lnTo>
                  <a:lnTo>
                    <a:pt x="0" y="17"/>
                  </a:lnTo>
                  <a:lnTo>
                    <a:pt x="0" y="19"/>
                  </a:lnTo>
                  <a:lnTo>
                    <a:pt x="3" y="21"/>
                  </a:lnTo>
                  <a:lnTo>
                    <a:pt x="7" y="24"/>
                  </a:lnTo>
                  <a:lnTo>
                    <a:pt x="10" y="26"/>
                  </a:lnTo>
                  <a:lnTo>
                    <a:pt x="12" y="26"/>
                  </a:lnTo>
                  <a:lnTo>
                    <a:pt x="17" y="26"/>
                  </a:lnTo>
                  <a:lnTo>
                    <a:pt x="19" y="24"/>
                  </a:lnTo>
                  <a:lnTo>
                    <a:pt x="22" y="21"/>
                  </a:lnTo>
                  <a:lnTo>
                    <a:pt x="24"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46" name="Freeform 170"/>
            <p:cNvSpPr>
              <a:spLocks/>
            </p:cNvSpPr>
            <p:nvPr/>
          </p:nvSpPr>
          <p:spPr bwMode="auto">
            <a:xfrm>
              <a:off x="2715" y="1819"/>
              <a:ext cx="59" cy="60"/>
            </a:xfrm>
            <a:custGeom>
              <a:avLst/>
              <a:gdLst/>
              <a:ahLst/>
              <a:cxnLst>
                <a:cxn ang="0">
                  <a:pos x="26" y="12"/>
                </a:cxn>
                <a:cxn ang="0">
                  <a:pos x="26" y="10"/>
                </a:cxn>
                <a:cxn ang="0">
                  <a:pos x="23" y="5"/>
                </a:cxn>
                <a:cxn ang="0">
                  <a:pos x="21" y="3"/>
                </a:cxn>
                <a:cxn ang="0">
                  <a:pos x="19" y="0"/>
                </a:cxn>
                <a:cxn ang="0">
                  <a:pos x="16" y="0"/>
                </a:cxn>
                <a:cxn ang="0">
                  <a:pos x="12" y="0"/>
                </a:cxn>
                <a:cxn ang="0">
                  <a:pos x="9" y="0"/>
                </a:cxn>
                <a:cxn ang="0">
                  <a:pos x="5" y="0"/>
                </a:cxn>
                <a:cxn ang="0">
                  <a:pos x="2" y="3"/>
                </a:cxn>
                <a:cxn ang="0">
                  <a:pos x="0" y="5"/>
                </a:cxn>
                <a:cxn ang="0">
                  <a:pos x="0" y="10"/>
                </a:cxn>
                <a:cxn ang="0">
                  <a:pos x="0" y="12"/>
                </a:cxn>
                <a:cxn ang="0">
                  <a:pos x="0" y="17"/>
                </a:cxn>
                <a:cxn ang="0">
                  <a:pos x="0" y="19"/>
                </a:cxn>
                <a:cxn ang="0">
                  <a:pos x="2" y="21"/>
                </a:cxn>
                <a:cxn ang="0">
                  <a:pos x="5" y="24"/>
                </a:cxn>
                <a:cxn ang="0">
                  <a:pos x="9" y="26"/>
                </a:cxn>
                <a:cxn ang="0">
                  <a:pos x="12" y="26"/>
                </a:cxn>
                <a:cxn ang="0">
                  <a:pos x="16" y="26"/>
                </a:cxn>
                <a:cxn ang="0">
                  <a:pos x="19" y="24"/>
                </a:cxn>
                <a:cxn ang="0">
                  <a:pos x="21" y="21"/>
                </a:cxn>
                <a:cxn ang="0">
                  <a:pos x="23" y="19"/>
                </a:cxn>
                <a:cxn ang="0">
                  <a:pos x="26" y="17"/>
                </a:cxn>
                <a:cxn ang="0">
                  <a:pos x="26" y="12"/>
                </a:cxn>
              </a:cxnLst>
              <a:rect l="0" t="0" r="r" b="b"/>
              <a:pathLst>
                <a:path w="26" h="26">
                  <a:moveTo>
                    <a:pt x="26" y="12"/>
                  </a:moveTo>
                  <a:lnTo>
                    <a:pt x="26" y="10"/>
                  </a:lnTo>
                  <a:lnTo>
                    <a:pt x="23" y="5"/>
                  </a:lnTo>
                  <a:lnTo>
                    <a:pt x="21" y="3"/>
                  </a:lnTo>
                  <a:lnTo>
                    <a:pt x="19" y="0"/>
                  </a:lnTo>
                  <a:lnTo>
                    <a:pt x="16" y="0"/>
                  </a:lnTo>
                  <a:lnTo>
                    <a:pt x="12" y="0"/>
                  </a:lnTo>
                  <a:lnTo>
                    <a:pt x="9" y="0"/>
                  </a:lnTo>
                  <a:lnTo>
                    <a:pt x="5" y="0"/>
                  </a:lnTo>
                  <a:lnTo>
                    <a:pt x="2" y="3"/>
                  </a:lnTo>
                  <a:lnTo>
                    <a:pt x="0" y="5"/>
                  </a:lnTo>
                  <a:lnTo>
                    <a:pt x="0" y="10"/>
                  </a:lnTo>
                  <a:lnTo>
                    <a:pt x="0" y="12"/>
                  </a:lnTo>
                  <a:lnTo>
                    <a:pt x="0" y="17"/>
                  </a:lnTo>
                  <a:lnTo>
                    <a:pt x="0" y="19"/>
                  </a:lnTo>
                  <a:lnTo>
                    <a:pt x="2" y="21"/>
                  </a:lnTo>
                  <a:lnTo>
                    <a:pt x="5" y="24"/>
                  </a:lnTo>
                  <a:lnTo>
                    <a:pt x="9" y="26"/>
                  </a:lnTo>
                  <a:lnTo>
                    <a:pt x="12" y="26"/>
                  </a:lnTo>
                  <a:lnTo>
                    <a:pt x="16" y="26"/>
                  </a:lnTo>
                  <a:lnTo>
                    <a:pt x="19" y="24"/>
                  </a:lnTo>
                  <a:lnTo>
                    <a:pt x="21" y="21"/>
                  </a:lnTo>
                  <a:lnTo>
                    <a:pt x="23" y="19"/>
                  </a:lnTo>
                  <a:lnTo>
                    <a:pt x="26" y="17"/>
                  </a:lnTo>
                  <a:lnTo>
                    <a:pt x="26" y="12"/>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347" name="Freeform 171"/>
            <p:cNvSpPr>
              <a:spLocks/>
            </p:cNvSpPr>
            <p:nvPr/>
          </p:nvSpPr>
          <p:spPr bwMode="auto">
            <a:xfrm>
              <a:off x="2571" y="1791"/>
              <a:ext cx="59" cy="61"/>
            </a:xfrm>
            <a:custGeom>
              <a:avLst/>
              <a:gdLst/>
              <a:ahLst/>
              <a:cxnLst>
                <a:cxn ang="0">
                  <a:pos x="26" y="15"/>
                </a:cxn>
                <a:cxn ang="0">
                  <a:pos x="26" y="10"/>
                </a:cxn>
                <a:cxn ang="0">
                  <a:pos x="24" y="7"/>
                </a:cxn>
                <a:cxn ang="0">
                  <a:pos x="21" y="5"/>
                </a:cxn>
                <a:cxn ang="0">
                  <a:pos x="19" y="3"/>
                </a:cxn>
                <a:cxn ang="0">
                  <a:pos x="17" y="0"/>
                </a:cxn>
                <a:cxn ang="0">
                  <a:pos x="12" y="0"/>
                </a:cxn>
                <a:cxn ang="0">
                  <a:pos x="10" y="0"/>
                </a:cxn>
                <a:cxn ang="0">
                  <a:pos x="7" y="3"/>
                </a:cxn>
                <a:cxn ang="0">
                  <a:pos x="2" y="5"/>
                </a:cxn>
                <a:cxn ang="0">
                  <a:pos x="0" y="7"/>
                </a:cxn>
                <a:cxn ang="0">
                  <a:pos x="0" y="10"/>
                </a:cxn>
                <a:cxn ang="0">
                  <a:pos x="0" y="15"/>
                </a:cxn>
                <a:cxn ang="0">
                  <a:pos x="0" y="17"/>
                </a:cxn>
                <a:cxn ang="0">
                  <a:pos x="0" y="19"/>
                </a:cxn>
                <a:cxn ang="0">
                  <a:pos x="2" y="24"/>
                </a:cxn>
                <a:cxn ang="0">
                  <a:pos x="7" y="26"/>
                </a:cxn>
                <a:cxn ang="0">
                  <a:pos x="10" y="26"/>
                </a:cxn>
                <a:cxn ang="0">
                  <a:pos x="12" y="26"/>
                </a:cxn>
                <a:cxn ang="0">
                  <a:pos x="17" y="26"/>
                </a:cxn>
                <a:cxn ang="0">
                  <a:pos x="19" y="26"/>
                </a:cxn>
                <a:cxn ang="0">
                  <a:pos x="21" y="24"/>
                </a:cxn>
                <a:cxn ang="0">
                  <a:pos x="24" y="19"/>
                </a:cxn>
                <a:cxn ang="0">
                  <a:pos x="26" y="17"/>
                </a:cxn>
                <a:cxn ang="0">
                  <a:pos x="26" y="15"/>
                </a:cxn>
              </a:cxnLst>
              <a:rect l="0" t="0" r="r" b="b"/>
              <a:pathLst>
                <a:path w="26" h="26">
                  <a:moveTo>
                    <a:pt x="26" y="15"/>
                  </a:moveTo>
                  <a:lnTo>
                    <a:pt x="26" y="10"/>
                  </a:lnTo>
                  <a:lnTo>
                    <a:pt x="24" y="7"/>
                  </a:lnTo>
                  <a:lnTo>
                    <a:pt x="21" y="5"/>
                  </a:lnTo>
                  <a:lnTo>
                    <a:pt x="19" y="3"/>
                  </a:lnTo>
                  <a:lnTo>
                    <a:pt x="17" y="0"/>
                  </a:lnTo>
                  <a:lnTo>
                    <a:pt x="12" y="0"/>
                  </a:lnTo>
                  <a:lnTo>
                    <a:pt x="10" y="0"/>
                  </a:lnTo>
                  <a:lnTo>
                    <a:pt x="7" y="3"/>
                  </a:lnTo>
                  <a:lnTo>
                    <a:pt x="2" y="5"/>
                  </a:lnTo>
                  <a:lnTo>
                    <a:pt x="0" y="7"/>
                  </a:lnTo>
                  <a:lnTo>
                    <a:pt x="0" y="10"/>
                  </a:lnTo>
                  <a:lnTo>
                    <a:pt x="0" y="15"/>
                  </a:lnTo>
                  <a:lnTo>
                    <a:pt x="0" y="17"/>
                  </a:lnTo>
                  <a:lnTo>
                    <a:pt x="0" y="19"/>
                  </a:lnTo>
                  <a:lnTo>
                    <a:pt x="2" y="24"/>
                  </a:lnTo>
                  <a:lnTo>
                    <a:pt x="7" y="26"/>
                  </a:lnTo>
                  <a:lnTo>
                    <a:pt x="10" y="26"/>
                  </a:lnTo>
                  <a:lnTo>
                    <a:pt x="12" y="26"/>
                  </a:lnTo>
                  <a:lnTo>
                    <a:pt x="17" y="26"/>
                  </a:lnTo>
                  <a:lnTo>
                    <a:pt x="19" y="26"/>
                  </a:lnTo>
                  <a:lnTo>
                    <a:pt x="21" y="24"/>
                  </a:lnTo>
                  <a:lnTo>
                    <a:pt x="24" y="19"/>
                  </a:lnTo>
                  <a:lnTo>
                    <a:pt x="26" y="17"/>
                  </a:lnTo>
                  <a:lnTo>
                    <a:pt x="26" y="15"/>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48" name="Freeform 172"/>
            <p:cNvSpPr>
              <a:spLocks/>
            </p:cNvSpPr>
            <p:nvPr/>
          </p:nvSpPr>
          <p:spPr bwMode="auto">
            <a:xfrm>
              <a:off x="2860" y="1759"/>
              <a:ext cx="59" cy="60"/>
            </a:xfrm>
            <a:custGeom>
              <a:avLst/>
              <a:gdLst/>
              <a:ahLst/>
              <a:cxnLst>
                <a:cxn ang="0">
                  <a:pos x="26" y="14"/>
                </a:cxn>
                <a:cxn ang="0">
                  <a:pos x="26" y="10"/>
                </a:cxn>
                <a:cxn ang="0">
                  <a:pos x="23" y="7"/>
                </a:cxn>
                <a:cxn ang="0">
                  <a:pos x="21" y="5"/>
                </a:cxn>
                <a:cxn ang="0">
                  <a:pos x="19" y="3"/>
                </a:cxn>
                <a:cxn ang="0">
                  <a:pos x="16" y="0"/>
                </a:cxn>
                <a:cxn ang="0">
                  <a:pos x="11" y="0"/>
                </a:cxn>
                <a:cxn ang="0">
                  <a:pos x="9" y="0"/>
                </a:cxn>
                <a:cxn ang="0">
                  <a:pos x="4" y="3"/>
                </a:cxn>
                <a:cxn ang="0">
                  <a:pos x="2" y="5"/>
                </a:cxn>
                <a:cxn ang="0">
                  <a:pos x="0" y="7"/>
                </a:cxn>
                <a:cxn ang="0">
                  <a:pos x="0" y="10"/>
                </a:cxn>
                <a:cxn ang="0">
                  <a:pos x="0" y="14"/>
                </a:cxn>
                <a:cxn ang="0">
                  <a:pos x="0" y="17"/>
                </a:cxn>
                <a:cxn ang="0">
                  <a:pos x="0" y="21"/>
                </a:cxn>
                <a:cxn ang="0">
                  <a:pos x="2" y="24"/>
                </a:cxn>
                <a:cxn ang="0">
                  <a:pos x="4" y="26"/>
                </a:cxn>
                <a:cxn ang="0">
                  <a:pos x="9" y="26"/>
                </a:cxn>
                <a:cxn ang="0">
                  <a:pos x="11" y="26"/>
                </a:cxn>
                <a:cxn ang="0">
                  <a:pos x="16" y="26"/>
                </a:cxn>
                <a:cxn ang="0">
                  <a:pos x="19" y="26"/>
                </a:cxn>
                <a:cxn ang="0">
                  <a:pos x="21" y="24"/>
                </a:cxn>
                <a:cxn ang="0">
                  <a:pos x="23" y="21"/>
                </a:cxn>
                <a:cxn ang="0">
                  <a:pos x="26" y="17"/>
                </a:cxn>
                <a:cxn ang="0">
                  <a:pos x="26" y="14"/>
                </a:cxn>
              </a:cxnLst>
              <a:rect l="0" t="0" r="r" b="b"/>
              <a:pathLst>
                <a:path w="26" h="26">
                  <a:moveTo>
                    <a:pt x="26" y="14"/>
                  </a:moveTo>
                  <a:lnTo>
                    <a:pt x="26" y="10"/>
                  </a:lnTo>
                  <a:lnTo>
                    <a:pt x="23" y="7"/>
                  </a:lnTo>
                  <a:lnTo>
                    <a:pt x="21" y="5"/>
                  </a:lnTo>
                  <a:lnTo>
                    <a:pt x="19" y="3"/>
                  </a:lnTo>
                  <a:lnTo>
                    <a:pt x="16" y="0"/>
                  </a:lnTo>
                  <a:lnTo>
                    <a:pt x="11" y="0"/>
                  </a:lnTo>
                  <a:lnTo>
                    <a:pt x="9" y="0"/>
                  </a:lnTo>
                  <a:lnTo>
                    <a:pt x="4" y="3"/>
                  </a:lnTo>
                  <a:lnTo>
                    <a:pt x="2" y="5"/>
                  </a:lnTo>
                  <a:lnTo>
                    <a:pt x="0" y="7"/>
                  </a:lnTo>
                  <a:lnTo>
                    <a:pt x="0" y="10"/>
                  </a:lnTo>
                  <a:lnTo>
                    <a:pt x="0" y="14"/>
                  </a:lnTo>
                  <a:lnTo>
                    <a:pt x="0" y="17"/>
                  </a:lnTo>
                  <a:lnTo>
                    <a:pt x="0" y="21"/>
                  </a:lnTo>
                  <a:lnTo>
                    <a:pt x="2" y="24"/>
                  </a:lnTo>
                  <a:lnTo>
                    <a:pt x="4" y="26"/>
                  </a:lnTo>
                  <a:lnTo>
                    <a:pt x="9" y="26"/>
                  </a:lnTo>
                  <a:lnTo>
                    <a:pt x="11" y="26"/>
                  </a:lnTo>
                  <a:lnTo>
                    <a:pt x="16" y="26"/>
                  </a:lnTo>
                  <a:lnTo>
                    <a:pt x="19" y="26"/>
                  </a:lnTo>
                  <a:lnTo>
                    <a:pt x="21" y="24"/>
                  </a:lnTo>
                  <a:lnTo>
                    <a:pt x="23" y="21"/>
                  </a:lnTo>
                  <a:lnTo>
                    <a:pt x="26" y="17"/>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349" name="Freeform 173"/>
            <p:cNvSpPr>
              <a:spLocks/>
            </p:cNvSpPr>
            <p:nvPr/>
          </p:nvSpPr>
          <p:spPr bwMode="auto">
            <a:xfrm>
              <a:off x="2715" y="1819"/>
              <a:ext cx="59" cy="60"/>
            </a:xfrm>
            <a:custGeom>
              <a:avLst/>
              <a:gdLst/>
              <a:ahLst/>
              <a:cxnLst>
                <a:cxn ang="0">
                  <a:pos x="26" y="12"/>
                </a:cxn>
                <a:cxn ang="0">
                  <a:pos x="26" y="10"/>
                </a:cxn>
                <a:cxn ang="0">
                  <a:pos x="23" y="5"/>
                </a:cxn>
                <a:cxn ang="0">
                  <a:pos x="21" y="3"/>
                </a:cxn>
                <a:cxn ang="0">
                  <a:pos x="19" y="0"/>
                </a:cxn>
                <a:cxn ang="0">
                  <a:pos x="16" y="0"/>
                </a:cxn>
                <a:cxn ang="0">
                  <a:pos x="12" y="0"/>
                </a:cxn>
                <a:cxn ang="0">
                  <a:pos x="9" y="0"/>
                </a:cxn>
                <a:cxn ang="0">
                  <a:pos x="5" y="0"/>
                </a:cxn>
                <a:cxn ang="0">
                  <a:pos x="2" y="3"/>
                </a:cxn>
                <a:cxn ang="0">
                  <a:pos x="0" y="5"/>
                </a:cxn>
                <a:cxn ang="0">
                  <a:pos x="0" y="10"/>
                </a:cxn>
                <a:cxn ang="0">
                  <a:pos x="0" y="12"/>
                </a:cxn>
                <a:cxn ang="0">
                  <a:pos x="0" y="17"/>
                </a:cxn>
                <a:cxn ang="0">
                  <a:pos x="0" y="19"/>
                </a:cxn>
                <a:cxn ang="0">
                  <a:pos x="2" y="21"/>
                </a:cxn>
                <a:cxn ang="0">
                  <a:pos x="5" y="24"/>
                </a:cxn>
                <a:cxn ang="0">
                  <a:pos x="9" y="26"/>
                </a:cxn>
                <a:cxn ang="0">
                  <a:pos x="12" y="26"/>
                </a:cxn>
                <a:cxn ang="0">
                  <a:pos x="16" y="26"/>
                </a:cxn>
                <a:cxn ang="0">
                  <a:pos x="19" y="24"/>
                </a:cxn>
                <a:cxn ang="0">
                  <a:pos x="21" y="21"/>
                </a:cxn>
                <a:cxn ang="0">
                  <a:pos x="23" y="19"/>
                </a:cxn>
                <a:cxn ang="0">
                  <a:pos x="26" y="17"/>
                </a:cxn>
                <a:cxn ang="0">
                  <a:pos x="26" y="12"/>
                </a:cxn>
              </a:cxnLst>
              <a:rect l="0" t="0" r="r" b="b"/>
              <a:pathLst>
                <a:path w="26" h="26">
                  <a:moveTo>
                    <a:pt x="26" y="12"/>
                  </a:moveTo>
                  <a:lnTo>
                    <a:pt x="26" y="10"/>
                  </a:lnTo>
                  <a:lnTo>
                    <a:pt x="23" y="5"/>
                  </a:lnTo>
                  <a:lnTo>
                    <a:pt x="21" y="3"/>
                  </a:lnTo>
                  <a:lnTo>
                    <a:pt x="19" y="0"/>
                  </a:lnTo>
                  <a:lnTo>
                    <a:pt x="16" y="0"/>
                  </a:lnTo>
                  <a:lnTo>
                    <a:pt x="12" y="0"/>
                  </a:lnTo>
                  <a:lnTo>
                    <a:pt x="9" y="0"/>
                  </a:lnTo>
                  <a:lnTo>
                    <a:pt x="5" y="0"/>
                  </a:lnTo>
                  <a:lnTo>
                    <a:pt x="2" y="3"/>
                  </a:lnTo>
                  <a:lnTo>
                    <a:pt x="0" y="5"/>
                  </a:lnTo>
                  <a:lnTo>
                    <a:pt x="0" y="10"/>
                  </a:lnTo>
                  <a:lnTo>
                    <a:pt x="0" y="12"/>
                  </a:lnTo>
                  <a:lnTo>
                    <a:pt x="0" y="17"/>
                  </a:lnTo>
                  <a:lnTo>
                    <a:pt x="0" y="19"/>
                  </a:lnTo>
                  <a:lnTo>
                    <a:pt x="2" y="21"/>
                  </a:lnTo>
                  <a:lnTo>
                    <a:pt x="5" y="24"/>
                  </a:lnTo>
                  <a:lnTo>
                    <a:pt x="9" y="26"/>
                  </a:lnTo>
                  <a:lnTo>
                    <a:pt x="12" y="26"/>
                  </a:lnTo>
                  <a:lnTo>
                    <a:pt x="16" y="26"/>
                  </a:lnTo>
                  <a:lnTo>
                    <a:pt x="19" y="24"/>
                  </a:lnTo>
                  <a:lnTo>
                    <a:pt x="21" y="21"/>
                  </a:lnTo>
                  <a:lnTo>
                    <a:pt x="23"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50" name="Freeform 174"/>
            <p:cNvSpPr>
              <a:spLocks/>
            </p:cNvSpPr>
            <p:nvPr/>
          </p:nvSpPr>
          <p:spPr bwMode="auto">
            <a:xfrm>
              <a:off x="3003" y="1754"/>
              <a:ext cx="58" cy="61"/>
            </a:xfrm>
            <a:custGeom>
              <a:avLst/>
              <a:gdLst/>
              <a:ahLst/>
              <a:cxnLst>
                <a:cxn ang="0">
                  <a:pos x="26" y="14"/>
                </a:cxn>
                <a:cxn ang="0">
                  <a:pos x="26" y="9"/>
                </a:cxn>
                <a:cxn ang="0">
                  <a:pos x="24" y="7"/>
                </a:cxn>
                <a:cxn ang="0">
                  <a:pos x="22" y="5"/>
                </a:cxn>
                <a:cxn ang="0">
                  <a:pos x="19" y="2"/>
                </a:cxn>
                <a:cxn ang="0">
                  <a:pos x="17" y="0"/>
                </a:cxn>
                <a:cxn ang="0">
                  <a:pos x="12" y="0"/>
                </a:cxn>
                <a:cxn ang="0">
                  <a:pos x="10" y="0"/>
                </a:cxn>
                <a:cxn ang="0">
                  <a:pos x="5" y="2"/>
                </a:cxn>
                <a:cxn ang="0">
                  <a:pos x="3" y="5"/>
                </a:cxn>
                <a:cxn ang="0">
                  <a:pos x="0" y="7"/>
                </a:cxn>
                <a:cxn ang="0">
                  <a:pos x="0" y="9"/>
                </a:cxn>
                <a:cxn ang="0">
                  <a:pos x="0" y="14"/>
                </a:cxn>
                <a:cxn ang="0">
                  <a:pos x="0" y="16"/>
                </a:cxn>
                <a:cxn ang="0">
                  <a:pos x="0" y="19"/>
                </a:cxn>
                <a:cxn ang="0">
                  <a:pos x="3" y="23"/>
                </a:cxn>
                <a:cxn ang="0">
                  <a:pos x="5" y="26"/>
                </a:cxn>
                <a:cxn ang="0">
                  <a:pos x="10" y="26"/>
                </a:cxn>
                <a:cxn ang="0">
                  <a:pos x="12" y="26"/>
                </a:cxn>
                <a:cxn ang="0">
                  <a:pos x="17" y="26"/>
                </a:cxn>
                <a:cxn ang="0">
                  <a:pos x="19" y="26"/>
                </a:cxn>
                <a:cxn ang="0">
                  <a:pos x="22" y="23"/>
                </a:cxn>
                <a:cxn ang="0">
                  <a:pos x="24" y="19"/>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5" y="2"/>
                  </a:lnTo>
                  <a:lnTo>
                    <a:pt x="3" y="5"/>
                  </a:lnTo>
                  <a:lnTo>
                    <a:pt x="0" y="7"/>
                  </a:lnTo>
                  <a:lnTo>
                    <a:pt x="0" y="9"/>
                  </a:lnTo>
                  <a:lnTo>
                    <a:pt x="0" y="14"/>
                  </a:lnTo>
                  <a:lnTo>
                    <a:pt x="0" y="16"/>
                  </a:lnTo>
                  <a:lnTo>
                    <a:pt x="0" y="19"/>
                  </a:lnTo>
                  <a:lnTo>
                    <a:pt x="3" y="23"/>
                  </a:lnTo>
                  <a:lnTo>
                    <a:pt x="5" y="26"/>
                  </a:lnTo>
                  <a:lnTo>
                    <a:pt x="10" y="26"/>
                  </a:lnTo>
                  <a:lnTo>
                    <a:pt x="12" y="26"/>
                  </a:lnTo>
                  <a:lnTo>
                    <a:pt x="17" y="26"/>
                  </a:lnTo>
                  <a:lnTo>
                    <a:pt x="19" y="26"/>
                  </a:lnTo>
                  <a:lnTo>
                    <a:pt x="22" y="23"/>
                  </a:lnTo>
                  <a:lnTo>
                    <a:pt x="24" y="19"/>
                  </a:lnTo>
                  <a:lnTo>
                    <a:pt x="26" y="16"/>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351" name="Freeform 175"/>
            <p:cNvSpPr>
              <a:spLocks/>
            </p:cNvSpPr>
            <p:nvPr/>
          </p:nvSpPr>
          <p:spPr bwMode="auto">
            <a:xfrm>
              <a:off x="2860" y="1759"/>
              <a:ext cx="59" cy="60"/>
            </a:xfrm>
            <a:custGeom>
              <a:avLst/>
              <a:gdLst/>
              <a:ahLst/>
              <a:cxnLst>
                <a:cxn ang="0">
                  <a:pos x="26" y="14"/>
                </a:cxn>
                <a:cxn ang="0">
                  <a:pos x="26" y="10"/>
                </a:cxn>
                <a:cxn ang="0">
                  <a:pos x="23" y="7"/>
                </a:cxn>
                <a:cxn ang="0">
                  <a:pos x="21" y="5"/>
                </a:cxn>
                <a:cxn ang="0">
                  <a:pos x="19" y="3"/>
                </a:cxn>
                <a:cxn ang="0">
                  <a:pos x="16" y="0"/>
                </a:cxn>
                <a:cxn ang="0">
                  <a:pos x="11" y="0"/>
                </a:cxn>
                <a:cxn ang="0">
                  <a:pos x="9" y="0"/>
                </a:cxn>
                <a:cxn ang="0">
                  <a:pos x="4" y="3"/>
                </a:cxn>
                <a:cxn ang="0">
                  <a:pos x="2" y="5"/>
                </a:cxn>
                <a:cxn ang="0">
                  <a:pos x="0" y="7"/>
                </a:cxn>
                <a:cxn ang="0">
                  <a:pos x="0" y="10"/>
                </a:cxn>
                <a:cxn ang="0">
                  <a:pos x="0" y="14"/>
                </a:cxn>
                <a:cxn ang="0">
                  <a:pos x="0" y="17"/>
                </a:cxn>
                <a:cxn ang="0">
                  <a:pos x="0" y="21"/>
                </a:cxn>
                <a:cxn ang="0">
                  <a:pos x="2" y="24"/>
                </a:cxn>
                <a:cxn ang="0">
                  <a:pos x="4" y="26"/>
                </a:cxn>
                <a:cxn ang="0">
                  <a:pos x="9" y="26"/>
                </a:cxn>
                <a:cxn ang="0">
                  <a:pos x="11" y="26"/>
                </a:cxn>
                <a:cxn ang="0">
                  <a:pos x="16" y="26"/>
                </a:cxn>
                <a:cxn ang="0">
                  <a:pos x="19" y="26"/>
                </a:cxn>
                <a:cxn ang="0">
                  <a:pos x="21" y="24"/>
                </a:cxn>
                <a:cxn ang="0">
                  <a:pos x="23" y="21"/>
                </a:cxn>
                <a:cxn ang="0">
                  <a:pos x="26" y="17"/>
                </a:cxn>
                <a:cxn ang="0">
                  <a:pos x="26" y="14"/>
                </a:cxn>
              </a:cxnLst>
              <a:rect l="0" t="0" r="r" b="b"/>
              <a:pathLst>
                <a:path w="26" h="26">
                  <a:moveTo>
                    <a:pt x="26" y="14"/>
                  </a:moveTo>
                  <a:lnTo>
                    <a:pt x="26" y="10"/>
                  </a:lnTo>
                  <a:lnTo>
                    <a:pt x="23" y="7"/>
                  </a:lnTo>
                  <a:lnTo>
                    <a:pt x="21" y="5"/>
                  </a:lnTo>
                  <a:lnTo>
                    <a:pt x="19" y="3"/>
                  </a:lnTo>
                  <a:lnTo>
                    <a:pt x="16" y="0"/>
                  </a:lnTo>
                  <a:lnTo>
                    <a:pt x="11" y="0"/>
                  </a:lnTo>
                  <a:lnTo>
                    <a:pt x="9" y="0"/>
                  </a:lnTo>
                  <a:lnTo>
                    <a:pt x="4" y="3"/>
                  </a:lnTo>
                  <a:lnTo>
                    <a:pt x="2" y="5"/>
                  </a:lnTo>
                  <a:lnTo>
                    <a:pt x="0" y="7"/>
                  </a:lnTo>
                  <a:lnTo>
                    <a:pt x="0" y="10"/>
                  </a:lnTo>
                  <a:lnTo>
                    <a:pt x="0" y="14"/>
                  </a:lnTo>
                  <a:lnTo>
                    <a:pt x="0" y="17"/>
                  </a:lnTo>
                  <a:lnTo>
                    <a:pt x="0" y="21"/>
                  </a:lnTo>
                  <a:lnTo>
                    <a:pt x="2" y="24"/>
                  </a:lnTo>
                  <a:lnTo>
                    <a:pt x="4" y="26"/>
                  </a:lnTo>
                  <a:lnTo>
                    <a:pt x="9" y="26"/>
                  </a:lnTo>
                  <a:lnTo>
                    <a:pt x="11" y="26"/>
                  </a:lnTo>
                  <a:lnTo>
                    <a:pt x="16" y="26"/>
                  </a:lnTo>
                  <a:lnTo>
                    <a:pt x="19" y="26"/>
                  </a:lnTo>
                  <a:lnTo>
                    <a:pt x="21" y="24"/>
                  </a:lnTo>
                  <a:lnTo>
                    <a:pt x="23" y="21"/>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52" name="Freeform 176"/>
            <p:cNvSpPr>
              <a:spLocks/>
            </p:cNvSpPr>
            <p:nvPr/>
          </p:nvSpPr>
          <p:spPr bwMode="auto">
            <a:xfrm>
              <a:off x="3147" y="1766"/>
              <a:ext cx="59" cy="60"/>
            </a:xfrm>
            <a:custGeom>
              <a:avLst/>
              <a:gdLst/>
              <a:ahLst/>
              <a:cxnLst>
                <a:cxn ang="0">
                  <a:pos x="26" y="14"/>
                </a:cxn>
                <a:cxn ang="0">
                  <a:pos x="26" y="9"/>
                </a:cxn>
                <a:cxn ang="0">
                  <a:pos x="24" y="7"/>
                </a:cxn>
                <a:cxn ang="0">
                  <a:pos x="21" y="4"/>
                </a:cxn>
                <a:cxn ang="0">
                  <a:pos x="19" y="2"/>
                </a:cxn>
                <a:cxn ang="0">
                  <a:pos x="17" y="0"/>
                </a:cxn>
                <a:cxn ang="0">
                  <a:pos x="12" y="0"/>
                </a:cxn>
                <a:cxn ang="0">
                  <a:pos x="10" y="0"/>
                </a:cxn>
                <a:cxn ang="0">
                  <a:pos x="5" y="2"/>
                </a:cxn>
                <a:cxn ang="0">
                  <a:pos x="3" y="4"/>
                </a:cxn>
                <a:cxn ang="0">
                  <a:pos x="0" y="7"/>
                </a:cxn>
                <a:cxn ang="0">
                  <a:pos x="0" y="9"/>
                </a:cxn>
                <a:cxn ang="0">
                  <a:pos x="0" y="14"/>
                </a:cxn>
                <a:cxn ang="0">
                  <a:pos x="0" y="16"/>
                </a:cxn>
                <a:cxn ang="0">
                  <a:pos x="0" y="18"/>
                </a:cxn>
                <a:cxn ang="0">
                  <a:pos x="3" y="23"/>
                </a:cxn>
                <a:cxn ang="0">
                  <a:pos x="5" y="23"/>
                </a:cxn>
                <a:cxn ang="0">
                  <a:pos x="10" y="26"/>
                </a:cxn>
                <a:cxn ang="0">
                  <a:pos x="12" y="26"/>
                </a:cxn>
                <a:cxn ang="0">
                  <a:pos x="17" y="26"/>
                </a:cxn>
                <a:cxn ang="0">
                  <a:pos x="19" y="23"/>
                </a:cxn>
                <a:cxn ang="0">
                  <a:pos x="21" y="23"/>
                </a:cxn>
                <a:cxn ang="0">
                  <a:pos x="24" y="18"/>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10" y="0"/>
                  </a:lnTo>
                  <a:lnTo>
                    <a:pt x="5" y="2"/>
                  </a:lnTo>
                  <a:lnTo>
                    <a:pt x="3" y="4"/>
                  </a:lnTo>
                  <a:lnTo>
                    <a:pt x="0" y="7"/>
                  </a:lnTo>
                  <a:lnTo>
                    <a:pt x="0" y="9"/>
                  </a:lnTo>
                  <a:lnTo>
                    <a:pt x="0" y="14"/>
                  </a:lnTo>
                  <a:lnTo>
                    <a:pt x="0" y="16"/>
                  </a:lnTo>
                  <a:lnTo>
                    <a:pt x="0" y="18"/>
                  </a:lnTo>
                  <a:lnTo>
                    <a:pt x="3" y="23"/>
                  </a:lnTo>
                  <a:lnTo>
                    <a:pt x="5" y="23"/>
                  </a:lnTo>
                  <a:lnTo>
                    <a:pt x="10" y="26"/>
                  </a:lnTo>
                  <a:lnTo>
                    <a:pt x="12" y="26"/>
                  </a:lnTo>
                  <a:lnTo>
                    <a:pt x="17" y="26"/>
                  </a:lnTo>
                  <a:lnTo>
                    <a:pt x="19" y="23"/>
                  </a:lnTo>
                  <a:lnTo>
                    <a:pt x="21" y="23"/>
                  </a:lnTo>
                  <a:lnTo>
                    <a:pt x="24" y="18"/>
                  </a:lnTo>
                  <a:lnTo>
                    <a:pt x="26" y="16"/>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353" name="Freeform 177"/>
            <p:cNvSpPr>
              <a:spLocks/>
            </p:cNvSpPr>
            <p:nvPr/>
          </p:nvSpPr>
          <p:spPr bwMode="auto">
            <a:xfrm>
              <a:off x="3003" y="1754"/>
              <a:ext cx="58" cy="61"/>
            </a:xfrm>
            <a:custGeom>
              <a:avLst/>
              <a:gdLst/>
              <a:ahLst/>
              <a:cxnLst>
                <a:cxn ang="0">
                  <a:pos x="26" y="14"/>
                </a:cxn>
                <a:cxn ang="0">
                  <a:pos x="26" y="9"/>
                </a:cxn>
                <a:cxn ang="0">
                  <a:pos x="24" y="7"/>
                </a:cxn>
                <a:cxn ang="0">
                  <a:pos x="22" y="5"/>
                </a:cxn>
                <a:cxn ang="0">
                  <a:pos x="19" y="2"/>
                </a:cxn>
                <a:cxn ang="0">
                  <a:pos x="17" y="0"/>
                </a:cxn>
                <a:cxn ang="0">
                  <a:pos x="12" y="0"/>
                </a:cxn>
                <a:cxn ang="0">
                  <a:pos x="10" y="0"/>
                </a:cxn>
                <a:cxn ang="0">
                  <a:pos x="5" y="2"/>
                </a:cxn>
                <a:cxn ang="0">
                  <a:pos x="3" y="5"/>
                </a:cxn>
                <a:cxn ang="0">
                  <a:pos x="0" y="7"/>
                </a:cxn>
                <a:cxn ang="0">
                  <a:pos x="0" y="9"/>
                </a:cxn>
                <a:cxn ang="0">
                  <a:pos x="0" y="14"/>
                </a:cxn>
                <a:cxn ang="0">
                  <a:pos x="0" y="16"/>
                </a:cxn>
                <a:cxn ang="0">
                  <a:pos x="0" y="19"/>
                </a:cxn>
                <a:cxn ang="0">
                  <a:pos x="3" y="23"/>
                </a:cxn>
                <a:cxn ang="0">
                  <a:pos x="5" y="26"/>
                </a:cxn>
                <a:cxn ang="0">
                  <a:pos x="10" y="26"/>
                </a:cxn>
                <a:cxn ang="0">
                  <a:pos x="12" y="26"/>
                </a:cxn>
                <a:cxn ang="0">
                  <a:pos x="17" y="26"/>
                </a:cxn>
                <a:cxn ang="0">
                  <a:pos x="19" y="26"/>
                </a:cxn>
                <a:cxn ang="0">
                  <a:pos x="22" y="23"/>
                </a:cxn>
                <a:cxn ang="0">
                  <a:pos x="24" y="19"/>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5" y="2"/>
                  </a:lnTo>
                  <a:lnTo>
                    <a:pt x="3" y="5"/>
                  </a:lnTo>
                  <a:lnTo>
                    <a:pt x="0" y="7"/>
                  </a:lnTo>
                  <a:lnTo>
                    <a:pt x="0" y="9"/>
                  </a:lnTo>
                  <a:lnTo>
                    <a:pt x="0" y="14"/>
                  </a:lnTo>
                  <a:lnTo>
                    <a:pt x="0" y="16"/>
                  </a:lnTo>
                  <a:lnTo>
                    <a:pt x="0" y="19"/>
                  </a:lnTo>
                  <a:lnTo>
                    <a:pt x="3" y="23"/>
                  </a:lnTo>
                  <a:lnTo>
                    <a:pt x="5" y="26"/>
                  </a:lnTo>
                  <a:lnTo>
                    <a:pt x="10" y="26"/>
                  </a:lnTo>
                  <a:lnTo>
                    <a:pt x="12" y="26"/>
                  </a:lnTo>
                  <a:lnTo>
                    <a:pt x="17" y="26"/>
                  </a:lnTo>
                  <a:lnTo>
                    <a:pt x="19" y="26"/>
                  </a:lnTo>
                  <a:lnTo>
                    <a:pt x="22" y="23"/>
                  </a:lnTo>
                  <a:lnTo>
                    <a:pt x="24" y="19"/>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54" name="Freeform 178"/>
            <p:cNvSpPr>
              <a:spLocks/>
            </p:cNvSpPr>
            <p:nvPr/>
          </p:nvSpPr>
          <p:spPr bwMode="auto">
            <a:xfrm>
              <a:off x="3292" y="1711"/>
              <a:ext cx="59" cy="60"/>
            </a:xfrm>
            <a:custGeom>
              <a:avLst/>
              <a:gdLst/>
              <a:ahLst/>
              <a:cxnLst>
                <a:cxn ang="0">
                  <a:pos x="26" y="12"/>
                </a:cxn>
                <a:cxn ang="0">
                  <a:pos x="26" y="9"/>
                </a:cxn>
                <a:cxn ang="0">
                  <a:pos x="24" y="7"/>
                </a:cxn>
                <a:cxn ang="0">
                  <a:pos x="21" y="2"/>
                </a:cxn>
                <a:cxn ang="0">
                  <a:pos x="19" y="0"/>
                </a:cxn>
                <a:cxn ang="0">
                  <a:pos x="17" y="0"/>
                </a:cxn>
                <a:cxn ang="0">
                  <a:pos x="12" y="0"/>
                </a:cxn>
                <a:cxn ang="0">
                  <a:pos x="9" y="0"/>
                </a:cxn>
                <a:cxn ang="0">
                  <a:pos x="5" y="0"/>
                </a:cxn>
                <a:cxn ang="0">
                  <a:pos x="2" y="2"/>
                </a:cxn>
                <a:cxn ang="0">
                  <a:pos x="0" y="7"/>
                </a:cxn>
                <a:cxn ang="0">
                  <a:pos x="0" y="9"/>
                </a:cxn>
                <a:cxn ang="0">
                  <a:pos x="0" y="12"/>
                </a:cxn>
                <a:cxn ang="0">
                  <a:pos x="0" y="16"/>
                </a:cxn>
                <a:cxn ang="0">
                  <a:pos x="0" y="19"/>
                </a:cxn>
                <a:cxn ang="0">
                  <a:pos x="2" y="21"/>
                </a:cxn>
                <a:cxn ang="0">
                  <a:pos x="5" y="24"/>
                </a:cxn>
                <a:cxn ang="0">
                  <a:pos x="9" y="26"/>
                </a:cxn>
                <a:cxn ang="0">
                  <a:pos x="12" y="26"/>
                </a:cxn>
                <a:cxn ang="0">
                  <a:pos x="17" y="26"/>
                </a:cxn>
                <a:cxn ang="0">
                  <a:pos x="19" y="24"/>
                </a:cxn>
                <a:cxn ang="0">
                  <a:pos x="21" y="21"/>
                </a:cxn>
                <a:cxn ang="0">
                  <a:pos x="24" y="19"/>
                </a:cxn>
                <a:cxn ang="0">
                  <a:pos x="26" y="16"/>
                </a:cxn>
                <a:cxn ang="0">
                  <a:pos x="26" y="12"/>
                </a:cxn>
              </a:cxnLst>
              <a:rect l="0" t="0" r="r" b="b"/>
              <a:pathLst>
                <a:path w="26" h="26">
                  <a:moveTo>
                    <a:pt x="26" y="12"/>
                  </a:moveTo>
                  <a:lnTo>
                    <a:pt x="26" y="9"/>
                  </a:lnTo>
                  <a:lnTo>
                    <a:pt x="24" y="7"/>
                  </a:lnTo>
                  <a:lnTo>
                    <a:pt x="21" y="2"/>
                  </a:lnTo>
                  <a:lnTo>
                    <a:pt x="19" y="0"/>
                  </a:lnTo>
                  <a:lnTo>
                    <a:pt x="17" y="0"/>
                  </a:lnTo>
                  <a:lnTo>
                    <a:pt x="12" y="0"/>
                  </a:lnTo>
                  <a:lnTo>
                    <a:pt x="9" y="0"/>
                  </a:lnTo>
                  <a:lnTo>
                    <a:pt x="5" y="0"/>
                  </a:lnTo>
                  <a:lnTo>
                    <a:pt x="2" y="2"/>
                  </a:lnTo>
                  <a:lnTo>
                    <a:pt x="0" y="7"/>
                  </a:lnTo>
                  <a:lnTo>
                    <a:pt x="0" y="9"/>
                  </a:lnTo>
                  <a:lnTo>
                    <a:pt x="0" y="12"/>
                  </a:lnTo>
                  <a:lnTo>
                    <a:pt x="0" y="16"/>
                  </a:lnTo>
                  <a:lnTo>
                    <a:pt x="0" y="19"/>
                  </a:lnTo>
                  <a:lnTo>
                    <a:pt x="2" y="21"/>
                  </a:lnTo>
                  <a:lnTo>
                    <a:pt x="5" y="24"/>
                  </a:lnTo>
                  <a:lnTo>
                    <a:pt x="9" y="26"/>
                  </a:lnTo>
                  <a:lnTo>
                    <a:pt x="12" y="26"/>
                  </a:lnTo>
                  <a:lnTo>
                    <a:pt x="17" y="26"/>
                  </a:lnTo>
                  <a:lnTo>
                    <a:pt x="19" y="24"/>
                  </a:lnTo>
                  <a:lnTo>
                    <a:pt x="21" y="21"/>
                  </a:lnTo>
                  <a:lnTo>
                    <a:pt x="24" y="19"/>
                  </a:lnTo>
                  <a:lnTo>
                    <a:pt x="26" y="16"/>
                  </a:lnTo>
                  <a:lnTo>
                    <a:pt x="26" y="12"/>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355" name="Freeform 179"/>
            <p:cNvSpPr>
              <a:spLocks/>
            </p:cNvSpPr>
            <p:nvPr/>
          </p:nvSpPr>
          <p:spPr bwMode="auto">
            <a:xfrm>
              <a:off x="3147" y="1766"/>
              <a:ext cx="59" cy="60"/>
            </a:xfrm>
            <a:custGeom>
              <a:avLst/>
              <a:gdLst/>
              <a:ahLst/>
              <a:cxnLst>
                <a:cxn ang="0">
                  <a:pos x="26" y="14"/>
                </a:cxn>
                <a:cxn ang="0">
                  <a:pos x="26" y="9"/>
                </a:cxn>
                <a:cxn ang="0">
                  <a:pos x="24" y="7"/>
                </a:cxn>
                <a:cxn ang="0">
                  <a:pos x="21" y="4"/>
                </a:cxn>
                <a:cxn ang="0">
                  <a:pos x="19" y="2"/>
                </a:cxn>
                <a:cxn ang="0">
                  <a:pos x="17" y="0"/>
                </a:cxn>
                <a:cxn ang="0">
                  <a:pos x="12" y="0"/>
                </a:cxn>
                <a:cxn ang="0">
                  <a:pos x="10" y="0"/>
                </a:cxn>
                <a:cxn ang="0">
                  <a:pos x="5" y="2"/>
                </a:cxn>
                <a:cxn ang="0">
                  <a:pos x="3" y="4"/>
                </a:cxn>
                <a:cxn ang="0">
                  <a:pos x="0" y="7"/>
                </a:cxn>
                <a:cxn ang="0">
                  <a:pos x="0" y="9"/>
                </a:cxn>
                <a:cxn ang="0">
                  <a:pos x="0" y="14"/>
                </a:cxn>
                <a:cxn ang="0">
                  <a:pos x="0" y="16"/>
                </a:cxn>
                <a:cxn ang="0">
                  <a:pos x="0" y="18"/>
                </a:cxn>
                <a:cxn ang="0">
                  <a:pos x="3" y="23"/>
                </a:cxn>
                <a:cxn ang="0">
                  <a:pos x="5" y="23"/>
                </a:cxn>
                <a:cxn ang="0">
                  <a:pos x="10" y="26"/>
                </a:cxn>
                <a:cxn ang="0">
                  <a:pos x="12" y="26"/>
                </a:cxn>
                <a:cxn ang="0">
                  <a:pos x="17" y="26"/>
                </a:cxn>
                <a:cxn ang="0">
                  <a:pos x="19" y="23"/>
                </a:cxn>
                <a:cxn ang="0">
                  <a:pos x="21" y="23"/>
                </a:cxn>
                <a:cxn ang="0">
                  <a:pos x="24" y="18"/>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10" y="0"/>
                  </a:lnTo>
                  <a:lnTo>
                    <a:pt x="5" y="2"/>
                  </a:lnTo>
                  <a:lnTo>
                    <a:pt x="3" y="4"/>
                  </a:lnTo>
                  <a:lnTo>
                    <a:pt x="0" y="7"/>
                  </a:lnTo>
                  <a:lnTo>
                    <a:pt x="0" y="9"/>
                  </a:lnTo>
                  <a:lnTo>
                    <a:pt x="0" y="14"/>
                  </a:lnTo>
                  <a:lnTo>
                    <a:pt x="0" y="16"/>
                  </a:lnTo>
                  <a:lnTo>
                    <a:pt x="0" y="18"/>
                  </a:lnTo>
                  <a:lnTo>
                    <a:pt x="3" y="23"/>
                  </a:lnTo>
                  <a:lnTo>
                    <a:pt x="5" y="23"/>
                  </a:lnTo>
                  <a:lnTo>
                    <a:pt x="10" y="26"/>
                  </a:lnTo>
                  <a:lnTo>
                    <a:pt x="12" y="26"/>
                  </a:lnTo>
                  <a:lnTo>
                    <a:pt x="17" y="26"/>
                  </a:lnTo>
                  <a:lnTo>
                    <a:pt x="19" y="23"/>
                  </a:lnTo>
                  <a:lnTo>
                    <a:pt x="21" y="23"/>
                  </a:lnTo>
                  <a:lnTo>
                    <a:pt x="24" y="18"/>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56" name="Freeform 180"/>
            <p:cNvSpPr>
              <a:spLocks/>
            </p:cNvSpPr>
            <p:nvPr/>
          </p:nvSpPr>
          <p:spPr bwMode="auto">
            <a:xfrm>
              <a:off x="3437" y="1655"/>
              <a:ext cx="58" cy="60"/>
            </a:xfrm>
            <a:custGeom>
              <a:avLst/>
              <a:gdLst/>
              <a:ahLst/>
              <a:cxnLst>
                <a:cxn ang="0">
                  <a:pos x="26" y="12"/>
                </a:cxn>
                <a:cxn ang="0">
                  <a:pos x="26" y="10"/>
                </a:cxn>
                <a:cxn ang="0">
                  <a:pos x="23" y="5"/>
                </a:cxn>
                <a:cxn ang="0">
                  <a:pos x="21" y="3"/>
                </a:cxn>
                <a:cxn ang="0">
                  <a:pos x="19" y="0"/>
                </a:cxn>
                <a:cxn ang="0">
                  <a:pos x="16" y="0"/>
                </a:cxn>
                <a:cxn ang="0">
                  <a:pos x="12" y="0"/>
                </a:cxn>
                <a:cxn ang="0">
                  <a:pos x="9" y="0"/>
                </a:cxn>
                <a:cxn ang="0">
                  <a:pos x="4" y="0"/>
                </a:cxn>
                <a:cxn ang="0">
                  <a:pos x="2" y="3"/>
                </a:cxn>
                <a:cxn ang="0">
                  <a:pos x="0" y="5"/>
                </a:cxn>
                <a:cxn ang="0">
                  <a:pos x="0" y="10"/>
                </a:cxn>
                <a:cxn ang="0">
                  <a:pos x="0" y="12"/>
                </a:cxn>
                <a:cxn ang="0">
                  <a:pos x="0" y="17"/>
                </a:cxn>
                <a:cxn ang="0">
                  <a:pos x="0" y="19"/>
                </a:cxn>
                <a:cxn ang="0">
                  <a:pos x="2" y="22"/>
                </a:cxn>
                <a:cxn ang="0">
                  <a:pos x="4" y="24"/>
                </a:cxn>
                <a:cxn ang="0">
                  <a:pos x="9" y="26"/>
                </a:cxn>
                <a:cxn ang="0">
                  <a:pos x="12" y="26"/>
                </a:cxn>
                <a:cxn ang="0">
                  <a:pos x="16" y="26"/>
                </a:cxn>
                <a:cxn ang="0">
                  <a:pos x="19" y="24"/>
                </a:cxn>
                <a:cxn ang="0">
                  <a:pos x="21" y="22"/>
                </a:cxn>
                <a:cxn ang="0">
                  <a:pos x="23" y="19"/>
                </a:cxn>
                <a:cxn ang="0">
                  <a:pos x="26" y="17"/>
                </a:cxn>
                <a:cxn ang="0">
                  <a:pos x="26" y="12"/>
                </a:cxn>
              </a:cxnLst>
              <a:rect l="0" t="0" r="r" b="b"/>
              <a:pathLst>
                <a:path w="26" h="26">
                  <a:moveTo>
                    <a:pt x="26" y="12"/>
                  </a:moveTo>
                  <a:lnTo>
                    <a:pt x="26" y="10"/>
                  </a:lnTo>
                  <a:lnTo>
                    <a:pt x="23" y="5"/>
                  </a:lnTo>
                  <a:lnTo>
                    <a:pt x="21" y="3"/>
                  </a:lnTo>
                  <a:lnTo>
                    <a:pt x="19" y="0"/>
                  </a:lnTo>
                  <a:lnTo>
                    <a:pt x="16" y="0"/>
                  </a:lnTo>
                  <a:lnTo>
                    <a:pt x="12" y="0"/>
                  </a:lnTo>
                  <a:lnTo>
                    <a:pt x="9" y="0"/>
                  </a:lnTo>
                  <a:lnTo>
                    <a:pt x="4" y="0"/>
                  </a:lnTo>
                  <a:lnTo>
                    <a:pt x="2" y="3"/>
                  </a:lnTo>
                  <a:lnTo>
                    <a:pt x="0" y="5"/>
                  </a:lnTo>
                  <a:lnTo>
                    <a:pt x="0" y="10"/>
                  </a:lnTo>
                  <a:lnTo>
                    <a:pt x="0" y="12"/>
                  </a:lnTo>
                  <a:lnTo>
                    <a:pt x="0" y="17"/>
                  </a:lnTo>
                  <a:lnTo>
                    <a:pt x="0" y="19"/>
                  </a:lnTo>
                  <a:lnTo>
                    <a:pt x="2" y="22"/>
                  </a:lnTo>
                  <a:lnTo>
                    <a:pt x="4" y="24"/>
                  </a:lnTo>
                  <a:lnTo>
                    <a:pt x="9" y="26"/>
                  </a:lnTo>
                  <a:lnTo>
                    <a:pt x="12" y="26"/>
                  </a:lnTo>
                  <a:lnTo>
                    <a:pt x="16" y="26"/>
                  </a:lnTo>
                  <a:lnTo>
                    <a:pt x="19" y="24"/>
                  </a:lnTo>
                  <a:lnTo>
                    <a:pt x="21" y="22"/>
                  </a:lnTo>
                  <a:lnTo>
                    <a:pt x="23" y="19"/>
                  </a:lnTo>
                  <a:lnTo>
                    <a:pt x="26" y="17"/>
                  </a:lnTo>
                  <a:lnTo>
                    <a:pt x="26" y="12"/>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357" name="Freeform 181"/>
            <p:cNvSpPr>
              <a:spLocks/>
            </p:cNvSpPr>
            <p:nvPr/>
          </p:nvSpPr>
          <p:spPr bwMode="auto">
            <a:xfrm>
              <a:off x="3292" y="1711"/>
              <a:ext cx="59" cy="60"/>
            </a:xfrm>
            <a:custGeom>
              <a:avLst/>
              <a:gdLst/>
              <a:ahLst/>
              <a:cxnLst>
                <a:cxn ang="0">
                  <a:pos x="26" y="12"/>
                </a:cxn>
                <a:cxn ang="0">
                  <a:pos x="26" y="9"/>
                </a:cxn>
                <a:cxn ang="0">
                  <a:pos x="24" y="7"/>
                </a:cxn>
                <a:cxn ang="0">
                  <a:pos x="21" y="2"/>
                </a:cxn>
                <a:cxn ang="0">
                  <a:pos x="19" y="0"/>
                </a:cxn>
                <a:cxn ang="0">
                  <a:pos x="17" y="0"/>
                </a:cxn>
                <a:cxn ang="0">
                  <a:pos x="12" y="0"/>
                </a:cxn>
                <a:cxn ang="0">
                  <a:pos x="9" y="0"/>
                </a:cxn>
                <a:cxn ang="0">
                  <a:pos x="5" y="0"/>
                </a:cxn>
                <a:cxn ang="0">
                  <a:pos x="2" y="2"/>
                </a:cxn>
                <a:cxn ang="0">
                  <a:pos x="0" y="7"/>
                </a:cxn>
                <a:cxn ang="0">
                  <a:pos x="0" y="9"/>
                </a:cxn>
                <a:cxn ang="0">
                  <a:pos x="0" y="12"/>
                </a:cxn>
                <a:cxn ang="0">
                  <a:pos x="0" y="16"/>
                </a:cxn>
                <a:cxn ang="0">
                  <a:pos x="0" y="19"/>
                </a:cxn>
                <a:cxn ang="0">
                  <a:pos x="2" y="21"/>
                </a:cxn>
                <a:cxn ang="0">
                  <a:pos x="5" y="24"/>
                </a:cxn>
                <a:cxn ang="0">
                  <a:pos x="9" y="26"/>
                </a:cxn>
                <a:cxn ang="0">
                  <a:pos x="12" y="26"/>
                </a:cxn>
                <a:cxn ang="0">
                  <a:pos x="17" y="26"/>
                </a:cxn>
                <a:cxn ang="0">
                  <a:pos x="19" y="24"/>
                </a:cxn>
                <a:cxn ang="0">
                  <a:pos x="21" y="21"/>
                </a:cxn>
                <a:cxn ang="0">
                  <a:pos x="24" y="19"/>
                </a:cxn>
                <a:cxn ang="0">
                  <a:pos x="26" y="16"/>
                </a:cxn>
                <a:cxn ang="0">
                  <a:pos x="26" y="12"/>
                </a:cxn>
              </a:cxnLst>
              <a:rect l="0" t="0" r="r" b="b"/>
              <a:pathLst>
                <a:path w="26" h="26">
                  <a:moveTo>
                    <a:pt x="26" y="12"/>
                  </a:moveTo>
                  <a:lnTo>
                    <a:pt x="26" y="9"/>
                  </a:lnTo>
                  <a:lnTo>
                    <a:pt x="24" y="7"/>
                  </a:lnTo>
                  <a:lnTo>
                    <a:pt x="21" y="2"/>
                  </a:lnTo>
                  <a:lnTo>
                    <a:pt x="19" y="0"/>
                  </a:lnTo>
                  <a:lnTo>
                    <a:pt x="17" y="0"/>
                  </a:lnTo>
                  <a:lnTo>
                    <a:pt x="12" y="0"/>
                  </a:lnTo>
                  <a:lnTo>
                    <a:pt x="9" y="0"/>
                  </a:lnTo>
                  <a:lnTo>
                    <a:pt x="5" y="0"/>
                  </a:lnTo>
                  <a:lnTo>
                    <a:pt x="2" y="2"/>
                  </a:lnTo>
                  <a:lnTo>
                    <a:pt x="0" y="7"/>
                  </a:lnTo>
                  <a:lnTo>
                    <a:pt x="0" y="9"/>
                  </a:lnTo>
                  <a:lnTo>
                    <a:pt x="0" y="12"/>
                  </a:lnTo>
                  <a:lnTo>
                    <a:pt x="0" y="16"/>
                  </a:lnTo>
                  <a:lnTo>
                    <a:pt x="0" y="19"/>
                  </a:lnTo>
                  <a:lnTo>
                    <a:pt x="2" y="21"/>
                  </a:lnTo>
                  <a:lnTo>
                    <a:pt x="5" y="24"/>
                  </a:lnTo>
                  <a:lnTo>
                    <a:pt x="9" y="26"/>
                  </a:lnTo>
                  <a:lnTo>
                    <a:pt x="12" y="26"/>
                  </a:lnTo>
                  <a:lnTo>
                    <a:pt x="17" y="26"/>
                  </a:lnTo>
                  <a:lnTo>
                    <a:pt x="19" y="24"/>
                  </a:lnTo>
                  <a:lnTo>
                    <a:pt x="21" y="21"/>
                  </a:lnTo>
                  <a:lnTo>
                    <a:pt x="24" y="19"/>
                  </a:lnTo>
                  <a:lnTo>
                    <a:pt x="26" y="16"/>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58" name="Freeform 182"/>
            <p:cNvSpPr>
              <a:spLocks/>
            </p:cNvSpPr>
            <p:nvPr/>
          </p:nvSpPr>
          <p:spPr bwMode="auto">
            <a:xfrm>
              <a:off x="3581" y="1627"/>
              <a:ext cx="59" cy="67"/>
            </a:xfrm>
            <a:custGeom>
              <a:avLst/>
              <a:gdLst/>
              <a:ahLst/>
              <a:cxnLst>
                <a:cxn ang="0">
                  <a:pos x="26" y="15"/>
                </a:cxn>
                <a:cxn ang="0">
                  <a:pos x="26" y="12"/>
                </a:cxn>
                <a:cxn ang="0">
                  <a:pos x="23" y="8"/>
                </a:cxn>
                <a:cxn ang="0">
                  <a:pos x="21" y="5"/>
                </a:cxn>
                <a:cxn ang="0">
                  <a:pos x="18" y="3"/>
                </a:cxn>
                <a:cxn ang="0">
                  <a:pos x="16" y="3"/>
                </a:cxn>
                <a:cxn ang="0">
                  <a:pos x="11" y="0"/>
                </a:cxn>
                <a:cxn ang="0">
                  <a:pos x="9" y="3"/>
                </a:cxn>
                <a:cxn ang="0">
                  <a:pos x="4" y="3"/>
                </a:cxn>
                <a:cxn ang="0">
                  <a:pos x="2" y="5"/>
                </a:cxn>
                <a:cxn ang="0">
                  <a:pos x="0" y="8"/>
                </a:cxn>
                <a:cxn ang="0">
                  <a:pos x="0" y="12"/>
                </a:cxn>
                <a:cxn ang="0">
                  <a:pos x="0" y="15"/>
                </a:cxn>
                <a:cxn ang="0">
                  <a:pos x="0" y="17"/>
                </a:cxn>
                <a:cxn ang="0">
                  <a:pos x="0" y="22"/>
                </a:cxn>
                <a:cxn ang="0">
                  <a:pos x="2" y="24"/>
                </a:cxn>
                <a:cxn ang="0">
                  <a:pos x="4" y="26"/>
                </a:cxn>
                <a:cxn ang="0">
                  <a:pos x="9" y="26"/>
                </a:cxn>
                <a:cxn ang="0">
                  <a:pos x="11" y="29"/>
                </a:cxn>
                <a:cxn ang="0">
                  <a:pos x="16" y="26"/>
                </a:cxn>
                <a:cxn ang="0">
                  <a:pos x="18" y="26"/>
                </a:cxn>
                <a:cxn ang="0">
                  <a:pos x="21" y="24"/>
                </a:cxn>
                <a:cxn ang="0">
                  <a:pos x="23" y="22"/>
                </a:cxn>
                <a:cxn ang="0">
                  <a:pos x="26" y="17"/>
                </a:cxn>
                <a:cxn ang="0">
                  <a:pos x="26" y="15"/>
                </a:cxn>
              </a:cxnLst>
              <a:rect l="0" t="0" r="r" b="b"/>
              <a:pathLst>
                <a:path w="26" h="29">
                  <a:moveTo>
                    <a:pt x="26" y="15"/>
                  </a:moveTo>
                  <a:lnTo>
                    <a:pt x="26" y="12"/>
                  </a:lnTo>
                  <a:lnTo>
                    <a:pt x="23" y="8"/>
                  </a:lnTo>
                  <a:lnTo>
                    <a:pt x="21" y="5"/>
                  </a:lnTo>
                  <a:lnTo>
                    <a:pt x="18" y="3"/>
                  </a:lnTo>
                  <a:lnTo>
                    <a:pt x="16" y="3"/>
                  </a:lnTo>
                  <a:lnTo>
                    <a:pt x="11" y="0"/>
                  </a:lnTo>
                  <a:lnTo>
                    <a:pt x="9" y="3"/>
                  </a:lnTo>
                  <a:lnTo>
                    <a:pt x="4" y="3"/>
                  </a:lnTo>
                  <a:lnTo>
                    <a:pt x="2" y="5"/>
                  </a:lnTo>
                  <a:lnTo>
                    <a:pt x="0" y="8"/>
                  </a:lnTo>
                  <a:lnTo>
                    <a:pt x="0" y="12"/>
                  </a:lnTo>
                  <a:lnTo>
                    <a:pt x="0" y="15"/>
                  </a:lnTo>
                  <a:lnTo>
                    <a:pt x="0" y="17"/>
                  </a:lnTo>
                  <a:lnTo>
                    <a:pt x="0" y="22"/>
                  </a:lnTo>
                  <a:lnTo>
                    <a:pt x="2" y="24"/>
                  </a:lnTo>
                  <a:lnTo>
                    <a:pt x="4" y="26"/>
                  </a:lnTo>
                  <a:lnTo>
                    <a:pt x="9" y="26"/>
                  </a:lnTo>
                  <a:lnTo>
                    <a:pt x="11" y="29"/>
                  </a:lnTo>
                  <a:lnTo>
                    <a:pt x="16" y="26"/>
                  </a:lnTo>
                  <a:lnTo>
                    <a:pt x="18" y="26"/>
                  </a:lnTo>
                  <a:lnTo>
                    <a:pt x="21" y="24"/>
                  </a:lnTo>
                  <a:lnTo>
                    <a:pt x="23" y="22"/>
                  </a:lnTo>
                  <a:lnTo>
                    <a:pt x="26" y="17"/>
                  </a:lnTo>
                  <a:lnTo>
                    <a:pt x="26" y="15"/>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359" name="Freeform 183"/>
            <p:cNvSpPr>
              <a:spLocks/>
            </p:cNvSpPr>
            <p:nvPr/>
          </p:nvSpPr>
          <p:spPr bwMode="auto">
            <a:xfrm>
              <a:off x="3437" y="1655"/>
              <a:ext cx="58" cy="60"/>
            </a:xfrm>
            <a:custGeom>
              <a:avLst/>
              <a:gdLst/>
              <a:ahLst/>
              <a:cxnLst>
                <a:cxn ang="0">
                  <a:pos x="26" y="12"/>
                </a:cxn>
                <a:cxn ang="0">
                  <a:pos x="26" y="10"/>
                </a:cxn>
                <a:cxn ang="0">
                  <a:pos x="23" y="5"/>
                </a:cxn>
                <a:cxn ang="0">
                  <a:pos x="21" y="3"/>
                </a:cxn>
                <a:cxn ang="0">
                  <a:pos x="19" y="0"/>
                </a:cxn>
                <a:cxn ang="0">
                  <a:pos x="16" y="0"/>
                </a:cxn>
                <a:cxn ang="0">
                  <a:pos x="12" y="0"/>
                </a:cxn>
                <a:cxn ang="0">
                  <a:pos x="9" y="0"/>
                </a:cxn>
                <a:cxn ang="0">
                  <a:pos x="4" y="0"/>
                </a:cxn>
                <a:cxn ang="0">
                  <a:pos x="2" y="3"/>
                </a:cxn>
                <a:cxn ang="0">
                  <a:pos x="0" y="5"/>
                </a:cxn>
                <a:cxn ang="0">
                  <a:pos x="0" y="10"/>
                </a:cxn>
                <a:cxn ang="0">
                  <a:pos x="0" y="12"/>
                </a:cxn>
                <a:cxn ang="0">
                  <a:pos x="0" y="17"/>
                </a:cxn>
                <a:cxn ang="0">
                  <a:pos x="0" y="19"/>
                </a:cxn>
                <a:cxn ang="0">
                  <a:pos x="2" y="22"/>
                </a:cxn>
                <a:cxn ang="0">
                  <a:pos x="4" y="24"/>
                </a:cxn>
                <a:cxn ang="0">
                  <a:pos x="9" y="26"/>
                </a:cxn>
                <a:cxn ang="0">
                  <a:pos x="12" y="26"/>
                </a:cxn>
                <a:cxn ang="0">
                  <a:pos x="16" y="26"/>
                </a:cxn>
                <a:cxn ang="0">
                  <a:pos x="19" y="24"/>
                </a:cxn>
                <a:cxn ang="0">
                  <a:pos x="21" y="22"/>
                </a:cxn>
                <a:cxn ang="0">
                  <a:pos x="23" y="19"/>
                </a:cxn>
                <a:cxn ang="0">
                  <a:pos x="26" y="17"/>
                </a:cxn>
                <a:cxn ang="0">
                  <a:pos x="26" y="12"/>
                </a:cxn>
              </a:cxnLst>
              <a:rect l="0" t="0" r="r" b="b"/>
              <a:pathLst>
                <a:path w="26" h="26">
                  <a:moveTo>
                    <a:pt x="26" y="12"/>
                  </a:moveTo>
                  <a:lnTo>
                    <a:pt x="26" y="10"/>
                  </a:lnTo>
                  <a:lnTo>
                    <a:pt x="23" y="5"/>
                  </a:lnTo>
                  <a:lnTo>
                    <a:pt x="21" y="3"/>
                  </a:lnTo>
                  <a:lnTo>
                    <a:pt x="19" y="0"/>
                  </a:lnTo>
                  <a:lnTo>
                    <a:pt x="16" y="0"/>
                  </a:lnTo>
                  <a:lnTo>
                    <a:pt x="12" y="0"/>
                  </a:lnTo>
                  <a:lnTo>
                    <a:pt x="9" y="0"/>
                  </a:lnTo>
                  <a:lnTo>
                    <a:pt x="4" y="0"/>
                  </a:lnTo>
                  <a:lnTo>
                    <a:pt x="2" y="3"/>
                  </a:lnTo>
                  <a:lnTo>
                    <a:pt x="0" y="5"/>
                  </a:lnTo>
                  <a:lnTo>
                    <a:pt x="0" y="10"/>
                  </a:lnTo>
                  <a:lnTo>
                    <a:pt x="0" y="12"/>
                  </a:lnTo>
                  <a:lnTo>
                    <a:pt x="0" y="17"/>
                  </a:lnTo>
                  <a:lnTo>
                    <a:pt x="0" y="19"/>
                  </a:lnTo>
                  <a:lnTo>
                    <a:pt x="2" y="22"/>
                  </a:lnTo>
                  <a:lnTo>
                    <a:pt x="4" y="24"/>
                  </a:lnTo>
                  <a:lnTo>
                    <a:pt x="9" y="26"/>
                  </a:lnTo>
                  <a:lnTo>
                    <a:pt x="12" y="26"/>
                  </a:lnTo>
                  <a:lnTo>
                    <a:pt x="16" y="26"/>
                  </a:lnTo>
                  <a:lnTo>
                    <a:pt x="19" y="24"/>
                  </a:lnTo>
                  <a:lnTo>
                    <a:pt x="21" y="22"/>
                  </a:lnTo>
                  <a:lnTo>
                    <a:pt x="23"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60" name="Freeform 184"/>
            <p:cNvSpPr>
              <a:spLocks/>
            </p:cNvSpPr>
            <p:nvPr/>
          </p:nvSpPr>
          <p:spPr bwMode="auto">
            <a:xfrm>
              <a:off x="3724" y="1623"/>
              <a:ext cx="59" cy="60"/>
            </a:xfrm>
            <a:custGeom>
              <a:avLst/>
              <a:gdLst/>
              <a:ahLst/>
              <a:cxnLst>
                <a:cxn ang="0">
                  <a:pos x="26" y="12"/>
                </a:cxn>
                <a:cxn ang="0">
                  <a:pos x="26" y="10"/>
                </a:cxn>
                <a:cxn ang="0">
                  <a:pos x="24" y="5"/>
                </a:cxn>
                <a:cxn ang="0">
                  <a:pos x="22" y="2"/>
                </a:cxn>
                <a:cxn ang="0">
                  <a:pos x="19" y="0"/>
                </a:cxn>
                <a:cxn ang="0">
                  <a:pos x="17" y="0"/>
                </a:cxn>
                <a:cxn ang="0">
                  <a:pos x="12" y="0"/>
                </a:cxn>
                <a:cxn ang="0">
                  <a:pos x="10" y="0"/>
                </a:cxn>
                <a:cxn ang="0">
                  <a:pos x="5" y="0"/>
                </a:cxn>
                <a:cxn ang="0">
                  <a:pos x="3" y="2"/>
                </a:cxn>
                <a:cxn ang="0">
                  <a:pos x="0" y="5"/>
                </a:cxn>
                <a:cxn ang="0">
                  <a:pos x="0" y="10"/>
                </a:cxn>
                <a:cxn ang="0">
                  <a:pos x="0" y="12"/>
                </a:cxn>
                <a:cxn ang="0">
                  <a:pos x="0" y="17"/>
                </a:cxn>
                <a:cxn ang="0">
                  <a:pos x="0" y="19"/>
                </a:cxn>
                <a:cxn ang="0">
                  <a:pos x="3" y="21"/>
                </a:cxn>
                <a:cxn ang="0">
                  <a:pos x="5"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5"/>
                  </a:lnTo>
                  <a:lnTo>
                    <a:pt x="22" y="2"/>
                  </a:lnTo>
                  <a:lnTo>
                    <a:pt x="19" y="0"/>
                  </a:lnTo>
                  <a:lnTo>
                    <a:pt x="17" y="0"/>
                  </a:lnTo>
                  <a:lnTo>
                    <a:pt x="12" y="0"/>
                  </a:lnTo>
                  <a:lnTo>
                    <a:pt x="10" y="0"/>
                  </a:lnTo>
                  <a:lnTo>
                    <a:pt x="5" y="0"/>
                  </a:lnTo>
                  <a:lnTo>
                    <a:pt x="3" y="2"/>
                  </a:lnTo>
                  <a:lnTo>
                    <a:pt x="0" y="5"/>
                  </a:lnTo>
                  <a:lnTo>
                    <a:pt x="0" y="10"/>
                  </a:lnTo>
                  <a:lnTo>
                    <a:pt x="0" y="12"/>
                  </a:lnTo>
                  <a:lnTo>
                    <a:pt x="0" y="17"/>
                  </a:lnTo>
                  <a:lnTo>
                    <a:pt x="0" y="19"/>
                  </a:lnTo>
                  <a:lnTo>
                    <a:pt x="3" y="21"/>
                  </a:lnTo>
                  <a:lnTo>
                    <a:pt x="5" y="24"/>
                  </a:lnTo>
                  <a:lnTo>
                    <a:pt x="10" y="26"/>
                  </a:lnTo>
                  <a:lnTo>
                    <a:pt x="12" y="26"/>
                  </a:lnTo>
                  <a:lnTo>
                    <a:pt x="17" y="26"/>
                  </a:lnTo>
                  <a:lnTo>
                    <a:pt x="19" y="24"/>
                  </a:lnTo>
                  <a:lnTo>
                    <a:pt x="22" y="21"/>
                  </a:lnTo>
                  <a:lnTo>
                    <a:pt x="24" y="19"/>
                  </a:lnTo>
                  <a:lnTo>
                    <a:pt x="26" y="17"/>
                  </a:lnTo>
                  <a:lnTo>
                    <a:pt x="26" y="12"/>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361" name="Freeform 185"/>
            <p:cNvSpPr>
              <a:spLocks/>
            </p:cNvSpPr>
            <p:nvPr/>
          </p:nvSpPr>
          <p:spPr bwMode="auto">
            <a:xfrm>
              <a:off x="3581" y="1627"/>
              <a:ext cx="59" cy="67"/>
            </a:xfrm>
            <a:custGeom>
              <a:avLst/>
              <a:gdLst/>
              <a:ahLst/>
              <a:cxnLst>
                <a:cxn ang="0">
                  <a:pos x="26" y="15"/>
                </a:cxn>
                <a:cxn ang="0">
                  <a:pos x="26" y="12"/>
                </a:cxn>
                <a:cxn ang="0">
                  <a:pos x="23" y="8"/>
                </a:cxn>
                <a:cxn ang="0">
                  <a:pos x="21" y="5"/>
                </a:cxn>
                <a:cxn ang="0">
                  <a:pos x="18" y="3"/>
                </a:cxn>
                <a:cxn ang="0">
                  <a:pos x="16" y="3"/>
                </a:cxn>
                <a:cxn ang="0">
                  <a:pos x="11" y="0"/>
                </a:cxn>
                <a:cxn ang="0">
                  <a:pos x="9" y="3"/>
                </a:cxn>
                <a:cxn ang="0">
                  <a:pos x="4" y="3"/>
                </a:cxn>
                <a:cxn ang="0">
                  <a:pos x="2" y="5"/>
                </a:cxn>
                <a:cxn ang="0">
                  <a:pos x="0" y="8"/>
                </a:cxn>
                <a:cxn ang="0">
                  <a:pos x="0" y="12"/>
                </a:cxn>
                <a:cxn ang="0">
                  <a:pos x="0" y="15"/>
                </a:cxn>
                <a:cxn ang="0">
                  <a:pos x="0" y="17"/>
                </a:cxn>
                <a:cxn ang="0">
                  <a:pos x="0" y="22"/>
                </a:cxn>
                <a:cxn ang="0">
                  <a:pos x="2" y="24"/>
                </a:cxn>
                <a:cxn ang="0">
                  <a:pos x="4" y="26"/>
                </a:cxn>
                <a:cxn ang="0">
                  <a:pos x="9" y="26"/>
                </a:cxn>
                <a:cxn ang="0">
                  <a:pos x="11" y="29"/>
                </a:cxn>
                <a:cxn ang="0">
                  <a:pos x="16" y="26"/>
                </a:cxn>
                <a:cxn ang="0">
                  <a:pos x="18" y="26"/>
                </a:cxn>
                <a:cxn ang="0">
                  <a:pos x="21" y="24"/>
                </a:cxn>
                <a:cxn ang="0">
                  <a:pos x="23" y="22"/>
                </a:cxn>
                <a:cxn ang="0">
                  <a:pos x="26" y="17"/>
                </a:cxn>
                <a:cxn ang="0">
                  <a:pos x="26" y="15"/>
                </a:cxn>
              </a:cxnLst>
              <a:rect l="0" t="0" r="r" b="b"/>
              <a:pathLst>
                <a:path w="26" h="29">
                  <a:moveTo>
                    <a:pt x="26" y="15"/>
                  </a:moveTo>
                  <a:lnTo>
                    <a:pt x="26" y="12"/>
                  </a:lnTo>
                  <a:lnTo>
                    <a:pt x="23" y="8"/>
                  </a:lnTo>
                  <a:lnTo>
                    <a:pt x="21" y="5"/>
                  </a:lnTo>
                  <a:lnTo>
                    <a:pt x="18" y="3"/>
                  </a:lnTo>
                  <a:lnTo>
                    <a:pt x="16" y="3"/>
                  </a:lnTo>
                  <a:lnTo>
                    <a:pt x="11" y="0"/>
                  </a:lnTo>
                  <a:lnTo>
                    <a:pt x="9" y="3"/>
                  </a:lnTo>
                  <a:lnTo>
                    <a:pt x="4" y="3"/>
                  </a:lnTo>
                  <a:lnTo>
                    <a:pt x="2" y="5"/>
                  </a:lnTo>
                  <a:lnTo>
                    <a:pt x="0" y="8"/>
                  </a:lnTo>
                  <a:lnTo>
                    <a:pt x="0" y="12"/>
                  </a:lnTo>
                  <a:lnTo>
                    <a:pt x="0" y="15"/>
                  </a:lnTo>
                  <a:lnTo>
                    <a:pt x="0" y="17"/>
                  </a:lnTo>
                  <a:lnTo>
                    <a:pt x="0" y="22"/>
                  </a:lnTo>
                  <a:lnTo>
                    <a:pt x="2" y="24"/>
                  </a:lnTo>
                  <a:lnTo>
                    <a:pt x="4" y="26"/>
                  </a:lnTo>
                  <a:lnTo>
                    <a:pt x="9" y="26"/>
                  </a:lnTo>
                  <a:lnTo>
                    <a:pt x="11" y="29"/>
                  </a:lnTo>
                  <a:lnTo>
                    <a:pt x="16" y="26"/>
                  </a:lnTo>
                  <a:lnTo>
                    <a:pt x="18" y="26"/>
                  </a:lnTo>
                  <a:lnTo>
                    <a:pt x="21" y="24"/>
                  </a:lnTo>
                  <a:lnTo>
                    <a:pt x="23" y="22"/>
                  </a:lnTo>
                  <a:lnTo>
                    <a:pt x="26" y="17"/>
                  </a:lnTo>
                  <a:lnTo>
                    <a:pt x="26" y="15"/>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62" name="Freeform 186"/>
            <p:cNvSpPr>
              <a:spLocks/>
            </p:cNvSpPr>
            <p:nvPr/>
          </p:nvSpPr>
          <p:spPr bwMode="auto">
            <a:xfrm>
              <a:off x="3868" y="1602"/>
              <a:ext cx="59" cy="60"/>
            </a:xfrm>
            <a:custGeom>
              <a:avLst/>
              <a:gdLst/>
              <a:ahLst/>
              <a:cxnLst>
                <a:cxn ang="0">
                  <a:pos x="26" y="14"/>
                </a:cxn>
                <a:cxn ang="0">
                  <a:pos x="26" y="9"/>
                </a:cxn>
                <a:cxn ang="0">
                  <a:pos x="24" y="7"/>
                </a:cxn>
                <a:cxn ang="0">
                  <a:pos x="21" y="4"/>
                </a:cxn>
                <a:cxn ang="0">
                  <a:pos x="19" y="2"/>
                </a:cxn>
                <a:cxn ang="0">
                  <a:pos x="17" y="0"/>
                </a:cxn>
                <a:cxn ang="0">
                  <a:pos x="12" y="0"/>
                </a:cxn>
                <a:cxn ang="0">
                  <a:pos x="10" y="0"/>
                </a:cxn>
                <a:cxn ang="0">
                  <a:pos x="5" y="2"/>
                </a:cxn>
                <a:cxn ang="0">
                  <a:pos x="2" y="4"/>
                </a:cxn>
                <a:cxn ang="0">
                  <a:pos x="0" y="7"/>
                </a:cxn>
                <a:cxn ang="0">
                  <a:pos x="0" y="9"/>
                </a:cxn>
                <a:cxn ang="0">
                  <a:pos x="0" y="14"/>
                </a:cxn>
                <a:cxn ang="0">
                  <a:pos x="0" y="16"/>
                </a:cxn>
                <a:cxn ang="0">
                  <a:pos x="0" y="21"/>
                </a:cxn>
                <a:cxn ang="0">
                  <a:pos x="2" y="23"/>
                </a:cxn>
                <a:cxn ang="0">
                  <a:pos x="5" y="26"/>
                </a:cxn>
                <a:cxn ang="0">
                  <a:pos x="10" y="26"/>
                </a:cxn>
                <a:cxn ang="0">
                  <a:pos x="12" y="26"/>
                </a:cxn>
                <a:cxn ang="0">
                  <a:pos x="17"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10" y="0"/>
                  </a:lnTo>
                  <a:lnTo>
                    <a:pt x="5" y="2"/>
                  </a:lnTo>
                  <a:lnTo>
                    <a:pt x="2" y="4"/>
                  </a:lnTo>
                  <a:lnTo>
                    <a:pt x="0" y="7"/>
                  </a:lnTo>
                  <a:lnTo>
                    <a:pt x="0" y="9"/>
                  </a:lnTo>
                  <a:lnTo>
                    <a:pt x="0" y="14"/>
                  </a:lnTo>
                  <a:lnTo>
                    <a:pt x="0" y="16"/>
                  </a:lnTo>
                  <a:lnTo>
                    <a:pt x="0" y="21"/>
                  </a:lnTo>
                  <a:lnTo>
                    <a:pt x="2" y="23"/>
                  </a:lnTo>
                  <a:lnTo>
                    <a:pt x="5" y="26"/>
                  </a:lnTo>
                  <a:lnTo>
                    <a:pt x="10" y="26"/>
                  </a:lnTo>
                  <a:lnTo>
                    <a:pt x="12" y="26"/>
                  </a:lnTo>
                  <a:lnTo>
                    <a:pt x="17" y="26"/>
                  </a:lnTo>
                  <a:lnTo>
                    <a:pt x="19" y="26"/>
                  </a:lnTo>
                  <a:lnTo>
                    <a:pt x="21" y="23"/>
                  </a:lnTo>
                  <a:lnTo>
                    <a:pt x="24" y="21"/>
                  </a:lnTo>
                  <a:lnTo>
                    <a:pt x="26" y="16"/>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363" name="Freeform 187"/>
            <p:cNvSpPr>
              <a:spLocks/>
            </p:cNvSpPr>
            <p:nvPr/>
          </p:nvSpPr>
          <p:spPr bwMode="auto">
            <a:xfrm>
              <a:off x="3724" y="1623"/>
              <a:ext cx="59" cy="60"/>
            </a:xfrm>
            <a:custGeom>
              <a:avLst/>
              <a:gdLst/>
              <a:ahLst/>
              <a:cxnLst>
                <a:cxn ang="0">
                  <a:pos x="26" y="12"/>
                </a:cxn>
                <a:cxn ang="0">
                  <a:pos x="26" y="10"/>
                </a:cxn>
                <a:cxn ang="0">
                  <a:pos x="24" y="5"/>
                </a:cxn>
                <a:cxn ang="0">
                  <a:pos x="22" y="2"/>
                </a:cxn>
                <a:cxn ang="0">
                  <a:pos x="19" y="0"/>
                </a:cxn>
                <a:cxn ang="0">
                  <a:pos x="17" y="0"/>
                </a:cxn>
                <a:cxn ang="0">
                  <a:pos x="12" y="0"/>
                </a:cxn>
                <a:cxn ang="0">
                  <a:pos x="10" y="0"/>
                </a:cxn>
                <a:cxn ang="0">
                  <a:pos x="5" y="0"/>
                </a:cxn>
                <a:cxn ang="0">
                  <a:pos x="3" y="2"/>
                </a:cxn>
                <a:cxn ang="0">
                  <a:pos x="0" y="5"/>
                </a:cxn>
                <a:cxn ang="0">
                  <a:pos x="0" y="10"/>
                </a:cxn>
                <a:cxn ang="0">
                  <a:pos x="0" y="12"/>
                </a:cxn>
                <a:cxn ang="0">
                  <a:pos x="0" y="17"/>
                </a:cxn>
                <a:cxn ang="0">
                  <a:pos x="0" y="19"/>
                </a:cxn>
                <a:cxn ang="0">
                  <a:pos x="3" y="21"/>
                </a:cxn>
                <a:cxn ang="0">
                  <a:pos x="5"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5"/>
                  </a:lnTo>
                  <a:lnTo>
                    <a:pt x="22" y="2"/>
                  </a:lnTo>
                  <a:lnTo>
                    <a:pt x="19" y="0"/>
                  </a:lnTo>
                  <a:lnTo>
                    <a:pt x="17" y="0"/>
                  </a:lnTo>
                  <a:lnTo>
                    <a:pt x="12" y="0"/>
                  </a:lnTo>
                  <a:lnTo>
                    <a:pt x="10" y="0"/>
                  </a:lnTo>
                  <a:lnTo>
                    <a:pt x="5" y="0"/>
                  </a:lnTo>
                  <a:lnTo>
                    <a:pt x="3" y="2"/>
                  </a:lnTo>
                  <a:lnTo>
                    <a:pt x="0" y="5"/>
                  </a:lnTo>
                  <a:lnTo>
                    <a:pt x="0" y="10"/>
                  </a:lnTo>
                  <a:lnTo>
                    <a:pt x="0" y="12"/>
                  </a:lnTo>
                  <a:lnTo>
                    <a:pt x="0" y="17"/>
                  </a:lnTo>
                  <a:lnTo>
                    <a:pt x="0" y="19"/>
                  </a:lnTo>
                  <a:lnTo>
                    <a:pt x="3" y="21"/>
                  </a:lnTo>
                  <a:lnTo>
                    <a:pt x="5" y="24"/>
                  </a:lnTo>
                  <a:lnTo>
                    <a:pt x="10" y="26"/>
                  </a:lnTo>
                  <a:lnTo>
                    <a:pt x="12" y="26"/>
                  </a:lnTo>
                  <a:lnTo>
                    <a:pt x="17" y="26"/>
                  </a:lnTo>
                  <a:lnTo>
                    <a:pt x="19" y="24"/>
                  </a:lnTo>
                  <a:lnTo>
                    <a:pt x="22" y="21"/>
                  </a:lnTo>
                  <a:lnTo>
                    <a:pt x="24"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64" name="Freeform 188"/>
            <p:cNvSpPr>
              <a:spLocks/>
            </p:cNvSpPr>
            <p:nvPr/>
          </p:nvSpPr>
          <p:spPr bwMode="auto">
            <a:xfrm>
              <a:off x="4013" y="1607"/>
              <a:ext cx="59" cy="60"/>
            </a:xfrm>
            <a:custGeom>
              <a:avLst/>
              <a:gdLst/>
              <a:ahLst/>
              <a:cxnLst>
                <a:cxn ang="0">
                  <a:pos x="26" y="14"/>
                </a:cxn>
                <a:cxn ang="0">
                  <a:pos x="26" y="9"/>
                </a:cxn>
                <a:cxn ang="0">
                  <a:pos x="24" y="7"/>
                </a:cxn>
                <a:cxn ang="0">
                  <a:pos x="21" y="5"/>
                </a:cxn>
                <a:cxn ang="0">
                  <a:pos x="19" y="2"/>
                </a:cxn>
                <a:cxn ang="0">
                  <a:pos x="16" y="0"/>
                </a:cxn>
                <a:cxn ang="0">
                  <a:pos x="12" y="0"/>
                </a:cxn>
                <a:cxn ang="0">
                  <a:pos x="9" y="0"/>
                </a:cxn>
                <a:cxn ang="0">
                  <a:pos x="5" y="2"/>
                </a:cxn>
                <a:cxn ang="0">
                  <a:pos x="2" y="5"/>
                </a:cxn>
                <a:cxn ang="0">
                  <a:pos x="0" y="7"/>
                </a:cxn>
                <a:cxn ang="0">
                  <a:pos x="0" y="9"/>
                </a:cxn>
                <a:cxn ang="0">
                  <a:pos x="0" y="14"/>
                </a:cxn>
                <a:cxn ang="0">
                  <a:pos x="0" y="17"/>
                </a:cxn>
                <a:cxn ang="0">
                  <a:pos x="0" y="21"/>
                </a:cxn>
                <a:cxn ang="0">
                  <a:pos x="2" y="24"/>
                </a:cxn>
                <a:cxn ang="0">
                  <a:pos x="5" y="26"/>
                </a:cxn>
                <a:cxn ang="0">
                  <a:pos x="9" y="26"/>
                </a:cxn>
                <a:cxn ang="0">
                  <a:pos x="12" y="26"/>
                </a:cxn>
                <a:cxn ang="0">
                  <a:pos x="16" y="26"/>
                </a:cxn>
                <a:cxn ang="0">
                  <a:pos x="19" y="26"/>
                </a:cxn>
                <a:cxn ang="0">
                  <a:pos x="21" y="24"/>
                </a:cxn>
                <a:cxn ang="0">
                  <a:pos x="24" y="21"/>
                </a:cxn>
                <a:cxn ang="0">
                  <a:pos x="26" y="17"/>
                </a:cxn>
                <a:cxn ang="0">
                  <a:pos x="26" y="14"/>
                </a:cxn>
              </a:cxnLst>
              <a:rect l="0" t="0" r="r" b="b"/>
              <a:pathLst>
                <a:path w="26" h="26">
                  <a:moveTo>
                    <a:pt x="26" y="14"/>
                  </a:moveTo>
                  <a:lnTo>
                    <a:pt x="26" y="9"/>
                  </a:lnTo>
                  <a:lnTo>
                    <a:pt x="24" y="7"/>
                  </a:lnTo>
                  <a:lnTo>
                    <a:pt x="21" y="5"/>
                  </a:lnTo>
                  <a:lnTo>
                    <a:pt x="19" y="2"/>
                  </a:lnTo>
                  <a:lnTo>
                    <a:pt x="16" y="0"/>
                  </a:lnTo>
                  <a:lnTo>
                    <a:pt x="12" y="0"/>
                  </a:lnTo>
                  <a:lnTo>
                    <a:pt x="9" y="0"/>
                  </a:lnTo>
                  <a:lnTo>
                    <a:pt x="5" y="2"/>
                  </a:lnTo>
                  <a:lnTo>
                    <a:pt x="2" y="5"/>
                  </a:lnTo>
                  <a:lnTo>
                    <a:pt x="0" y="7"/>
                  </a:lnTo>
                  <a:lnTo>
                    <a:pt x="0" y="9"/>
                  </a:lnTo>
                  <a:lnTo>
                    <a:pt x="0" y="14"/>
                  </a:lnTo>
                  <a:lnTo>
                    <a:pt x="0" y="17"/>
                  </a:lnTo>
                  <a:lnTo>
                    <a:pt x="0" y="21"/>
                  </a:lnTo>
                  <a:lnTo>
                    <a:pt x="2" y="24"/>
                  </a:lnTo>
                  <a:lnTo>
                    <a:pt x="5" y="26"/>
                  </a:lnTo>
                  <a:lnTo>
                    <a:pt x="9" y="26"/>
                  </a:lnTo>
                  <a:lnTo>
                    <a:pt x="12" y="26"/>
                  </a:lnTo>
                  <a:lnTo>
                    <a:pt x="16" y="26"/>
                  </a:lnTo>
                  <a:lnTo>
                    <a:pt x="19" y="26"/>
                  </a:lnTo>
                  <a:lnTo>
                    <a:pt x="21" y="24"/>
                  </a:lnTo>
                  <a:lnTo>
                    <a:pt x="24" y="21"/>
                  </a:lnTo>
                  <a:lnTo>
                    <a:pt x="26" y="17"/>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366" name="Freeform 190"/>
            <p:cNvSpPr>
              <a:spLocks/>
            </p:cNvSpPr>
            <p:nvPr/>
          </p:nvSpPr>
          <p:spPr bwMode="auto">
            <a:xfrm>
              <a:off x="1418" y="1979"/>
              <a:ext cx="59" cy="60"/>
            </a:xfrm>
            <a:custGeom>
              <a:avLst/>
              <a:gdLst/>
              <a:ahLst/>
              <a:cxnLst>
                <a:cxn ang="0">
                  <a:pos x="26" y="14"/>
                </a:cxn>
                <a:cxn ang="0">
                  <a:pos x="26" y="9"/>
                </a:cxn>
                <a:cxn ang="0">
                  <a:pos x="23" y="7"/>
                </a:cxn>
                <a:cxn ang="0">
                  <a:pos x="21" y="4"/>
                </a:cxn>
                <a:cxn ang="0">
                  <a:pos x="19" y="2"/>
                </a:cxn>
                <a:cxn ang="0">
                  <a:pos x="16" y="0"/>
                </a:cxn>
                <a:cxn ang="0">
                  <a:pos x="12" y="0"/>
                </a:cxn>
                <a:cxn ang="0">
                  <a:pos x="9" y="0"/>
                </a:cxn>
                <a:cxn ang="0">
                  <a:pos x="7" y="2"/>
                </a:cxn>
                <a:cxn ang="0">
                  <a:pos x="4" y="4"/>
                </a:cxn>
                <a:cxn ang="0">
                  <a:pos x="2" y="7"/>
                </a:cxn>
                <a:cxn ang="0">
                  <a:pos x="0" y="9"/>
                </a:cxn>
                <a:cxn ang="0">
                  <a:pos x="0" y="14"/>
                </a:cxn>
                <a:cxn ang="0">
                  <a:pos x="0" y="16"/>
                </a:cxn>
                <a:cxn ang="0">
                  <a:pos x="2" y="21"/>
                </a:cxn>
                <a:cxn ang="0">
                  <a:pos x="4" y="23"/>
                </a:cxn>
                <a:cxn ang="0">
                  <a:pos x="7" y="26"/>
                </a:cxn>
                <a:cxn ang="0">
                  <a:pos x="9" y="26"/>
                </a:cxn>
                <a:cxn ang="0">
                  <a:pos x="12" y="26"/>
                </a:cxn>
                <a:cxn ang="0">
                  <a:pos x="16" y="26"/>
                </a:cxn>
                <a:cxn ang="0">
                  <a:pos x="19" y="26"/>
                </a:cxn>
                <a:cxn ang="0">
                  <a:pos x="21" y="23"/>
                </a:cxn>
                <a:cxn ang="0">
                  <a:pos x="23" y="21"/>
                </a:cxn>
                <a:cxn ang="0">
                  <a:pos x="26" y="16"/>
                </a:cxn>
                <a:cxn ang="0">
                  <a:pos x="26" y="14"/>
                </a:cxn>
              </a:cxnLst>
              <a:rect l="0" t="0" r="r" b="b"/>
              <a:pathLst>
                <a:path w="26" h="26">
                  <a:moveTo>
                    <a:pt x="26" y="14"/>
                  </a:moveTo>
                  <a:lnTo>
                    <a:pt x="26" y="9"/>
                  </a:lnTo>
                  <a:lnTo>
                    <a:pt x="23" y="7"/>
                  </a:lnTo>
                  <a:lnTo>
                    <a:pt x="21" y="4"/>
                  </a:lnTo>
                  <a:lnTo>
                    <a:pt x="19" y="2"/>
                  </a:lnTo>
                  <a:lnTo>
                    <a:pt x="16" y="0"/>
                  </a:lnTo>
                  <a:lnTo>
                    <a:pt x="12" y="0"/>
                  </a:lnTo>
                  <a:lnTo>
                    <a:pt x="9" y="0"/>
                  </a:lnTo>
                  <a:lnTo>
                    <a:pt x="7" y="2"/>
                  </a:lnTo>
                  <a:lnTo>
                    <a:pt x="4" y="4"/>
                  </a:lnTo>
                  <a:lnTo>
                    <a:pt x="2" y="7"/>
                  </a:lnTo>
                  <a:lnTo>
                    <a:pt x="0" y="9"/>
                  </a:lnTo>
                  <a:lnTo>
                    <a:pt x="0" y="14"/>
                  </a:lnTo>
                  <a:lnTo>
                    <a:pt x="0" y="16"/>
                  </a:lnTo>
                  <a:lnTo>
                    <a:pt x="2" y="21"/>
                  </a:lnTo>
                  <a:lnTo>
                    <a:pt x="4" y="23"/>
                  </a:lnTo>
                  <a:lnTo>
                    <a:pt x="7" y="26"/>
                  </a:lnTo>
                  <a:lnTo>
                    <a:pt x="9" y="26"/>
                  </a:lnTo>
                  <a:lnTo>
                    <a:pt x="12" y="26"/>
                  </a:lnTo>
                  <a:lnTo>
                    <a:pt x="16" y="26"/>
                  </a:lnTo>
                  <a:lnTo>
                    <a:pt x="19" y="26"/>
                  </a:lnTo>
                  <a:lnTo>
                    <a:pt x="21" y="23"/>
                  </a:lnTo>
                  <a:lnTo>
                    <a:pt x="23"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367" name="Freeform 191"/>
            <p:cNvSpPr>
              <a:spLocks/>
            </p:cNvSpPr>
            <p:nvPr/>
          </p:nvSpPr>
          <p:spPr bwMode="auto">
            <a:xfrm>
              <a:off x="1562" y="2016"/>
              <a:ext cx="59" cy="60"/>
            </a:xfrm>
            <a:custGeom>
              <a:avLst/>
              <a:gdLst/>
              <a:ahLst/>
              <a:cxnLst>
                <a:cxn ang="0">
                  <a:pos x="26" y="12"/>
                </a:cxn>
                <a:cxn ang="0">
                  <a:pos x="26" y="10"/>
                </a:cxn>
                <a:cxn ang="0">
                  <a:pos x="23" y="5"/>
                </a:cxn>
                <a:cxn ang="0">
                  <a:pos x="21" y="3"/>
                </a:cxn>
                <a:cxn ang="0">
                  <a:pos x="18" y="0"/>
                </a:cxn>
                <a:cxn ang="0">
                  <a:pos x="16" y="0"/>
                </a:cxn>
                <a:cxn ang="0">
                  <a:pos x="11" y="0"/>
                </a:cxn>
                <a:cxn ang="0">
                  <a:pos x="9" y="0"/>
                </a:cxn>
                <a:cxn ang="0">
                  <a:pos x="7" y="0"/>
                </a:cxn>
                <a:cxn ang="0">
                  <a:pos x="2" y="3"/>
                </a:cxn>
                <a:cxn ang="0">
                  <a:pos x="2" y="5"/>
                </a:cxn>
                <a:cxn ang="0">
                  <a:pos x="0" y="10"/>
                </a:cxn>
                <a:cxn ang="0">
                  <a:pos x="0" y="12"/>
                </a:cxn>
                <a:cxn ang="0">
                  <a:pos x="0" y="17"/>
                </a:cxn>
                <a:cxn ang="0">
                  <a:pos x="2" y="19"/>
                </a:cxn>
                <a:cxn ang="0">
                  <a:pos x="2" y="21"/>
                </a:cxn>
                <a:cxn ang="0">
                  <a:pos x="7" y="24"/>
                </a:cxn>
                <a:cxn ang="0">
                  <a:pos x="9" y="26"/>
                </a:cxn>
                <a:cxn ang="0">
                  <a:pos x="11" y="26"/>
                </a:cxn>
                <a:cxn ang="0">
                  <a:pos x="16" y="26"/>
                </a:cxn>
                <a:cxn ang="0">
                  <a:pos x="18" y="24"/>
                </a:cxn>
                <a:cxn ang="0">
                  <a:pos x="21" y="21"/>
                </a:cxn>
                <a:cxn ang="0">
                  <a:pos x="23" y="19"/>
                </a:cxn>
                <a:cxn ang="0">
                  <a:pos x="26" y="17"/>
                </a:cxn>
                <a:cxn ang="0">
                  <a:pos x="26" y="12"/>
                </a:cxn>
              </a:cxnLst>
              <a:rect l="0" t="0" r="r" b="b"/>
              <a:pathLst>
                <a:path w="26" h="26">
                  <a:moveTo>
                    <a:pt x="26" y="12"/>
                  </a:moveTo>
                  <a:lnTo>
                    <a:pt x="26" y="10"/>
                  </a:lnTo>
                  <a:lnTo>
                    <a:pt x="23" y="5"/>
                  </a:lnTo>
                  <a:lnTo>
                    <a:pt x="21" y="3"/>
                  </a:lnTo>
                  <a:lnTo>
                    <a:pt x="18" y="0"/>
                  </a:lnTo>
                  <a:lnTo>
                    <a:pt x="16" y="0"/>
                  </a:lnTo>
                  <a:lnTo>
                    <a:pt x="11" y="0"/>
                  </a:lnTo>
                  <a:lnTo>
                    <a:pt x="9" y="0"/>
                  </a:lnTo>
                  <a:lnTo>
                    <a:pt x="7" y="0"/>
                  </a:lnTo>
                  <a:lnTo>
                    <a:pt x="2" y="3"/>
                  </a:lnTo>
                  <a:lnTo>
                    <a:pt x="2" y="5"/>
                  </a:lnTo>
                  <a:lnTo>
                    <a:pt x="0" y="10"/>
                  </a:lnTo>
                  <a:lnTo>
                    <a:pt x="0" y="12"/>
                  </a:lnTo>
                  <a:lnTo>
                    <a:pt x="0" y="17"/>
                  </a:lnTo>
                  <a:lnTo>
                    <a:pt x="2" y="19"/>
                  </a:lnTo>
                  <a:lnTo>
                    <a:pt x="2" y="21"/>
                  </a:lnTo>
                  <a:lnTo>
                    <a:pt x="7" y="24"/>
                  </a:lnTo>
                  <a:lnTo>
                    <a:pt x="9" y="26"/>
                  </a:lnTo>
                  <a:lnTo>
                    <a:pt x="11" y="26"/>
                  </a:lnTo>
                  <a:lnTo>
                    <a:pt x="16" y="26"/>
                  </a:lnTo>
                  <a:lnTo>
                    <a:pt x="18" y="24"/>
                  </a:lnTo>
                  <a:lnTo>
                    <a:pt x="21" y="21"/>
                  </a:lnTo>
                  <a:lnTo>
                    <a:pt x="23" y="19"/>
                  </a:lnTo>
                  <a:lnTo>
                    <a:pt x="26" y="17"/>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368" name="Freeform 192"/>
            <p:cNvSpPr>
              <a:spLocks/>
            </p:cNvSpPr>
            <p:nvPr/>
          </p:nvSpPr>
          <p:spPr bwMode="auto">
            <a:xfrm>
              <a:off x="1418" y="1979"/>
              <a:ext cx="59" cy="60"/>
            </a:xfrm>
            <a:custGeom>
              <a:avLst/>
              <a:gdLst/>
              <a:ahLst/>
              <a:cxnLst>
                <a:cxn ang="0">
                  <a:pos x="26" y="14"/>
                </a:cxn>
                <a:cxn ang="0">
                  <a:pos x="26" y="9"/>
                </a:cxn>
                <a:cxn ang="0">
                  <a:pos x="23" y="7"/>
                </a:cxn>
                <a:cxn ang="0">
                  <a:pos x="21" y="4"/>
                </a:cxn>
                <a:cxn ang="0">
                  <a:pos x="19" y="2"/>
                </a:cxn>
                <a:cxn ang="0">
                  <a:pos x="16" y="0"/>
                </a:cxn>
                <a:cxn ang="0">
                  <a:pos x="12" y="0"/>
                </a:cxn>
                <a:cxn ang="0">
                  <a:pos x="9" y="0"/>
                </a:cxn>
                <a:cxn ang="0">
                  <a:pos x="7" y="2"/>
                </a:cxn>
                <a:cxn ang="0">
                  <a:pos x="4" y="4"/>
                </a:cxn>
                <a:cxn ang="0">
                  <a:pos x="2" y="7"/>
                </a:cxn>
                <a:cxn ang="0">
                  <a:pos x="0" y="9"/>
                </a:cxn>
                <a:cxn ang="0">
                  <a:pos x="0" y="14"/>
                </a:cxn>
                <a:cxn ang="0">
                  <a:pos x="0" y="16"/>
                </a:cxn>
                <a:cxn ang="0">
                  <a:pos x="2" y="21"/>
                </a:cxn>
                <a:cxn ang="0">
                  <a:pos x="4" y="23"/>
                </a:cxn>
                <a:cxn ang="0">
                  <a:pos x="7" y="26"/>
                </a:cxn>
                <a:cxn ang="0">
                  <a:pos x="9" y="26"/>
                </a:cxn>
                <a:cxn ang="0">
                  <a:pos x="12" y="26"/>
                </a:cxn>
                <a:cxn ang="0">
                  <a:pos x="16" y="26"/>
                </a:cxn>
                <a:cxn ang="0">
                  <a:pos x="19" y="26"/>
                </a:cxn>
                <a:cxn ang="0">
                  <a:pos x="21" y="23"/>
                </a:cxn>
                <a:cxn ang="0">
                  <a:pos x="23" y="21"/>
                </a:cxn>
                <a:cxn ang="0">
                  <a:pos x="26" y="16"/>
                </a:cxn>
                <a:cxn ang="0">
                  <a:pos x="26" y="14"/>
                </a:cxn>
              </a:cxnLst>
              <a:rect l="0" t="0" r="r" b="b"/>
              <a:pathLst>
                <a:path w="26" h="26">
                  <a:moveTo>
                    <a:pt x="26" y="14"/>
                  </a:moveTo>
                  <a:lnTo>
                    <a:pt x="26" y="9"/>
                  </a:lnTo>
                  <a:lnTo>
                    <a:pt x="23" y="7"/>
                  </a:lnTo>
                  <a:lnTo>
                    <a:pt x="21" y="4"/>
                  </a:lnTo>
                  <a:lnTo>
                    <a:pt x="19" y="2"/>
                  </a:lnTo>
                  <a:lnTo>
                    <a:pt x="16" y="0"/>
                  </a:lnTo>
                  <a:lnTo>
                    <a:pt x="12" y="0"/>
                  </a:lnTo>
                  <a:lnTo>
                    <a:pt x="9" y="0"/>
                  </a:lnTo>
                  <a:lnTo>
                    <a:pt x="7" y="2"/>
                  </a:lnTo>
                  <a:lnTo>
                    <a:pt x="4" y="4"/>
                  </a:lnTo>
                  <a:lnTo>
                    <a:pt x="2" y="7"/>
                  </a:lnTo>
                  <a:lnTo>
                    <a:pt x="0" y="9"/>
                  </a:lnTo>
                  <a:lnTo>
                    <a:pt x="0" y="14"/>
                  </a:lnTo>
                  <a:lnTo>
                    <a:pt x="0" y="16"/>
                  </a:lnTo>
                  <a:lnTo>
                    <a:pt x="2" y="21"/>
                  </a:lnTo>
                  <a:lnTo>
                    <a:pt x="4" y="23"/>
                  </a:lnTo>
                  <a:lnTo>
                    <a:pt x="7" y="26"/>
                  </a:lnTo>
                  <a:lnTo>
                    <a:pt x="9" y="26"/>
                  </a:lnTo>
                  <a:lnTo>
                    <a:pt x="12" y="26"/>
                  </a:lnTo>
                  <a:lnTo>
                    <a:pt x="16" y="26"/>
                  </a:lnTo>
                  <a:lnTo>
                    <a:pt x="19" y="26"/>
                  </a:lnTo>
                  <a:lnTo>
                    <a:pt x="21" y="23"/>
                  </a:lnTo>
                  <a:lnTo>
                    <a:pt x="23"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69" name="Freeform 193"/>
            <p:cNvSpPr>
              <a:spLocks/>
            </p:cNvSpPr>
            <p:nvPr/>
          </p:nvSpPr>
          <p:spPr bwMode="auto">
            <a:xfrm>
              <a:off x="1705" y="2027"/>
              <a:ext cx="59" cy="60"/>
            </a:xfrm>
            <a:custGeom>
              <a:avLst/>
              <a:gdLst/>
              <a:ahLst/>
              <a:cxnLst>
                <a:cxn ang="0">
                  <a:pos x="26" y="14"/>
                </a:cxn>
                <a:cxn ang="0">
                  <a:pos x="26" y="9"/>
                </a:cxn>
                <a:cxn ang="0">
                  <a:pos x="24" y="7"/>
                </a:cxn>
                <a:cxn ang="0">
                  <a:pos x="22" y="5"/>
                </a:cxn>
                <a:cxn ang="0">
                  <a:pos x="19" y="2"/>
                </a:cxn>
                <a:cxn ang="0">
                  <a:pos x="17" y="0"/>
                </a:cxn>
                <a:cxn ang="0">
                  <a:pos x="12" y="0"/>
                </a:cxn>
                <a:cxn ang="0">
                  <a:pos x="10" y="0"/>
                </a:cxn>
                <a:cxn ang="0">
                  <a:pos x="7" y="2"/>
                </a:cxn>
                <a:cxn ang="0">
                  <a:pos x="3" y="5"/>
                </a:cxn>
                <a:cxn ang="0">
                  <a:pos x="3" y="7"/>
                </a:cxn>
                <a:cxn ang="0">
                  <a:pos x="0" y="9"/>
                </a:cxn>
                <a:cxn ang="0">
                  <a:pos x="0" y="14"/>
                </a:cxn>
                <a:cxn ang="0">
                  <a:pos x="0" y="16"/>
                </a:cxn>
                <a:cxn ang="0">
                  <a:pos x="3" y="19"/>
                </a:cxn>
                <a:cxn ang="0">
                  <a:pos x="3" y="24"/>
                </a:cxn>
                <a:cxn ang="0">
                  <a:pos x="7" y="26"/>
                </a:cxn>
                <a:cxn ang="0">
                  <a:pos x="10" y="26"/>
                </a:cxn>
                <a:cxn ang="0">
                  <a:pos x="12" y="26"/>
                </a:cxn>
                <a:cxn ang="0">
                  <a:pos x="17" y="26"/>
                </a:cxn>
                <a:cxn ang="0">
                  <a:pos x="19" y="26"/>
                </a:cxn>
                <a:cxn ang="0">
                  <a:pos x="22" y="24"/>
                </a:cxn>
                <a:cxn ang="0">
                  <a:pos x="24" y="19"/>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7" y="2"/>
                  </a:lnTo>
                  <a:lnTo>
                    <a:pt x="3" y="5"/>
                  </a:lnTo>
                  <a:lnTo>
                    <a:pt x="3" y="7"/>
                  </a:lnTo>
                  <a:lnTo>
                    <a:pt x="0" y="9"/>
                  </a:lnTo>
                  <a:lnTo>
                    <a:pt x="0" y="14"/>
                  </a:lnTo>
                  <a:lnTo>
                    <a:pt x="0" y="16"/>
                  </a:lnTo>
                  <a:lnTo>
                    <a:pt x="3" y="19"/>
                  </a:lnTo>
                  <a:lnTo>
                    <a:pt x="3" y="24"/>
                  </a:lnTo>
                  <a:lnTo>
                    <a:pt x="7" y="26"/>
                  </a:lnTo>
                  <a:lnTo>
                    <a:pt x="10" y="26"/>
                  </a:lnTo>
                  <a:lnTo>
                    <a:pt x="12" y="26"/>
                  </a:lnTo>
                  <a:lnTo>
                    <a:pt x="17" y="26"/>
                  </a:lnTo>
                  <a:lnTo>
                    <a:pt x="19" y="26"/>
                  </a:lnTo>
                  <a:lnTo>
                    <a:pt x="22" y="24"/>
                  </a:lnTo>
                  <a:lnTo>
                    <a:pt x="24" y="19"/>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370" name="Freeform 194"/>
            <p:cNvSpPr>
              <a:spLocks/>
            </p:cNvSpPr>
            <p:nvPr/>
          </p:nvSpPr>
          <p:spPr bwMode="auto">
            <a:xfrm>
              <a:off x="1562" y="2016"/>
              <a:ext cx="59" cy="60"/>
            </a:xfrm>
            <a:custGeom>
              <a:avLst/>
              <a:gdLst/>
              <a:ahLst/>
              <a:cxnLst>
                <a:cxn ang="0">
                  <a:pos x="26" y="12"/>
                </a:cxn>
                <a:cxn ang="0">
                  <a:pos x="26" y="10"/>
                </a:cxn>
                <a:cxn ang="0">
                  <a:pos x="23" y="5"/>
                </a:cxn>
                <a:cxn ang="0">
                  <a:pos x="21" y="3"/>
                </a:cxn>
                <a:cxn ang="0">
                  <a:pos x="18" y="0"/>
                </a:cxn>
                <a:cxn ang="0">
                  <a:pos x="16" y="0"/>
                </a:cxn>
                <a:cxn ang="0">
                  <a:pos x="11" y="0"/>
                </a:cxn>
                <a:cxn ang="0">
                  <a:pos x="9" y="0"/>
                </a:cxn>
                <a:cxn ang="0">
                  <a:pos x="7" y="0"/>
                </a:cxn>
                <a:cxn ang="0">
                  <a:pos x="2" y="3"/>
                </a:cxn>
                <a:cxn ang="0">
                  <a:pos x="2" y="5"/>
                </a:cxn>
                <a:cxn ang="0">
                  <a:pos x="0" y="10"/>
                </a:cxn>
                <a:cxn ang="0">
                  <a:pos x="0" y="12"/>
                </a:cxn>
                <a:cxn ang="0">
                  <a:pos x="0" y="17"/>
                </a:cxn>
                <a:cxn ang="0">
                  <a:pos x="2" y="19"/>
                </a:cxn>
                <a:cxn ang="0">
                  <a:pos x="2" y="21"/>
                </a:cxn>
                <a:cxn ang="0">
                  <a:pos x="7" y="24"/>
                </a:cxn>
                <a:cxn ang="0">
                  <a:pos x="9" y="26"/>
                </a:cxn>
                <a:cxn ang="0">
                  <a:pos x="11" y="26"/>
                </a:cxn>
                <a:cxn ang="0">
                  <a:pos x="16" y="26"/>
                </a:cxn>
                <a:cxn ang="0">
                  <a:pos x="18" y="24"/>
                </a:cxn>
                <a:cxn ang="0">
                  <a:pos x="21" y="21"/>
                </a:cxn>
                <a:cxn ang="0">
                  <a:pos x="23" y="19"/>
                </a:cxn>
                <a:cxn ang="0">
                  <a:pos x="26" y="17"/>
                </a:cxn>
                <a:cxn ang="0">
                  <a:pos x="26" y="12"/>
                </a:cxn>
              </a:cxnLst>
              <a:rect l="0" t="0" r="r" b="b"/>
              <a:pathLst>
                <a:path w="26" h="26">
                  <a:moveTo>
                    <a:pt x="26" y="12"/>
                  </a:moveTo>
                  <a:lnTo>
                    <a:pt x="26" y="10"/>
                  </a:lnTo>
                  <a:lnTo>
                    <a:pt x="23" y="5"/>
                  </a:lnTo>
                  <a:lnTo>
                    <a:pt x="21" y="3"/>
                  </a:lnTo>
                  <a:lnTo>
                    <a:pt x="18" y="0"/>
                  </a:lnTo>
                  <a:lnTo>
                    <a:pt x="16" y="0"/>
                  </a:lnTo>
                  <a:lnTo>
                    <a:pt x="11" y="0"/>
                  </a:lnTo>
                  <a:lnTo>
                    <a:pt x="9" y="0"/>
                  </a:lnTo>
                  <a:lnTo>
                    <a:pt x="7" y="0"/>
                  </a:lnTo>
                  <a:lnTo>
                    <a:pt x="2" y="3"/>
                  </a:lnTo>
                  <a:lnTo>
                    <a:pt x="2" y="5"/>
                  </a:lnTo>
                  <a:lnTo>
                    <a:pt x="0" y="10"/>
                  </a:lnTo>
                  <a:lnTo>
                    <a:pt x="0" y="12"/>
                  </a:lnTo>
                  <a:lnTo>
                    <a:pt x="0" y="17"/>
                  </a:lnTo>
                  <a:lnTo>
                    <a:pt x="2" y="19"/>
                  </a:lnTo>
                  <a:lnTo>
                    <a:pt x="2" y="21"/>
                  </a:lnTo>
                  <a:lnTo>
                    <a:pt x="7" y="24"/>
                  </a:lnTo>
                  <a:lnTo>
                    <a:pt x="9" y="26"/>
                  </a:lnTo>
                  <a:lnTo>
                    <a:pt x="11" y="26"/>
                  </a:lnTo>
                  <a:lnTo>
                    <a:pt x="16" y="26"/>
                  </a:lnTo>
                  <a:lnTo>
                    <a:pt x="18" y="24"/>
                  </a:lnTo>
                  <a:lnTo>
                    <a:pt x="21" y="21"/>
                  </a:lnTo>
                  <a:lnTo>
                    <a:pt x="23"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71" name="Freeform 195"/>
            <p:cNvSpPr>
              <a:spLocks/>
            </p:cNvSpPr>
            <p:nvPr/>
          </p:nvSpPr>
          <p:spPr bwMode="auto">
            <a:xfrm>
              <a:off x="1850" y="2055"/>
              <a:ext cx="58" cy="60"/>
            </a:xfrm>
            <a:custGeom>
              <a:avLst/>
              <a:gdLst/>
              <a:ahLst/>
              <a:cxnLst>
                <a:cxn ang="0">
                  <a:pos x="26" y="14"/>
                </a:cxn>
                <a:cxn ang="0">
                  <a:pos x="26" y="9"/>
                </a:cxn>
                <a:cxn ang="0">
                  <a:pos x="24" y="7"/>
                </a:cxn>
                <a:cxn ang="0">
                  <a:pos x="21" y="4"/>
                </a:cxn>
                <a:cxn ang="0">
                  <a:pos x="19" y="2"/>
                </a:cxn>
                <a:cxn ang="0">
                  <a:pos x="17" y="0"/>
                </a:cxn>
                <a:cxn ang="0">
                  <a:pos x="12" y="0"/>
                </a:cxn>
                <a:cxn ang="0">
                  <a:pos x="10" y="0"/>
                </a:cxn>
                <a:cxn ang="0">
                  <a:pos x="7" y="2"/>
                </a:cxn>
                <a:cxn ang="0">
                  <a:pos x="2" y="4"/>
                </a:cxn>
                <a:cxn ang="0">
                  <a:pos x="2" y="7"/>
                </a:cxn>
                <a:cxn ang="0">
                  <a:pos x="0" y="9"/>
                </a:cxn>
                <a:cxn ang="0">
                  <a:pos x="0" y="14"/>
                </a:cxn>
                <a:cxn ang="0">
                  <a:pos x="0" y="16"/>
                </a:cxn>
                <a:cxn ang="0">
                  <a:pos x="2" y="19"/>
                </a:cxn>
                <a:cxn ang="0">
                  <a:pos x="2" y="23"/>
                </a:cxn>
                <a:cxn ang="0">
                  <a:pos x="7" y="23"/>
                </a:cxn>
                <a:cxn ang="0">
                  <a:pos x="10" y="26"/>
                </a:cxn>
                <a:cxn ang="0">
                  <a:pos x="12" y="26"/>
                </a:cxn>
                <a:cxn ang="0">
                  <a:pos x="17" y="26"/>
                </a:cxn>
                <a:cxn ang="0">
                  <a:pos x="19" y="23"/>
                </a:cxn>
                <a:cxn ang="0">
                  <a:pos x="21" y="23"/>
                </a:cxn>
                <a:cxn ang="0">
                  <a:pos x="24" y="19"/>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10" y="0"/>
                  </a:lnTo>
                  <a:lnTo>
                    <a:pt x="7" y="2"/>
                  </a:lnTo>
                  <a:lnTo>
                    <a:pt x="2" y="4"/>
                  </a:lnTo>
                  <a:lnTo>
                    <a:pt x="2" y="7"/>
                  </a:lnTo>
                  <a:lnTo>
                    <a:pt x="0" y="9"/>
                  </a:lnTo>
                  <a:lnTo>
                    <a:pt x="0" y="14"/>
                  </a:lnTo>
                  <a:lnTo>
                    <a:pt x="0" y="16"/>
                  </a:lnTo>
                  <a:lnTo>
                    <a:pt x="2" y="19"/>
                  </a:lnTo>
                  <a:lnTo>
                    <a:pt x="2" y="23"/>
                  </a:lnTo>
                  <a:lnTo>
                    <a:pt x="7" y="23"/>
                  </a:lnTo>
                  <a:lnTo>
                    <a:pt x="10" y="26"/>
                  </a:lnTo>
                  <a:lnTo>
                    <a:pt x="12" y="26"/>
                  </a:lnTo>
                  <a:lnTo>
                    <a:pt x="17" y="26"/>
                  </a:lnTo>
                  <a:lnTo>
                    <a:pt x="19" y="23"/>
                  </a:lnTo>
                  <a:lnTo>
                    <a:pt x="21" y="23"/>
                  </a:lnTo>
                  <a:lnTo>
                    <a:pt x="24" y="19"/>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372" name="Freeform 196"/>
            <p:cNvSpPr>
              <a:spLocks/>
            </p:cNvSpPr>
            <p:nvPr/>
          </p:nvSpPr>
          <p:spPr bwMode="auto">
            <a:xfrm>
              <a:off x="1705" y="2027"/>
              <a:ext cx="59" cy="60"/>
            </a:xfrm>
            <a:custGeom>
              <a:avLst/>
              <a:gdLst/>
              <a:ahLst/>
              <a:cxnLst>
                <a:cxn ang="0">
                  <a:pos x="26" y="14"/>
                </a:cxn>
                <a:cxn ang="0">
                  <a:pos x="26" y="9"/>
                </a:cxn>
                <a:cxn ang="0">
                  <a:pos x="24" y="7"/>
                </a:cxn>
                <a:cxn ang="0">
                  <a:pos x="22" y="5"/>
                </a:cxn>
                <a:cxn ang="0">
                  <a:pos x="19" y="2"/>
                </a:cxn>
                <a:cxn ang="0">
                  <a:pos x="17" y="0"/>
                </a:cxn>
                <a:cxn ang="0">
                  <a:pos x="12" y="0"/>
                </a:cxn>
                <a:cxn ang="0">
                  <a:pos x="10" y="0"/>
                </a:cxn>
                <a:cxn ang="0">
                  <a:pos x="7" y="2"/>
                </a:cxn>
                <a:cxn ang="0">
                  <a:pos x="3" y="5"/>
                </a:cxn>
                <a:cxn ang="0">
                  <a:pos x="3" y="7"/>
                </a:cxn>
                <a:cxn ang="0">
                  <a:pos x="0" y="9"/>
                </a:cxn>
                <a:cxn ang="0">
                  <a:pos x="0" y="14"/>
                </a:cxn>
                <a:cxn ang="0">
                  <a:pos x="0" y="16"/>
                </a:cxn>
                <a:cxn ang="0">
                  <a:pos x="3" y="19"/>
                </a:cxn>
                <a:cxn ang="0">
                  <a:pos x="3" y="24"/>
                </a:cxn>
                <a:cxn ang="0">
                  <a:pos x="7" y="26"/>
                </a:cxn>
                <a:cxn ang="0">
                  <a:pos x="10" y="26"/>
                </a:cxn>
                <a:cxn ang="0">
                  <a:pos x="12" y="26"/>
                </a:cxn>
                <a:cxn ang="0">
                  <a:pos x="17" y="26"/>
                </a:cxn>
                <a:cxn ang="0">
                  <a:pos x="19" y="26"/>
                </a:cxn>
                <a:cxn ang="0">
                  <a:pos x="22" y="24"/>
                </a:cxn>
                <a:cxn ang="0">
                  <a:pos x="24" y="19"/>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7" y="2"/>
                  </a:lnTo>
                  <a:lnTo>
                    <a:pt x="3" y="5"/>
                  </a:lnTo>
                  <a:lnTo>
                    <a:pt x="3" y="7"/>
                  </a:lnTo>
                  <a:lnTo>
                    <a:pt x="0" y="9"/>
                  </a:lnTo>
                  <a:lnTo>
                    <a:pt x="0" y="14"/>
                  </a:lnTo>
                  <a:lnTo>
                    <a:pt x="0" y="16"/>
                  </a:lnTo>
                  <a:lnTo>
                    <a:pt x="3" y="19"/>
                  </a:lnTo>
                  <a:lnTo>
                    <a:pt x="3" y="24"/>
                  </a:lnTo>
                  <a:lnTo>
                    <a:pt x="7" y="26"/>
                  </a:lnTo>
                  <a:lnTo>
                    <a:pt x="10" y="26"/>
                  </a:lnTo>
                  <a:lnTo>
                    <a:pt x="12" y="26"/>
                  </a:lnTo>
                  <a:lnTo>
                    <a:pt x="17" y="26"/>
                  </a:lnTo>
                  <a:lnTo>
                    <a:pt x="19" y="26"/>
                  </a:lnTo>
                  <a:lnTo>
                    <a:pt x="22" y="24"/>
                  </a:lnTo>
                  <a:lnTo>
                    <a:pt x="24" y="19"/>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73" name="Freeform 197"/>
            <p:cNvSpPr>
              <a:spLocks/>
            </p:cNvSpPr>
            <p:nvPr/>
          </p:nvSpPr>
          <p:spPr bwMode="auto">
            <a:xfrm>
              <a:off x="1994" y="2023"/>
              <a:ext cx="59" cy="60"/>
            </a:xfrm>
            <a:custGeom>
              <a:avLst/>
              <a:gdLst/>
              <a:ahLst/>
              <a:cxnLst>
                <a:cxn ang="0">
                  <a:pos x="26" y="14"/>
                </a:cxn>
                <a:cxn ang="0">
                  <a:pos x="26" y="9"/>
                </a:cxn>
                <a:cxn ang="0">
                  <a:pos x="24" y="7"/>
                </a:cxn>
                <a:cxn ang="0">
                  <a:pos x="21" y="4"/>
                </a:cxn>
                <a:cxn ang="0">
                  <a:pos x="19" y="2"/>
                </a:cxn>
                <a:cxn ang="0">
                  <a:pos x="16" y="0"/>
                </a:cxn>
                <a:cxn ang="0">
                  <a:pos x="12" y="0"/>
                </a:cxn>
                <a:cxn ang="0">
                  <a:pos x="9" y="0"/>
                </a:cxn>
                <a:cxn ang="0">
                  <a:pos x="7" y="2"/>
                </a:cxn>
                <a:cxn ang="0">
                  <a:pos x="2" y="4"/>
                </a:cxn>
                <a:cxn ang="0">
                  <a:pos x="2" y="7"/>
                </a:cxn>
                <a:cxn ang="0">
                  <a:pos x="0" y="9"/>
                </a:cxn>
                <a:cxn ang="0">
                  <a:pos x="0" y="14"/>
                </a:cxn>
                <a:cxn ang="0">
                  <a:pos x="0" y="16"/>
                </a:cxn>
                <a:cxn ang="0">
                  <a:pos x="2" y="18"/>
                </a:cxn>
                <a:cxn ang="0">
                  <a:pos x="2" y="23"/>
                </a:cxn>
                <a:cxn ang="0">
                  <a:pos x="7" y="23"/>
                </a:cxn>
                <a:cxn ang="0">
                  <a:pos x="9" y="26"/>
                </a:cxn>
                <a:cxn ang="0">
                  <a:pos x="12" y="26"/>
                </a:cxn>
                <a:cxn ang="0">
                  <a:pos x="16" y="26"/>
                </a:cxn>
                <a:cxn ang="0">
                  <a:pos x="19" y="23"/>
                </a:cxn>
                <a:cxn ang="0">
                  <a:pos x="21" y="23"/>
                </a:cxn>
                <a:cxn ang="0">
                  <a:pos x="24" y="18"/>
                </a:cxn>
                <a:cxn ang="0">
                  <a:pos x="26" y="16"/>
                </a:cxn>
                <a:cxn ang="0">
                  <a:pos x="26" y="14"/>
                </a:cxn>
              </a:cxnLst>
              <a:rect l="0" t="0" r="r" b="b"/>
              <a:pathLst>
                <a:path w="26" h="26">
                  <a:moveTo>
                    <a:pt x="26" y="14"/>
                  </a:moveTo>
                  <a:lnTo>
                    <a:pt x="26" y="9"/>
                  </a:lnTo>
                  <a:lnTo>
                    <a:pt x="24" y="7"/>
                  </a:lnTo>
                  <a:lnTo>
                    <a:pt x="21" y="4"/>
                  </a:lnTo>
                  <a:lnTo>
                    <a:pt x="19" y="2"/>
                  </a:lnTo>
                  <a:lnTo>
                    <a:pt x="16" y="0"/>
                  </a:lnTo>
                  <a:lnTo>
                    <a:pt x="12" y="0"/>
                  </a:lnTo>
                  <a:lnTo>
                    <a:pt x="9" y="0"/>
                  </a:lnTo>
                  <a:lnTo>
                    <a:pt x="7" y="2"/>
                  </a:lnTo>
                  <a:lnTo>
                    <a:pt x="2" y="4"/>
                  </a:lnTo>
                  <a:lnTo>
                    <a:pt x="2" y="7"/>
                  </a:lnTo>
                  <a:lnTo>
                    <a:pt x="0" y="9"/>
                  </a:lnTo>
                  <a:lnTo>
                    <a:pt x="0" y="14"/>
                  </a:lnTo>
                  <a:lnTo>
                    <a:pt x="0" y="16"/>
                  </a:lnTo>
                  <a:lnTo>
                    <a:pt x="2" y="18"/>
                  </a:lnTo>
                  <a:lnTo>
                    <a:pt x="2" y="23"/>
                  </a:lnTo>
                  <a:lnTo>
                    <a:pt x="7" y="23"/>
                  </a:lnTo>
                  <a:lnTo>
                    <a:pt x="9" y="26"/>
                  </a:lnTo>
                  <a:lnTo>
                    <a:pt x="12" y="26"/>
                  </a:lnTo>
                  <a:lnTo>
                    <a:pt x="16" y="26"/>
                  </a:lnTo>
                  <a:lnTo>
                    <a:pt x="19" y="23"/>
                  </a:lnTo>
                  <a:lnTo>
                    <a:pt x="21" y="23"/>
                  </a:lnTo>
                  <a:lnTo>
                    <a:pt x="24" y="18"/>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374" name="Freeform 198"/>
            <p:cNvSpPr>
              <a:spLocks/>
            </p:cNvSpPr>
            <p:nvPr/>
          </p:nvSpPr>
          <p:spPr bwMode="auto">
            <a:xfrm>
              <a:off x="1850" y="2055"/>
              <a:ext cx="58" cy="60"/>
            </a:xfrm>
            <a:custGeom>
              <a:avLst/>
              <a:gdLst/>
              <a:ahLst/>
              <a:cxnLst>
                <a:cxn ang="0">
                  <a:pos x="26" y="14"/>
                </a:cxn>
                <a:cxn ang="0">
                  <a:pos x="26" y="9"/>
                </a:cxn>
                <a:cxn ang="0">
                  <a:pos x="24" y="7"/>
                </a:cxn>
                <a:cxn ang="0">
                  <a:pos x="21" y="4"/>
                </a:cxn>
                <a:cxn ang="0">
                  <a:pos x="19" y="2"/>
                </a:cxn>
                <a:cxn ang="0">
                  <a:pos x="17" y="0"/>
                </a:cxn>
                <a:cxn ang="0">
                  <a:pos x="12" y="0"/>
                </a:cxn>
                <a:cxn ang="0">
                  <a:pos x="10" y="0"/>
                </a:cxn>
                <a:cxn ang="0">
                  <a:pos x="7" y="2"/>
                </a:cxn>
                <a:cxn ang="0">
                  <a:pos x="2" y="4"/>
                </a:cxn>
                <a:cxn ang="0">
                  <a:pos x="2" y="7"/>
                </a:cxn>
                <a:cxn ang="0">
                  <a:pos x="0" y="9"/>
                </a:cxn>
                <a:cxn ang="0">
                  <a:pos x="0" y="14"/>
                </a:cxn>
                <a:cxn ang="0">
                  <a:pos x="0" y="16"/>
                </a:cxn>
                <a:cxn ang="0">
                  <a:pos x="2" y="19"/>
                </a:cxn>
                <a:cxn ang="0">
                  <a:pos x="2" y="23"/>
                </a:cxn>
                <a:cxn ang="0">
                  <a:pos x="7" y="23"/>
                </a:cxn>
                <a:cxn ang="0">
                  <a:pos x="10" y="26"/>
                </a:cxn>
                <a:cxn ang="0">
                  <a:pos x="12" y="26"/>
                </a:cxn>
                <a:cxn ang="0">
                  <a:pos x="17" y="26"/>
                </a:cxn>
                <a:cxn ang="0">
                  <a:pos x="19" y="23"/>
                </a:cxn>
                <a:cxn ang="0">
                  <a:pos x="21" y="23"/>
                </a:cxn>
                <a:cxn ang="0">
                  <a:pos x="24" y="19"/>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10" y="0"/>
                  </a:lnTo>
                  <a:lnTo>
                    <a:pt x="7" y="2"/>
                  </a:lnTo>
                  <a:lnTo>
                    <a:pt x="2" y="4"/>
                  </a:lnTo>
                  <a:lnTo>
                    <a:pt x="2" y="7"/>
                  </a:lnTo>
                  <a:lnTo>
                    <a:pt x="0" y="9"/>
                  </a:lnTo>
                  <a:lnTo>
                    <a:pt x="0" y="14"/>
                  </a:lnTo>
                  <a:lnTo>
                    <a:pt x="0" y="16"/>
                  </a:lnTo>
                  <a:lnTo>
                    <a:pt x="2" y="19"/>
                  </a:lnTo>
                  <a:lnTo>
                    <a:pt x="2" y="23"/>
                  </a:lnTo>
                  <a:lnTo>
                    <a:pt x="7" y="23"/>
                  </a:lnTo>
                  <a:lnTo>
                    <a:pt x="10" y="26"/>
                  </a:lnTo>
                  <a:lnTo>
                    <a:pt x="12" y="26"/>
                  </a:lnTo>
                  <a:lnTo>
                    <a:pt x="17" y="26"/>
                  </a:lnTo>
                  <a:lnTo>
                    <a:pt x="19" y="23"/>
                  </a:lnTo>
                  <a:lnTo>
                    <a:pt x="21" y="23"/>
                  </a:lnTo>
                  <a:lnTo>
                    <a:pt x="24" y="19"/>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75" name="Freeform 199"/>
            <p:cNvSpPr>
              <a:spLocks/>
            </p:cNvSpPr>
            <p:nvPr/>
          </p:nvSpPr>
          <p:spPr bwMode="auto">
            <a:xfrm>
              <a:off x="2139" y="1983"/>
              <a:ext cx="59" cy="60"/>
            </a:xfrm>
            <a:custGeom>
              <a:avLst/>
              <a:gdLst/>
              <a:ahLst/>
              <a:cxnLst>
                <a:cxn ang="0">
                  <a:pos x="26" y="12"/>
                </a:cxn>
                <a:cxn ang="0">
                  <a:pos x="26" y="9"/>
                </a:cxn>
                <a:cxn ang="0">
                  <a:pos x="23" y="7"/>
                </a:cxn>
                <a:cxn ang="0">
                  <a:pos x="21" y="2"/>
                </a:cxn>
                <a:cxn ang="0">
                  <a:pos x="19" y="2"/>
                </a:cxn>
                <a:cxn ang="0">
                  <a:pos x="16" y="0"/>
                </a:cxn>
                <a:cxn ang="0">
                  <a:pos x="12" y="0"/>
                </a:cxn>
                <a:cxn ang="0">
                  <a:pos x="9" y="0"/>
                </a:cxn>
                <a:cxn ang="0">
                  <a:pos x="7" y="2"/>
                </a:cxn>
                <a:cxn ang="0">
                  <a:pos x="2" y="2"/>
                </a:cxn>
                <a:cxn ang="0">
                  <a:pos x="2" y="7"/>
                </a:cxn>
                <a:cxn ang="0">
                  <a:pos x="0" y="9"/>
                </a:cxn>
                <a:cxn ang="0">
                  <a:pos x="0" y="12"/>
                </a:cxn>
                <a:cxn ang="0">
                  <a:pos x="0" y="17"/>
                </a:cxn>
                <a:cxn ang="0">
                  <a:pos x="2" y="19"/>
                </a:cxn>
                <a:cxn ang="0">
                  <a:pos x="2" y="21"/>
                </a:cxn>
                <a:cxn ang="0">
                  <a:pos x="7" y="24"/>
                </a:cxn>
                <a:cxn ang="0">
                  <a:pos x="9" y="26"/>
                </a:cxn>
                <a:cxn ang="0">
                  <a:pos x="12" y="26"/>
                </a:cxn>
                <a:cxn ang="0">
                  <a:pos x="16" y="26"/>
                </a:cxn>
                <a:cxn ang="0">
                  <a:pos x="19" y="24"/>
                </a:cxn>
                <a:cxn ang="0">
                  <a:pos x="21" y="21"/>
                </a:cxn>
                <a:cxn ang="0">
                  <a:pos x="23" y="19"/>
                </a:cxn>
                <a:cxn ang="0">
                  <a:pos x="26" y="17"/>
                </a:cxn>
                <a:cxn ang="0">
                  <a:pos x="26" y="12"/>
                </a:cxn>
              </a:cxnLst>
              <a:rect l="0" t="0" r="r" b="b"/>
              <a:pathLst>
                <a:path w="26" h="26">
                  <a:moveTo>
                    <a:pt x="26" y="12"/>
                  </a:moveTo>
                  <a:lnTo>
                    <a:pt x="26" y="9"/>
                  </a:lnTo>
                  <a:lnTo>
                    <a:pt x="23" y="7"/>
                  </a:lnTo>
                  <a:lnTo>
                    <a:pt x="21" y="2"/>
                  </a:lnTo>
                  <a:lnTo>
                    <a:pt x="19" y="2"/>
                  </a:lnTo>
                  <a:lnTo>
                    <a:pt x="16" y="0"/>
                  </a:lnTo>
                  <a:lnTo>
                    <a:pt x="12" y="0"/>
                  </a:lnTo>
                  <a:lnTo>
                    <a:pt x="9" y="0"/>
                  </a:lnTo>
                  <a:lnTo>
                    <a:pt x="7" y="2"/>
                  </a:lnTo>
                  <a:lnTo>
                    <a:pt x="2" y="2"/>
                  </a:lnTo>
                  <a:lnTo>
                    <a:pt x="2" y="7"/>
                  </a:lnTo>
                  <a:lnTo>
                    <a:pt x="0" y="9"/>
                  </a:lnTo>
                  <a:lnTo>
                    <a:pt x="0" y="12"/>
                  </a:lnTo>
                  <a:lnTo>
                    <a:pt x="0" y="17"/>
                  </a:lnTo>
                  <a:lnTo>
                    <a:pt x="2" y="19"/>
                  </a:lnTo>
                  <a:lnTo>
                    <a:pt x="2" y="21"/>
                  </a:lnTo>
                  <a:lnTo>
                    <a:pt x="7" y="24"/>
                  </a:lnTo>
                  <a:lnTo>
                    <a:pt x="9" y="26"/>
                  </a:lnTo>
                  <a:lnTo>
                    <a:pt x="12" y="26"/>
                  </a:lnTo>
                  <a:lnTo>
                    <a:pt x="16" y="26"/>
                  </a:lnTo>
                  <a:lnTo>
                    <a:pt x="19" y="24"/>
                  </a:lnTo>
                  <a:lnTo>
                    <a:pt x="21" y="21"/>
                  </a:lnTo>
                  <a:lnTo>
                    <a:pt x="23" y="19"/>
                  </a:lnTo>
                  <a:lnTo>
                    <a:pt x="26" y="17"/>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376" name="Freeform 200"/>
            <p:cNvSpPr>
              <a:spLocks/>
            </p:cNvSpPr>
            <p:nvPr/>
          </p:nvSpPr>
          <p:spPr bwMode="auto">
            <a:xfrm>
              <a:off x="1994" y="2023"/>
              <a:ext cx="59" cy="60"/>
            </a:xfrm>
            <a:custGeom>
              <a:avLst/>
              <a:gdLst/>
              <a:ahLst/>
              <a:cxnLst>
                <a:cxn ang="0">
                  <a:pos x="26" y="14"/>
                </a:cxn>
                <a:cxn ang="0">
                  <a:pos x="26" y="9"/>
                </a:cxn>
                <a:cxn ang="0">
                  <a:pos x="24" y="7"/>
                </a:cxn>
                <a:cxn ang="0">
                  <a:pos x="21" y="4"/>
                </a:cxn>
                <a:cxn ang="0">
                  <a:pos x="19" y="2"/>
                </a:cxn>
                <a:cxn ang="0">
                  <a:pos x="16" y="0"/>
                </a:cxn>
                <a:cxn ang="0">
                  <a:pos x="12" y="0"/>
                </a:cxn>
                <a:cxn ang="0">
                  <a:pos x="9" y="0"/>
                </a:cxn>
                <a:cxn ang="0">
                  <a:pos x="7" y="2"/>
                </a:cxn>
                <a:cxn ang="0">
                  <a:pos x="2" y="4"/>
                </a:cxn>
                <a:cxn ang="0">
                  <a:pos x="2" y="7"/>
                </a:cxn>
                <a:cxn ang="0">
                  <a:pos x="0" y="9"/>
                </a:cxn>
                <a:cxn ang="0">
                  <a:pos x="0" y="14"/>
                </a:cxn>
                <a:cxn ang="0">
                  <a:pos x="0" y="16"/>
                </a:cxn>
                <a:cxn ang="0">
                  <a:pos x="2" y="18"/>
                </a:cxn>
                <a:cxn ang="0">
                  <a:pos x="2" y="23"/>
                </a:cxn>
                <a:cxn ang="0">
                  <a:pos x="7" y="23"/>
                </a:cxn>
                <a:cxn ang="0">
                  <a:pos x="9" y="26"/>
                </a:cxn>
                <a:cxn ang="0">
                  <a:pos x="12" y="26"/>
                </a:cxn>
                <a:cxn ang="0">
                  <a:pos x="16" y="26"/>
                </a:cxn>
                <a:cxn ang="0">
                  <a:pos x="19" y="23"/>
                </a:cxn>
                <a:cxn ang="0">
                  <a:pos x="21" y="23"/>
                </a:cxn>
                <a:cxn ang="0">
                  <a:pos x="24" y="18"/>
                </a:cxn>
                <a:cxn ang="0">
                  <a:pos x="26" y="16"/>
                </a:cxn>
                <a:cxn ang="0">
                  <a:pos x="26" y="14"/>
                </a:cxn>
              </a:cxnLst>
              <a:rect l="0" t="0" r="r" b="b"/>
              <a:pathLst>
                <a:path w="26" h="26">
                  <a:moveTo>
                    <a:pt x="26" y="14"/>
                  </a:moveTo>
                  <a:lnTo>
                    <a:pt x="26" y="9"/>
                  </a:lnTo>
                  <a:lnTo>
                    <a:pt x="24" y="7"/>
                  </a:lnTo>
                  <a:lnTo>
                    <a:pt x="21" y="4"/>
                  </a:lnTo>
                  <a:lnTo>
                    <a:pt x="19" y="2"/>
                  </a:lnTo>
                  <a:lnTo>
                    <a:pt x="16" y="0"/>
                  </a:lnTo>
                  <a:lnTo>
                    <a:pt x="12" y="0"/>
                  </a:lnTo>
                  <a:lnTo>
                    <a:pt x="9" y="0"/>
                  </a:lnTo>
                  <a:lnTo>
                    <a:pt x="7" y="2"/>
                  </a:lnTo>
                  <a:lnTo>
                    <a:pt x="2" y="4"/>
                  </a:lnTo>
                  <a:lnTo>
                    <a:pt x="2" y="7"/>
                  </a:lnTo>
                  <a:lnTo>
                    <a:pt x="0" y="9"/>
                  </a:lnTo>
                  <a:lnTo>
                    <a:pt x="0" y="14"/>
                  </a:lnTo>
                  <a:lnTo>
                    <a:pt x="0" y="16"/>
                  </a:lnTo>
                  <a:lnTo>
                    <a:pt x="2" y="18"/>
                  </a:lnTo>
                  <a:lnTo>
                    <a:pt x="2" y="23"/>
                  </a:lnTo>
                  <a:lnTo>
                    <a:pt x="7" y="23"/>
                  </a:lnTo>
                  <a:lnTo>
                    <a:pt x="9" y="26"/>
                  </a:lnTo>
                  <a:lnTo>
                    <a:pt x="12" y="26"/>
                  </a:lnTo>
                  <a:lnTo>
                    <a:pt x="16" y="26"/>
                  </a:lnTo>
                  <a:lnTo>
                    <a:pt x="19" y="23"/>
                  </a:lnTo>
                  <a:lnTo>
                    <a:pt x="21" y="23"/>
                  </a:lnTo>
                  <a:lnTo>
                    <a:pt x="24" y="18"/>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77" name="Freeform 201"/>
            <p:cNvSpPr>
              <a:spLocks/>
            </p:cNvSpPr>
            <p:nvPr/>
          </p:nvSpPr>
          <p:spPr bwMode="auto">
            <a:xfrm>
              <a:off x="2281" y="1962"/>
              <a:ext cx="59" cy="65"/>
            </a:xfrm>
            <a:custGeom>
              <a:avLst/>
              <a:gdLst/>
              <a:ahLst/>
              <a:cxnLst>
                <a:cxn ang="0">
                  <a:pos x="26" y="14"/>
                </a:cxn>
                <a:cxn ang="0">
                  <a:pos x="26" y="9"/>
                </a:cxn>
                <a:cxn ang="0">
                  <a:pos x="24" y="7"/>
                </a:cxn>
                <a:cxn ang="0">
                  <a:pos x="22" y="4"/>
                </a:cxn>
                <a:cxn ang="0">
                  <a:pos x="19" y="2"/>
                </a:cxn>
                <a:cxn ang="0">
                  <a:pos x="17" y="0"/>
                </a:cxn>
                <a:cxn ang="0">
                  <a:pos x="12" y="0"/>
                </a:cxn>
                <a:cxn ang="0">
                  <a:pos x="10" y="0"/>
                </a:cxn>
                <a:cxn ang="0">
                  <a:pos x="8" y="2"/>
                </a:cxn>
                <a:cxn ang="0">
                  <a:pos x="3" y="4"/>
                </a:cxn>
                <a:cxn ang="0">
                  <a:pos x="0" y="7"/>
                </a:cxn>
                <a:cxn ang="0">
                  <a:pos x="0" y="9"/>
                </a:cxn>
                <a:cxn ang="0">
                  <a:pos x="0" y="14"/>
                </a:cxn>
                <a:cxn ang="0">
                  <a:pos x="0" y="16"/>
                </a:cxn>
                <a:cxn ang="0">
                  <a:pos x="0" y="21"/>
                </a:cxn>
                <a:cxn ang="0">
                  <a:pos x="3" y="23"/>
                </a:cxn>
                <a:cxn ang="0">
                  <a:pos x="8" y="26"/>
                </a:cxn>
                <a:cxn ang="0">
                  <a:pos x="10" y="26"/>
                </a:cxn>
                <a:cxn ang="0">
                  <a:pos x="12" y="28"/>
                </a:cxn>
                <a:cxn ang="0">
                  <a:pos x="17" y="26"/>
                </a:cxn>
                <a:cxn ang="0">
                  <a:pos x="19" y="26"/>
                </a:cxn>
                <a:cxn ang="0">
                  <a:pos x="22" y="23"/>
                </a:cxn>
                <a:cxn ang="0">
                  <a:pos x="24" y="21"/>
                </a:cxn>
                <a:cxn ang="0">
                  <a:pos x="26" y="16"/>
                </a:cxn>
                <a:cxn ang="0">
                  <a:pos x="26" y="14"/>
                </a:cxn>
              </a:cxnLst>
              <a:rect l="0" t="0" r="r" b="b"/>
              <a:pathLst>
                <a:path w="26" h="28">
                  <a:moveTo>
                    <a:pt x="26" y="14"/>
                  </a:moveTo>
                  <a:lnTo>
                    <a:pt x="26" y="9"/>
                  </a:lnTo>
                  <a:lnTo>
                    <a:pt x="24" y="7"/>
                  </a:lnTo>
                  <a:lnTo>
                    <a:pt x="22" y="4"/>
                  </a:lnTo>
                  <a:lnTo>
                    <a:pt x="19" y="2"/>
                  </a:lnTo>
                  <a:lnTo>
                    <a:pt x="17" y="0"/>
                  </a:lnTo>
                  <a:lnTo>
                    <a:pt x="12" y="0"/>
                  </a:lnTo>
                  <a:lnTo>
                    <a:pt x="10" y="0"/>
                  </a:lnTo>
                  <a:lnTo>
                    <a:pt x="8" y="2"/>
                  </a:lnTo>
                  <a:lnTo>
                    <a:pt x="3" y="4"/>
                  </a:lnTo>
                  <a:lnTo>
                    <a:pt x="0" y="7"/>
                  </a:lnTo>
                  <a:lnTo>
                    <a:pt x="0" y="9"/>
                  </a:lnTo>
                  <a:lnTo>
                    <a:pt x="0" y="14"/>
                  </a:lnTo>
                  <a:lnTo>
                    <a:pt x="0" y="16"/>
                  </a:lnTo>
                  <a:lnTo>
                    <a:pt x="0" y="21"/>
                  </a:lnTo>
                  <a:lnTo>
                    <a:pt x="3" y="23"/>
                  </a:lnTo>
                  <a:lnTo>
                    <a:pt x="8" y="26"/>
                  </a:lnTo>
                  <a:lnTo>
                    <a:pt x="10" y="26"/>
                  </a:lnTo>
                  <a:lnTo>
                    <a:pt x="12" y="28"/>
                  </a:lnTo>
                  <a:lnTo>
                    <a:pt x="17" y="26"/>
                  </a:lnTo>
                  <a:lnTo>
                    <a:pt x="19" y="26"/>
                  </a:lnTo>
                  <a:lnTo>
                    <a:pt x="22" y="23"/>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378" name="Freeform 202"/>
            <p:cNvSpPr>
              <a:spLocks/>
            </p:cNvSpPr>
            <p:nvPr/>
          </p:nvSpPr>
          <p:spPr bwMode="auto">
            <a:xfrm>
              <a:off x="2139" y="1983"/>
              <a:ext cx="59" cy="60"/>
            </a:xfrm>
            <a:custGeom>
              <a:avLst/>
              <a:gdLst/>
              <a:ahLst/>
              <a:cxnLst>
                <a:cxn ang="0">
                  <a:pos x="26" y="12"/>
                </a:cxn>
                <a:cxn ang="0">
                  <a:pos x="26" y="9"/>
                </a:cxn>
                <a:cxn ang="0">
                  <a:pos x="23" y="7"/>
                </a:cxn>
                <a:cxn ang="0">
                  <a:pos x="21" y="2"/>
                </a:cxn>
                <a:cxn ang="0">
                  <a:pos x="19" y="2"/>
                </a:cxn>
                <a:cxn ang="0">
                  <a:pos x="16" y="0"/>
                </a:cxn>
                <a:cxn ang="0">
                  <a:pos x="12" y="0"/>
                </a:cxn>
                <a:cxn ang="0">
                  <a:pos x="9" y="0"/>
                </a:cxn>
                <a:cxn ang="0">
                  <a:pos x="7" y="2"/>
                </a:cxn>
                <a:cxn ang="0">
                  <a:pos x="2" y="2"/>
                </a:cxn>
                <a:cxn ang="0">
                  <a:pos x="2" y="7"/>
                </a:cxn>
                <a:cxn ang="0">
                  <a:pos x="0" y="9"/>
                </a:cxn>
                <a:cxn ang="0">
                  <a:pos x="0" y="12"/>
                </a:cxn>
                <a:cxn ang="0">
                  <a:pos x="0" y="17"/>
                </a:cxn>
                <a:cxn ang="0">
                  <a:pos x="2" y="19"/>
                </a:cxn>
                <a:cxn ang="0">
                  <a:pos x="2" y="21"/>
                </a:cxn>
                <a:cxn ang="0">
                  <a:pos x="7" y="24"/>
                </a:cxn>
                <a:cxn ang="0">
                  <a:pos x="9" y="26"/>
                </a:cxn>
                <a:cxn ang="0">
                  <a:pos x="12" y="26"/>
                </a:cxn>
                <a:cxn ang="0">
                  <a:pos x="16" y="26"/>
                </a:cxn>
                <a:cxn ang="0">
                  <a:pos x="19" y="24"/>
                </a:cxn>
                <a:cxn ang="0">
                  <a:pos x="21" y="21"/>
                </a:cxn>
                <a:cxn ang="0">
                  <a:pos x="23" y="19"/>
                </a:cxn>
                <a:cxn ang="0">
                  <a:pos x="26" y="17"/>
                </a:cxn>
                <a:cxn ang="0">
                  <a:pos x="26" y="12"/>
                </a:cxn>
              </a:cxnLst>
              <a:rect l="0" t="0" r="r" b="b"/>
              <a:pathLst>
                <a:path w="26" h="26">
                  <a:moveTo>
                    <a:pt x="26" y="12"/>
                  </a:moveTo>
                  <a:lnTo>
                    <a:pt x="26" y="9"/>
                  </a:lnTo>
                  <a:lnTo>
                    <a:pt x="23" y="7"/>
                  </a:lnTo>
                  <a:lnTo>
                    <a:pt x="21" y="2"/>
                  </a:lnTo>
                  <a:lnTo>
                    <a:pt x="19" y="2"/>
                  </a:lnTo>
                  <a:lnTo>
                    <a:pt x="16" y="0"/>
                  </a:lnTo>
                  <a:lnTo>
                    <a:pt x="12" y="0"/>
                  </a:lnTo>
                  <a:lnTo>
                    <a:pt x="9" y="0"/>
                  </a:lnTo>
                  <a:lnTo>
                    <a:pt x="7" y="2"/>
                  </a:lnTo>
                  <a:lnTo>
                    <a:pt x="2" y="2"/>
                  </a:lnTo>
                  <a:lnTo>
                    <a:pt x="2" y="7"/>
                  </a:lnTo>
                  <a:lnTo>
                    <a:pt x="0" y="9"/>
                  </a:lnTo>
                  <a:lnTo>
                    <a:pt x="0" y="12"/>
                  </a:lnTo>
                  <a:lnTo>
                    <a:pt x="0" y="17"/>
                  </a:lnTo>
                  <a:lnTo>
                    <a:pt x="2" y="19"/>
                  </a:lnTo>
                  <a:lnTo>
                    <a:pt x="2" y="21"/>
                  </a:lnTo>
                  <a:lnTo>
                    <a:pt x="7" y="24"/>
                  </a:lnTo>
                  <a:lnTo>
                    <a:pt x="9" y="26"/>
                  </a:lnTo>
                  <a:lnTo>
                    <a:pt x="12" y="26"/>
                  </a:lnTo>
                  <a:lnTo>
                    <a:pt x="16" y="26"/>
                  </a:lnTo>
                  <a:lnTo>
                    <a:pt x="19" y="24"/>
                  </a:lnTo>
                  <a:lnTo>
                    <a:pt x="21" y="21"/>
                  </a:lnTo>
                  <a:lnTo>
                    <a:pt x="23"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79" name="Freeform 203"/>
            <p:cNvSpPr>
              <a:spLocks/>
            </p:cNvSpPr>
            <p:nvPr/>
          </p:nvSpPr>
          <p:spPr bwMode="auto">
            <a:xfrm>
              <a:off x="2426" y="1956"/>
              <a:ext cx="59" cy="60"/>
            </a:xfrm>
            <a:custGeom>
              <a:avLst/>
              <a:gdLst/>
              <a:ahLst/>
              <a:cxnLst>
                <a:cxn ang="0">
                  <a:pos x="26" y="14"/>
                </a:cxn>
                <a:cxn ang="0">
                  <a:pos x="26" y="10"/>
                </a:cxn>
                <a:cxn ang="0">
                  <a:pos x="24" y="7"/>
                </a:cxn>
                <a:cxn ang="0">
                  <a:pos x="22" y="5"/>
                </a:cxn>
                <a:cxn ang="0">
                  <a:pos x="19" y="3"/>
                </a:cxn>
                <a:cxn ang="0">
                  <a:pos x="17" y="0"/>
                </a:cxn>
                <a:cxn ang="0">
                  <a:pos x="12" y="0"/>
                </a:cxn>
                <a:cxn ang="0">
                  <a:pos x="10" y="0"/>
                </a:cxn>
                <a:cxn ang="0">
                  <a:pos x="7" y="3"/>
                </a:cxn>
                <a:cxn ang="0">
                  <a:pos x="3" y="5"/>
                </a:cxn>
                <a:cxn ang="0">
                  <a:pos x="0" y="7"/>
                </a:cxn>
                <a:cxn ang="0">
                  <a:pos x="0" y="10"/>
                </a:cxn>
                <a:cxn ang="0">
                  <a:pos x="0" y="14"/>
                </a:cxn>
                <a:cxn ang="0">
                  <a:pos x="0" y="17"/>
                </a:cxn>
                <a:cxn ang="0">
                  <a:pos x="0" y="21"/>
                </a:cxn>
                <a:cxn ang="0">
                  <a:pos x="3" y="24"/>
                </a:cxn>
                <a:cxn ang="0">
                  <a:pos x="7" y="26"/>
                </a:cxn>
                <a:cxn ang="0">
                  <a:pos x="10" y="26"/>
                </a:cxn>
                <a:cxn ang="0">
                  <a:pos x="12" y="26"/>
                </a:cxn>
                <a:cxn ang="0">
                  <a:pos x="17" y="26"/>
                </a:cxn>
                <a:cxn ang="0">
                  <a:pos x="19" y="26"/>
                </a:cxn>
                <a:cxn ang="0">
                  <a:pos x="22" y="24"/>
                </a:cxn>
                <a:cxn ang="0">
                  <a:pos x="24" y="21"/>
                </a:cxn>
                <a:cxn ang="0">
                  <a:pos x="26" y="17"/>
                </a:cxn>
                <a:cxn ang="0">
                  <a:pos x="26" y="14"/>
                </a:cxn>
              </a:cxnLst>
              <a:rect l="0" t="0" r="r" b="b"/>
              <a:pathLst>
                <a:path w="26" h="26">
                  <a:moveTo>
                    <a:pt x="26" y="14"/>
                  </a:moveTo>
                  <a:lnTo>
                    <a:pt x="26" y="10"/>
                  </a:lnTo>
                  <a:lnTo>
                    <a:pt x="24" y="7"/>
                  </a:lnTo>
                  <a:lnTo>
                    <a:pt x="22" y="5"/>
                  </a:lnTo>
                  <a:lnTo>
                    <a:pt x="19" y="3"/>
                  </a:lnTo>
                  <a:lnTo>
                    <a:pt x="17" y="0"/>
                  </a:lnTo>
                  <a:lnTo>
                    <a:pt x="12" y="0"/>
                  </a:lnTo>
                  <a:lnTo>
                    <a:pt x="10" y="0"/>
                  </a:lnTo>
                  <a:lnTo>
                    <a:pt x="7" y="3"/>
                  </a:lnTo>
                  <a:lnTo>
                    <a:pt x="3" y="5"/>
                  </a:lnTo>
                  <a:lnTo>
                    <a:pt x="0" y="7"/>
                  </a:lnTo>
                  <a:lnTo>
                    <a:pt x="0" y="10"/>
                  </a:lnTo>
                  <a:lnTo>
                    <a:pt x="0" y="14"/>
                  </a:lnTo>
                  <a:lnTo>
                    <a:pt x="0" y="17"/>
                  </a:lnTo>
                  <a:lnTo>
                    <a:pt x="0" y="21"/>
                  </a:lnTo>
                  <a:lnTo>
                    <a:pt x="3" y="24"/>
                  </a:lnTo>
                  <a:lnTo>
                    <a:pt x="7" y="26"/>
                  </a:lnTo>
                  <a:lnTo>
                    <a:pt x="10" y="26"/>
                  </a:lnTo>
                  <a:lnTo>
                    <a:pt x="12" y="26"/>
                  </a:lnTo>
                  <a:lnTo>
                    <a:pt x="17" y="26"/>
                  </a:lnTo>
                  <a:lnTo>
                    <a:pt x="19" y="26"/>
                  </a:lnTo>
                  <a:lnTo>
                    <a:pt x="22" y="24"/>
                  </a:lnTo>
                  <a:lnTo>
                    <a:pt x="24" y="21"/>
                  </a:lnTo>
                  <a:lnTo>
                    <a:pt x="26" y="17"/>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380" name="Freeform 204"/>
            <p:cNvSpPr>
              <a:spLocks/>
            </p:cNvSpPr>
            <p:nvPr/>
          </p:nvSpPr>
          <p:spPr bwMode="auto">
            <a:xfrm>
              <a:off x="2281" y="1962"/>
              <a:ext cx="59" cy="65"/>
            </a:xfrm>
            <a:custGeom>
              <a:avLst/>
              <a:gdLst/>
              <a:ahLst/>
              <a:cxnLst>
                <a:cxn ang="0">
                  <a:pos x="26" y="14"/>
                </a:cxn>
                <a:cxn ang="0">
                  <a:pos x="26" y="9"/>
                </a:cxn>
                <a:cxn ang="0">
                  <a:pos x="24" y="7"/>
                </a:cxn>
                <a:cxn ang="0">
                  <a:pos x="22" y="4"/>
                </a:cxn>
                <a:cxn ang="0">
                  <a:pos x="19" y="2"/>
                </a:cxn>
                <a:cxn ang="0">
                  <a:pos x="17" y="0"/>
                </a:cxn>
                <a:cxn ang="0">
                  <a:pos x="12" y="0"/>
                </a:cxn>
                <a:cxn ang="0">
                  <a:pos x="10" y="0"/>
                </a:cxn>
                <a:cxn ang="0">
                  <a:pos x="8" y="2"/>
                </a:cxn>
                <a:cxn ang="0">
                  <a:pos x="3" y="4"/>
                </a:cxn>
                <a:cxn ang="0">
                  <a:pos x="0" y="7"/>
                </a:cxn>
                <a:cxn ang="0">
                  <a:pos x="0" y="9"/>
                </a:cxn>
                <a:cxn ang="0">
                  <a:pos x="0" y="14"/>
                </a:cxn>
                <a:cxn ang="0">
                  <a:pos x="0" y="16"/>
                </a:cxn>
                <a:cxn ang="0">
                  <a:pos x="0" y="21"/>
                </a:cxn>
                <a:cxn ang="0">
                  <a:pos x="3" y="23"/>
                </a:cxn>
                <a:cxn ang="0">
                  <a:pos x="8" y="26"/>
                </a:cxn>
                <a:cxn ang="0">
                  <a:pos x="10" y="26"/>
                </a:cxn>
                <a:cxn ang="0">
                  <a:pos x="12" y="28"/>
                </a:cxn>
                <a:cxn ang="0">
                  <a:pos x="17" y="26"/>
                </a:cxn>
                <a:cxn ang="0">
                  <a:pos x="19" y="26"/>
                </a:cxn>
                <a:cxn ang="0">
                  <a:pos x="22" y="23"/>
                </a:cxn>
                <a:cxn ang="0">
                  <a:pos x="24" y="21"/>
                </a:cxn>
                <a:cxn ang="0">
                  <a:pos x="26" y="16"/>
                </a:cxn>
                <a:cxn ang="0">
                  <a:pos x="26" y="14"/>
                </a:cxn>
              </a:cxnLst>
              <a:rect l="0" t="0" r="r" b="b"/>
              <a:pathLst>
                <a:path w="26" h="28">
                  <a:moveTo>
                    <a:pt x="26" y="14"/>
                  </a:moveTo>
                  <a:lnTo>
                    <a:pt x="26" y="9"/>
                  </a:lnTo>
                  <a:lnTo>
                    <a:pt x="24" y="7"/>
                  </a:lnTo>
                  <a:lnTo>
                    <a:pt x="22" y="4"/>
                  </a:lnTo>
                  <a:lnTo>
                    <a:pt x="19" y="2"/>
                  </a:lnTo>
                  <a:lnTo>
                    <a:pt x="17" y="0"/>
                  </a:lnTo>
                  <a:lnTo>
                    <a:pt x="12" y="0"/>
                  </a:lnTo>
                  <a:lnTo>
                    <a:pt x="10" y="0"/>
                  </a:lnTo>
                  <a:lnTo>
                    <a:pt x="8" y="2"/>
                  </a:lnTo>
                  <a:lnTo>
                    <a:pt x="3" y="4"/>
                  </a:lnTo>
                  <a:lnTo>
                    <a:pt x="0" y="7"/>
                  </a:lnTo>
                  <a:lnTo>
                    <a:pt x="0" y="9"/>
                  </a:lnTo>
                  <a:lnTo>
                    <a:pt x="0" y="14"/>
                  </a:lnTo>
                  <a:lnTo>
                    <a:pt x="0" y="16"/>
                  </a:lnTo>
                  <a:lnTo>
                    <a:pt x="0" y="21"/>
                  </a:lnTo>
                  <a:lnTo>
                    <a:pt x="3" y="23"/>
                  </a:lnTo>
                  <a:lnTo>
                    <a:pt x="8" y="26"/>
                  </a:lnTo>
                  <a:lnTo>
                    <a:pt x="10" y="26"/>
                  </a:lnTo>
                  <a:lnTo>
                    <a:pt x="12" y="28"/>
                  </a:lnTo>
                  <a:lnTo>
                    <a:pt x="17" y="26"/>
                  </a:lnTo>
                  <a:lnTo>
                    <a:pt x="19" y="26"/>
                  </a:lnTo>
                  <a:lnTo>
                    <a:pt x="22"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81" name="Freeform 205"/>
            <p:cNvSpPr>
              <a:spLocks/>
            </p:cNvSpPr>
            <p:nvPr/>
          </p:nvSpPr>
          <p:spPr bwMode="auto">
            <a:xfrm>
              <a:off x="2571" y="2011"/>
              <a:ext cx="59" cy="65"/>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7" y="2"/>
                </a:cxn>
                <a:cxn ang="0">
                  <a:pos x="2" y="5"/>
                </a:cxn>
                <a:cxn ang="0">
                  <a:pos x="0" y="7"/>
                </a:cxn>
                <a:cxn ang="0">
                  <a:pos x="0" y="12"/>
                </a:cxn>
                <a:cxn ang="0">
                  <a:pos x="0" y="14"/>
                </a:cxn>
                <a:cxn ang="0">
                  <a:pos x="0" y="19"/>
                </a:cxn>
                <a:cxn ang="0">
                  <a:pos x="0" y="21"/>
                </a:cxn>
                <a:cxn ang="0">
                  <a:pos x="2" y="23"/>
                </a:cxn>
                <a:cxn ang="0">
                  <a:pos x="7" y="26"/>
                </a:cxn>
                <a:cxn ang="0">
                  <a:pos x="10" y="26"/>
                </a:cxn>
                <a:cxn ang="0">
                  <a:pos x="12" y="28"/>
                </a:cxn>
                <a:cxn ang="0">
                  <a:pos x="17" y="26"/>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7" y="2"/>
                  </a:lnTo>
                  <a:lnTo>
                    <a:pt x="2" y="5"/>
                  </a:lnTo>
                  <a:lnTo>
                    <a:pt x="0" y="7"/>
                  </a:lnTo>
                  <a:lnTo>
                    <a:pt x="0" y="12"/>
                  </a:lnTo>
                  <a:lnTo>
                    <a:pt x="0" y="14"/>
                  </a:lnTo>
                  <a:lnTo>
                    <a:pt x="0" y="19"/>
                  </a:lnTo>
                  <a:lnTo>
                    <a:pt x="0" y="21"/>
                  </a:lnTo>
                  <a:lnTo>
                    <a:pt x="2" y="23"/>
                  </a:lnTo>
                  <a:lnTo>
                    <a:pt x="7" y="26"/>
                  </a:lnTo>
                  <a:lnTo>
                    <a:pt x="10" y="26"/>
                  </a:lnTo>
                  <a:lnTo>
                    <a:pt x="12" y="28"/>
                  </a:lnTo>
                  <a:lnTo>
                    <a:pt x="17" y="26"/>
                  </a:lnTo>
                  <a:lnTo>
                    <a:pt x="19" y="26"/>
                  </a:lnTo>
                  <a:lnTo>
                    <a:pt x="21" y="23"/>
                  </a:lnTo>
                  <a:lnTo>
                    <a:pt x="24" y="21"/>
                  </a:lnTo>
                  <a:lnTo>
                    <a:pt x="26" y="19"/>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382" name="Freeform 206"/>
            <p:cNvSpPr>
              <a:spLocks/>
            </p:cNvSpPr>
            <p:nvPr/>
          </p:nvSpPr>
          <p:spPr bwMode="auto">
            <a:xfrm>
              <a:off x="2426" y="1956"/>
              <a:ext cx="59" cy="60"/>
            </a:xfrm>
            <a:custGeom>
              <a:avLst/>
              <a:gdLst/>
              <a:ahLst/>
              <a:cxnLst>
                <a:cxn ang="0">
                  <a:pos x="26" y="14"/>
                </a:cxn>
                <a:cxn ang="0">
                  <a:pos x="26" y="10"/>
                </a:cxn>
                <a:cxn ang="0">
                  <a:pos x="24" y="7"/>
                </a:cxn>
                <a:cxn ang="0">
                  <a:pos x="22" y="5"/>
                </a:cxn>
                <a:cxn ang="0">
                  <a:pos x="19" y="3"/>
                </a:cxn>
                <a:cxn ang="0">
                  <a:pos x="17" y="0"/>
                </a:cxn>
                <a:cxn ang="0">
                  <a:pos x="12" y="0"/>
                </a:cxn>
                <a:cxn ang="0">
                  <a:pos x="10" y="0"/>
                </a:cxn>
                <a:cxn ang="0">
                  <a:pos x="7" y="3"/>
                </a:cxn>
                <a:cxn ang="0">
                  <a:pos x="3" y="5"/>
                </a:cxn>
                <a:cxn ang="0">
                  <a:pos x="0" y="7"/>
                </a:cxn>
                <a:cxn ang="0">
                  <a:pos x="0" y="10"/>
                </a:cxn>
                <a:cxn ang="0">
                  <a:pos x="0" y="14"/>
                </a:cxn>
                <a:cxn ang="0">
                  <a:pos x="0" y="17"/>
                </a:cxn>
                <a:cxn ang="0">
                  <a:pos x="0" y="21"/>
                </a:cxn>
                <a:cxn ang="0">
                  <a:pos x="3" y="24"/>
                </a:cxn>
                <a:cxn ang="0">
                  <a:pos x="7" y="26"/>
                </a:cxn>
                <a:cxn ang="0">
                  <a:pos x="10" y="26"/>
                </a:cxn>
                <a:cxn ang="0">
                  <a:pos x="12" y="26"/>
                </a:cxn>
                <a:cxn ang="0">
                  <a:pos x="17" y="26"/>
                </a:cxn>
                <a:cxn ang="0">
                  <a:pos x="19" y="26"/>
                </a:cxn>
                <a:cxn ang="0">
                  <a:pos x="22" y="24"/>
                </a:cxn>
                <a:cxn ang="0">
                  <a:pos x="24" y="21"/>
                </a:cxn>
                <a:cxn ang="0">
                  <a:pos x="26" y="17"/>
                </a:cxn>
                <a:cxn ang="0">
                  <a:pos x="26" y="14"/>
                </a:cxn>
              </a:cxnLst>
              <a:rect l="0" t="0" r="r" b="b"/>
              <a:pathLst>
                <a:path w="26" h="26">
                  <a:moveTo>
                    <a:pt x="26" y="14"/>
                  </a:moveTo>
                  <a:lnTo>
                    <a:pt x="26" y="10"/>
                  </a:lnTo>
                  <a:lnTo>
                    <a:pt x="24" y="7"/>
                  </a:lnTo>
                  <a:lnTo>
                    <a:pt x="22" y="5"/>
                  </a:lnTo>
                  <a:lnTo>
                    <a:pt x="19" y="3"/>
                  </a:lnTo>
                  <a:lnTo>
                    <a:pt x="17" y="0"/>
                  </a:lnTo>
                  <a:lnTo>
                    <a:pt x="12" y="0"/>
                  </a:lnTo>
                  <a:lnTo>
                    <a:pt x="10" y="0"/>
                  </a:lnTo>
                  <a:lnTo>
                    <a:pt x="7" y="3"/>
                  </a:lnTo>
                  <a:lnTo>
                    <a:pt x="3" y="5"/>
                  </a:lnTo>
                  <a:lnTo>
                    <a:pt x="0" y="7"/>
                  </a:lnTo>
                  <a:lnTo>
                    <a:pt x="0" y="10"/>
                  </a:lnTo>
                  <a:lnTo>
                    <a:pt x="0" y="14"/>
                  </a:lnTo>
                  <a:lnTo>
                    <a:pt x="0" y="17"/>
                  </a:lnTo>
                  <a:lnTo>
                    <a:pt x="0" y="21"/>
                  </a:lnTo>
                  <a:lnTo>
                    <a:pt x="3" y="24"/>
                  </a:lnTo>
                  <a:lnTo>
                    <a:pt x="7" y="26"/>
                  </a:lnTo>
                  <a:lnTo>
                    <a:pt x="10" y="26"/>
                  </a:lnTo>
                  <a:lnTo>
                    <a:pt x="12" y="26"/>
                  </a:lnTo>
                  <a:lnTo>
                    <a:pt x="17" y="26"/>
                  </a:lnTo>
                  <a:lnTo>
                    <a:pt x="19" y="26"/>
                  </a:lnTo>
                  <a:lnTo>
                    <a:pt x="22" y="24"/>
                  </a:lnTo>
                  <a:lnTo>
                    <a:pt x="24" y="21"/>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83" name="Freeform 207"/>
            <p:cNvSpPr>
              <a:spLocks/>
            </p:cNvSpPr>
            <p:nvPr/>
          </p:nvSpPr>
          <p:spPr bwMode="auto">
            <a:xfrm>
              <a:off x="2715" y="2016"/>
              <a:ext cx="59" cy="60"/>
            </a:xfrm>
            <a:custGeom>
              <a:avLst/>
              <a:gdLst/>
              <a:ahLst/>
              <a:cxnLst>
                <a:cxn ang="0">
                  <a:pos x="26" y="12"/>
                </a:cxn>
                <a:cxn ang="0">
                  <a:pos x="26" y="10"/>
                </a:cxn>
                <a:cxn ang="0">
                  <a:pos x="23" y="7"/>
                </a:cxn>
                <a:cxn ang="0">
                  <a:pos x="21" y="3"/>
                </a:cxn>
                <a:cxn ang="0">
                  <a:pos x="19" y="3"/>
                </a:cxn>
                <a:cxn ang="0">
                  <a:pos x="16" y="0"/>
                </a:cxn>
                <a:cxn ang="0">
                  <a:pos x="12" y="0"/>
                </a:cxn>
                <a:cxn ang="0">
                  <a:pos x="9" y="0"/>
                </a:cxn>
                <a:cxn ang="0">
                  <a:pos x="5" y="3"/>
                </a:cxn>
                <a:cxn ang="0">
                  <a:pos x="2" y="3"/>
                </a:cxn>
                <a:cxn ang="0">
                  <a:pos x="0" y="7"/>
                </a:cxn>
                <a:cxn ang="0">
                  <a:pos x="0" y="10"/>
                </a:cxn>
                <a:cxn ang="0">
                  <a:pos x="0" y="12"/>
                </a:cxn>
                <a:cxn ang="0">
                  <a:pos x="0" y="17"/>
                </a:cxn>
                <a:cxn ang="0">
                  <a:pos x="0" y="19"/>
                </a:cxn>
                <a:cxn ang="0">
                  <a:pos x="2" y="21"/>
                </a:cxn>
                <a:cxn ang="0">
                  <a:pos x="5" y="24"/>
                </a:cxn>
                <a:cxn ang="0">
                  <a:pos x="9" y="26"/>
                </a:cxn>
                <a:cxn ang="0">
                  <a:pos x="12" y="26"/>
                </a:cxn>
                <a:cxn ang="0">
                  <a:pos x="16" y="26"/>
                </a:cxn>
                <a:cxn ang="0">
                  <a:pos x="19" y="24"/>
                </a:cxn>
                <a:cxn ang="0">
                  <a:pos x="21" y="21"/>
                </a:cxn>
                <a:cxn ang="0">
                  <a:pos x="23" y="19"/>
                </a:cxn>
                <a:cxn ang="0">
                  <a:pos x="26" y="17"/>
                </a:cxn>
                <a:cxn ang="0">
                  <a:pos x="26" y="12"/>
                </a:cxn>
              </a:cxnLst>
              <a:rect l="0" t="0" r="r" b="b"/>
              <a:pathLst>
                <a:path w="26" h="26">
                  <a:moveTo>
                    <a:pt x="26" y="12"/>
                  </a:moveTo>
                  <a:lnTo>
                    <a:pt x="26" y="10"/>
                  </a:lnTo>
                  <a:lnTo>
                    <a:pt x="23" y="7"/>
                  </a:lnTo>
                  <a:lnTo>
                    <a:pt x="21" y="3"/>
                  </a:lnTo>
                  <a:lnTo>
                    <a:pt x="19" y="3"/>
                  </a:lnTo>
                  <a:lnTo>
                    <a:pt x="16" y="0"/>
                  </a:lnTo>
                  <a:lnTo>
                    <a:pt x="12" y="0"/>
                  </a:lnTo>
                  <a:lnTo>
                    <a:pt x="9" y="0"/>
                  </a:lnTo>
                  <a:lnTo>
                    <a:pt x="5" y="3"/>
                  </a:lnTo>
                  <a:lnTo>
                    <a:pt x="2" y="3"/>
                  </a:lnTo>
                  <a:lnTo>
                    <a:pt x="0" y="7"/>
                  </a:lnTo>
                  <a:lnTo>
                    <a:pt x="0" y="10"/>
                  </a:lnTo>
                  <a:lnTo>
                    <a:pt x="0" y="12"/>
                  </a:lnTo>
                  <a:lnTo>
                    <a:pt x="0" y="17"/>
                  </a:lnTo>
                  <a:lnTo>
                    <a:pt x="0" y="19"/>
                  </a:lnTo>
                  <a:lnTo>
                    <a:pt x="2" y="21"/>
                  </a:lnTo>
                  <a:lnTo>
                    <a:pt x="5" y="24"/>
                  </a:lnTo>
                  <a:lnTo>
                    <a:pt x="9" y="26"/>
                  </a:lnTo>
                  <a:lnTo>
                    <a:pt x="12" y="26"/>
                  </a:lnTo>
                  <a:lnTo>
                    <a:pt x="16" y="26"/>
                  </a:lnTo>
                  <a:lnTo>
                    <a:pt x="19" y="24"/>
                  </a:lnTo>
                  <a:lnTo>
                    <a:pt x="21" y="21"/>
                  </a:lnTo>
                  <a:lnTo>
                    <a:pt x="23" y="19"/>
                  </a:lnTo>
                  <a:lnTo>
                    <a:pt x="26" y="17"/>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384" name="Freeform 208"/>
            <p:cNvSpPr>
              <a:spLocks/>
            </p:cNvSpPr>
            <p:nvPr/>
          </p:nvSpPr>
          <p:spPr bwMode="auto">
            <a:xfrm>
              <a:off x="2571" y="2011"/>
              <a:ext cx="59" cy="65"/>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7" y="2"/>
                </a:cxn>
                <a:cxn ang="0">
                  <a:pos x="2" y="5"/>
                </a:cxn>
                <a:cxn ang="0">
                  <a:pos x="0" y="7"/>
                </a:cxn>
                <a:cxn ang="0">
                  <a:pos x="0" y="12"/>
                </a:cxn>
                <a:cxn ang="0">
                  <a:pos x="0" y="14"/>
                </a:cxn>
                <a:cxn ang="0">
                  <a:pos x="0" y="19"/>
                </a:cxn>
                <a:cxn ang="0">
                  <a:pos x="0" y="21"/>
                </a:cxn>
                <a:cxn ang="0">
                  <a:pos x="2" y="23"/>
                </a:cxn>
                <a:cxn ang="0">
                  <a:pos x="7" y="26"/>
                </a:cxn>
                <a:cxn ang="0">
                  <a:pos x="10" y="26"/>
                </a:cxn>
                <a:cxn ang="0">
                  <a:pos x="12" y="28"/>
                </a:cxn>
                <a:cxn ang="0">
                  <a:pos x="17" y="26"/>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7" y="2"/>
                  </a:lnTo>
                  <a:lnTo>
                    <a:pt x="2" y="5"/>
                  </a:lnTo>
                  <a:lnTo>
                    <a:pt x="0" y="7"/>
                  </a:lnTo>
                  <a:lnTo>
                    <a:pt x="0" y="12"/>
                  </a:lnTo>
                  <a:lnTo>
                    <a:pt x="0" y="14"/>
                  </a:lnTo>
                  <a:lnTo>
                    <a:pt x="0" y="19"/>
                  </a:lnTo>
                  <a:lnTo>
                    <a:pt x="0" y="21"/>
                  </a:lnTo>
                  <a:lnTo>
                    <a:pt x="2" y="23"/>
                  </a:lnTo>
                  <a:lnTo>
                    <a:pt x="7" y="26"/>
                  </a:lnTo>
                  <a:lnTo>
                    <a:pt x="10" y="26"/>
                  </a:lnTo>
                  <a:lnTo>
                    <a:pt x="12" y="28"/>
                  </a:lnTo>
                  <a:lnTo>
                    <a:pt x="17" y="26"/>
                  </a:lnTo>
                  <a:lnTo>
                    <a:pt x="19" y="26"/>
                  </a:lnTo>
                  <a:lnTo>
                    <a:pt x="21" y="23"/>
                  </a:lnTo>
                  <a:lnTo>
                    <a:pt x="24" y="21"/>
                  </a:lnTo>
                  <a:lnTo>
                    <a:pt x="26" y="19"/>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85" name="Freeform 209"/>
            <p:cNvSpPr>
              <a:spLocks/>
            </p:cNvSpPr>
            <p:nvPr/>
          </p:nvSpPr>
          <p:spPr bwMode="auto">
            <a:xfrm>
              <a:off x="2860" y="2011"/>
              <a:ext cx="59" cy="60"/>
            </a:xfrm>
            <a:custGeom>
              <a:avLst/>
              <a:gdLst/>
              <a:ahLst/>
              <a:cxnLst>
                <a:cxn ang="0">
                  <a:pos x="26" y="12"/>
                </a:cxn>
                <a:cxn ang="0">
                  <a:pos x="26" y="9"/>
                </a:cxn>
                <a:cxn ang="0">
                  <a:pos x="23" y="5"/>
                </a:cxn>
                <a:cxn ang="0">
                  <a:pos x="21" y="2"/>
                </a:cxn>
                <a:cxn ang="0">
                  <a:pos x="19" y="0"/>
                </a:cxn>
                <a:cxn ang="0">
                  <a:pos x="16" y="0"/>
                </a:cxn>
                <a:cxn ang="0">
                  <a:pos x="11" y="0"/>
                </a:cxn>
                <a:cxn ang="0">
                  <a:pos x="9" y="0"/>
                </a:cxn>
                <a:cxn ang="0">
                  <a:pos x="4" y="0"/>
                </a:cxn>
                <a:cxn ang="0">
                  <a:pos x="2" y="2"/>
                </a:cxn>
                <a:cxn ang="0">
                  <a:pos x="0" y="5"/>
                </a:cxn>
                <a:cxn ang="0">
                  <a:pos x="0" y="9"/>
                </a:cxn>
                <a:cxn ang="0">
                  <a:pos x="0" y="12"/>
                </a:cxn>
                <a:cxn ang="0">
                  <a:pos x="0" y="16"/>
                </a:cxn>
                <a:cxn ang="0">
                  <a:pos x="0" y="19"/>
                </a:cxn>
                <a:cxn ang="0">
                  <a:pos x="2" y="21"/>
                </a:cxn>
                <a:cxn ang="0">
                  <a:pos x="4" y="23"/>
                </a:cxn>
                <a:cxn ang="0">
                  <a:pos x="9" y="26"/>
                </a:cxn>
                <a:cxn ang="0">
                  <a:pos x="11" y="26"/>
                </a:cxn>
                <a:cxn ang="0">
                  <a:pos x="16" y="26"/>
                </a:cxn>
                <a:cxn ang="0">
                  <a:pos x="19" y="23"/>
                </a:cxn>
                <a:cxn ang="0">
                  <a:pos x="21" y="21"/>
                </a:cxn>
                <a:cxn ang="0">
                  <a:pos x="23" y="19"/>
                </a:cxn>
                <a:cxn ang="0">
                  <a:pos x="26" y="16"/>
                </a:cxn>
                <a:cxn ang="0">
                  <a:pos x="26" y="12"/>
                </a:cxn>
              </a:cxnLst>
              <a:rect l="0" t="0" r="r" b="b"/>
              <a:pathLst>
                <a:path w="26" h="26">
                  <a:moveTo>
                    <a:pt x="26" y="12"/>
                  </a:moveTo>
                  <a:lnTo>
                    <a:pt x="26" y="9"/>
                  </a:lnTo>
                  <a:lnTo>
                    <a:pt x="23" y="5"/>
                  </a:lnTo>
                  <a:lnTo>
                    <a:pt x="21" y="2"/>
                  </a:lnTo>
                  <a:lnTo>
                    <a:pt x="19" y="0"/>
                  </a:lnTo>
                  <a:lnTo>
                    <a:pt x="16" y="0"/>
                  </a:lnTo>
                  <a:lnTo>
                    <a:pt x="11" y="0"/>
                  </a:lnTo>
                  <a:lnTo>
                    <a:pt x="9" y="0"/>
                  </a:lnTo>
                  <a:lnTo>
                    <a:pt x="4" y="0"/>
                  </a:lnTo>
                  <a:lnTo>
                    <a:pt x="2" y="2"/>
                  </a:lnTo>
                  <a:lnTo>
                    <a:pt x="0" y="5"/>
                  </a:lnTo>
                  <a:lnTo>
                    <a:pt x="0" y="9"/>
                  </a:lnTo>
                  <a:lnTo>
                    <a:pt x="0" y="12"/>
                  </a:lnTo>
                  <a:lnTo>
                    <a:pt x="0" y="16"/>
                  </a:lnTo>
                  <a:lnTo>
                    <a:pt x="0" y="19"/>
                  </a:lnTo>
                  <a:lnTo>
                    <a:pt x="2" y="21"/>
                  </a:lnTo>
                  <a:lnTo>
                    <a:pt x="4" y="23"/>
                  </a:lnTo>
                  <a:lnTo>
                    <a:pt x="9" y="26"/>
                  </a:lnTo>
                  <a:lnTo>
                    <a:pt x="11" y="26"/>
                  </a:lnTo>
                  <a:lnTo>
                    <a:pt x="16" y="26"/>
                  </a:lnTo>
                  <a:lnTo>
                    <a:pt x="19" y="23"/>
                  </a:lnTo>
                  <a:lnTo>
                    <a:pt x="21" y="21"/>
                  </a:lnTo>
                  <a:lnTo>
                    <a:pt x="23" y="19"/>
                  </a:lnTo>
                  <a:lnTo>
                    <a:pt x="26" y="16"/>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386" name="Freeform 210"/>
            <p:cNvSpPr>
              <a:spLocks/>
            </p:cNvSpPr>
            <p:nvPr/>
          </p:nvSpPr>
          <p:spPr bwMode="auto">
            <a:xfrm>
              <a:off x="2715" y="2016"/>
              <a:ext cx="59" cy="60"/>
            </a:xfrm>
            <a:custGeom>
              <a:avLst/>
              <a:gdLst/>
              <a:ahLst/>
              <a:cxnLst>
                <a:cxn ang="0">
                  <a:pos x="26" y="12"/>
                </a:cxn>
                <a:cxn ang="0">
                  <a:pos x="26" y="10"/>
                </a:cxn>
                <a:cxn ang="0">
                  <a:pos x="23" y="7"/>
                </a:cxn>
                <a:cxn ang="0">
                  <a:pos x="21" y="3"/>
                </a:cxn>
                <a:cxn ang="0">
                  <a:pos x="19" y="3"/>
                </a:cxn>
                <a:cxn ang="0">
                  <a:pos x="16" y="0"/>
                </a:cxn>
                <a:cxn ang="0">
                  <a:pos x="12" y="0"/>
                </a:cxn>
                <a:cxn ang="0">
                  <a:pos x="9" y="0"/>
                </a:cxn>
                <a:cxn ang="0">
                  <a:pos x="5" y="3"/>
                </a:cxn>
                <a:cxn ang="0">
                  <a:pos x="2" y="3"/>
                </a:cxn>
                <a:cxn ang="0">
                  <a:pos x="0" y="7"/>
                </a:cxn>
                <a:cxn ang="0">
                  <a:pos x="0" y="10"/>
                </a:cxn>
                <a:cxn ang="0">
                  <a:pos x="0" y="12"/>
                </a:cxn>
                <a:cxn ang="0">
                  <a:pos x="0" y="17"/>
                </a:cxn>
                <a:cxn ang="0">
                  <a:pos x="0" y="19"/>
                </a:cxn>
                <a:cxn ang="0">
                  <a:pos x="2" y="21"/>
                </a:cxn>
                <a:cxn ang="0">
                  <a:pos x="5" y="24"/>
                </a:cxn>
                <a:cxn ang="0">
                  <a:pos x="9" y="26"/>
                </a:cxn>
                <a:cxn ang="0">
                  <a:pos x="12" y="26"/>
                </a:cxn>
                <a:cxn ang="0">
                  <a:pos x="16" y="26"/>
                </a:cxn>
                <a:cxn ang="0">
                  <a:pos x="19" y="24"/>
                </a:cxn>
                <a:cxn ang="0">
                  <a:pos x="21" y="21"/>
                </a:cxn>
                <a:cxn ang="0">
                  <a:pos x="23" y="19"/>
                </a:cxn>
                <a:cxn ang="0">
                  <a:pos x="26" y="17"/>
                </a:cxn>
                <a:cxn ang="0">
                  <a:pos x="26" y="12"/>
                </a:cxn>
              </a:cxnLst>
              <a:rect l="0" t="0" r="r" b="b"/>
              <a:pathLst>
                <a:path w="26" h="26">
                  <a:moveTo>
                    <a:pt x="26" y="12"/>
                  </a:moveTo>
                  <a:lnTo>
                    <a:pt x="26" y="10"/>
                  </a:lnTo>
                  <a:lnTo>
                    <a:pt x="23" y="7"/>
                  </a:lnTo>
                  <a:lnTo>
                    <a:pt x="21" y="3"/>
                  </a:lnTo>
                  <a:lnTo>
                    <a:pt x="19" y="3"/>
                  </a:lnTo>
                  <a:lnTo>
                    <a:pt x="16" y="0"/>
                  </a:lnTo>
                  <a:lnTo>
                    <a:pt x="12" y="0"/>
                  </a:lnTo>
                  <a:lnTo>
                    <a:pt x="9" y="0"/>
                  </a:lnTo>
                  <a:lnTo>
                    <a:pt x="5" y="3"/>
                  </a:lnTo>
                  <a:lnTo>
                    <a:pt x="2" y="3"/>
                  </a:lnTo>
                  <a:lnTo>
                    <a:pt x="0" y="7"/>
                  </a:lnTo>
                  <a:lnTo>
                    <a:pt x="0" y="10"/>
                  </a:lnTo>
                  <a:lnTo>
                    <a:pt x="0" y="12"/>
                  </a:lnTo>
                  <a:lnTo>
                    <a:pt x="0" y="17"/>
                  </a:lnTo>
                  <a:lnTo>
                    <a:pt x="0" y="19"/>
                  </a:lnTo>
                  <a:lnTo>
                    <a:pt x="2" y="21"/>
                  </a:lnTo>
                  <a:lnTo>
                    <a:pt x="5" y="24"/>
                  </a:lnTo>
                  <a:lnTo>
                    <a:pt x="9" y="26"/>
                  </a:lnTo>
                  <a:lnTo>
                    <a:pt x="12" y="26"/>
                  </a:lnTo>
                  <a:lnTo>
                    <a:pt x="16" y="26"/>
                  </a:lnTo>
                  <a:lnTo>
                    <a:pt x="19" y="24"/>
                  </a:lnTo>
                  <a:lnTo>
                    <a:pt x="21" y="21"/>
                  </a:lnTo>
                  <a:lnTo>
                    <a:pt x="23"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87" name="Freeform 211"/>
            <p:cNvSpPr>
              <a:spLocks/>
            </p:cNvSpPr>
            <p:nvPr/>
          </p:nvSpPr>
          <p:spPr bwMode="auto">
            <a:xfrm>
              <a:off x="3003" y="1951"/>
              <a:ext cx="58" cy="60"/>
            </a:xfrm>
            <a:custGeom>
              <a:avLst/>
              <a:gdLst/>
              <a:ahLst/>
              <a:cxnLst>
                <a:cxn ang="0">
                  <a:pos x="26" y="12"/>
                </a:cxn>
                <a:cxn ang="0">
                  <a:pos x="26" y="9"/>
                </a:cxn>
                <a:cxn ang="0">
                  <a:pos x="24" y="7"/>
                </a:cxn>
                <a:cxn ang="0">
                  <a:pos x="22" y="2"/>
                </a:cxn>
                <a:cxn ang="0">
                  <a:pos x="19" y="2"/>
                </a:cxn>
                <a:cxn ang="0">
                  <a:pos x="17" y="0"/>
                </a:cxn>
                <a:cxn ang="0">
                  <a:pos x="12" y="0"/>
                </a:cxn>
                <a:cxn ang="0">
                  <a:pos x="10" y="0"/>
                </a:cxn>
                <a:cxn ang="0">
                  <a:pos x="5" y="2"/>
                </a:cxn>
                <a:cxn ang="0">
                  <a:pos x="3" y="2"/>
                </a:cxn>
                <a:cxn ang="0">
                  <a:pos x="0" y="7"/>
                </a:cxn>
                <a:cxn ang="0">
                  <a:pos x="0" y="9"/>
                </a:cxn>
                <a:cxn ang="0">
                  <a:pos x="0" y="12"/>
                </a:cxn>
                <a:cxn ang="0">
                  <a:pos x="0" y="16"/>
                </a:cxn>
                <a:cxn ang="0">
                  <a:pos x="0" y="19"/>
                </a:cxn>
                <a:cxn ang="0">
                  <a:pos x="3" y="21"/>
                </a:cxn>
                <a:cxn ang="0">
                  <a:pos x="5" y="23"/>
                </a:cxn>
                <a:cxn ang="0">
                  <a:pos x="10" y="26"/>
                </a:cxn>
                <a:cxn ang="0">
                  <a:pos x="12" y="26"/>
                </a:cxn>
                <a:cxn ang="0">
                  <a:pos x="17" y="26"/>
                </a:cxn>
                <a:cxn ang="0">
                  <a:pos x="19" y="23"/>
                </a:cxn>
                <a:cxn ang="0">
                  <a:pos x="22" y="21"/>
                </a:cxn>
                <a:cxn ang="0">
                  <a:pos x="24" y="19"/>
                </a:cxn>
                <a:cxn ang="0">
                  <a:pos x="26" y="16"/>
                </a:cxn>
                <a:cxn ang="0">
                  <a:pos x="26" y="12"/>
                </a:cxn>
              </a:cxnLst>
              <a:rect l="0" t="0" r="r" b="b"/>
              <a:pathLst>
                <a:path w="26" h="26">
                  <a:moveTo>
                    <a:pt x="26" y="12"/>
                  </a:moveTo>
                  <a:lnTo>
                    <a:pt x="26" y="9"/>
                  </a:lnTo>
                  <a:lnTo>
                    <a:pt x="24" y="7"/>
                  </a:lnTo>
                  <a:lnTo>
                    <a:pt x="22" y="2"/>
                  </a:lnTo>
                  <a:lnTo>
                    <a:pt x="19" y="2"/>
                  </a:lnTo>
                  <a:lnTo>
                    <a:pt x="17" y="0"/>
                  </a:lnTo>
                  <a:lnTo>
                    <a:pt x="12" y="0"/>
                  </a:lnTo>
                  <a:lnTo>
                    <a:pt x="10" y="0"/>
                  </a:lnTo>
                  <a:lnTo>
                    <a:pt x="5" y="2"/>
                  </a:lnTo>
                  <a:lnTo>
                    <a:pt x="3" y="2"/>
                  </a:lnTo>
                  <a:lnTo>
                    <a:pt x="0" y="7"/>
                  </a:lnTo>
                  <a:lnTo>
                    <a:pt x="0" y="9"/>
                  </a:lnTo>
                  <a:lnTo>
                    <a:pt x="0" y="12"/>
                  </a:lnTo>
                  <a:lnTo>
                    <a:pt x="0" y="16"/>
                  </a:lnTo>
                  <a:lnTo>
                    <a:pt x="0" y="19"/>
                  </a:lnTo>
                  <a:lnTo>
                    <a:pt x="3" y="21"/>
                  </a:lnTo>
                  <a:lnTo>
                    <a:pt x="5" y="23"/>
                  </a:lnTo>
                  <a:lnTo>
                    <a:pt x="10" y="26"/>
                  </a:lnTo>
                  <a:lnTo>
                    <a:pt x="12" y="26"/>
                  </a:lnTo>
                  <a:lnTo>
                    <a:pt x="17" y="26"/>
                  </a:lnTo>
                  <a:lnTo>
                    <a:pt x="19" y="23"/>
                  </a:lnTo>
                  <a:lnTo>
                    <a:pt x="22" y="21"/>
                  </a:lnTo>
                  <a:lnTo>
                    <a:pt x="24" y="19"/>
                  </a:lnTo>
                  <a:lnTo>
                    <a:pt x="26" y="16"/>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388" name="Freeform 212"/>
            <p:cNvSpPr>
              <a:spLocks/>
            </p:cNvSpPr>
            <p:nvPr/>
          </p:nvSpPr>
          <p:spPr bwMode="auto">
            <a:xfrm>
              <a:off x="2860" y="2011"/>
              <a:ext cx="59" cy="60"/>
            </a:xfrm>
            <a:custGeom>
              <a:avLst/>
              <a:gdLst/>
              <a:ahLst/>
              <a:cxnLst>
                <a:cxn ang="0">
                  <a:pos x="26" y="12"/>
                </a:cxn>
                <a:cxn ang="0">
                  <a:pos x="26" y="9"/>
                </a:cxn>
                <a:cxn ang="0">
                  <a:pos x="23" y="5"/>
                </a:cxn>
                <a:cxn ang="0">
                  <a:pos x="21" y="2"/>
                </a:cxn>
                <a:cxn ang="0">
                  <a:pos x="19" y="0"/>
                </a:cxn>
                <a:cxn ang="0">
                  <a:pos x="16" y="0"/>
                </a:cxn>
                <a:cxn ang="0">
                  <a:pos x="11" y="0"/>
                </a:cxn>
                <a:cxn ang="0">
                  <a:pos x="9" y="0"/>
                </a:cxn>
                <a:cxn ang="0">
                  <a:pos x="4" y="0"/>
                </a:cxn>
                <a:cxn ang="0">
                  <a:pos x="2" y="2"/>
                </a:cxn>
                <a:cxn ang="0">
                  <a:pos x="0" y="5"/>
                </a:cxn>
                <a:cxn ang="0">
                  <a:pos x="0" y="9"/>
                </a:cxn>
                <a:cxn ang="0">
                  <a:pos x="0" y="12"/>
                </a:cxn>
                <a:cxn ang="0">
                  <a:pos x="0" y="16"/>
                </a:cxn>
                <a:cxn ang="0">
                  <a:pos x="0" y="19"/>
                </a:cxn>
                <a:cxn ang="0">
                  <a:pos x="2" y="21"/>
                </a:cxn>
                <a:cxn ang="0">
                  <a:pos x="4" y="23"/>
                </a:cxn>
                <a:cxn ang="0">
                  <a:pos x="9" y="26"/>
                </a:cxn>
                <a:cxn ang="0">
                  <a:pos x="11" y="26"/>
                </a:cxn>
                <a:cxn ang="0">
                  <a:pos x="16" y="26"/>
                </a:cxn>
                <a:cxn ang="0">
                  <a:pos x="19" y="23"/>
                </a:cxn>
                <a:cxn ang="0">
                  <a:pos x="21" y="21"/>
                </a:cxn>
                <a:cxn ang="0">
                  <a:pos x="23" y="19"/>
                </a:cxn>
                <a:cxn ang="0">
                  <a:pos x="26" y="16"/>
                </a:cxn>
                <a:cxn ang="0">
                  <a:pos x="26" y="12"/>
                </a:cxn>
              </a:cxnLst>
              <a:rect l="0" t="0" r="r" b="b"/>
              <a:pathLst>
                <a:path w="26" h="26">
                  <a:moveTo>
                    <a:pt x="26" y="12"/>
                  </a:moveTo>
                  <a:lnTo>
                    <a:pt x="26" y="9"/>
                  </a:lnTo>
                  <a:lnTo>
                    <a:pt x="23" y="5"/>
                  </a:lnTo>
                  <a:lnTo>
                    <a:pt x="21" y="2"/>
                  </a:lnTo>
                  <a:lnTo>
                    <a:pt x="19" y="0"/>
                  </a:lnTo>
                  <a:lnTo>
                    <a:pt x="16" y="0"/>
                  </a:lnTo>
                  <a:lnTo>
                    <a:pt x="11" y="0"/>
                  </a:lnTo>
                  <a:lnTo>
                    <a:pt x="9" y="0"/>
                  </a:lnTo>
                  <a:lnTo>
                    <a:pt x="4" y="0"/>
                  </a:lnTo>
                  <a:lnTo>
                    <a:pt x="2" y="2"/>
                  </a:lnTo>
                  <a:lnTo>
                    <a:pt x="0" y="5"/>
                  </a:lnTo>
                  <a:lnTo>
                    <a:pt x="0" y="9"/>
                  </a:lnTo>
                  <a:lnTo>
                    <a:pt x="0" y="12"/>
                  </a:lnTo>
                  <a:lnTo>
                    <a:pt x="0" y="16"/>
                  </a:lnTo>
                  <a:lnTo>
                    <a:pt x="0" y="19"/>
                  </a:lnTo>
                  <a:lnTo>
                    <a:pt x="2" y="21"/>
                  </a:lnTo>
                  <a:lnTo>
                    <a:pt x="4" y="23"/>
                  </a:lnTo>
                  <a:lnTo>
                    <a:pt x="9" y="26"/>
                  </a:lnTo>
                  <a:lnTo>
                    <a:pt x="11" y="26"/>
                  </a:lnTo>
                  <a:lnTo>
                    <a:pt x="16" y="26"/>
                  </a:lnTo>
                  <a:lnTo>
                    <a:pt x="19" y="23"/>
                  </a:lnTo>
                  <a:lnTo>
                    <a:pt x="21" y="21"/>
                  </a:lnTo>
                  <a:lnTo>
                    <a:pt x="23" y="19"/>
                  </a:lnTo>
                  <a:lnTo>
                    <a:pt x="26" y="16"/>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89" name="Freeform 213"/>
            <p:cNvSpPr>
              <a:spLocks/>
            </p:cNvSpPr>
            <p:nvPr/>
          </p:nvSpPr>
          <p:spPr bwMode="auto">
            <a:xfrm>
              <a:off x="3147" y="1935"/>
              <a:ext cx="59" cy="64"/>
            </a:xfrm>
            <a:custGeom>
              <a:avLst/>
              <a:gdLst/>
              <a:ahLst/>
              <a:cxnLst>
                <a:cxn ang="0">
                  <a:pos x="26" y="14"/>
                </a:cxn>
                <a:cxn ang="0">
                  <a:pos x="26" y="12"/>
                </a:cxn>
                <a:cxn ang="0">
                  <a:pos x="24" y="7"/>
                </a:cxn>
                <a:cxn ang="0">
                  <a:pos x="21" y="4"/>
                </a:cxn>
                <a:cxn ang="0">
                  <a:pos x="19" y="2"/>
                </a:cxn>
                <a:cxn ang="0">
                  <a:pos x="17" y="2"/>
                </a:cxn>
                <a:cxn ang="0">
                  <a:pos x="12" y="0"/>
                </a:cxn>
                <a:cxn ang="0">
                  <a:pos x="10" y="2"/>
                </a:cxn>
                <a:cxn ang="0">
                  <a:pos x="5" y="2"/>
                </a:cxn>
                <a:cxn ang="0">
                  <a:pos x="3" y="4"/>
                </a:cxn>
                <a:cxn ang="0">
                  <a:pos x="0" y="7"/>
                </a:cxn>
                <a:cxn ang="0">
                  <a:pos x="0" y="12"/>
                </a:cxn>
                <a:cxn ang="0">
                  <a:pos x="0" y="14"/>
                </a:cxn>
                <a:cxn ang="0">
                  <a:pos x="0" y="19"/>
                </a:cxn>
                <a:cxn ang="0">
                  <a:pos x="0" y="21"/>
                </a:cxn>
                <a:cxn ang="0">
                  <a:pos x="3" y="23"/>
                </a:cxn>
                <a:cxn ang="0">
                  <a:pos x="5" y="26"/>
                </a:cxn>
                <a:cxn ang="0">
                  <a:pos x="10" y="28"/>
                </a:cxn>
                <a:cxn ang="0">
                  <a:pos x="12" y="28"/>
                </a:cxn>
                <a:cxn ang="0">
                  <a:pos x="17" y="28"/>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4"/>
                  </a:lnTo>
                  <a:lnTo>
                    <a:pt x="19" y="2"/>
                  </a:lnTo>
                  <a:lnTo>
                    <a:pt x="17" y="2"/>
                  </a:lnTo>
                  <a:lnTo>
                    <a:pt x="12" y="0"/>
                  </a:lnTo>
                  <a:lnTo>
                    <a:pt x="10" y="2"/>
                  </a:lnTo>
                  <a:lnTo>
                    <a:pt x="5" y="2"/>
                  </a:lnTo>
                  <a:lnTo>
                    <a:pt x="3" y="4"/>
                  </a:lnTo>
                  <a:lnTo>
                    <a:pt x="0" y="7"/>
                  </a:lnTo>
                  <a:lnTo>
                    <a:pt x="0" y="12"/>
                  </a:lnTo>
                  <a:lnTo>
                    <a:pt x="0" y="14"/>
                  </a:lnTo>
                  <a:lnTo>
                    <a:pt x="0" y="19"/>
                  </a:lnTo>
                  <a:lnTo>
                    <a:pt x="0" y="21"/>
                  </a:lnTo>
                  <a:lnTo>
                    <a:pt x="3" y="23"/>
                  </a:lnTo>
                  <a:lnTo>
                    <a:pt x="5" y="26"/>
                  </a:lnTo>
                  <a:lnTo>
                    <a:pt x="10" y="28"/>
                  </a:lnTo>
                  <a:lnTo>
                    <a:pt x="12" y="28"/>
                  </a:lnTo>
                  <a:lnTo>
                    <a:pt x="17" y="28"/>
                  </a:lnTo>
                  <a:lnTo>
                    <a:pt x="19" y="26"/>
                  </a:lnTo>
                  <a:lnTo>
                    <a:pt x="21" y="23"/>
                  </a:lnTo>
                  <a:lnTo>
                    <a:pt x="24" y="21"/>
                  </a:lnTo>
                  <a:lnTo>
                    <a:pt x="26" y="19"/>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390" name="Freeform 214"/>
            <p:cNvSpPr>
              <a:spLocks/>
            </p:cNvSpPr>
            <p:nvPr/>
          </p:nvSpPr>
          <p:spPr bwMode="auto">
            <a:xfrm>
              <a:off x="3003" y="1951"/>
              <a:ext cx="58" cy="60"/>
            </a:xfrm>
            <a:custGeom>
              <a:avLst/>
              <a:gdLst/>
              <a:ahLst/>
              <a:cxnLst>
                <a:cxn ang="0">
                  <a:pos x="26" y="12"/>
                </a:cxn>
                <a:cxn ang="0">
                  <a:pos x="26" y="9"/>
                </a:cxn>
                <a:cxn ang="0">
                  <a:pos x="24" y="7"/>
                </a:cxn>
                <a:cxn ang="0">
                  <a:pos x="22" y="2"/>
                </a:cxn>
                <a:cxn ang="0">
                  <a:pos x="19" y="2"/>
                </a:cxn>
                <a:cxn ang="0">
                  <a:pos x="17" y="0"/>
                </a:cxn>
                <a:cxn ang="0">
                  <a:pos x="12" y="0"/>
                </a:cxn>
                <a:cxn ang="0">
                  <a:pos x="10" y="0"/>
                </a:cxn>
                <a:cxn ang="0">
                  <a:pos x="5" y="2"/>
                </a:cxn>
                <a:cxn ang="0">
                  <a:pos x="3" y="2"/>
                </a:cxn>
                <a:cxn ang="0">
                  <a:pos x="0" y="7"/>
                </a:cxn>
                <a:cxn ang="0">
                  <a:pos x="0" y="9"/>
                </a:cxn>
                <a:cxn ang="0">
                  <a:pos x="0" y="12"/>
                </a:cxn>
                <a:cxn ang="0">
                  <a:pos x="0" y="16"/>
                </a:cxn>
                <a:cxn ang="0">
                  <a:pos x="0" y="19"/>
                </a:cxn>
                <a:cxn ang="0">
                  <a:pos x="3" y="21"/>
                </a:cxn>
                <a:cxn ang="0">
                  <a:pos x="5" y="23"/>
                </a:cxn>
                <a:cxn ang="0">
                  <a:pos x="10" y="26"/>
                </a:cxn>
                <a:cxn ang="0">
                  <a:pos x="12" y="26"/>
                </a:cxn>
                <a:cxn ang="0">
                  <a:pos x="17" y="26"/>
                </a:cxn>
                <a:cxn ang="0">
                  <a:pos x="19" y="23"/>
                </a:cxn>
                <a:cxn ang="0">
                  <a:pos x="22" y="21"/>
                </a:cxn>
                <a:cxn ang="0">
                  <a:pos x="24" y="19"/>
                </a:cxn>
                <a:cxn ang="0">
                  <a:pos x="26" y="16"/>
                </a:cxn>
                <a:cxn ang="0">
                  <a:pos x="26" y="12"/>
                </a:cxn>
              </a:cxnLst>
              <a:rect l="0" t="0" r="r" b="b"/>
              <a:pathLst>
                <a:path w="26" h="26">
                  <a:moveTo>
                    <a:pt x="26" y="12"/>
                  </a:moveTo>
                  <a:lnTo>
                    <a:pt x="26" y="9"/>
                  </a:lnTo>
                  <a:lnTo>
                    <a:pt x="24" y="7"/>
                  </a:lnTo>
                  <a:lnTo>
                    <a:pt x="22" y="2"/>
                  </a:lnTo>
                  <a:lnTo>
                    <a:pt x="19" y="2"/>
                  </a:lnTo>
                  <a:lnTo>
                    <a:pt x="17" y="0"/>
                  </a:lnTo>
                  <a:lnTo>
                    <a:pt x="12" y="0"/>
                  </a:lnTo>
                  <a:lnTo>
                    <a:pt x="10" y="0"/>
                  </a:lnTo>
                  <a:lnTo>
                    <a:pt x="5" y="2"/>
                  </a:lnTo>
                  <a:lnTo>
                    <a:pt x="3" y="2"/>
                  </a:lnTo>
                  <a:lnTo>
                    <a:pt x="0" y="7"/>
                  </a:lnTo>
                  <a:lnTo>
                    <a:pt x="0" y="9"/>
                  </a:lnTo>
                  <a:lnTo>
                    <a:pt x="0" y="12"/>
                  </a:lnTo>
                  <a:lnTo>
                    <a:pt x="0" y="16"/>
                  </a:lnTo>
                  <a:lnTo>
                    <a:pt x="0" y="19"/>
                  </a:lnTo>
                  <a:lnTo>
                    <a:pt x="3" y="21"/>
                  </a:lnTo>
                  <a:lnTo>
                    <a:pt x="5" y="23"/>
                  </a:lnTo>
                  <a:lnTo>
                    <a:pt x="10" y="26"/>
                  </a:lnTo>
                  <a:lnTo>
                    <a:pt x="12" y="26"/>
                  </a:lnTo>
                  <a:lnTo>
                    <a:pt x="17" y="26"/>
                  </a:lnTo>
                  <a:lnTo>
                    <a:pt x="19" y="23"/>
                  </a:lnTo>
                  <a:lnTo>
                    <a:pt x="22" y="21"/>
                  </a:lnTo>
                  <a:lnTo>
                    <a:pt x="24" y="19"/>
                  </a:lnTo>
                  <a:lnTo>
                    <a:pt x="26" y="16"/>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91" name="Freeform 215"/>
            <p:cNvSpPr>
              <a:spLocks/>
            </p:cNvSpPr>
            <p:nvPr/>
          </p:nvSpPr>
          <p:spPr bwMode="auto">
            <a:xfrm>
              <a:off x="3292" y="1858"/>
              <a:ext cx="59" cy="65"/>
            </a:xfrm>
            <a:custGeom>
              <a:avLst/>
              <a:gdLst/>
              <a:ahLst/>
              <a:cxnLst>
                <a:cxn ang="0">
                  <a:pos x="26" y="14"/>
                </a:cxn>
                <a:cxn ang="0">
                  <a:pos x="26" y="12"/>
                </a:cxn>
                <a:cxn ang="0">
                  <a:pos x="24" y="7"/>
                </a:cxn>
                <a:cxn ang="0">
                  <a:pos x="21" y="4"/>
                </a:cxn>
                <a:cxn ang="0">
                  <a:pos x="19" y="2"/>
                </a:cxn>
                <a:cxn ang="0">
                  <a:pos x="17" y="2"/>
                </a:cxn>
                <a:cxn ang="0">
                  <a:pos x="12" y="0"/>
                </a:cxn>
                <a:cxn ang="0">
                  <a:pos x="9" y="2"/>
                </a:cxn>
                <a:cxn ang="0">
                  <a:pos x="5" y="2"/>
                </a:cxn>
                <a:cxn ang="0">
                  <a:pos x="2" y="4"/>
                </a:cxn>
                <a:cxn ang="0">
                  <a:pos x="0" y="7"/>
                </a:cxn>
                <a:cxn ang="0">
                  <a:pos x="0" y="12"/>
                </a:cxn>
                <a:cxn ang="0">
                  <a:pos x="0" y="14"/>
                </a:cxn>
                <a:cxn ang="0">
                  <a:pos x="0" y="19"/>
                </a:cxn>
                <a:cxn ang="0">
                  <a:pos x="0" y="21"/>
                </a:cxn>
                <a:cxn ang="0">
                  <a:pos x="2" y="23"/>
                </a:cxn>
                <a:cxn ang="0">
                  <a:pos x="5" y="26"/>
                </a:cxn>
                <a:cxn ang="0">
                  <a:pos x="9" y="26"/>
                </a:cxn>
                <a:cxn ang="0">
                  <a:pos x="12" y="28"/>
                </a:cxn>
                <a:cxn ang="0">
                  <a:pos x="17" y="26"/>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4"/>
                  </a:lnTo>
                  <a:lnTo>
                    <a:pt x="19" y="2"/>
                  </a:lnTo>
                  <a:lnTo>
                    <a:pt x="17" y="2"/>
                  </a:lnTo>
                  <a:lnTo>
                    <a:pt x="12" y="0"/>
                  </a:lnTo>
                  <a:lnTo>
                    <a:pt x="9" y="2"/>
                  </a:lnTo>
                  <a:lnTo>
                    <a:pt x="5" y="2"/>
                  </a:lnTo>
                  <a:lnTo>
                    <a:pt x="2" y="4"/>
                  </a:lnTo>
                  <a:lnTo>
                    <a:pt x="0" y="7"/>
                  </a:lnTo>
                  <a:lnTo>
                    <a:pt x="0" y="12"/>
                  </a:lnTo>
                  <a:lnTo>
                    <a:pt x="0" y="14"/>
                  </a:lnTo>
                  <a:lnTo>
                    <a:pt x="0" y="19"/>
                  </a:lnTo>
                  <a:lnTo>
                    <a:pt x="0" y="21"/>
                  </a:lnTo>
                  <a:lnTo>
                    <a:pt x="2" y="23"/>
                  </a:lnTo>
                  <a:lnTo>
                    <a:pt x="5" y="26"/>
                  </a:lnTo>
                  <a:lnTo>
                    <a:pt x="9" y="26"/>
                  </a:lnTo>
                  <a:lnTo>
                    <a:pt x="12" y="28"/>
                  </a:lnTo>
                  <a:lnTo>
                    <a:pt x="17" y="26"/>
                  </a:lnTo>
                  <a:lnTo>
                    <a:pt x="19" y="26"/>
                  </a:lnTo>
                  <a:lnTo>
                    <a:pt x="21" y="23"/>
                  </a:lnTo>
                  <a:lnTo>
                    <a:pt x="24" y="21"/>
                  </a:lnTo>
                  <a:lnTo>
                    <a:pt x="26" y="19"/>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392" name="Freeform 216"/>
            <p:cNvSpPr>
              <a:spLocks/>
            </p:cNvSpPr>
            <p:nvPr/>
          </p:nvSpPr>
          <p:spPr bwMode="auto">
            <a:xfrm>
              <a:off x="3147" y="1935"/>
              <a:ext cx="59" cy="64"/>
            </a:xfrm>
            <a:custGeom>
              <a:avLst/>
              <a:gdLst/>
              <a:ahLst/>
              <a:cxnLst>
                <a:cxn ang="0">
                  <a:pos x="26" y="14"/>
                </a:cxn>
                <a:cxn ang="0">
                  <a:pos x="26" y="12"/>
                </a:cxn>
                <a:cxn ang="0">
                  <a:pos x="24" y="7"/>
                </a:cxn>
                <a:cxn ang="0">
                  <a:pos x="21" y="4"/>
                </a:cxn>
                <a:cxn ang="0">
                  <a:pos x="19" y="2"/>
                </a:cxn>
                <a:cxn ang="0">
                  <a:pos x="17" y="2"/>
                </a:cxn>
                <a:cxn ang="0">
                  <a:pos x="12" y="0"/>
                </a:cxn>
                <a:cxn ang="0">
                  <a:pos x="10" y="2"/>
                </a:cxn>
                <a:cxn ang="0">
                  <a:pos x="5" y="2"/>
                </a:cxn>
                <a:cxn ang="0">
                  <a:pos x="3" y="4"/>
                </a:cxn>
                <a:cxn ang="0">
                  <a:pos x="0" y="7"/>
                </a:cxn>
                <a:cxn ang="0">
                  <a:pos x="0" y="12"/>
                </a:cxn>
                <a:cxn ang="0">
                  <a:pos x="0" y="14"/>
                </a:cxn>
                <a:cxn ang="0">
                  <a:pos x="0" y="19"/>
                </a:cxn>
                <a:cxn ang="0">
                  <a:pos x="0" y="21"/>
                </a:cxn>
                <a:cxn ang="0">
                  <a:pos x="3" y="23"/>
                </a:cxn>
                <a:cxn ang="0">
                  <a:pos x="5" y="26"/>
                </a:cxn>
                <a:cxn ang="0">
                  <a:pos x="10" y="28"/>
                </a:cxn>
                <a:cxn ang="0">
                  <a:pos x="12" y="28"/>
                </a:cxn>
                <a:cxn ang="0">
                  <a:pos x="17" y="28"/>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4"/>
                  </a:lnTo>
                  <a:lnTo>
                    <a:pt x="19" y="2"/>
                  </a:lnTo>
                  <a:lnTo>
                    <a:pt x="17" y="2"/>
                  </a:lnTo>
                  <a:lnTo>
                    <a:pt x="12" y="0"/>
                  </a:lnTo>
                  <a:lnTo>
                    <a:pt x="10" y="2"/>
                  </a:lnTo>
                  <a:lnTo>
                    <a:pt x="5" y="2"/>
                  </a:lnTo>
                  <a:lnTo>
                    <a:pt x="3" y="4"/>
                  </a:lnTo>
                  <a:lnTo>
                    <a:pt x="0" y="7"/>
                  </a:lnTo>
                  <a:lnTo>
                    <a:pt x="0" y="12"/>
                  </a:lnTo>
                  <a:lnTo>
                    <a:pt x="0" y="14"/>
                  </a:lnTo>
                  <a:lnTo>
                    <a:pt x="0" y="19"/>
                  </a:lnTo>
                  <a:lnTo>
                    <a:pt x="0" y="21"/>
                  </a:lnTo>
                  <a:lnTo>
                    <a:pt x="3" y="23"/>
                  </a:lnTo>
                  <a:lnTo>
                    <a:pt x="5" y="26"/>
                  </a:lnTo>
                  <a:lnTo>
                    <a:pt x="10" y="28"/>
                  </a:lnTo>
                  <a:lnTo>
                    <a:pt x="12" y="28"/>
                  </a:lnTo>
                  <a:lnTo>
                    <a:pt x="17" y="28"/>
                  </a:lnTo>
                  <a:lnTo>
                    <a:pt x="19" y="26"/>
                  </a:lnTo>
                  <a:lnTo>
                    <a:pt x="21" y="23"/>
                  </a:lnTo>
                  <a:lnTo>
                    <a:pt x="24" y="21"/>
                  </a:lnTo>
                  <a:lnTo>
                    <a:pt x="26" y="19"/>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93" name="Freeform 217"/>
            <p:cNvSpPr>
              <a:spLocks/>
            </p:cNvSpPr>
            <p:nvPr/>
          </p:nvSpPr>
          <p:spPr bwMode="auto">
            <a:xfrm>
              <a:off x="3437" y="1754"/>
              <a:ext cx="58" cy="61"/>
            </a:xfrm>
            <a:custGeom>
              <a:avLst/>
              <a:gdLst/>
              <a:ahLst/>
              <a:cxnLst>
                <a:cxn ang="0">
                  <a:pos x="26" y="12"/>
                </a:cxn>
                <a:cxn ang="0">
                  <a:pos x="26" y="9"/>
                </a:cxn>
                <a:cxn ang="0">
                  <a:pos x="23" y="5"/>
                </a:cxn>
                <a:cxn ang="0">
                  <a:pos x="21" y="2"/>
                </a:cxn>
                <a:cxn ang="0">
                  <a:pos x="19" y="0"/>
                </a:cxn>
                <a:cxn ang="0">
                  <a:pos x="16" y="0"/>
                </a:cxn>
                <a:cxn ang="0">
                  <a:pos x="12" y="0"/>
                </a:cxn>
                <a:cxn ang="0">
                  <a:pos x="9" y="0"/>
                </a:cxn>
                <a:cxn ang="0">
                  <a:pos x="4" y="0"/>
                </a:cxn>
                <a:cxn ang="0">
                  <a:pos x="2" y="2"/>
                </a:cxn>
                <a:cxn ang="0">
                  <a:pos x="0" y="5"/>
                </a:cxn>
                <a:cxn ang="0">
                  <a:pos x="0" y="9"/>
                </a:cxn>
                <a:cxn ang="0">
                  <a:pos x="0" y="12"/>
                </a:cxn>
                <a:cxn ang="0">
                  <a:pos x="0" y="16"/>
                </a:cxn>
                <a:cxn ang="0">
                  <a:pos x="0" y="19"/>
                </a:cxn>
                <a:cxn ang="0">
                  <a:pos x="2" y="21"/>
                </a:cxn>
                <a:cxn ang="0">
                  <a:pos x="4" y="23"/>
                </a:cxn>
                <a:cxn ang="0">
                  <a:pos x="9" y="26"/>
                </a:cxn>
                <a:cxn ang="0">
                  <a:pos x="12" y="26"/>
                </a:cxn>
                <a:cxn ang="0">
                  <a:pos x="16" y="26"/>
                </a:cxn>
                <a:cxn ang="0">
                  <a:pos x="19" y="23"/>
                </a:cxn>
                <a:cxn ang="0">
                  <a:pos x="21" y="21"/>
                </a:cxn>
                <a:cxn ang="0">
                  <a:pos x="23" y="19"/>
                </a:cxn>
                <a:cxn ang="0">
                  <a:pos x="26" y="16"/>
                </a:cxn>
                <a:cxn ang="0">
                  <a:pos x="26" y="12"/>
                </a:cxn>
              </a:cxnLst>
              <a:rect l="0" t="0" r="r" b="b"/>
              <a:pathLst>
                <a:path w="26" h="26">
                  <a:moveTo>
                    <a:pt x="26" y="12"/>
                  </a:moveTo>
                  <a:lnTo>
                    <a:pt x="26" y="9"/>
                  </a:lnTo>
                  <a:lnTo>
                    <a:pt x="23" y="5"/>
                  </a:lnTo>
                  <a:lnTo>
                    <a:pt x="21" y="2"/>
                  </a:lnTo>
                  <a:lnTo>
                    <a:pt x="19" y="0"/>
                  </a:lnTo>
                  <a:lnTo>
                    <a:pt x="16" y="0"/>
                  </a:lnTo>
                  <a:lnTo>
                    <a:pt x="12" y="0"/>
                  </a:lnTo>
                  <a:lnTo>
                    <a:pt x="9" y="0"/>
                  </a:lnTo>
                  <a:lnTo>
                    <a:pt x="4" y="0"/>
                  </a:lnTo>
                  <a:lnTo>
                    <a:pt x="2" y="2"/>
                  </a:lnTo>
                  <a:lnTo>
                    <a:pt x="0" y="5"/>
                  </a:lnTo>
                  <a:lnTo>
                    <a:pt x="0" y="9"/>
                  </a:lnTo>
                  <a:lnTo>
                    <a:pt x="0" y="12"/>
                  </a:lnTo>
                  <a:lnTo>
                    <a:pt x="0" y="16"/>
                  </a:lnTo>
                  <a:lnTo>
                    <a:pt x="0" y="19"/>
                  </a:lnTo>
                  <a:lnTo>
                    <a:pt x="2" y="21"/>
                  </a:lnTo>
                  <a:lnTo>
                    <a:pt x="4" y="23"/>
                  </a:lnTo>
                  <a:lnTo>
                    <a:pt x="9" y="26"/>
                  </a:lnTo>
                  <a:lnTo>
                    <a:pt x="12" y="26"/>
                  </a:lnTo>
                  <a:lnTo>
                    <a:pt x="16" y="26"/>
                  </a:lnTo>
                  <a:lnTo>
                    <a:pt x="19" y="23"/>
                  </a:lnTo>
                  <a:lnTo>
                    <a:pt x="21" y="21"/>
                  </a:lnTo>
                  <a:lnTo>
                    <a:pt x="23" y="19"/>
                  </a:lnTo>
                  <a:lnTo>
                    <a:pt x="26" y="16"/>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394" name="Freeform 218"/>
            <p:cNvSpPr>
              <a:spLocks/>
            </p:cNvSpPr>
            <p:nvPr/>
          </p:nvSpPr>
          <p:spPr bwMode="auto">
            <a:xfrm>
              <a:off x="3292" y="1858"/>
              <a:ext cx="59" cy="65"/>
            </a:xfrm>
            <a:custGeom>
              <a:avLst/>
              <a:gdLst/>
              <a:ahLst/>
              <a:cxnLst>
                <a:cxn ang="0">
                  <a:pos x="26" y="14"/>
                </a:cxn>
                <a:cxn ang="0">
                  <a:pos x="26" y="12"/>
                </a:cxn>
                <a:cxn ang="0">
                  <a:pos x="24" y="7"/>
                </a:cxn>
                <a:cxn ang="0">
                  <a:pos x="21" y="4"/>
                </a:cxn>
                <a:cxn ang="0">
                  <a:pos x="19" y="2"/>
                </a:cxn>
                <a:cxn ang="0">
                  <a:pos x="17" y="2"/>
                </a:cxn>
                <a:cxn ang="0">
                  <a:pos x="12" y="0"/>
                </a:cxn>
                <a:cxn ang="0">
                  <a:pos x="9" y="2"/>
                </a:cxn>
                <a:cxn ang="0">
                  <a:pos x="5" y="2"/>
                </a:cxn>
                <a:cxn ang="0">
                  <a:pos x="2" y="4"/>
                </a:cxn>
                <a:cxn ang="0">
                  <a:pos x="0" y="7"/>
                </a:cxn>
                <a:cxn ang="0">
                  <a:pos x="0" y="12"/>
                </a:cxn>
                <a:cxn ang="0">
                  <a:pos x="0" y="14"/>
                </a:cxn>
                <a:cxn ang="0">
                  <a:pos x="0" y="19"/>
                </a:cxn>
                <a:cxn ang="0">
                  <a:pos x="0" y="21"/>
                </a:cxn>
                <a:cxn ang="0">
                  <a:pos x="2" y="23"/>
                </a:cxn>
                <a:cxn ang="0">
                  <a:pos x="5" y="26"/>
                </a:cxn>
                <a:cxn ang="0">
                  <a:pos x="9" y="26"/>
                </a:cxn>
                <a:cxn ang="0">
                  <a:pos x="12" y="28"/>
                </a:cxn>
                <a:cxn ang="0">
                  <a:pos x="17" y="26"/>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4"/>
                  </a:lnTo>
                  <a:lnTo>
                    <a:pt x="19" y="2"/>
                  </a:lnTo>
                  <a:lnTo>
                    <a:pt x="17" y="2"/>
                  </a:lnTo>
                  <a:lnTo>
                    <a:pt x="12" y="0"/>
                  </a:lnTo>
                  <a:lnTo>
                    <a:pt x="9" y="2"/>
                  </a:lnTo>
                  <a:lnTo>
                    <a:pt x="5" y="2"/>
                  </a:lnTo>
                  <a:lnTo>
                    <a:pt x="2" y="4"/>
                  </a:lnTo>
                  <a:lnTo>
                    <a:pt x="0" y="7"/>
                  </a:lnTo>
                  <a:lnTo>
                    <a:pt x="0" y="12"/>
                  </a:lnTo>
                  <a:lnTo>
                    <a:pt x="0" y="14"/>
                  </a:lnTo>
                  <a:lnTo>
                    <a:pt x="0" y="19"/>
                  </a:lnTo>
                  <a:lnTo>
                    <a:pt x="0" y="21"/>
                  </a:lnTo>
                  <a:lnTo>
                    <a:pt x="2" y="23"/>
                  </a:lnTo>
                  <a:lnTo>
                    <a:pt x="5" y="26"/>
                  </a:lnTo>
                  <a:lnTo>
                    <a:pt x="9" y="26"/>
                  </a:lnTo>
                  <a:lnTo>
                    <a:pt x="12" y="28"/>
                  </a:lnTo>
                  <a:lnTo>
                    <a:pt x="17" y="26"/>
                  </a:lnTo>
                  <a:lnTo>
                    <a:pt x="19" y="26"/>
                  </a:lnTo>
                  <a:lnTo>
                    <a:pt x="21" y="23"/>
                  </a:lnTo>
                  <a:lnTo>
                    <a:pt x="24" y="21"/>
                  </a:lnTo>
                  <a:lnTo>
                    <a:pt x="26" y="19"/>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95" name="Freeform 219"/>
            <p:cNvSpPr>
              <a:spLocks/>
            </p:cNvSpPr>
            <p:nvPr/>
          </p:nvSpPr>
          <p:spPr bwMode="auto">
            <a:xfrm>
              <a:off x="3581" y="1662"/>
              <a:ext cx="59" cy="60"/>
            </a:xfrm>
            <a:custGeom>
              <a:avLst/>
              <a:gdLst/>
              <a:ahLst/>
              <a:cxnLst>
                <a:cxn ang="0">
                  <a:pos x="26" y="11"/>
                </a:cxn>
                <a:cxn ang="0">
                  <a:pos x="26" y="9"/>
                </a:cxn>
                <a:cxn ang="0">
                  <a:pos x="23" y="4"/>
                </a:cxn>
                <a:cxn ang="0">
                  <a:pos x="21" y="2"/>
                </a:cxn>
                <a:cxn ang="0">
                  <a:pos x="18" y="0"/>
                </a:cxn>
                <a:cxn ang="0">
                  <a:pos x="16" y="0"/>
                </a:cxn>
                <a:cxn ang="0">
                  <a:pos x="11" y="0"/>
                </a:cxn>
                <a:cxn ang="0">
                  <a:pos x="9" y="0"/>
                </a:cxn>
                <a:cxn ang="0">
                  <a:pos x="4" y="0"/>
                </a:cxn>
                <a:cxn ang="0">
                  <a:pos x="2" y="2"/>
                </a:cxn>
                <a:cxn ang="0">
                  <a:pos x="0" y="4"/>
                </a:cxn>
                <a:cxn ang="0">
                  <a:pos x="0" y="9"/>
                </a:cxn>
                <a:cxn ang="0">
                  <a:pos x="0" y="11"/>
                </a:cxn>
                <a:cxn ang="0">
                  <a:pos x="0" y="16"/>
                </a:cxn>
                <a:cxn ang="0">
                  <a:pos x="0" y="19"/>
                </a:cxn>
                <a:cxn ang="0">
                  <a:pos x="2" y="21"/>
                </a:cxn>
                <a:cxn ang="0">
                  <a:pos x="4" y="23"/>
                </a:cxn>
                <a:cxn ang="0">
                  <a:pos x="9" y="26"/>
                </a:cxn>
                <a:cxn ang="0">
                  <a:pos x="11" y="26"/>
                </a:cxn>
                <a:cxn ang="0">
                  <a:pos x="16" y="26"/>
                </a:cxn>
                <a:cxn ang="0">
                  <a:pos x="18" y="23"/>
                </a:cxn>
                <a:cxn ang="0">
                  <a:pos x="21" y="21"/>
                </a:cxn>
                <a:cxn ang="0">
                  <a:pos x="23" y="19"/>
                </a:cxn>
                <a:cxn ang="0">
                  <a:pos x="26" y="16"/>
                </a:cxn>
                <a:cxn ang="0">
                  <a:pos x="26" y="11"/>
                </a:cxn>
              </a:cxnLst>
              <a:rect l="0" t="0" r="r" b="b"/>
              <a:pathLst>
                <a:path w="26" h="26">
                  <a:moveTo>
                    <a:pt x="26" y="11"/>
                  </a:moveTo>
                  <a:lnTo>
                    <a:pt x="26" y="9"/>
                  </a:lnTo>
                  <a:lnTo>
                    <a:pt x="23" y="4"/>
                  </a:lnTo>
                  <a:lnTo>
                    <a:pt x="21" y="2"/>
                  </a:lnTo>
                  <a:lnTo>
                    <a:pt x="18" y="0"/>
                  </a:lnTo>
                  <a:lnTo>
                    <a:pt x="16" y="0"/>
                  </a:lnTo>
                  <a:lnTo>
                    <a:pt x="11" y="0"/>
                  </a:lnTo>
                  <a:lnTo>
                    <a:pt x="9" y="0"/>
                  </a:lnTo>
                  <a:lnTo>
                    <a:pt x="4" y="0"/>
                  </a:lnTo>
                  <a:lnTo>
                    <a:pt x="2" y="2"/>
                  </a:lnTo>
                  <a:lnTo>
                    <a:pt x="0" y="4"/>
                  </a:lnTo>
                  <a:lnTo>
                    <a:pt x="0" y="9"/>
                  </a:lnTo>
                  <a:lnTo>
                    <a:pt x="0" y="11"/>
                  </a:lnTo>
                  <a:lnTo>
                    <a:pt x="0" y="16"/>
                  </a:lnTo>
                  <a:lnTo>
                    <a:pt x="0" y="19"/>
                  </a:lnTo>
                  <a:lnTo>
                    <a:pt x="2" y="21"/>
                  </a:lnTo>
                  <a:lnTo>
                    <a:pt x="4" y="23"/>
                  </a:lnTo>
                  <a:lnTo>
                    <a:pt x="9" y="26"/>
                  </a:lnTo>
                  <a:lnTo>
                    <a:pt x="11" y="26"/>
                  </a:lnTo>
                  <a:lnTo>
                    <a:pt x="16" y="26"/>
                  </a:lnTo>
                  <a:lnTo>
                    <a:pt x="18" y="23"/>
                  </a:lnTo>
                  <a:lnTo>
                    <a:pt x="21" y="21"/>
                  </a:lnTo>
                  <a:lnTo>
                    <a:pt x="23" y="19"/>
                  </a:lnTo>
                  <a:lnTo>
                    <a:pt x="26" y="16"/>
                  </a:lnTo>
                  <a:lnTo>
                    <a:pt x="26" y="11"/>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396" name="Freeform 220"/>
            <p:cNvSpPr>
              <a:spLocks/>
            </p:cNvSpPr>
            <p:nvPr/>
          </p:nvSpPr>
          <p:spPr bwMode="auto">
            <a:xfrm>
              <a:off x="3437" y="1754"/>
              <a:ext cx="58" cy="61"/>
            </a:xfrm>
            <a:custGeom>
              <a:avLst/>
              <a:gdLst/>
              <a:ahLst/>
              <a:cxnLst>
                <a:cxn ang="0">
                  <a:pos x="26" y="12"/>
                </a:cxn>
                <a:cxn ang="0">
                  <a:pos x="26" y="9"/>
                </a:cxn>
                <a:cxn ang="0">
                  <a:pos x="23" y="5"/>
                </a:cxn>
                <a:cxn ang="0">
                  <a:pos x="21" y="2"/>
                </a:cxn>
                <a:cxn ang="0">
                  <a:pos x="19" y="0"/>
                </a:cxn>
                <a:cxn ang="0">
                  <a:pos x="16" y="0"/>
                </a:cxn>
                <a:cxn ang="0">
                  <a:pos x="12" y="0"/>
                </a:cxn>
                <a:cxn ang="0">
                  <a:pos x="9" y="0"/>
                </a:cxn>
                <a:cxn ang="0">
                  <a:pos x="4" y="0"/>
                </a:cxn>
                <a:cxn ang="0">
                  <a:pos x="2" y="2"/>
                </a:cxn>
                <a:cxn ang="0">
                  <a:pos x="0" y="5"/>
                </a:cxn>
                <a:cxn ang="0">
                  <a:pos x="0" y="9"/>
                </a:cxn>
                <a:cxn ang="0">
                  <a:pos x="0" y="12"/>
                </a:cxn>
                <a:cxn ang="0">
                  <a:pos x="0" y="16"/>
                </a:cxn>
                <a:cxn ang="0">
                  <a:pos x="0" y="19"/>
                </a:cxn>
                <a:cxn ang="0">
                  <a:pos x="2" y="21"/>
                </a:cxn>
                <a:cxn ang="0">
                  <a:pos x="4" y="23"/>
                </a:cxn>
                <a:cxn ang="0">
                  <a:pos x="9" y="26"/>
                </a:cxn>
                <a:cxn ang="0">
                  <a:pos x="12" y="26"/>
                </a:cxn>
                <a:cxn ang="0">
                  <a:pos x="16" y="26"/>
                </a:cxn>
                <a:cxn ang="0">
                  <a:pos x="19" y="23"/>
                </a:cxn>
                <a:cxn ang="0">
                  <a:pos x="21" y="21"/>
                </a:cxn>
                <a:cxn ang="0">
                  <a:pos x="23" y="19"/>
                </a:cxn>
                <a:cxn ang="0">
                  <a:pos x="26" y="16"/>
                </a:cxn>
                <a:cxn ang="0">
                  <a:pos x="26" y="12"/>
                </a:cxn>
              </a:cxnLst>
              <a:rect l="0" t="0" r="r" b="b"/>
              <a:pathLst>
                <a:path w="26" h="26">
                  <a:moveTo>
                    <a:pt x="26" y="12"/>
                  </a:moveTo>
                  <a:lnTo>
                    <a:pt x="26" y="9"/>
                  </a:lnTo>
                  <a:lnTo>
                    <a:pt x="23" y="5"/>
                  </a:lnTo>
                  <a:lnTo>
                    <a:pt x="21" y="2"/>
                  </a:lnTo>
                  <a:lnTo>
                    <a:pt x="19" y="0"/>
                  </a:lnTo>
                  <a:lnTo>
                    <a:pt x="16" y="0"/>
                  </a:lnTo>
                  <a:lnTo>
                    <a:pt x="12" y="0"/>
                  </a:lnTo>
                  <a:lnTo>
                    <a:pt x="9" y="0"/>
                  </a:lnTo>
                  <a:lnTo>
                    <a:pt x="4" y="0"/>
                  </a:lnTo>
                  <a:lnTo>
                    <a:pt x="2" y="2"/>
                  </a:lnTo>
                  <a:lnTo>
                    <a:pt x="0" y="5"/>
                  </a:lnTo>
                  <a:lnTo>
                    <a:pt x="0" y="9"/>
                  </a:lnTo>
                  <a:lnTo>
                    <a:pt x="0" y="12"/>
                  </a:lnTo>
                  <a:lnTo>
                    <a:pt x="0" y="16"/>
                  </a:lnTo>
                  <a:lnTo>
                    <a:pt x="0" y="19"/>
                  </a:lnTo>
                  <a:lnTo>
                    <a:pt x="2" y="21"/>
                  </a:lnTo>
                  <a:lnTo>
                    <a:pt x="4" y="23"/>
                  </a:lnTo>
                  <a:lnTo>
                    <a:pt x="9" y="26"/>
                  </a:lnTo>
                  <a:lnTo>
                    <a:pt x="12" y="26"/>
                  </a:lnTo>
                  <a:lnTo>
                    <a:pt x="16" y="26"/>
                  </a:lnTo>
                  <a:lnTo>
                    <a:pt x="19" y="23"/>
                  </a:lnTo>
                  <a:lnTo>
                    <a:pt x="21" y="21"/>
                  </a:lnTo>
                  <a:lnTo>
                    <a:pt x="23" y="19"/>
                  </a:lnTo>
                  <a:lnTo>
                    <a:pt x="26" y="16"/>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97" name="Freeform 221"/>
            <p:cNvSpPr>
              <a:spLocks/>
            </p:cNvSpPr>
            <p:nvPr/>
          </p:nvSpPr>
          <p:spPr bwMode="auto">
            <a:xfrm>
              <a:off x="3724" y="1579"/>
              <a:ext cx="59" cy="60"/>
            </a:xfrm>
            <a:custGeom>
              <a:avLst/>
              <a:gdLst/>
              <a:ahLst/>
              <a:cxnLst>
                <a:cxn ang="0">
                  <a:pos x="26" y="12"/>
                </a:cxn>
                <a:cxn ang="0">
                  <a:pos x="26" y="10"/>
                </a:cxn>
                <a:cxn ang="0">
                  <a:pos x="24" y="7"/>
                </a:cxn>
                <a:cxn ang="0">
                  <a:pos x="22" y="3"/>
                </a:cxn>
                <a:cxn ang="0">
                  <a:pos x="19" y="0"/>
                </a:cxn>
                <a:cxn ang="0">
                  <a:pos x="17" y="0"/>
                </a:cxn>
                <a:cxn ang="0">
                  <a:pos x="12" y="0"/>
                </a:cxn>
                <a:cxn ang="0">
                  <a:pos x="10" y="0"/>
                </a:cxn>
                <a:cxn ang="0">
                  <a:pos x="5" y="0"/>
                </a:cxn>
                <a:cxn ang="0">
                  <a:pos x="3" y="3"/>
                </a:cxn>
                <a:cxn ang="0">
                  <a:pos x="0" y="7"/>
                </a:cxn>
                <a:cxn ang="0">
                  <a:pos x="0" y="10"/>
                </a:cxn>
                <a:cxn ang="0">
                  <a:pos x="0" y="12"/>
                </a:cxn>
                <a:cxn ang="0">
                  <a:pos x="0" y="17"/>
                </a:cxn>
                <a:cxn ang="0">
                  <a:pos x="0" y="19"/>
                </a:cxn>
                <a:cxn ang="0">
                  <a:pos x="3" y="21"/>
                </a:cxn>
                <a:cxn ang="0">
                  <a:pos x="5"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7"/>
                  </a:lnTo>
                  <a:lnTo>
                    <a:pt x="22" y="3"/>
                  </a:lnTo>
                  <a:lnTo>
                    <a:pt x="19" y="0"/>
                  </a:lnTo>
                  <a:lnTo>
                    <a:pt x="17" y="0"/>
                  </a:lnTo>
                  <a:lnTo>
                    <a:pt x="12" y="0"/>
                  </a:lnTo>
                  <a:lnTo>
                    <a:pt x="10" y="0"/>
                  </a:lnTo>
                  <a:lnTo>
                    <a:pt x="5" y="0"/>
                  </a:lnTo>
                  <a:lnTo>
                    <a:pt x="3" y="3"/>
                  </a:lnTo>
                  <a:lnTo>
                    <a:pt x="0" y="7"/>
                  </a:lnTo>
                  <a:lnTo>
                    <a:pt x="0" y="10"/>
                  </a:lnTo>
                  <a:lnTo>
                    <a:pt x="0" y="12"/>
                  </a:lnTo>
                  <a:lnTo>
                    <a:pt x="0" y="17"/>
                  </a:lnTo>
                  <a:lnTo>
                    <a:pt x="0" y="19"/>
                  </a:lnTo>
                  <a:lnTo>
                    <a:pt x="3" y="21"/>
                  </a:lnTo>
                  <a:lnTo>
                    <a:pt x="5" y="24"/>
                  </a:lnTo>
                  <a:lnTo>
                    <a:pt x="10" y="26"/>
                  </a:lnTo>
                  <a:lnTo>
                    <a:pt x="12" y="26"/>
                  </a:lnTo>
                  <a:lnTo>
                    <a:pt x="17" y="26"/>
                  </a:lnTo>
                  <a:lnTo>
                    <a:pt x="19" y="24"/>
                  </a:lnTo>
                  <a:lnTo>
                    <a:pt x="22" y="21"/>
                  </a:lnTo>
                  <a:lnTo>
                    <a:pt x="24" y="19"/>
                  </a:lnTo>
                  <a:lnTo>
                    <a:pt x="26" y="17"/>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398" name="Freeform 222"/>
            <p:cNvSpPr>
              <a:spLocks/>
            </p:cNvSpPr>
            <p:nvPr/>
          </p:nvSpPr>
          <p:spPr bwMode="auto">
            <a:xfrm>
              <a:off x="3581" y="1662"/>
              <a:ext cx="59" cy="60"/>
            </a:xfrm>
            <a:custGeom>
              <a:avLst/>
              <a:gdLst/>
              <a:ahLst/>
              <a:cxnLst>
                <a:cxn ang="0">
                  <a:pos x="26" y="11"/>
                </a:cxn>
                <a:cxn ang="0">
                  <a:pos x="26" y="9"/>
                </a:cxn>
                <a:cxn ang="0">
                  <a:pos x="23" y="4"/>
                </a:cxn>
                <a:cxn ang="0">
                  <a:pos x="21" y="2"/>
                </a:cxn>
                <a:cxn ang="0">
                  <a:pos x="18" y="0"/>
                </a:cxn>
                <a:cxn ang="0">
                  <a:pos x="16" y="0"/>
                </a:cxn>
                <a:cxn ang="0">
                  <a:pos x="11" y="0"/>
                </a:cxn>
                <a:cxn ang="0">
                  <a:pos x="9" y="0"/>
                </a:cxn>
                <a:cxn ang="0">
                  <a:pos x="4" y="0"/>
                </a:cxn>
                <a:cxn ang="0">
                  <a:pos x="2" y="2"/>
                </a:cxn>
                <a:cxn ang="0">
                  <a:pos x="0" y="4"/>
                </a:cxn>
                <a:cxn ang="0">
                  <a:pos x="0" y="9"/>
                </a:cxn>
                <a:cxn ang="0">
                  <a:pos x="0" y="11"/>
                </a:cxn>
                <a:cxn ang="0">
                  <a:pos x="0" y="16"/>
                </a:cxn>
                <a:cxn ang="0">
                  <a:pos x="0" y="19"/>
                </a:cxn>
                <a:cxn ang="0">
                  <a:pos x="2" y="21"/>
                </a:cxn>
                <a:cxn ang="0">
                  <a:pos x="4" y="23"/>
                </a:cxn>
                <a:cxn ang="0">
                  <a:pos x="9" y="26"/>
                </a:cxn>
                <a:cxn ang="0">
                  <a:pos x="11" y="26"/>
                </a:cxn>
                <a:cxn ang="0">
                  <a:pos x="16" y="26"/>
                </a:cxn>
                <a:cxn ang="0">
                  <a:pos x="18" y="23"/>
                </a:cxn>
                <a:cxn ang="0">
                  <a:pos x="21" y="21"/>
                </a:cxn>
                <a:cxn ang="0">
                  <a:pos x="23" y="19"/>
                </a:cxn>
                <a:cxn ang="0">
                  <a:pos x="26" y="16"/>
                </a:cxn>
                <a:cxn ang="0">
                  <a:pos x="26" y="11"/>
                </a:cxn>
              </a:cxnLst>
              <a:rect l="0" t="0" r="r" b="b"/>
              <a:pathLst>
                <a:path w="26" h="26">
                  <a:moveTo>
                    <a:pt x="26" y="11"/>
                  </a:moveTo>
                  <a:lnTo>
                    <a:pt x="26" y="9"/>
                  </a:lnTo>
                  <a:lnTo>
                    <a:pt x="23" y="4"/>
                  </a:lnTo>
                  <a:lnTo>
                    <a:pt x="21" y="2"/>
                  </a:lnTo>
                  <a:lnTo>
                    <a:pt x="18" y="0"/>
                  </a:lnTo>
                  <a:lnTo>
                    <a:pt x="16" y="0"/>
                  </a:lnTo>
                  <a:lnTo>
                    <a:pt x="11" y="0"/>
                  </a:lnTo>
                  <a:lnTo>
                    <a:pt x="9" y="0"/>
                  </a:lnTo>
                  <a:lnTo>
                    <a:pt x="4" y="0"/>
                  </a:lnTo>
                  <a:lnTo>
                    <a:pt x="2" y="2"/>
                  </a:lnTo>
                  <a:lnTo>
                    <a:pt x="0" y="4"/>
                  </a:lnTo>
                  <a:lnTo>
                    <a:pt x="0" y="9"/>
                  </a:lnTo>
                  <a:lnTo>
                    <a:pt x="0" y="11"/>
                  </a:lnTo>
                  <a:lnTo>
                    <a:pt x="0" y="16"/>
                  </a:lnTo>
                  <a:lnTo>
                    <a:pt x="0" y="19"/>
                  </a:lnTo>
                  <a:lnTo>
                    <a:pt x="2" y="21"/>
                  </a:lnTo>
                  <a:lnTo>
                    <a:pt x="4" y="23"/>
                  </a:lnTo>
                  <a:lnTo>
                    <a:pt x="9" y="26"/>
                  </a:lnTo>
                  <a:lnTo>
                    <a:pt x="11" y="26"/>
                  </a:lnTo>
                  <a:lnTo>
                    <a:pt x="16" y="26"/>
                  </a:lnTo>
                  <a:lnTo>
                    <a:pt x="18" y="23"/>
                  </a:lnTo>
                  <a:lnTo>
                    <a:pt x="21" y="21"/>
                  </a:lnTo>
                  <a:lnTo>
                    <a:pt x="23" y="19"/>
                  </a:lnTo>
                  <a:lnTo>
                    <a:pt x="26" y="16"/>
                  </a:lnTo>
                  <a:lnTo>
                    <a:pt x="26" y="11"/>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99" name="Freeform 223"/>
            <p:cNvSpPr>
              <a:spLocks/>
            </p:cNvSpPr>
            <p:nvPr/>
          </p:nvSpPr>
          <p:spPr bwMode="auto">
            <a:xfrm>
              <a:off x="3868" y="1498"/>
              <a:ext cx="59" cy="60"/>
            </a:xfrm>
            <a:custGeom>
              <a:avLst/>
              <a:gdLst/>
              <a:ahLst/>
              <a:cxnLst>
                <a:cxn ang="0">
                  <a:pos x="26" y="14"/>
                </a:cxn>
                <a:cxn ang="0">
                  <a:pos x="26" y="9"/>
                </a:cxn>
                <a:cxn ang="0">
                  <a:pos x="24" y="7"/>
                </a:cxn>
                <a:cxn ang="0">
                  <a:pos x="21" y="4"/>
                </a:cxn>
                <a:cxn ang="0">
                  <a:pos x="19" y="2"/>
                </a:cxn>
                <a:cxn ang="0">
                  <a:pos x="17" y="0"/>
                </a:cxn>
                <a:cxn ang="0">
                  <a:pos x="12" y="0"/>
                </a:cxn>
                <a:cxn ang="0">
                  <a:pos x="10" y="0"/>
                </a:cxn>
                <a:cxn ang="0">
                  <a:pos x="5" y="2"/>
                </a:cxn>
                <a:cxn ang="0">
                  <a:pos x="2" y="4"/>
                </a:cxn>
                <a:cxn ang="0">
                  <a:pos x="0" y="7"/>
                </a:cxn>
                <a:cxn ang="0">
                  <a:pos x="0" y="9"/>
                </a:cxn>
                <a:cxn ang="0">
                  <a:pos x="0" y="14"/>
                </a:cxn>
                <a:cxn ang="0">
                  <a:pos x="0" y="16"/>
                </a:cxn>
                <a:cxn ang="0">
                  <a:pos x="0" y="19"/>
                </a:cxn>
                <a:cxn ang="0">
                  <a:pos x="2" y="23"/>
                </a:cxn>
                <a:cxn ang="0">
                  <a:pos x="5" y="23"/>
                </a:cxn>
                <a:cxn ang="0">
                  <a:pos x="10" y="26"/>
                </a:cxn>
                <a:cxn ang="0">
                  <a:pos x="12" y="26"/>
                </a:cxn>
                <a:cxn ang="0">
                  <a:pos x="17" y="26"/>
                </a:cxn>
                <a:cxn ang="0">
                  <a:pos x="19" y="23"/>
                </a:cxn>
                <a:cxn ang="0">
                  <a:pos x="21" y="23"/>
                </a:cxn>
                <a:cxn ang="0">
                  <a:pos x="24" y="19"/>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10" y="0"/>
                  </a:lnTo>
                  <a:lnTo>
                    <a:pt x="5" y="2"/>
                  </a:lnTo>
                  <a:lnTo>
                    <a:pt x="2" y="4"/>
                  </a:lnTo>
                  <a:lnTo>
                    <a:pt x="0" y="7"/>
                  </a:lnTo>
                  <a:lnTo>
                    <a:pt x="0" y="9"/>
                  </a:lnTo>
                  <a:lnTo>
                    <a:pt x="0" y="14"/>
                  </a:lnTo>
                  <a:lnTo>
                    <a:pt x="0" y="16"/>
                  </a:lnTo>
                  <a:lnTo>
                    <a:pt x="0" y="19"/>
                  </a:lnTo>
                  <a:lnTo>
                    <a:pt x="2" y="23"/>
                  </a:lnTo>
                  <a:lnTo>
                    <a:pt x="5" y="23"/>
                  </a:lnTo>
                  <a:lnTo>
                    <a:pt x="10" y="26"/>
                  </a:lnTo>
                  <a:lnTo>
                    <a:pt x="12" y="26"/>
                  </a:lnTo>
                  <a:lnTo>
                    <a:pt x="17" y="26"/>
                  </a:lnTo>
                  <a:lnTo>
                    <a:pt x="19" y="23"/>
                  </a:lnTo>
                  <a:lnTo>
                    <a:pt x="21" y="23"/>
                  </a:lnTo>
                  <a:lnTo>
                    <a:pt x="24" y="19"/>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400" name="Freeform 224"/>
            <p:cNvSpPr>
              <a:spLocks/>
            </p:cNvSpPr>
            <p:nvPr/>
          </p:nvSpPr>
          <p:spPr bwMode="auto">
            <a:xfrm>
              <a:off x="3724" y="1579"/>
              <a:ext cx="59" cy="60"/>
            </a:xfrm>
            <a:custGeom>
              <a:avLst/>
              <a:gdLst/>
              <a:ahLst/>
              <a:cxnLst>
                <a:cxn ang="0">
                  <a:pos x="26" y="12"/>
                </a:cxn>
                <a:cxn ang="0">
                  <a:pos x="26" y="10"/>
                </a:cxn>
                <a:cxn ang="0">
                  <a:pos x="24" y="7"/>
                </a:cxn>
                <a:cxn ang="0">
                  <a:pos x="22" y="3"/>
                </a:cxn>
                <a:cxn ang="0">
                  <a:pos x="19" y="0"/>
                </a:cxn>
                <a:cxn ang="0">
                  <a:pos x="17" y="0"/>
                </a:cxn>
                <a:cxn ang="0">
                  <a:pos x="12" y="0"/>
                </a:cxn>
                <a:cxn ang="0">
                  <a:pos x="10" y="0"/>
                </a:cxn>
                <a:cxn ang="0">
                  <a:pos x="5" y="0"/>
                </a:cxn>
                <a:cxn ang="0">
                  <a:pos x="3" y="3"/>
                </a:cxn>
                <a:cxn ang="0">
                  <a:pos x="0" y="7"/>
                </a:cxn>
                <a:cxn ang="0">
                  <a:pos x="0" y="10"/>
                </a:cxn>
                <a:cxn ang="0">
                  <a:pos x="0" y="12"/>
                </a:cxn>
                <a:cxn ang="0">
                  <a:pos x="0" y="17"/>
                </a:cxn>
                <a:cxn ang="0">
                  <a:pos x="0" y="19"/>
                </a:cxn>
                <a:cxn ang="0">
                  <a:pos x="3" y="21"/>
                </a:cxn>
                <a:cxn ang="0">
                  <a:pos x="5"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7"/>
                  </a:lnTo>
                  <a:lnTo>
                    <a:pt x="22" y="3"/>
                  </a:lnTo>
                  <a:lnTo>
                    <a:pt x="19" y="0"/>
                  </a:lnTo>
                  <a:lnTo>
                    <a:pt x="17" y="0"/>
                  </a:lnTo>
                  <a:lnTo>
                    <a:pt x="12" y="0"/>
                  </a:lnTo>
                  <a:lnTo>
                    <a:pt x="10" y="0"/>
                  </a:lnTo>
                  <a:lnTo>
                    <a:pt x="5" y="0"/>
                  </a:lnTo>
                  <a:lnTo>
                    <a:pt x="3" y="3"/>
                  </a:lnTo>
                  <a:lnTo>
                    <a:pt x="0" y="7"/>
                  </a:lnTo>
                  <a:lnTo>
                    <a:pt x="0" y="10"/>
                  </a:lnTo>
                  <a:lnTo>
                    <a:pt x="0" y="12"/>
                  </a:lnTo>
                  <a:lnTo>
                    <a:pt x="0" y="17"/>
                  </a:lnTo>
                  <a:lnTo>
                    <a:pt x="0" y="19"/>
                  </a:lnTo>
                  <a:lnTo>
                    <a:pt x="3" y="21"/>
                  </a:lnTo>
                  <a:lnTo>
                    <a:pt x="5" y="24"/>
                  </a:lnTo>
                  <a:lnTo>
                    <a:pt x="10" y="26"/>
                  </a:lnTo>
                  <a:lnTo>
                    <a:pt x="12" y="26"/>
                  </a:lnTo>
                  <a:lnTo>
                    <a:pt x="17" y="26"/>
                  </a:lnTo>
                  <a:lnTo>
                    <a:pt x="19" y="24"/>
                  </a:lnTo>
                  <a:lnTo>
                    <a:pt x="22" y="21"/>
                  </a:lnTo>
                  <a:lnTo>
                    <a:pt x="24"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01" name="Freeform 225"/>
            <p:cNvSpPr>
              <a:spLocks/>
            </p:cNvSpPr>
            <p:nvPr/>
          </p:nvSpPr>
          <p:spPr bwMode="auto">
            <a:xfrm>
              <a:off x="4013" y="1438"/>
              <a:ext cx="59" cy="64"/>
            </a:xfrm>
            <a:custGeom>
              <a:avLst/>
              <a:gdLst/>
              <a:ahLst/>
              <a:cxnLst>
                <a:cxn ang="0">
                  <a:pos x="26" y="14"/>
                </a:cxn>
                <a:cxn ang="0">
                  <a:pos x="26" y="12"/>
                </a:cxn>
                <a:cxn ang="0">
                  <a:pos x="24" y="7"/>
                </a:cxn>
                <a:cxn ang="0">
                  <a:pos x="21" y="5"/>
                </a:cxn>
                <a:cxn ang="0">
                  <a:pos x="19" y="2"/>
                </a:cxn>
                <a:cxn ang="0">
                  <a:pos x="16" y="2"/>
                </a:cxn>
                <a:cxn ang="0">
                  <a:pos x="12" y="0"/>
                </a:cxn>
                <a:cxn ang="0">
                  <a:pos x="9" y="2"/>
                </a:cxn>
                <a:cxn ang="0">
                  <a:pos x="5" y="2"/>
                </a:cxn>
                <a:cxn ang="0">
                  <a:pos x="2" y="5"/>
                </a:cxn>
                <a:cxn ang="0">
                  <a:pos x="0" y="7"/>
                </a:cxn>
                <a:cxn ang="0">
                  <a:pos x="0" y="12"/>
                </a:cxn>
                <a:cxn ang="0">
                  <a:pos x="0" y="14"/>
                </a:cxn>
                <a:cxn ang="0">
                  <a:pos x="0" y="16"/>
                </a:cxn>
                <a:cxn ang="0">
                  <a:pos x="0" y="21"/>
                </a:cxn>
                <a:cxn ang="0">
                  <a:pos x="2" y="23"/>
                </a:cxn>
                <a:cxn ang="0">
                  <a:pos x="5" y="26"/>
                </a:cxn>
                <a:cxn ang="0">
                  <a:pos x="9" y="26"/>
                </a:cxn>
                <a:cxn ang="0">
                  <a:pos x="12" y="28"/>
                </a:cxn>
                <a:cxn ang="0">
                  <a:pos x="16" y="26"/>
                </a:cxn>
                <a:cxn ang="0">
                  <a:pos x="19" y="26"/>
                </a:cxn>
                <a:cxn ang="0">
                  <a:pos x="21" y="23"/>
                </a:cxn>
                <a:cxn ang="0">
                  <a:pos x="24" y="21"/>
                </a:cxn>
                <a:cxn ang="0">
                  <a:pos x="26" y="16"/>
                </a:cxn>
                <a:cxn ang="0">
                  <a:pos x="26" y="14"/>
                </a:cxn>
              </a:cxnLst>
              <a:rect l="0" t="0" r="r" b="b"/>
              <a:pathLst>
                <a:path w="26" h="28">
                  <a:moveTo>
                    <a:pt x="26" y="14"/>
                  </a:moveTo>
                  <a:lnTo>
                    <a:pt x="26" y="12"/>
                  </a:lnTo>
                  <a:lnTo>
                    <a:pt x="24" y="7"/>
                  </a:lnTo>
                  <a:lnTo>
                    <a:pt x="21" y="5"/>
                  </a:lnTo>
                  <a:lnTo>
                    <a:pt x="19" y="2"/>
                  </a:lnTo>
                  <a:lnTo>
                    <a:pt x="16" y="2"/>
                  </a:lnTo>
                  <a:lnTo>
                    <a:pt x="12" y="0"/>
                  </a:lnTo>
                  <a:lnTo>
                    <a:pt x="9" y="2"/>
                  </a:lnTo>
                  <a:lnTo>
                    <a:pt x="5" y="2"/>
                  </a:lnTo>
                  <a:lnTo>
                    <a:pt x="2" y="5"/>
                  </a:lnTo>
                  <a:lnTo>
                    <a:pt x="0" y="7"/>
                  </a:lnTo>
                  <a:lnTo>
                    <a:pt x="0" y="12"/>
                  </a:lnTo>
                  <a:lnTo>
                    <a:pt x="0" y="14"/>
                  </a:lnTo>
                  <a:lnTo>
                    <a:pt x="0" y="16"/>
                  </a:lnTo>
                  <a:lnTo>
                    <a:pt x="0" y="21"/>
                  </a:lnTo>
                  <a:lnTo>
                    <a:pt x="2" y="23"/>
                  </a:lnTo>
                  <a:lnTo>
                    <a:pt x="5" y="26"/>
                  </a:lnTo>
                  <a:lnTo>
                    <a:pt x="9" y="26"/>
                  </a:lnTo>
                  <a:lnTo>
                    <a:pt x="12" y="28"/>
                  </a:lnTo>
                  <a:lnTo>
                    <a:pt x="16" y="26"/>
                  </a:lnTo>
                  <a:lnTo>
                    <a:pt x="19" y="26"/>
                  </a:lnTo>
                  <a:lnTo>
                    <a:pt x="21" y="23"/>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476" name="Freeform 300"/>
            <p:cNvSpPr>
              <a:spLocks/>
            </p:cNvSpPr>
            <p:nvPr/>
          </p:nvSpPr>
          <p:spPr bwMode="auto">
            <a:xfrm>
              <a:off x="1375" y="1470"/>
              <a:ext cx="2665" cy="617"/>
            </a:xfrm>
            <a:custGeom>
              <a:avLst/>
              <a:gdLst/>
              <a:ahLst/>
              <a:cxnLst>
                <a:cxn ang="0">
                  <a:pos x="0" y="227"/>
                </a:cxn>
                <a:cxn ang="0">
                  <a:pos x="31" y="234"/>
                </a:cxn>
                <a:cxn ang="0">
                  <a:pos x="94" y="248"/>
                </a:cxn>
                <a:cxn ang="0">
                  <a:pos x="158" y="255"/>
                </a:cxn>
                <a:cxn ang="0">
                  <a:pos x="222" y="267"/>
                </a:cxn>
                <a:cxn ang="0">
                  <a:pos x="286" y="253"/>
                </a:cxn>
                <a:cxn ang="0">
                  <a:pos x="350" y="234"/>
                </a:cxn>
                <a:cxn ang="0">
                  <a:pos x="413" y="227"/>
                </a:cxn>
                <a:cxn ang="0">
                  <a:pos x="477" y="224"/>
                </a:cxn>
                <a:cxn ang="0">
                  <a:pos x="541" y="248"/>
                </a:cxn>
                <a:cxn ang="0">
                  <a:pos x="605" y="248"/>
                </a:cxn>
                <a:cxn ang="0">
                  <a:pos x="668" y="246"/>
                </a:cxn>
                <a:cxn ang="0">
                  <a:pos x="732" y="220"/>
                </a:cxn>
                <a:cxn ang="0">
                  <a:pos x="796" y="215"/>
                </a:cxn>
                <a:cxn ang="0">
                  <a:pos x="860" y="182"/>
                </a:cxn>
                <a:cxn ang="0">
                  <a:pos x="924" y="135"/>
                </a:cxn>
                <a:cxn ang="0">
                  <a:pos x="987" y="94"/>
                </a:cxn>
                <a:cxn ang="0">
                  <a:pos x="1051" y="59"/>
                </a:cxn>
                <a:cxn ang="0">
                  <a:pos x="1115" y="26"/>
                </a:cxn>
                <a:cxn ang="0">
                  <a:pos x="1179" y="0"/>
                </a:cxn>
              </a:cxnLst>
              <a:rect l="0" t="0" r="r" b="b"/>
              <a:pathLst>
                <a:path w="1179" h="267">
                  <a:moveTo>
                    <a:pt x="0" y="227"/>
                  </a:moveTo>
                  <a:lnTo>
                    <a:pt x="31" y="234"/>
                  </a:lnTo>
                  <a:lnTo>
                    <a:pt x="94" y="248"/>
                  </a:lnTo>
                  <a:lnTo>
                    <a:pt x="158" y="255"/>
                  </a:lnTo>
                  <a:lnTo>
                    <a:pt x="222" y="267"/>
                  </a:lnTo>
                  <a:lnTo>
                    <a:pt x="286" y="253"/>
                  </a:lnTo>
                  <a:lnTo>
                    <a:pt x="350" y="234"/>
                  </a:lnTo>
                  <a:lnTo>
                    <a:pt x="413" y="227"/>
                  </a:lnTo>
                  <a:lnTo>
                    <a:pt x="477" y="224"/>
                  </a:lnTo>
                  <a:lnTo>
                    <a:pt x="541" y="248"/>
                  </a:lnTo>
                  <a:lnTo>
                    <a:pt x="605" y="248"/>
                  </a:lnTo>
                  <a:lnTo>
                    <a:pt x="668" y="246"/>
                  </a:lnTo>
                  <a:lnTo>
                    <a:pt x="732" y="220"/>
                  </a:lnTo>
                  <a:lnTo>
                    <a:pt x="796" y="215"/>
                  </a:lnTo>
                  <a:lnTo>
                    <a:pt x="860" y="182"/>
                  </a:lnTo>
                  <a:lnTo>
                    <a:pt x="924" y="135"/>
                  </a:lnTo>
                  <a:lnTo>
                    <a:pt x="987" y="94"/>
                  </a:lnTo>
                  <a:lnTo>
                    <a:pt x="1051" y="59"/>
                  </a:lnTo>
                  <a:lnTo>
                    <a:pt x="1115" y="26"/>
                  </a:lnTo>
                  <a:lnTo>
                    <a:pt x="1179" y="0"/>
                  </a:lnTo>
                </a:path>
              </a:pathLst>
            </a:custGeom>
            <a:noFill/>
            <a:ln w="19050" cap="flat">
              <a:solidFill>
                <a:srgbClr val="0000FF"/>
              </a:solidFill>
              <a:prstDash val="solid"/>
              <a:miter lim="800000"/>
              <a:headEnd/>
              <a:tailEnd/>
            </a:ln>
          </p:spPr>
          <p:txBody>
            <a:bodyPr>
              <a:prstTxWarp prst="textNoShape">
                <a:avLst/>
              </a:prstTxWarp>
            </a:bodyPr>
            <a:lstStyle/>
            <a:p>
              <a:endParaRPr lang="es-ES_tradnl"/>
            </a:p>
          </p:txBody>
        </p:sp>
        <p:sp>
          <p:nvSpPr>
            <p:cNvPr id="306478" name="Freeform 302"/>
            <p:cNvSpPr>
              <a:spLocks/>
            </p:cNvSpPr>
            <p:nvPr/>
          </p:nvSpPr>
          <p:spPr bwMode="auto">
            <a:xfrm>
              <a:off x="1418" y="1912"/>
              <a:ext cx="59" cy="67"/>
            </a:xfrm>
            <a:custGeom>
              <a:avLst/>
              <a:gdLst/>
              <a:ahLst/>
              <a:cxnLst>
                <a:cxn ang="0">
                  <a:pos x="26" y="14"/>
                </a:cxn>
                <a:cxn ang="0">
                  <a:pos x="26" y="12"/>
                </a:cxn>
                <a:cxn ang="0">
                  <a:pos x="23" y="7"/>
                </a:cxn>
                <a:cxn ang="0">
                  <a:pos x="21" y="5"/>
                </a:cxn>
                <a:cxn ang="0">
                  <a:pos x="19" y="3"/>
                </a:cxn>
                <a:cxn ang="0">
                  <a:pos x="16" y="3"/>
                </a:cxn>
                <a:cxn ang="0">
                  <a:pos x="12" y="0"/>
                </a:cxn>
                <a:cxn ang="0">
                  <a:pos x="9" y="3"/>
                </a:cxn>
                <a:cxn ang="0">
                  <a:pos x="7" y="3"/>
                </a:cxn>
                <a:cxn ang="0">
                  <a:pos x="4" y="5"/>
                </a:cxn>
                <a:cxn ang="0">
                  <a:pos x="2" y="7"/>
                </a:cxn>
                <a:cxn ang="0">
                  <a:pos x="0" y="12"/>
                </a:cxn>
                <a:cxn ang="0">
                  <a:pos x="0" y="14"/>
                </a:cxn>
                <a:cxn ang="0">
                  <a:pos x="0" y="17"/>
                </a:cxn>
                <a:cxn ang="0">
                  <a:pos x="2" y="22"/>
                </a:cxn>
                <a:cxn ang="0">
                  <a:pos x="4" y="24"/>
                </a:cxn>
                <a:cxn ang="0">
                  <a:pos x="7" y="26"/>
                </a:cxn>
                <a:cxn ang="0">
                  <a:pos x="9" y="26"/>
                </a:cxn>
                <a:cxn ang="0">
                  <a:pos x="12" y="29"/>
                </a:cxn>
                <a:cxn ang="0">
                  <a:pos x="16" y="26"/>
                </a:cxn>
                <a:cxn ang="0">
                  <a:pos x="19" y="26"/>
                </a:cxn>
                <a:cxn ang="0">
                  <a:pos x="21" y="24"/>
                </a:cxn>
                <a:cxn ang="0">
                  <a:pos x="23" y="22"/>
                </a:cxn>
                <a:cxn ang="0">
                  <a:pos x="26" y="17"/>
                </a:cxn>
                <a:cxn ang="0">
                  <a:pos x="26" y="14"/>
                </a:cxn>
              </a:cxnLst>
              <a:rect l="0" t="0" r="r" b="b"/>
              <a:pathLst>
                <a:path w="26" h="29">
                  <a:moveTo>
                    <a:pt x="26" y="14"/>
                  </a:moveTo>
                  <a:lnTo>
                    <a:pt x="26" y="12"/>
                  </a:lnTo>
                  <a:lnTo>
                    <a:pt x="23" y="7"/>
                  </a:lnTo>
                  <a:lnTo>
                    <a:pt x="21" y="5"/>
                  </a:lnTo>
                  <a:lnTo>
                    <a:pt x="19" y="3"/>
                  </a:lnTo>
                  <a:lnTo>
                    <a:pt x="16" y="3"/>
                  </a:lnTo>
                  <a:lnTo>
                    <a:pt x="12" y="0"/>
                  </a:lnTo>
                  <a:lnTo>
                    <a:pt x="9" y="3"/>
                  </a:lnTo>
                  <a:lnTo>
                    <a:pt x="7" y="3"/>
                  </a:lnTo>
                  <a:lnTo>
                    <a:pt x="4" y="5"/>
                  </a:lnTo>
                  <a:lnTo>
                    <a:pt x="2" y="7"/>
                  </a:lnTo>
                  <a:lnTo>
                    <a:pt x="0" y="12"/>
                  </a:lnTo>
                  <a:lnTo>
                    <a:pt x="0" y="14"/>
                  </a:lnTo>
                  <a:lnTo>
                    <a:pt x="0" y="17"/>
                  </a:lnTo>
                  <a:lnTo>
                    <a:pt x="2" y="22"/>
                  </a:lnTo>
                  <a:lnTo>
                    <a:pt x="4" y="24"/>
                  </a:lnTo>
                  <a:lnTo>
                    <a:pt x="7" y="26"/>
                  </a:lnTo>
                  <a:lnTo>
                    <a:pt x="9" y="26"/>
                  </a:lnTo>
                  <a:lnTo>
                    <a:pt x="12" y="29"/>
                  </a:lnTo>
                  <a:lnTo>
                    <a:pt x="16" y="26"/>
                  </a:lnTo>
                  <a:lnTo>
                    <a:pt x="19" y="26"/>
                  </a:lnTo>
                  <a:lnTo>
                    <a:pt x="21" y="24"/>
                  </a:lnTo>
                  <a:lnTo>
                    <a:pt x="23" y="22"/>
                  </a:lnTo>
                  <a:lnTo>
                    <a:pt x="26" y="17"/>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479" name="Freeform 303"/>
            <p:cNvSpPr>
              <a:spLocks/>
            </p:cNvSpPr>
            <p:nvPr/>
          </p:nvSpPr>
          <p:spPr bwMode="auto">
            <a:xfrm>
              <a:off x="1562" y="1858"/>
              <a:ext cx="59" cy="65"/>
            </a:xfrm>
            <a:custGeom>
              <a:avLst/>
              <a:gdLst/>
              <a:ahLst/>
              <a:cxnLst>
                <a:cxn ang="0">
                  <a:pos x="26" y="14"/>
                </a:cxn>
                <a:cxn ang="0">
                  <a:pos x="26" y="12"/>
                </a:cxn>
                <a:cxn ang="0">
                  <a:pos x="23" y="7"/>
                </a:cxn>
                <a:cxn ang="0">
                  <a:pos x="21" y="4"/>
                </a:cxn>
                <a:cxn ang="0">
                  <a:pos x="18" y="2"/>
                </a:cxn>
                <a:cxn ang="0">
                  <a:pos x="16" y="2"/>
                </a:cxn>
                <a:cxn ang="0">
                  <a:pos x="11" y="0"/>
                </a:cxn>
                <a:cxn ang="0">
                  <a:pos x="9" y="2"/>
                </a:cxn>
                <a:cxn ang="0">
                  <a:pos x="7" y="2"/>
                </a:cxn>
                <a:cxn ang="0">
                  <a:pos x="2" y="4"/>
                </a:cxn>
                <a:cxn ang="0">
                  <a:pos x="2" y="7"/>
                </a:cxn>
                <a:cxn ang="0">
                  <a:pos x="0" y="12"/>
                </a:cxn>
                <a:cxn ang="0">
                  <a:pos x="0" y="14"/>
                </a:cxn>
                <a:cxn ang="0">
                  <a:pos x="0" y="16"/>
                </a:cxn>
                <a:cxn ang="0">
                  <a:pos x="2" y="21"/>
                </a:cxn>
                <a:cxn ang="0">
                  <a:pos x="2" y="23"/>
                </a:cxn>
                <a:cxn ang="0">
                  <a:pos x="7" y="26"/>
                </a:cxn>
                <a:cxn ang="0">
                  <a:pos x="9" y="26"/>
                </a:cxn>
                <a:cxn ang="0">
                  <a:pos x="11" y="28"/>
                </a:cxn>
                <a:cxn ang="0">
                  <a:pos x="16" y="26"/>
                </a:cxn>
                <a:cxn ang="0">
                  <a:pos x="18" y="26"/>
                </a:cxn>
                <a:cxn ang="0">
                  <a:pos x="21" y="23"/>
                </a:cxn>
                <a:cxn ang="0">
                  <a:pos x="23" y="21"/>
                </a:cxn>
                <a:cxn ang="0">
                  <a:pos x="26" y="16"/>
                </a:cxn>
                <a:cxn ang="0">
                  <a:pos x="26" y="14"/>
                </a:cxn>
              </a:cxnLst>
              <a:rect l="0" t="0" r="r" b="b"/>
              <a:pathLst>
                <a:path w="26" h="28">
                  <a:moveTo>
                    <a:pt x="26" y="14"/>
                  </a:moveTo>
                  <a:lnTo>
                    <a:pt x="26" y="12"/>
                  </a:lnTo>
                  <a:lnTo>
                    <a:pt x="23" y="7"/>
                  </a:lnTo>
                  <a:lnTo>
                    <a:pt x="21" y="4"/>
                  </a:lnTo>
                  <a:lnTo>
                    <a:pt x="18" y="2"/>
                  </a:lnTo>
                  <a:lnTo>
                    <a:pt x="16" y="2"/>
                  </a:lnTo>
                  <a:lnTo>
                    <a:pt x="11" y="0"/>
                  </a:lnTo>
                  <a:lnTo>
                    <a:pt x="9" y="2"/>
                  </a:lnTo>
                  <a:lnTo>
                    <a:pt x="7" y="2"/>
                  </a:lnTo>
                  <a:lnTo>
                    <a:pt x="2" y="4"/>
                  </a:lnTo>
                  <a:lnTo>
                    <a:pt x="2" y="7"/>
                  </a:lnTo>
                  <a:lnTo>
                    <a:pt x="0" y="12"/>
                  </a:lnTo>
                  <a:lnTo>
                    <a:pt x="0" y="14"/>
                  </a:lnTo>
                  <a:lnTo>
                    <a:pt x="0" y="16"/>
                  </a:lnTo>
                  <a:lnTo>
                    <a:pt x="2" y="21"/>
                  </a:lnTo>
                  <a:lnTo>
                    <a:pt x="2" y="23"/>
                  </a:lnTo>
                  <a:lnTo>
                    <a:pt x="7" y="26"/>
                  </a:lnTo>
                  <a:lnTo>
                    <a:pt x="9" y="26"/>
                  </a:lnTo>
                  <a:lnTo>
                    <a:pt x="11" y="28"/>
                  </a:lnTo>
                  <a:lnTo>
                    <a:pt x="16" y="26"/>
                  </a:lnTo>
                  <a:lnTo>
                    <a:pt x="18" y="26"/>
                  </a:lnTo>
                  <a:lnTo>
                    <a:pt x="21" y="23"/>
                  </a:lnTo>
                  <a:lnTo>
                    <a:pt x="23" y="21"/>
                  </a:lnTo>
                  <a:lnTo>
                    <a:pt x="26" y="16"/>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480" name="Freeform 304"/>
            <p:cNvSpPr>
              <a:spLocks/>
            </p:cNvSpPr>
            <p:nvPr/>
          </p:nvSpPr>
          <p:spPr bwMode="auto">
            <a:xfrm>
              <a:off x="1418" y="1912"/>
              <a:ext cx="59" cy="67"/>
            </a:xfrm>
            <a:custGeom>
              <a:avLst/>
              <a:gdLst/>
              <a:ahLst/>
              <a:cxnLst>
                <a:cxn ang="0">
                  <a:pos x="26" y="14"/>
                </a:cxn>
                <a:cxn ang="0">
                  <a:pos x="26" y="12"/>
                </a:cxn>
                <a:cxn ang="0">
                  <a:pos x="23" y="7"/>
                </a:cxn>
                <a:cxn ang="0">
                  <a:pos x="21" y="5"/>
                </a:cxn>
                <a:cxn ang="0">
                  <a:pos x="19" y="3"/>
                </a:cxn>
                <a:cxn ang="0">
                  <a:pos x="16" y="3"/>
                </a:cxn>
                <a:cxn ang="0">
                  <a:pos x="12" y="0"/>
                </a:cxn>
                <a:cxn ang="0">
                  <a:pos x="9" y="3"/>
                </a:cxn>
                <a:cxn ang="0">
                  <a:pos x="7" y="3"/>
                </a:cxn>
                <a:cxn ang="0">
                  <a:pos x="4" y="5"/>
                </a:cxn>
                <a:cxn ang="0">
                  <a:pos x="2" y="7"/>
                </a:cxn>
                <a:cxn ang="0">
                  <a:pos x="0" y="12"/>
                </a:cxn>
                <a:cxn ang="0">
                  <a:pos x="0" y="14"/>
                </a:cxn>
                <a:cxn ang="0">
                  <a:pos x="0" y="17"/>
                </a:cxn>
                <a:cxn ang="0">
                  <a:pos x="2" y="22"/>
                </a:cxn>
                <a:cxn ang="0">
                  <a:pos x="4" y="24"/>
                </a:cxn>
                <a:cxn ang="0">
                  <a:pos x="7" y="26"/>
                </a:cxn>
                <a:cxn ang="0">
                  <a:pos x="9" y="26"/>
                </a:cxn>
                <a:cxn ang="0">
                  <a:pos x="12" y="29"/>
                </a:cxn>
                <a:cxn ang="0">
                  <a:pos x="16" y="26"/>
                </a:cxn>
                <a:cxn ang="0">
                  <a:pos x="19" y="26"/>
                </a:cxn>
                <a:cxn ang="0">
                  <a:pos x="21" y="24"/>
                </a:cxn>
                <a:cxn ang="0">
                  <a:pos x="23" y="22"/>
                </a:cxn>
                <a:cxn ang="0">
                  <a:pos x="26" y="17"/>
                </a:cxn>
                <a:cxn ang="0">
                  <a:pos x="26" y="14"/>
                </a:cxn>
              </a:cxnLst>
              <a:rect l="0" t="0" r="r" b="b"/>
              <a:pathLst>
                <a:path w="26" h="29">
                  <a:moveTo>
                    <a:pt x="26" y="14"/>
                  </a:moveTo>
                  <a:lnTo>
                    <a:pt x="26" y="12"/>
                  </a:lnTo>
                  <a:lnTo>
                    <a:pt x="23" y="7"/>
                  </a:lnTo>
                  <a:lnTo>
                    <a:pt x="21" y="5"/>
                  </a:lnTo>
                  <a:lnTo>
                    <a:pt x="19" y="3"/>
                  </a:lnTo>
                  <a:lnTo>
                    <a:pt x="16" y="3"/>
                  </a:lnTo>
                  <a:lnTo>
                    <a:pt x="12" y="0"/>
                  </a:lnTo>
                  <a:lnTo>
                    <a:pt x="9" y="3"/>
                  </a:lnTo>
                  <a:lnTo>
                    <a:pt x="7" y="3"/>
                  </a:lnTo>
                  <a:lnTo>
                    <a:pt x="4" y="5"/>
                  </a:lnTo>
                  <a:lnTo>
                    <a:pt x="2" y="7"/>
                  </a:lnTo>
                  <a:lnTo>
                    <a:pt x="0" y="12"/>
                  </a:lnTo>
                  <a:lnTo>
                    <a:pt x="0" y="14"/>
                  </a:lnTo>
                  <a:lnTo>
                    <a:pt x="0" y="17"/>
                  </a:lnTo>
                  <a:lnTo>
                    <a:pt x="2" y="22"/>
                  </a:lnTo>
                  <a:lnTo>
                    <a:pt x="4" y="24"/>
                  </a:lnTo>
                  <a:lnTo>
                    <a:pt x="7" y="26"/>
                  </a:lnTo>
                  <a:lnTo>
                    <a:pt x="9" y="26"/>
                  </a:lnTo>
                  <a:lnTo>
                    <a:pt x="12" y="29"/>
                  </a:lnTo>
                  <a:lnTo>
                    <a:pt x="16" y="26"/>
                  </a:lnTo>
                  <a:lnTo>
                    <a:pt x="19" y="26"/>
                  </a:lnTo>
                  <a:lnTo>
                    <a:pt x="21" y="24"/>
                  </a:lnTo>
                  <a:lnTo>
                    <a:pt x="23" y="22"/>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81" name="Freeform 305"/>
            <p:cNvSpPr>
              <a:spLocks/>
            </p:cNvSpPr>
            <p:nvPr/>
          </p:nvSpPr>
          <p:spPr bwMode="auto">
            <a:xfrm>
              <a:off x="1705" y="1919"/>
              <a:ext cx="59" cy="64"/>
            </a:xfrm>
            <a:custGeom>
              <a:avLst/>
              <a:gdLst/>
              <a:ahLst/>
              <a:cxnLst>
                <a:cxn ang="0">
                  <a:pos x="26" y="14"/>
                </a:cxn>
                <a:cxn ang="0">
                  <a:pos x="26" y="11"/>
                </a:cxn>
                <a:cxn ang="0">
                  <a:pos x="24" y="7"/>
                </a:cxn>
                <a:cxn ang="0">
                  <a:pos x="22" y="4"/>
                </a:cxn>
                <a:cxn ang="0">
                  <a:pos x="19" y="2"/>
                </a:cxn>
                <a:cxn ang="0">
                  <a:pos x="17" y="2"/>
                </a:cxn>
                <a:cxn ang="0">
                  <a:pos x="12" y="0"/>
                </a:cxn>
                <a:cxn ang="0">
                  <a:pos x="10" y="2"/>
                </a:cxn>
                <a:cxn ang="0">
                  <a:pos x="7" y="2"/>
                </a:cxn>
                <a:cxn ang="0">
                  <a:pos x="3" y="4"/>
                </a:cxn>
                <a:cxn ang="0">
                  <a:pos x="3" y="7"/>
                </a:cxn>
                <a:cxn ang="0">
                  <a:pos x="0" y="11"/>
                </a:cxn>
                <a:cxn ang="0">
                  <a:pos x="0" y="14"/>
                </a:cxn>
                <a:cxn ang="0">
                  <a:pos x="0" y="19"/>
                </a:cxn>
                <a:cxn ang="0">
                  <a:pos x="3" y="21"/>
                </a:cxn>
                <a:cxn ang="0">
                  <a:pos x="3" y="23"/>
                </a:cxn>
                <a:cxn ang="0">
                  <a:pos x="7" y="26"/>
                </a:cxn>
                <a:cxn ang="0">
                  <a:pos x="10" y="26"/>
                </a:cxn>
                <a:cxn ang="0">
                  <a:pos x="12" y="28"/>
                </a:cxn>
                <a:cxn ang="0">
                  <a:pos x="17" y="26"/>
                </a:cxn>
                <a:cxn ang="0">
                  <a:pos x="19" y="26"/>
                </a:cxn>
                <a:cxn ang="0">
                  <a:pos x="22" y="23"/>
                </a:cxn>
                <a:cxn ang="0">
                  <a:pos x="24" y="21"/>
                </a:cxn>
                <a:cxn ang="0">
                  <a:pos x="26" y="19"/>
                </a:cxn>
                <a:cxn ang="0">
                  <a:pos x="26" y="14"/>
                </a:cxn>
              </a:cxnLst>
              <a:rect l="0" t="0" r="r" b="b"/>
              <a:pathLst>
                <a:path w="26" h="28">
                  <a:moveTo>
                    <a:pt x="26" y="14"/>
                  </a:moveTo>
                  <a:lnTo>
                    <a:pt x="26" y="11"/>
                  </a:lnTo>
                  <a:lnTo>
                    <a:pt x="24" y="7"/>
                  </a:lnTo>
                  <a:lnTo>
                    <a:pt x="22" y="4"/>
                  </a:lnTo>
                  <a:lnTo>
                    <a:pt x="19" y="2"/>
                  </a:lnTo>
                  <a:lnTo>
                    <a:pt x="17" y="2"/>
                  </a:lnTo>
                  <a:lnTo>
                    <a:pt x="12" y="0"/>
                  </a:lnTo>
                  <a:lnTo>
                    <a:pt x="10" y="2"/>
                  </a:lnTo>
                  <a:lnTo>
                    <a:pt x="7" y="2"/>
                  </a:lnTo>
                  <a:lnTo>
                    <a:pt x="3" y="4"/>
                  </a:lnTo>
                  <a:lnTo>
                    <a:pt x="3" y="7"/>
                  </a:lnTo>
                  <a:lnTo>
                    <a:pt x="0" y="11"/>
                  </a:lnTo>
                  <a:lnTo>
                    <a:pt x="0" y="14"/>
                  </a:lnTo>
                  <a:lnTo>
                    <a:pt x="0" y="19"/>
                  </a:lnTo>
                  <a:lnTo>
                    <a:pt x="3" y="21"/>
                  </a:lnTo>
                  <a:lnTo>
                    <a:pt x="3" y="23"/>
                  </a:lnTo>
                  <a:lnTo>
                    <a:pt x="7" y="26"/>
                  </a:lnTo>
                  <a:lnTo>
                    <a:pt x="10" y="26"/>
                  </a:lnTo>
                  <a:lnTo>
                    <a:pt x="12" y="28"/>
                  </a:lnTo>
                  <a:lnTo>
                    <a:pt x="17" y="26"/>
                  </a:lnTo>
                  <a:lnTo>
                    <a:pt x="19" y="26"/>
                  </a:lnTo>
                  <a:lnTo>
                    <a:pt x="22" y="23"/>
                  </a:lnTo>
                  <a:lnTo>
                    <a:pt x="24" y="21"/>
                  </a:lnTo>
                  <a:lnTo>
                    <a:pt x="26" y="19"/>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482" name="Freeform 306"/>
            <p:cNvSpPr>
              <a:spLocks/>
            </p:cNvSpPr>
            <p:nvPr/>
          </p:nvSpPr>
          <p:spPr bwMode="auto">
            <a:xfrm>
              <a:off x="1562" y="1858"/>
              <a:ext cx="59" cy="65"/>
            </a:xfrm>
            <a:custGeom>
              <a:avLst/>
              <a:gdLst/>
              <a:ahLst/>
              <a:cxnLst>
                <a:cxn ang="0">
                  <a:pos x="26" y="14"/>
                </a:cxn>
                <a:cxn ang="0">
                  <a:pos x="26" y="12"/>
                </a:cxn>
                <a:cxn ang="0">
                  <a:pos x="23" y="7"/>
                </a:cxn>
                <a:cxn ang="0">
                  <a:pos x="21" y="4"/>
                </a:cxn>
                <a:cxn ang="0">
                  <a:pos x="18" y="2"/>
                </a:cxn>
                <a:cxn ang="0">
                  <a:pos x="16" y="2"/>
                </a:cxn>
                <a:cxn ang="0">
                  <a:pos x="11" y="0"/>
                </a:cxn>
                <a:cxn ang="0">
                  <a:pos x="9" y="2"/>
                </a:cxn>
                <a:cxn ang="0">
                  <a:pos x="7" y="2"/>
                </a:cxn>
                <a:cxn ang="0">
                  <a:pos x="2" y="4"/>
                </a:cxn>
                <a:cxn ang="0">
                  <a:pos x="2" y="7"/>
                </a:cxn>
                <a:cxn ang="0">
                  <a:pos x="0" y="12"/>
                </a:cxn>
                <a:cxn ang="0">
                  <a:pos x="0" y="14"/>
                </a:cxn>
                <a:cxn ang="0">
                  <a:pos x="0" y="16"/>
                </a:cxn>
                <a:cxn ang="0">
                  <a:pos x="2" y="21"/>
                </a:cxn>
                <a:cxn ang="0">
                  <a:pos x="2" y="23"/>
                </a:cxn>
                <a:cxn ang="0">
                  <a:pos x="7" y="26"/>
                </a:cxn>
                <a:cxn ang="0">
                  <a:pos x="9" y="26"/>
                </a:cxn>
                <a:cxn ang="0">
                  <a:pos x="11" y="28"/>
                </a:cxn>
                <a:cxn ang="0">
                  <a:pos x="16" y="26"/>
                </a:cxn>
                <a:cxn ang="0">
                  <a:pos x="18" y="26"/>
                </a:cxn>
                <a:cxn ang="0">
                  <a:pos x="21" y="23"/>
                </a:cxn>
                <a:cxn ang="0">
                  <a:pos x="23" y="21"/>
                </a:cxn>
                <a:cxn ang="0">
                  <a:pos x="26" y="16"/>
                </a:cxn>
                <a:cxn ang="0">
                  <a:pos x="26" y="14"/>
                </a:cxn>
              </a:cxnLst>
              <a:rect l="0" t="0" r="r" b="b"/>
              <a:pathLst>
                <a:path w="26" h="28">
                  <a:moveTo>
                    <a:pt x="26" y="14"/>
                  </a:moveTo>
                  <a:lnTo>
                    <a:pt x="26" y="12"/>
                  </a:lnTo>
                  <a:lnTo>
                    <a:pt x="23" y="7"/>
                  </a:lnTo>
                  <a:lnTo>
                    <a:pt x="21" y="4"/>
                  </a:lnTo>
                  <a:lnTo>
                    <a:pt x="18" y="2"/>
                  </a:lnTo>
                  <a:lnTo>
                    <a:pt x="16" y="2"/>
                  </a:lnTo>
                  <a:lnTo>
                    <a:pt x="11" y="0"/>
                  </a:lnTo>
                  <a:lnTo>
                    <a:pt x="9" y="2"/>
                  </a:lnTo>
                  <a:lnTo>
                    <a:pt x="7" y="2"/>
                  </a:lnTo>
                  <a:lnTo>
                    <a:pt x="2" y="4"/>
                  </a:lnTo>
                  <a:lnTo>
                    <a:pt x="2" y="7"/>
                  </a:lnTo>
                  <a:lnTo>
                    <a:pt x="0" y="12"/>
                  </a:lnTo>
                  <a:lnTo>
                    <a:pt x="0" y="14"/>
                  </a:lnTo>
                  <a:lnTo>
                    <a:pt x="0" y="16"/>
                  </a:lnTo>
                  <a:lnTo>
                    <a:pt x="2" y="21"/>
                  </a:lnTo>
                  <a:lnTo>
                    <a:pt x="2" y="23"/>
                  </a:lnTo>
                  <a:lnTo>
                    <a:pt x="7" y="26"/>
                  </a:lnTo>
                  <a:lnTo>
                    <a:pt x="9" y="26"/>
                  </a:lnTo>
                  <a:lnTo>
                    <a:pt x="11" y="28"/>
                  </a:lnTo>
                  <a:lnTo>
                    <a:pt x="16" y="26"/>
                  </a:lnTo>
                  <a:lnTo>
                    <a:pt x="18" y="26"/>
                  </a:lnTo>
                  <a:lnTo>
                    <a:pt x="21" y="23"/>
                  </a:lnTo>
                  <a:lnTo>
                    <a:pt x="23"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83" name="Freeform 307"/>
            <p:cNvSpPr>
              <a:spLocks/>
            </p:cNvSpPr>
            <p:nvPr/>
          </p:nvSpPr>
          <p:spPr bwMode="auto">
            <a:xfrm>
              <a:off x="1850" y="1907"/>
              <a:ext cx="58" cy="60"/>
            </a:xfrm>
            <a:custGeom>
              <a:avLst/>
              <a:gdLst/>
              <a:ahLst/>
              <a:cxnLst>
                <a:cxn ang="0">
                  <a:pos x="26" y="12"/>
                </a:cxn>
                <a:cxn ang="0">
                  <a:pos x="26" y="9"/>
                </a:cxn>
                <a:cxn ang="0">
                  <a:pos x="24" y="5"/>
                </a:cxn>
                <a:cxn ang="0">
                  <a:pos x="21" y="2"/>
                </a:cxn>
                <a:cxn ang="0">
                  <a:pos x="19" y="0"/>
                </a:cxn>
                <a:cxn ang="0">
                  <a:pos x="17" y="0"/>
                </a:cxn>
                <a:cxn ang="0">
                  <a:pos x="12" y="0"/>
                </a:cxn>
                <a:cxn ang="0">
                  <a:pos x="10" y="0"/>
                </a:cxn>
                <a:cxn ang="0">
                  <a:pos x="7" y="0"/>
                </a:cxn>
                <a:cxn ang="0">
                  <a:pos x="2" y="2"/>
                </a:cxn>
                <a:cxn ang="0">
                  <a:pos x="2" y="5"/>
                </a:cxn>
                <a:cxn ang="0">
                  <a:pos x="0" y="9"/>
                </a:cxn>
                <a:cxn ang="0">
                  <a:pos x="0" y="12"/>
                </a:cxn>
                <a:cxn ang="0">
                  <a:pos x="0" y="16"/>
                </a:cxn>
                <a:cxn ang="0">
                  <a:pos x="2" y="19"/>
                </a:cxn>
                <a:cxn ang="0">
                  <a:pos x="2" y="21"/>
                </a:cxn>
                <a:cxn ang="0">
                  <a:pos x="7" y="24"/>
                </a:cxn>
                <a:cxn ang="0">
                  <a:pos x="10" y="26"/>
                </a:cxn>
                <a:cxn ang="0">
                  <a:pos x="12" y="26"/>
                </a:cxn>
                <a:cxn ang="0">
                  <a:pos x="17" y="26"/>
                </a:cxn>
                <a:cxn ang="0">
                  <a:pos x="19" y="24"/>
                </a:cxn>
                <a:cxn ang="0">
                  <a:pos x="21" y="21"/>
                </a:cxn>
                <a:cxn ang="0">
                  <a:pos x="24" y="19"/>
                </a:cxn>
                <a:cxn ang="0">
                  <a:pos x="26" y="16"/>
                </a:cxn>
                <a:cxn ang="0">
                  <a:pos x="26" y="12"/>
                </a:cxn>
              </a:cxnLst>
              <a:rect l="0" t="0" r="r" b="b"/>
              <a:pathLst>
                <a:path w="26" h="26">
                  <a:moveTo>
                    <a:pt x="26" y="12"/>
                  </a:moveTo>
                  <a:lnTo>
                    <a:pt x="26" y="9"/>
                  </a:lnTo>
                  <a:lnTo>
                    <a:pt x="24" y="5"/>
                  </a:lnTo>
                  <a:lnTo>
                    <a:pt x="21" y="2"/>
                  </a:lnTo>
                  <a:lnTo>
                    <a:pt x="19" y="0"/>
                  </a:lnTo>
                  <a:lnTo>
                    <a:pt x="17" y="0"/>
                  </a:lnTo>
                  <a:lnTo>
                    <a:pt x="12" y="0"/>
                  </a:lnTo>
                  <a:lnTo>
                    <a:pt x="10" y="0"/>
                  </a:lnTo>
                  <a:lnTo>
                    <a:pt x="7" y="0"/>
                  </a:lnTo>
                  <a:lnTo>
                    <a:pt x="2" y="2"/>
                  </a:lnTo>
                  <a:lnTo>
                    <a:pt x="2" y="5"/>
                  </a:lnTo>
                  <a:lnTo>
                    <a:pt x="0" y="9"/>
                  </a:lnTo>
                  <a:lnTo>
                    <a:pt x="0" y="12"/>
                  </a:lnTo>
                  <a:lnTo>
                    <a:pt x="0" y="16"/>
                  </a:lnTo>
                  <a:lnTo>
                    <a:pt x="2" y="19"/>
                  </a:lnTo>
                  <a:lnTo>
                    <a:pt x="2" y="21"/>
                  </a:lnTo>
                  <a:lnTo>
                    <a:pt x="7" y="24"/>
                  </a:lnTo>
                  <a:lnTo>
                    <a:pt x="10" y="26"/>
                  </a:lnTo>
                  <a:lnTo>
                    <a:pt x="12" y="26"/>
                  </a:lnTo>
                  <a:lnTo>
                    <a:pt x="17" y="26"/>
                  </a:lnTo>
                  <a:lnTo>
                    <a:pt x="19" y="24"/>
                  </a:lnTo>
                  <a:lnTo>
                    <a:pt x="21" y="21"/>
                  </a:lnTo>
                  <a:lnTo>
                    <a:pt x="24" y="19"/>
                  </a:lnTo>
                  <a:lnTo>
                    <a:pt x="26" y="16"/>
                  </a:lnTo>
                  <a:lnTo>
                    <a:pt x="26" y="12"/>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484" name="Freeform 308"/>
            <p:cNvSpPr>
              <a:spLocks/>
            </p:cNvSpPr>
            <p:nvPr/>
          </p:nvSpPr>
          <p:spPr bwMode="auto">
            <a:xfrm>
              <a:off x="1705" y="1919"/>
              <a:ext cx="59" cy="64"/>
            </a:xfrm>
            <a:custGeom>
              <a:avLst/>
              <a:gdLst/>
              <a:ahLst/>
              <a:cxnLst>
                <a:cxn ang="0">
                  <a:pos x="26" y="14"/>
                </a:cxn>
                <a:cxn ang="0">
                  <a:pos x="26" y="11"/>
                </a:cxn>
                <a:cxn ang="0">
                  <a:pos x="24" y="7"/>
                </a:cxn>
                <a:cxn ang="0">
                  <a:pos x="22" y="4"/>
                </a:cxn>
                <a:cxn ang="0">
                  <a:pos x="19" y="2"/>
                </a:cxn>
                <a:cxn ang="0">
                  <a:pos x="17" y="2"/>
                </a:cxn>
                <a:cxn ang="0">
                  <a:pos x="12" y="0"/>
                </a:cxn>
                <a:cxn ang="0">
                  <a:pos x="10" y="2"/>
                </a:cxn>
                <a:cxn ang="0">
                  <a:pos x="7" y="2"/>
                </a:cxn>
                <a:cxn ang="0">
                  <a:pos x="3" y="4"/>
                </a:cxn>
                <a:cxn ang="0">
                  <a:pos x="3" y="7"/>
                </a:cxn>
                <a:cxn ang="0">
                  <a:pos x="0" y="11"/>
                </a:cxn>
                <a:cxn ang="0">
                  <a:pos x="0" y="14"/>
                </a:cxn>
                <a:cxn ang="0">
                  <a:pos x="0" y="19"/>
                </a:cxn>
                <a:cxn ang="0">
                  <a:pos x="3" y="21"/>
                </a:cxn>
                <a:cxn ang="0">
                  <a:pos x="3" y="23"/>
                </a:cxn>
                <a:cxn ang="0">
                  <a:pos x="7" y="26"/>
                </a:cxn>
                <a:cxn ang="0">
                  <a:pos x="10" y="26"/>
                </a:cxn>
                <a:cxn ang="0">
                  <a:pos x="12" y="28"/>
                </a:cxn>
                <a:cxn ang="0">
                  <a:pos x="17" y="26"/>
                </a:cxn>
                <a:cxn ang="0">
                  <a:pos x="19" y="26"/>
                </a:cxn>
                <a:cxn ang="0">
                  <a:pos x="22" y="23"/>
                </a:cxn>
                <a:cxn ang="0">
                  <a:pos x="24" y="21"/>
                </a:cxn>
                <a:cxn ang="0">
                  <a:pos x="26" y="19"/>
                </a:cxn>
                <a:cxn ang="0">
                  <a:pos x="26" y="14"/>
                </a:cxn>
              </a:cxnLst>
              <a:rect l="0" t="0" r="r" b="b"/>
              <a:pathLst>
                <a:path w="26" h="28">
                  <a:moveTo>
                    <a:pt x="26" y="14"/>
                  </a:moveTo>
                  <a:lnTo>
                    <a:pt x="26" y="11"/>
                  </a:lnTo>
                  <a:lnTo>
                    <a:pt x="24" y="7"/>
                  </a:lnTo>
                  <a:lnTo>
                    <a:pt x="22" y="4"/>
                  </a:lnTo>
                  <a:lnTo>
                    <a:pt x="19" y="2"/>
                  </a:lnTo>
                  <a:lnTo>
                    <a:pt x="17" y="2"/>
                  </a:lnTo>
                  <a:lnTo>
                    <a:pt x="12" y="0"/>
                  </a:lnTo>
                  <a:lnTo>
                    <a:pt x="10" y="2"/>
                  </a:lnTo>
                  <a:lnTo>
                    <a:pt x="7" y="2"/>
                  </a:lnTo>
                  <a:lnTo>
                    <a:pt x="3" y="4"/>
                  </a:lnTo>
                  <a:lnTo>
                    <a:pt x="3" y="7"/>
                  </a:lnTo>
                  <a:lnTo>
                    <a:pt x="0" y="11"/>
                  </a:lnTo>
                  <a:lnTo>
                    <a:pt x="0" y="14"/>
                  </a:lnTo>
                  <a:lnTo>
                    <a:pt x="0" y="19"/>
                  </a:lnTo>
                  <a:lnTo>
                    <a:pt x="3" y="21"/>
                  </a:lnTo>
                  <a:lnTo>
                    <a:pt x="3" y="23"/>
                  </a:lnTo>
                  <a:lnTo>
                    <a:pt x="7" y="26"/>
                  </a:lnTo>
                  <a:lnTo>
                    <a:pt x="10" y="26"/>
                  </a:lnTo>
                  <a:lnTo>
                    <a:pt x="12" y="28"/>
                  </a:lnTo>
                  <a:lnTo>
                    <a:pt x="17" y="26"/>
                  </a:lnTo>
                  <a:lnTo>
                    <a:pt x="19" y="26"/>
                  </a:lnTo>
                  <a:lnTo>
                    <a:pt x="22" y="23"/>
                  </a:lnTo>
                  <a:lnTo>
                    <a:pt x="24" y="21"/>
                  </a:lnTo>
                  <a:lnTo>
                    <a:pt x="26" y="19"/>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85" name="Freeform 309"/>
            <p:cNvSpPr>
              <a:spLocks/>
            </p:cNvSpPr>
            <p:nvPr/>
          </p:nvSpPr>
          <p:spPr bwMode="auto">
            <a:xfrm>
              <a:off x="1994" y="1891"/>
              <a:ext cx="59" cy="60"/>
            </a:xfrm>
            <a:custGeom>
              <a:avLst/>
              <a:gdLst/>
              <a:ahLst/>
              <a:cxnLst>
                <a:cxn ang="0">
                  <a:pos x="26" y="14"/>
                </a:cxn>
                <a:cxn ang="0">
                  <a:pos x="26" y="9"/>
                </a:cxn>
                <a:cxn ang="0">
                  <a:pos x="24" y="7"/>
                </a:cxn>
                <a:cxn ang="0">
                  <a:pos x="21" y="5"/>
                </a:cxn>
                <a:cxn ang="0">
                  <a:pos x="19" y="2"/>
                </a:cxn>
                <a:cxn ang="0">
                  <a:pos x="16" y="0"/>
                </a:cxn>
                <a:cxn ang="0">
                  <a:pos x="12" y="0"/>
                </a:cxn>
                <a:cxn ang="0">
                  <a:pos x="9" y="0"/>
                </a:cxn>
                <a:cxn ang="0">
                  <a:pos x="7" y="2"/>
                </a:cxn>
                <a:cxn ang="0">
                  <a:pos x="2" y="5"/>
                </a:cxn>
                <a:cxn ang="0">
                  <a:pos x="2" y="7"/>
                </a:cxn>
                <a:cxn ang="0">
                  <a:pos x="0" y="9"/>
                </a:cxn>
                <a:cxn ang="0">
                  <a:pos x="0" y="14"/>
                </a:cxn>
                <a:cxn ang="0">
                  <a:pos x="0" y="16"/>
                </a:cxn>
                <a:cxn ang="0">
                  <a:pos x="2" y="21"/>
                </a:cxn>
                <a:cxn ang="0">
                  <a:pos x="2" y="23"/>
                </a:cxn>
                <a:cxn ang="0">
                  <a:pos x="7" y="26"/>
                </a:cxn>
                <a:cxn ang="0">
                  <a:pos x="9" y="26"/>
                </a:cxn>
                <a:cxn ang="0">
                  <a:pos x="12" y="26"/>
                </a:cxn>
                <a:cxn ang="0">
                  <a:pos x="16"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5"/>
                  </a:lnTo>
                  <a:lnTo>
                    <a:pt x="19" y="2"/>
                  </a:lnTo>
                  <a:lnTo>
                    <a:pt x="16" y="0"/>
                  </a:lnTo>
                  <a:lnTo>
                    <a:pt x="12" y="0"/>
                  </a:lnTo>
                  <a:lnTo>
                    <a:pt x="9" y="0"/>
                  </a:lnTo>
                  <a:lnTo>
                    <a:pt x="7" y="2"/>
                  </a:lnTo>
                  <a:lnTo>
                    <a:pt x="2" y="5"/>
                  </a:lnTo>
                  <a:lnTo>
                    <a:pt x="2" y="7"/>
                  </a:lnTo>
                  <a:lnTo>
                    <a:pt x="0" y="9"/>
                  </a:lnTo>
                  <a:lnTo>
                    <a:pt x="0" y="14"/>
                  </a:lnTo>
                  <a:lnTo>
                    <a:pt x="0" y="16"/>
                  </a:lnTo>
                  <a:lnTo>
                    <a:pt x="2" y="21"/>
                  </a:lnTo>
                  <a:lnTo>
                    <a:pt x="2" y="23"/>
                  </a:lnTo>
                  <a:lnTo>
                    <a:pt x="7" y="26"/>
                  </a:lnTo>
                  <a:lnTo>
                    <a:pt x="9" y="26"/>
                  </a:lnTo>
                  <a:lnTo>
                    <a:pt x="12" y="26"/>
                  </a:lnTo>
                  <a:lnTo>
                    <a:pt x="16" y="26"/>
                  </a:lnTo>
                  <a:lnTo>
                    <a:pt x="19" y="26"/>
                  </a:lnTo>
                  <a:lnTo>
                    <a:pt x="21" y="23"/>
                  </a:lnTo>
                  <a:lnTo>
                    <a:pt x="24" y="21"/>
                  </a:lnTo>
                  <a:lnTo>
                    <a:pt x="26" y="16"/>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486" name="Freeform 310"/>
            <p:cNvSpPr>
              <a:spLocks/>
            </p:cNvSpPr>
            <p:nvPr/>
          </p:nvSpPr>
          <p:spPr bwMode="auto">
            <a:xfrm>
              <a:off x="1850" y="1907"/>
              <a:ext cx="58" cy="60"/>
            </a:xfrm>
            <a:custGeom>
              <a:avLst/>
              <a:gdLst/>
              <a:ahLst/>
              <a:cxnLst>
                <a:cxn ang="0">
                  <a:pos x="26" y="12"/>
                </a:cxn>
                <a:cxn ang="0">
                  <a:pos x="26" y="9"/>
                </a:cxn>
                <a:cxn ang="0">
                  <a:pos x="24" y="5"/>
                </a:cxn>
                <a:cxn ang="0">
                  <a:pos x="21" y="2"/>
                </a:cxn>
                <a:cxn ang="0">
                  <a:pos x="19" y="0"/>
                </a:cxn>
                <a:cxn ang="0">
                  <a:pos x="17" y="0"/>
                </a:cxn>
                <a:cxn ang="0">
                  <a:pos x="12" y="0"/>
                </a:cxn>
                <a:cxn ang="0">
                  <a:pos x="10" y="0"/>
                </a:cxn>
                <a:cxn ang="0">
                  <a:pos x="7" y="0"/>
                </a:cxn>
                <a:cxn ang="0">
                  <a:pos x="2" y="2"/>
                </a:cxn>
                <a:cxn ang="0">
                  <a:pos x="2" y="5"/>
                </a:cxn>
                <a:cxn ang="0">
                  <a:pos x="0" y="9"/>
                </a:cxn>
                <a:cxn ang="0">
                  <a:pos x="0" y="12"/>
                </a:cxn>
                <a:cxn ang="0">
                  <a:pos x="0" y="16"/>
                </a:cxn>
                <a:cxn ang="0">
                  <a:pos x="2" y="19"/>
                </a:cxn>
                <a:cxn ang="0">
                  <a:pos x="2" y="21"/>
                </a:cxn>
                <a:cxn ang="0">
                  <a:pos x="7" y="24"/>
                </a:cxn>
                <a:cxn ang="0">
                  <a:pos x="10" y="26"/>
                </a:cxn>
                <a:cxn ang="0">
                  <a:pos x="12" y="26"/>
                </a:cxn>
                <a:cxn ang="0">
                  <a:pos x="17" y="26"/>
                </a:cxn>
                <a:cxn ang="0">
                  <a:pos x="19" y="24"/>
                </a:cxn>
                <a:cxn ang="0">
                  <a:pos x="21" y="21"/>
                </a:cxn>
                <a:cxn ang="0">
                  <a:pos x="24" y="19"/>
                </a:cxn>
                <a:cxn ang="0">
                  <a:pos x="26" y="16"/>
                </a:cxn>
                <a:cxn ang="0">
                  <a:pos x="26" y="12"/>
                </a:cxn>
              </a:cxnLst>
              <a:rect l="0" t="0" r="r" b="b"/>
              <a:pathLst>
                <a:path w="26" h="26">
                  <a:moveTo>
                    <a:pt x="26" y="12"/>
                  </a:moveTo>
                  <a:lnTo>
                    <a:pt x="26" y="9"/>
                  </a:lnTo>
                  <a:lnTo>
                    <a:pt x="24" y="5"/>
                  </a:lnTo>
                  <a:lnTo>
                    <a:pt x="21" y="2"/>
                  </a:lnTo>
                  <a:lnTo>
                    <a:pt x="19" y="0"/>
                  </a:lnTo>
                  <a:lnTo>
                    <a:pt x="17" y="0"/>
                  </a:lnTo>
                  <a:lnTo>
                    <a:pt x="12" y="0"/>
                  </a:lnTo>
                  <a:lnTo>
                    <a:pt x="10" y="0"/>
                  </a:lnTo>
                  <a:lnTo>
                    <a:pt x="7" y="0"/>
                  </a:lnTo>
                  <a:lnTo>
                    <a:pt x="2" y="2"/>
                  </a:lnTo>
                  <a:lnTo>
                    <a:pt x="2" y="5"/>
                  </a:lnTo>
                  <a:lnTo>
                    <a:pt x="0" y="9"/>
                  </a:lnTo>
                  <a:lnTo>
                    <a:pt x="0" y="12"/>
                  </a:lnTo>
                  <a:lnTo>
                    <a:pt x="0" y="16"/>
                  </a:lnTo>
                  <a:lnTo>
                    <a:pt x="2" y="19"/>
                  </a:lnTo>
                  <a:lnTo>
                    <a:pt x="2" y="21"/>
                  </a:lnTo>
                  <a:lnTo>
                    <a:pt x="7" y="24"/>
                  </a:lnTo>
                  <a:lnTo>
                    <a:pt x="10" y="26"/>
                  </a:lnTo>
                  <a:lnTo>
                    <a:pt x="12" y="26"/>
                  </a:lnTo>
                  <a:lnTo>
                    <a:pt x="17" y="26"/>
                  </a:lnTo>
                  <a:lnTo>
                    <a:pt x="19" y="24"/>
                  </a:lnTo>
                  <a:lnTo>
                    <a:pt x="21" y="21"/>
                  </a:lnTo>
                  <a:lnTo>
                    <a:pt x="24" y="19"/>
                  </a:lnTo>
                  <a:lnTo>
                    <a:pt x="26" y="16"/>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87" name="Freeform 311"/>
            <p:cNvSpPr>
              <a:spLocks/>
            </p:cNvSpPr>
            <p:nvPr/>
          </p:nvSpPr>
          <p:spPr bwMode="auto">
            <a:xfrm>
              <a:off x="2139" y="1879"/>
              <a:ext cx="59" cy="60"/>
            </a:xfrm>
            <a:custGeom>
              <a:avLst/>
              <a:gdLst/>
              <a:ahLst/>
              <a:cxnLst>
                <a:cxn ang="0">
                  <a:pos x="26" y="14"/>
                </a:cxn>
                <a:cxn ang="0">
                  <a:pos x="26" y="10"/>
                </a:cxn>
                <a:cxn ang="0">
                  <a:pos x="23" y="7"/>
                </a:cxn>
                <a:cxn ang="0">
                  <a:pos x="21" y="5"/>
                </a:cxn>
                <a:cxn ang="0">
                  <a:pos x="19" y="3"/>
                </a:cxn>
                <a:cxn ang="0">
                  <a:pos x="16" y="0"/>
                </a:cxn>
                <a:cxn ang="0">
                  <a:pos x="12" y="0"/>
                </a:cxn>
                <a:cxn ang="0">
                  <a:pos x="9" y="0"/>
                </a:cxn>
                <a:cxn ang="0">
                  <a:pos x="7" y="3"/>
                </a:cxn>
                <a:cxn ang="0">
                  <a:pos x="2" y="5"/>
                </a:cxn>
                <a:cxn ang="0">
                  <a:pos x="2" y="7"/>
                </a:cxn>
                <a:cxn ang="0">
                  <a:pos x="0" y="10"/>
                </a:cxn>
                <a:cxn ang="0">
                  <a:pos x="0" y="14"/>
                </a:cxn>
                <a:cxn ang="0">
                  <a:pos x="0" y="17"/>
                </a:cxn>
                <a:cxn ang="0">
                  <a:pos x="2" y="19"/>
                </a:cxn>
                <a:cxn ang="0">
                  <a:pos x="2" y="24"/>
                </a:cxn>
                <a:cxn ang="0">
                  <a:pos x="7" y="24"/>
                </a:cxn>
                <a:cxn ang="0">
                  <a:pos x="9" y="26"/>
                </a:cxn>
                <a:cxn ang="0">
                  <a:pos x="12" y="26"/>
                </a:cxn>
                <a:cxn ang="0">
                  <a:pos x="16" y="26"/>
                </a:cxn>
                <a:cxn ang="0">
                  <a:pos x="19" y="24"/>
                </a:cxn>
                <a:cxn ang="0">
                  <a:pos x="21" y="24"/>
                </a:cxn>
                <a:cxn ang="0">
                  <a:pos x="23" y="19"/>
                </a:cxn>
                <a:cxn ang="0">
                  <a:pos x="26" y="17"/>
                </a:cxn>
                <a:cxn ang="0">
                  <a:pos x="26" y="14"/>
                </a:cxn>
              </a:cxnLst>
              <a:rect l="0" t="0" r="r" b="b"/>
              <a:pathLst>
                <a:path w="26" h="26">
                  <a:moveTo>
                    <a:pt x="26" y="14"/>
                  </a:moveTo>
                  <a:lnTo>
                    <a:pt x="26" y="10"/>
                  </a:lnTo>
                  <a:lnTo>
                    <a:pt x="23" y="7"/>
                  </a:lnTo>
                  <a:lnTo>
                    <a:pt x="21" y="5"/>
                  </a:lnTo>
                  <a:lnTo>
                    <a:pt x="19" y="3"/>
                  </a:lnTo>
                  <a:lnTo>
                    <a:pt x="16" y="0"/>
                  </a:lnTo>
                  <a:lnTo>
                    <a:pt x="12" y="0"/>
                  </a:lnTo>
                  <a:lnTo>
                    <a:pt x="9" y="0"/>
                  </a:lnTo>
                  <a:lnTo>
                    <a:pt x="7" y="3"/>
                  </a:lnTo>
                  <a:lnTo>
                    <a:pt x="2" y="5"/>
                  </a:lnTo>
                  <a:lnTo>
                    <a:pt x="2" y="7"/>
                  </a:lnTo>
                  <a:lnTo>
                    <a:pt x="0" y="10"/>
                  </a:lnTo>
                  <a:lnTo>
                    <a:pt x="0" y="14"/>
                  </a:lnTo>
                  <a:lnTo>
                    <a:pt x="0" y="17"/>
                  </a:lnTo>
                  <a:lnTo>
                    <a:pt x="2" y="19"/>
                  </a:lnTo>
                  <a:lnTo>
                    <a:pt x="2" y="24"/>
                  </a:lnTo>
                  <a:lnTo>
                    <a:pt x="7" y="24"/>
                  </a:lnTo>
                  <a:lnTo>
                    <a:pt x="9" y="26"/>
                  </a:lnTo>
                  <a:lnTo>
                    <a:pt x="12" y="26"/>
                  </a:lnTo>
                  <a:lnTo>
                    <a:pt x="16" y="26"/>
                  </a:lnTo>
                  <a:lnTo>
                    <a:pt x="19" y="24"/>
                  </a:lnTo>
                  <a:lnTo>
                    <a:pt x="21" y="24"/>
                  </a:lnTo>
                  <a:lnTo>
                    <a:pt x="23" y="19"/>
                  </a:lnTo>
                  <a:lnTo>
                    <a:pt x="26" y="17"/>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488" name="Freeform 312"/>
            <p:cNvSpPr>
              <a:spLocks/>
            </p:cNvSpPr>
            <p:nvPr/>
          </p:nvSpPr>
          <p:spPr bwMode="auto">
            <a:xfrm>
              <a:off x="1994" y="1891"/>
              <a:ext cx="59" cy="60"/>
            </a:xfrm>
            <a:custGeom>
              <a:avLst/>
              <a:gdLst/>
              <a:ahLst/>
              <a:cxnLst>
                <a:cxn ang="0">
                  <a:pos x="26" y="14"/>
                </a:cxn>
                <a:cxn ang="0">
                  <a:pos x="26" y="9"/>
                </a:cxn>
                <a:cxn ang="0">
                  <a:pos x="24" y="7"/>
                </a:cxn>
                <a:cxn ang="0">
                  <a:pos x="21" y="5"/>
                </a:cxn>
                <a:cxn ang="0">
                  <a:pos x="19" y="2"/>
                </a:cxn>
                <a:cxn ang="0">
                  <a:pos x="16" y="0"/>
                </a:cxn>
                <a:cxn ang="0">
                  <a:pos x="12" y="0"/>
                </a:cxn>
                <a:cxn ang="0">
                  <a:pos x="9" y="0"/>
                </a:cxn>
                <a:cxn ang="0">
                  <a:pos x="7" y="2"/>
                </a:cxn>
                <a:cxn ang="0">
                  <a:pos x="2" y="5"/>
                </a:cxn>
                <a:cxn ang="0">
                  <a:pos x="2" y="7"/>
                </a:cxn>
                <a:cxn ang="0">
                  <a:pos x="0" y="9"/>
                </a:cxn>
                <a:cxn ang="0">
                  <a:pos x="0" y="14"/>
                </a:cxn>
                <a:cxn ang="0">
                  <a:pos x="0" y="16"/>
                </a:cxn>
                <a:cxn ang="0">
                  <a:pos x="2" y="21"/>
                </a:cxn>
                <a:cxn ang="0">
                  <a:pos x="2" y="23"/>
                </a:cxn>
                <a:cxn ang="0">
                  <a:pos x="7" y="26"/>
                </a:cxn>
                <a:cxn ang="0">
                  <a:pos x="9" y="26"/>
                </a:cxn>
                <a:cxn ang="0">
                  <a:pos x="12" y="26"/>
                </a:cxn>
                <a:cxn ang="0">
                  <a:pos x="16"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5"/>
                  </a:lnTo>
                  <a:lnTo>
                    <a:pt x="19" y="2"/>
                  </a:lnTo>
                  <a:lnTo>
                    <a:pt x="16" y="0"/>
                  </a:lnTo>
                  <a:lnTo>
                    <a:pt x="12" y="0"/>
                  </a:lnTo>
                  <a:lnTo>
                    <a:pt x="9" y="0"/>
                  </a:lnTo>
                  <a:lnTo>
                    <a:pt x="7" y="2"/>
                  </a:lnTo>
                  <a:lnTo>
                    <a:pt x="2" y="5"/>
                  </a:lnTo>
                  <a:lnTo>
                    <a:pt x="2" y="7"/>
                  </a:lnTo>
                  <a:lnTo>
                    <a:pt x="0" y="9"/>
                  </a:lnTo>
                  <a:lnTo>
                    <a:pt x="0" y="14"/>
                  </a:lnTo>
                  <a:lnTo>
                    <a:pt x="0" y="16"/>
                  </a:lnTo>
                  <a:lnTo>
                    <a:pt x="2" y="21"/>
                  </a:lnTo>
                  <a:lnTo>
                    <a:pt x="2" y="23"/>
                  </a:lnTo>
                  <a:lnTo>
                    <a:pt x="7" y="26"/>
                  </a:lnTo>
                  <a:lnTo>
                    <a:pt x="9" y="26"/>
                  </a:lnTo>
                  <a:lnTo>
                    <a:pt x="12" y="26"/>
                  </a:lnTo>
                  <a:lnTo>
                    <a:pt x="16" y="26"/>
                  </a:lnTo>
                  <a:lnTo>
                    <a:pt x="19" y="26"/>
                  </a:lnTo>
                  <a:lnTo>
                    <a:pt x="21"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89" name="Freeform 313"/>
            <p:cNvSpPr>
              <a:spLocks/>
            </p:cNvSpPr>
            <p:nvPr/>
          </p:nvSpPr>
          <p:spPr bwMode="auto">
            <a:xfrm>
              <a:off x="2281" y="1863"/>
              <a:ext cx="59" cy="60"/>
            </a:xfrm>
            <a:custGeom>
              <a:avLst/>
              <a:gdLst/>
              <a:ahLst/>
              <a:cxnLst>
                <a:cxn ang="0">
                  <a:pos x="26" y="12"/>
                </a:cxn>
                <a:cxn ang="0">
                  <a:pos x="26" y="10"/>
                </a:cxn>
                <a:cxn ang="0">
                  <a:pos x="24" y="5"/>
                </a:cxn>
                <a:cxn ang="0">
                  <a:pos x="22" y="2"/>
                </a:cxn>
                <a:cxn ang="0">
                  <a:pos x="19" y="0"/>
                </a:cxn>
                <a:cxn ang="0">
                  <a:pos x="17" y="0"/>
                </a:cxn>
                <a:cxn ang="0">
                  <a:pos x="12" y="0"/>
                </a:cxn>
                <a:cxn ang="0">
                  <a:pos x="10" y="0"/>
                </a:cxn>
                <a:cxn ang="0">
                  <a:pos x="8" y="0"/>
                </a:cxn>
                <a:cxn ang="0">
                  <a:pos x="3" y="2"/>
                </a:cxn>
                <a:cxn ang="0">
                  <a:pos x="0" y="5"/>
                </a:cxn>
                <a:cxn ang="0">
                  <a:pos x="0" y="10"/>
                </a:cxn>
                <a:cxn ang="0">
                  <a:pos x="0" y="12"/>
                </a:cxn>
                <a:cxn ang="0">
                  <a:pos x="0" y="17"/>
                </a:cxn>
                <a:cxn ang="0">
                  <a:pos x="0" y="19"/>
                </a:cxn>
                <a:cxn ang="0">
                  <a:pos x="3" y="21"/>
                </a:cxn>
                <a:cxn ang="0">
                  <a:pos x="8"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5"/>
                  </a:lnTo>
                  <a:lnTo>
                    <a:pt x="22" y="2"/>
                  </a:lnTo>
                  <a:lnTo>
                    <a:pt x="19" y="0"/>
                  </a:lnTo>
                  <a:lnTo>
                    <a:pt x="17" y="0"/>
                  </a:lnTo>
                  <a:lnTo>
                    <a:pt x="12" y="0"/>
                  </a:lnTo>
                  <a:lnTo>
                    <a:pt x="10" y="0"/>
                  </a:lnTo>
                  <a:lnTo>
                    <a:pt x="8" y="0"/>
                  </a:lnTo>
                  <a:lnTo>
                    <a:pt x="3" y="2"/>
                  </a:lnTo>
                  <a:lnTo>
                    <a:pt x="0" y="5"/>
                  </a:lnTo>
                  <a:lnTo>
                    <a:pt x="0" y="10"/>
                  </a:lnTo>
                  <a:lnTo>
                    <a:pt x="0" y="12"/>
                  </a:lnTo>
                  <a:lnTo>
                    <a:pt x="0" y="17"/>
                  </a:lnTo>
                  <a:lnTo>
                    <a:pt x="0" y="19"/>
                  </a:lnTo>
                  <a:lnTo>
                    <a:pt x="3" y="21"/>
                  </a:lnTo>
                  <a:lnTo>
                    <a:pt x="8" y="24"/>
                  </a:lnTo>
                  <a:lnTo>
                    <a:pt x="10" y="26"/>
                  </a:lnTo>
                  <a:lnTo>
                    <a:pt x="12" y="26"/>
                  </a:lnTo>
                  <a:lnTo>
                    <a:pt x="17" y="26"/>
                  </a:lnTo>
                  <a:lnTo>
                    <a:pt x="19" y="24"/>
                  </a:lnTo>
                  <a:lnTo>
                    <a:pt x="22" y="21"/>
                  </a:lnTo>
                  <a:lnTo>
                    <a:pt x="24" y="19"/>
                  </a:lnTo>
                  <a:lnTo>
                    <a:pt x="26" y="17"/>
                  </a:lnTo>
                  <a:lnTo>
                    <a:pt x="26" y="12"/>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490" name="Freeform 314"/>
            <p:cNvSpPr>
              <a:spLocks/>
            </p:cNvSpPr>
            <p:nvPr/>
          </p:nvSpPr>
          <p:spPr bwMode="auto">
            <a:xfrm>
              <a:off x="2139" y="1879"/>
              <a:ext cx="59" cy="60"/>
            </a:xfrm>
            <a:custGeom>
              <a:avLst/>
              <a:gdLst/>
              <a:ahLst/>
              <a:cxnLst>
                <a:cxn ang="0">
                  <a:pos x="26" y="14"/>
                </a:cxn>
                <a:cxn ang="0">
                  <a:pos x="26" y="10"/>
                </a:cxn>
                <a:cxn ang="0">
                  <a:pos x="23" y="7"/>
                </a:cxn>
                <a:cxn ang="0">
                  <a:pos x="21" y="5"/>
                </a:cxn>
                <a:cxn ang="0">
                  <a:pos x="19" y="3"/>
                </a:cxn>
                <a:cxn ang="0">
                  <a:pos x="16" y="0"/>
                </a:cxn>
                <a:cxn ang="0">
                  <a:pos x="12" y="0"/>
                </a:cxn>
                <a:cxn ang="0">
                  <a:pos x="9" y="0"/>
                </a:cxn>
                <a:cxn ang="0">
                  <a:pos x="7" y="3"/>
                </a:cxn>
                <a:cxn ang="0">
                  <a:pos x="2" y="5"/>
                </a:cxn>
                <a:cxn ang="0">
                  <a:pos x="2" y="7"/>
                </a:cxn>
                <a:cxn ang="0">
                  <a:pos x="0" y="10"/>
                </a:cxn>
                <a:cxn ang="0">
                  <a:pos x="0" y="14"/>
                </a:cxn>
                <a:cxn ang="0">
                  <a:pos x="0" y="17"/>
                </a:cxn>
                <a:cxn ang="0">
                  <a:pos x="2" y="19"/>
                </a:cxn>
                <a:cxn ang="0">
                  <a:pos x="2" y="24"/>
                </a:cxn>
                <a:cxn ang="0">
                  <a:pos x="7" y="24"/>
                </a:cxn>
                <a:cxn ang="0">
                  <a:pos x="9" y="26"/>
                </a:cxn>
                <a:cxn ang="0">
                  <a:pos x="12" y="26"/>
                </a:cxn>
                <a:cxn ang="0">
                  <a:pos x="16" y="26"/>
                </a:cxn>
                <a:cxn ang="0">
                  <a:pos x="19" y="24"/>
                </a:cxn>
                <a:cxn ang="0">
                  <a:pos x="21" y="24"/>
                </a:cxn>
                <a:cxn ang="0">
                  <a:pos x="23" y="19"/>
                </a:cxn>
                <a:cxn ang="0">
                  <a:pos x="26" y="17"/>
                </a:cxn>
                <a:cxn ang="0">
                  <a:pos x="26" y="14"/>
                </a:cxn>
              </a:cxnLst>
              <a:rect l="0" t="0" r="r" b="b"/>
              <a:pathLst>
                <a:path w="26" h="26">
                  <a:moveTo>
                    <a:pt x="26" y="14"/>
                  </a:moveTo>
                  <a:lnTo>
                    <a:pt x="26" y="10"/>
                  </a:lnTo>
                  <a:lnTo>
                    <a:pt x="23" y="7"/>
                  </a:lnTo>
                  <a:lnTo>
                    <a:pt x="21" y="5"/>
                  </a:lnTo>
                  <a:lnTo>
                    <a:pt x="19" y="3"/>
                  </a:lnTo>
                  <a:lnTo>
                    <a:pt x="16" y="0"/>
                  </a:lnTo>
                  <a:lnTo>
                    <a:pt x="12" y="0"/>
                  </a:lnTo>
                  <a:lnTo>
                    <a:pt x="9" y="0"/>
                  </a:lnTo>
                  <a:lnTo>
                    <a:pt x="7" y="3"/>
                  </a:lnTo>
                  <a:lnTo>
                    <a:pt x="2" y="5"/>
                  </a:lnTo>
                  <a:lnTo>
                    <a:pt x="2" y="7"/>
                  </a:lnTo>
                  <a:lnTo>
                    <a:pt x="0" y="10"/>
                  </a:lnTo>
                  <a:lnTo>
                    <a:pt x="0" y="14"/>
                  </a:lnTo>
                  <a:lnTo>
                    <a:pt x="0" y="17"/>
                  </a:lnTo>
                  <a:lnTo>
                    <a:pt x="2" y="19"/>
                  </a:lnTo>
                  <a:lnTo>
                    <a:pt x="2" y="24"/>
                  </a:lnTo>
                  <a:lnTo>
                    <a:pt x="7" y="24"/>
                  </a:lnTo>
                  <a:lnTo>
                    <a:pt x="9" y="26"/>
                  </a:lnTo>
                  <a:lnTo>
                    <a:pt x="12" y="26"/>
                  </a:lnTo>
                  <a:lnTo>
                    <a:pt x="16" y="26"/>
                  </a:lnTo>
                  <a:lnTo>
                    <a:pt x="19" y="24"/>
                  </a:lnTo>
                  <a:lnTo>
                    <a:pt x="21" y="24"/>
                  </a:lnTo>
                  <a:lnTo>
                    <a:pt x="23" y="19"/>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91" name="Freeform 315"/>
            <p:cNvSpPr>
              <a:spLocks/>
            </p:cNvSpPr>
            <p:nvPr/>
          </p:nvSpPr>
          <p:spPr bwMode="auto">
            <a:xfrm>
              <a:off x="2426" y="1819"/>
              <a:ext cx="59" cy="60"/>
            </a:xfrm>
            <a:custGeom>
              <a:avLst/>
              <a:gdLst/>
              <a:ahLst/>
              <a:cxnLst>
                <a:cxn ang="0">
                  <a:pos x="26" y="12"/>
                </a:cxn>
                <a:cxn ang="0">
                  <a:pos x="26" y="10"/>
                </a:cxn>
                <a:cxn ang="0">
                  <a:pos x="24" y="7"/>
                </a:cxn>
                <a:cxn ang="0">
                  <a:pos x="22" y="5"/>
                </a:cxn>
                <a:cxn ang="0">
                  <a:pos x="19" y="3"/>
                </a:cxn>
                <a:cxn ang="0">
                  <a:pos x="17" y="0"/>
                </a:cxn>
                <a:cxn ang="0">
                  <a:pos x="12" y="0"/>
                </a:cxn>
                <a:cxn ang="0">
                  <a:pos x="10" y="0"/>
                </a:cxn>
                <a:cxn ang="0">
                  <a:pos x="7" y="3"/>
                </a:cxn>
                <a:cxn ang="0">
                  <a:pos x="3" y="5"/>
                </a:cxn>
                <a:cxn ang="0">
                  <a:pos x="0" y="7"/>
                </a:cxn>
                <a:cxn ang="0">
                  <a:pos x="0" y="10"/>
                </a:cxn>
                <a:cxn ang="0">
                  <a:pos x="0" y="12"/>
                </a:cxn>
                <a:cxn ang="0">
                  <a:pos x="0" y="17"/>
                </a:cxn>
                <a:cxn ang="0">
                  <a:pos x="0" y="19"/>
                </a:cxn>
                <a:cxn ang="0">
                  <a:pos x="3" y="21"/>
                </a:cxn>
                <a:cxn ang="0">
                  <a:pos x="7"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7"/>
                  </a:lnTo>
                  <a:lnTo>
                    <a:pt x="22" y="5"/>
                  </a:lnTo>
                  <a:lnTo>
                    <a:pt x="19" y="3"/>
                  </a:lnTo>
                  <a:lnTo>
                    <a:pt x="17" y="0"/>
                  </a:lnTo>
                  <a:lnTo>
                    <a:pt x="12" y="0"/>
                  </a:lnTo>
                  <a:lnTo>
                    <a:pt x="10" y="0"/>
                  </a:lnTo>
                  <a:lnTo>
                    <a:pt x="7" y="3"/>
                  </a:lnTo>
                  <a:lnTo>
                    <a:pt x="3" y="5"/>
                  </a:lnTo>
                  <a:lnTo>
                    <a:pt x="0" y="7"/>
                  </a:lnTo>
                  <a:lnTo>
                    <a:pt x="0" y="10"/>
                  </a:lnTo>
                  <a:lnTo>
                    <a:pt x="0" y="12"/>
                  </a:lnTo>
                  <a:lnTo>
                    <a:pt x="0" y="17"/>
                  </a:lnTo>
                  <a:lnTo>
                    <a:pt x="0" y="19"/>
                  </a:lnTo>
                  <a:lnTo>
                    <a:pt x="3" y="21"/>
                  </a:lnTo>
                  <a:lnTo>
                    <a:pt x="7" y="24"/>
                  </a:lnTo>
                  <a:lnTo>
                    <a:pt x="10" y="26"/>
                  </a:lnTo>
                  <a:lnTo>
                    <a:pt x="12" y="26"/>
                  </a:lnTo>
                  <a:lnTo>
                    <a:pt x="17" y="26"/>
                  </a:lnTo>
                  <a:lnTo>
                    <a:pt x="19" y="24"/>
                  </a:lnTo>
                  <a:lnTo>
                    <a:pt x="22" y="21"/>
                  </a:lnTo>
                  <a:lnTo>
                    <a:pt x="24" y="19"/>
                  </a:lnTo>
                  <a:lnTo>
                    <a:pt x="26" y="17"/>
                  </a:lnTo>
                  <a:lnTo>
                    <a:pt x="26" y="12"/>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492" name="Freeform 316"/>
            <p:cNvSpPr>
              <a:spLocks/>
            </p:cNvSpPr>
            <p:nvPr/>
          </p:nvSpPr>
          <p:spPr bwMode="auto">
            <a:xfrm>
              <a:off x="2281" y="1863"/>
              <a:ext cx="59" cy="60"/>
            </a:xfrm>
            <a:custGeom>
              <a:avLst/>
              <a:gdLst/>
              <a:ahLst/>
              <a:cxnLst>
                <a:cxn ang="0">
                  <a:pos x="26" y="12"/>
                </a:cxn>
                <a:cxn ang="0">
                  <a:pos x="26" y="10"/>
                </a:cxn>
                <a:cxn ang="0">
                  <a:pos x="24" y="5"/>
                </a:cxn>
                <a:cxn ang="0">
                  <a:pos x="22" y="2"/>
                </a:cxn>
                <a:cxn ang="0">
                  <a:pos x="19" y="0"/>
                </a:cxn>
                <a:cxn ang="0">
                  <a:pos x="17" y="0"/>
                </a:cxn>
                <a:cxn ang="0">
                  <a:pos x="12" y="0"/>
                </a:cxn>
                <a:cxn ang="0">
                  <a:pos x="10" y="0"/>
                </a:cxn>
                <a:cxn ang="0">
                  <a:pos x="8" y="0"/>
                </a:cxn>
                <a:cxn ang="0">
                  <a:pos x="3" y="2"/>
                </a:cxn>
                <a:cxn ang="0">
                  <a:pos x="0" y="5"/>
                </a:cxn>
                <a:cxn ang="0">
                  <a:pos x="0" y="10"/>
                </a:cxn>
                <a:cxn ang="0">
                  <a:pos x="0" y="12"/>
                </a:cxn>
                <a:cxn ang="0">
                  <a:pos x="0" y="17"/>
                </a:cxn>
                <a:cxn ang="0">
                  <a:pos x="0" y="19"/>
                </a:cxn>
                <a:cxn ang="0">
                  <a:pos x="3" y="21"/>
                </a:cxn>
                <a:cxn ang="0">
                  <a:pos x="8"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5"/>
                  </a:lnTo>
                  <a:lnTo>
                    <a:pt x="22" y="2"/>
                  </a:lnTo>
                  <a:lnTo>
                    <a:pt x="19" y="0"/>
                  </a:lnTo>
                  <a:lnTo>
                    <a:pt x="17" y="0"/>
                  </a:lnTo>
                  <a:lnTo>
                    <a:pt x="12" y="0"/>
                  </a:lnTo>
                  <a:lnTo>
                    <a:pt x="10" y="0"/>
                  </a:lnTo>
                  <a:lnTo>
                    <a:pt x="8" y="0"/>
                  </a:lnTo>
                  <a:lnTo>
                    <a:pt x="3" y="2"/>
                  </a:lnTo>
                  <a:lnTo>
                    <a:pt x="0" y="5"/>
                  </a:lnTo>
                  <a:lnTo>
                    <a:pt x="0" y="10"/>
                  </a:lnTo>
                  <a:lnTo>
                    <a:pt x="0" y="12"/>
                  </a:lnTo>
                  <a:lnTo>
                    <a:pt x="0" y="17"/>
                  </a:lnTo>
                  <a:lnTo>
                    <a:pt x="0" y="19"/>
                  </a:lnTo>
                  <a:lnTo>
                    <a:pt x="3" y="21"/>
                  </a:lnTo>
                  <a:lnTo>
                    <a:pt x="8" y="24"/>
                  </a:lnTo>
                  <a:lnTo>
                    <a:pt x="10" y="26"/>
                  </a:lnTo>
                  <a:lnTo>
                    <a:pt x="12" y="26"/>
                  </a:lnTo>
                  <a:lnTo>
                    <a:pt x="17" y="26"/>
                  </a:lnTo>
                  <a:lnTo>
                    <a:pt x="19" y="24"/>
                  </a:lnTo>
                  <a:lnTo>
                    <a:pt x="22" y="21"/>
                  </a:lnTo>
                  <a:lnTo>
                    <a:pt x="24"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93" name="Freeform 317"/>
            <p:cNvSpPr>
              <a:spLocks/>
            </p:cNvSpPr>
            <p:nvPr/>
          </p:nvSpPr>
          <p:spPr bwMode="auto">
            <a:xfrm>
              <a:off x="2571" y="1791"/>
              <a:ext cx="59" cy="61"/>
            </a:xfrm>
            <a:custGeom>
              <a:avLst/>
              <a:gdLst/>
              <a:ahLst/>
              <a:cxnLst>
                <a:cxn ang="0">
                  <a:pos x="26" y="15"/>
                </a:cxn>
                <a:cxn ang="0">
                  <a:pos x="26" y="10"/>
                </a:cxn>
                <a:cxn ang="0">
                  <a:pos x="24" y="7"/>
                </a:cxn>
                <a:cxn ang="0">
                  <a:pos x="21" y="5"/>
                </a:cxn>
                <a:cxn ang="0">
                  <a:pos x="19" y="3"/>
                </a:cxn>
                <a:cxn ang="0">
                  <a:pos x="17" y="0"/>
                </a:cxn>
                <a:cxn ang="0">
                  <a:pos x="12" y="0"/>
                </a:cxn>
                <a:cxn ang="0">
                  <a:pos x="10" y="0"/>
                </a:cxn>
                <a:cxn ang="0">
                  <a:pos x="7" y="3"/>
                </a:cxn>
                <a:cxn ang="0">
                  <a:pos x="2" y="5"/>
                </a:cxn>
                <a:cxn ang="0">
                  <a:pos x="0" y="7"/>
                </a:cxn>
                <a:cxn ang="0">
                  <a:pos x="0" y="10"/>
                </a:cxn>
                <a:cxn ang="0">
                  <a:pos x="0" y="15"/>
                </a:cxn>
                <a:cxn ang="0">
                  <a:pos x="0" y="17"/>
                </a:cxn>
                <a:cxn ang="0">
                  <a:pos x="0" y="19"/>
                </a:cxn>
                <a:cxn ang="0">
                  <a:pos x="2" y="24"/>
                </a:cxn>
                <a:cxn ang="0">
                  <a:pos x="7" y="26"/>
                </a:cxn>
                <a:cxn ang="0">
                  <a:pos x="10" y="26"/>
                </a:cxn>
                <a:cxn ang="0">
                  <a:pos x="12" y="26"/>
                </a:cxn>
                <a:cxn ang="0">
                  <a:pos x="17" y="26"/>
                </a:cxn>
                <a:cxn ang="0">
                  <a:pos x="19" y="26"/>
                </a:cxn>
                <a:cxn ang="0">
                  <a:pos x="21" y="24"/>
                </a:cxn>
                <a:cxn ang="0">
                  <a:pos x="24" y="19"/>
                </a:cxn>
                <a:cxn ang="0">
                  <a:pos x="26" y="17"/>
                </a:cxn>
                <a:cxn ang="0">
                  <a:pos x="26" y="15"/>
                </a:cxn>
              </a:cxnLst>
              <a:rect l="0" t="0" r="r" b="b"/>
              <a:pathLst>
                <a:path w="26" h="26">
                  <a:moveTo>
                    <a:pt x="26" y="15"/>
                  </a:moveTo>
                  <a:lnTo>
                    <a:pt x="26" y="10"/>
                  </a:lnTo>
                  <a:lnTo>
                    <a:pt x="24" y="7"/>
                  </a:lnTo>
                  <a:lnTo>
                    <a:pt x="21" y="5"/>
                  </a:lnTo>
                  <a:lnTo>
                    <a:pt x="19" y="3"/>
                  </a:lnTo>
                  <a:lnTo>
                    <a:pt x="17" y="0"/>
                  </a:lnTo>
                  <a:lnTo>
                    <a:pt x="12" y="0"/>
                  </a:lnTo>
                  <a:lnTo>
                    <a:pt x="10" y="0"/>
                  </a:lnTo>
                  <a:lnTo>
                    <a:pt x="7" y="3"/>
                  </a:lnTo>
                  <a:lnTo>
                    <a:pt x="2" y="5"/>
                  </a:lnTo>
                  <a:lnTo>
                    <a:pt x="0" y="7"/>
                  </a:lnTo>
                  <a:lnTo>
                    <a:pt x="0" y="10"/>
                  </a:lnTo>
                  <a:lnTo>
                    <a:pt x="0" y="15"/>
                  </a:lnTo>
                  <a:lnTo>
                    <a:pt x="0" y="17"/>
                  </a:lnTo>
                  <a:lnTo>
                    <a:pt x="0" y="19"/>
                  </a:lnTo>
                  <a:lnTo>
                    <a:pt x="2" y="24"/>
                  </a:lnTo>
                  <a:lnTo>
                    <a:pt x="7" y="26"/>
                  </a:lnTo>
                  <a:lnTo>
                    <a:pt x="10" y="26"/>
                  </a:lnTo>
                  <a:lnTo>
                    <a:pt x="12" y="26"/>
                  </a:lnTo>
                  <a:lnTo>
                    <a:pt x="17" y="26"/>
                  </a:lnTo>
                  <a:lnTo>
                    <a:pt x="19" y="26"/>
                  </a:lnTo>
                  <a:lnTo>
                    <a:pt x="21" y="24"/>
                  </a:lnTo>
                  <a:lnTo>
                    <a:pt x="24" y="19"/>
                  </a:lnTo>
                  <a:lnTo>
                    <a:pt x="26" y="17"/>
                  </a:lnTo>
                  <a:lnTo>
                    <a:pt x="26" y="15"/>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494" name="Freeform 318"/>
            <p:cNvSpPr>
              <a:spLocks/>
            </p:cNvSpPr>
            <p:nvPr/>
          </p:nvSpPr>
          <p:spPr bwMode="auto">
            <a:xfrm>
              <a:off x="2426" y="1819"/>
              <a:ext cx="59" cy="60"/>
            </a:xfrm>
            <a:custGeom>
              <a:avLst/>
              <a:gdLst/>
              <a:ahLst/>
              <a:cxnLst>
                <a:cxn ang="0">
                  <a:pos x="26" y="12"/>
                </a:cxn>
                <a:cxn ang="0">
                  <a:pos x="26" y="10"/>
                </a:cxn>
                <a:cxn ang="0">
                  <a:pos x="24" y="7"/>
                </a:cxn>
                <a:cxn ang="0">
                  <a:pos x="22" y="5"/>
                </a:cxn>
                <a:cxn ang="0">
                  <a:pos x="19" y="3"/>
                </a:cxn>
                <a:cxn ang="0">
                  <a:pos x="17" y="0"/>
                </a:cxn>
                <a:cxn ang="0">
                  <a:pos x="12" y="0"/>
                </a:cxn>
                <a:cxn ang="0">
                  <a:pos x="10" y="0"/>
                </a:cxn>
                <a:cxn ang="0">
                  <a:pos x="7" y="3"/>
                </a:cxn>
                <a:cxn ang="0">
                  <a:pos x="3" y="5"/>
                </a:cxn>
                <a:cxn ang="0">
                  <a:pos x="0" y="7"/>
                </a:cxn>
                <a:cxn ang="0">
                  <a:pos x="0" y="10"/>
                </a:cxn>
                <a:cxn ang="0">
                  <a:pos x="0" y="12"/>
                </a:cxn>
                <a:cxn ang="0">
                  <a:pos x="0" y="17"/>
                </a:cxn>
                <a:cxn ang="0">
                  <a:pos x="0" y="19"/>
                </a:cxn>
                <a:cxn ang="0">
                  <a:pos x="3" y="21"/>
                </a:cxn>
                <a:cxn ang="0">
                  <a:pos x="7"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7"/>
                  </a:lnTo>
                  <a:lnTo>
                    <a:pt x="22" y="5"/>
                  </a:lnTo>
                  <a:lnTo>
                    <a:pt x="19" y="3"/>
                  </a:lnTo>
                  <a:lnTo>
                    <a:pt x="17" y="0"/>
                  </a:lnTo>
                  <a:lnTo>
                    <a:pt x="12" y="0"/>
                  </a:lnTo>
                  <a:lnTo>
                    <a:pt x="10" y="0"/>
                  </a:lnTo>
                  <a:lnTo>
                    <a:pt x="7" y="3"/>
                  </a:lnTo>
                  <a:lnTo>
                    <a:pt x="3" y="5"/>
                  </a:lnTo>
                  <a:lnTo>
                    <a:pt x="0" y="7"/>
                  </a:lnTo>
                  <a:lnTo>
                    <a:pt x="0" y="10"/>
                  </a:lnTo>
                  <a:lnTo>
                    <a:pt x="0" y="12"/>
                  </a:lnTo>
                  <a:lnTo>
                    <a:pt x="0" y="17"/>
                  </a:lnTo>
                  <a:lnTo>
                    <a:pt x="0" y="19"/>
                  </a:lnTo>
                  <a:lnTo>
                    <a:pt x="3" y="21"/>
                  </a:lnTo>
                  <a:lnTo>
                    <a:pt x="7" y="24"/>
                  </a:lnTo>
                  <a:lnTo>
                    <a:pt x="10" y="26"/>
                  </a:lnTo>
                  <a:lnTo>
                    <a:pt x="12" y="26"/>
                  </a:lnTo>
                  <a:lnTo>
                    <a:pt x="17" y="26"/>
                  </a:lnTo>
                  <a:lnTo>
                    <a:pt x="19" y="24"/>
                  </a:lnTo>
                  <a:lnTo>
                    <a:pt x="22" y="21"/>
                  </a:lnTo>
                  <a:lnTo>
                    <a:pt x="24"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95" name="Freeform 319"/>
            <p:cNvSpPr>
              <a:spLocks/>
            </p:cNvSpPr>
            <p:nvPr/>
          </p:nvSpPr>
          <p:spPr bwMode="auto">
            <a:xfrm>
              <a:off x="2715" y="1819"/>
              <a:ext cx="59" cy="60"/>
            </a:xfrm>
            <a:custGeom>
              <a:avLst/>
              <a:gdLst/>
              <a:ahLst/>
              <a:cxnLst>
                <a:cxn ang="0">
                  <a:pos x="26" y="12"/>
                </a:cxn>
                <a:cxn ang="0">
                  <a:pos x="26" y="10"/>
                </a:cxn>
                <a:cxn ang="0">
                  <a:pos x="23" y="5"/>
                </a:cxn>
                <a:cxn ang="0">
                  <a:pos x="21" y="3"/>
                </a:cxn>
                <a:cxn ang="0">
                  <a:pos x="19" y="0"/>
                </a:cxn>
                <a:cxn ang="0">
                  <a:pos x="16" y="0"/>
                </a:cxn>
                <a:cxn ang="0">
                  <a:pos x="12" y="0"/>
                </a:cxn>
                <a:cxn ang="0">
                  <a:pos x="9" y="0"/>
                </a:cxn>
                <a:cxn ang="0">
                  <a:pos x="5" y="0"/>
                </a:cxn>
                <a:cxn ang="0">
                  <a:pos x="2" y="3"/>
                </a:cxn>
                <a:cxn ang="0">
                  <a:pos x="0" y="5"/>
                </a:cxn>
                <a:cxn ang="0">
                  <a:pos x="0" y="10"/>
                </a:cxn>
                <a:cxn ang="0">
                  <a:pos x="0" y="12"/>
                </a:cxn>
                <a:cxn ang="0">
                  <a:pos x="0" y="17"/>
                </a:cxn>
                <a:cxn ang="0">
                  <a:pos x="0" y="19"/>
                </a:cxn>
                <a:cxn ang="0">
                  <a:pos x="2" y="21"/>
                </a:cxn>
                <a:cxn ang="0">
                  <a:pos x="5" y="24"/>
                </a:cxn>
                <a:cxn ang="0">
                  <a:pos x="9" y="26"/>
                </a:cxn>
                <a:cxn ang="0">
                  <a:pos x="12" y="26"/>
                </a:cxn>
                <a:cxn ang="0">
                  <a:pos x="16" y="26"/>
                </a:cxn>
                <a:cxn ang="0">
                  <a:pos x="19" y="24"/>
                </a:cxn>
                <a:cxn ang="0">
                  <a:pos x="21" y="21"/>
                </a:cxn>
                <a:cxn ang="0">
                  <a:pos x="23" y="19"/>
                </a:cxn>
                <a:cxn ang="0">
                  <a:pos x="26" y="17"/>
                </a:cxn>
                <a:cxn ang="0">
                  <a:pos x="26" y="12"/>
                </a:cxn>
              </a:cxnLst>
              <a:rect l="0" t="0" r="r" b="b"/>
              <a:pathLst>
                <a:path w="26" h="26">
                  <a:moveTo>
                    <a:pt x="26" y="12"/>
                  </a:moveTo>
                  <a:lnTo>
                    <a:pt x="26" y="10"/>
                  </a:lnTo>
                  <a:lnTo>
                    <a:pt x="23" y="5"/>
                  </a:lnTo>
                  <a:lnTo>
                    <a:pt x="21" y="3"/>
                  </a:lnTo>
                  <a:lnTo>
                    <a:pt x="19" y="0"/>
                  </a:lnTo>
                  <a:lnTo>
                    <a:pt x="16" y="0"/>
                  </a:lnTo>
                  <a:lnTo>
                    <a:pt x="12" y="0"/>
                  </a:lnTo>
                  <a:lnTo>
                    <a:pt x="9" y="0"/>
                  </a:lnTo>
                  <a:lnTo>
                    <a:pt x="5" y="0"/>
                  </a:lnTo>
                  <a:lnTo>
                    <a:pt x="2" y="3"/>
                  </a:lnTo>
                  <a:lnTo>
                    <a:pt x="0" y="5"/>
                  </a:lnTo>
                  <a:lnTo>
                    <a:pt x="0" y="10"/>
                  </a:lnTo>
                  <a:lnTo>
                    <a:pt x="0" y="12"/>
                  </a:lnTo>
                  <a:lnTo>
                    <a:pt x="0" y="17"/>
                  </a:lnTo>
                  <a:lnTo>
                    <a:pt x="0" y="19"/>
                  </a:lnTo>
                  <a:lnTo>
                    <a:pt x="2" y="21"/>
                  </a:lnTo>
                  <a:lnTo>
                    <a:pt x="5" y="24"/>
                  </a:lnTo>
                  <a:lnTo>
                    <a:pt x="9" y="26"/>
                  </a:lnTo>
                  <a:lnTo>
                    <a:pt x="12" y="26"/>
                  </a:lnTo>
                  <a:lnTo>
                    <a:pt x="16" y="26"/>
                  </a:lnTo>
                  <a:lnTo>
                    <a:pt x="19" y="24"/>
                  </a:lnTo>
                  <a:lnTo>
                    <a:pt x="21" y="21"/>
                  </a:lnTo>
                  <a:lnTo>
                    <a:pt x="23" y="19"/>
                  </a:lnTo>
                  <a:lnTo>
                    <a:pt x="26" y="17"/>
                  </a:lnTo>
                  <a:lnTo>
                    <a:pt x="26" y="12"/>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496" name="Freeform 320"/>
            <p:cNvSpPr>
              <a:spLocks/>
            </p:cNvSpPr>
            <p:nvPr/>
          </p:nvSpPr>
          <p:spPr bwMode="auto">
            <a:xfrm>
              <a:off x="2571" y="1791"/>
              <a:ext cx="59" cy="61"/>
            </a:xfrm>
            <a:custGeom>
              <a:avLst/>
              <a:gdLst/>
              <a:ahLst/>
              <a:cxnLst>
                <a:cxn ang="0">
                  <a:pos x="26" y="15"/>
                </a:cxn>
                <a:cxn ang="0">
                  <a:pos x="26" y="10"/>
                </a:cxn>
                <a:cxn ang="0">
                  <a:pos x="24" y="7"/>
                </a:cxn>
                <a:cxn ang="0">
                  <a:pos x="21" y="5"/>
                </a:cxn>
                <a:cxn ang="0">
                  <a:pos x="19" y="3"/>
                </a:cxn>
                <a:cxn ang="0">
                  <a:pos x="17" y="0"/>
                </a:cxn>
                <a:cxn ang="0">
                  <a:pos x="12" y="0"/>
                </a:cxn>
                <a:cxn ang="0">
                  <a:pos x="10" y="0"/>
                </a:cxn>
                <a:cxn ang="0">
                  <a:pos x="7" y="3"/>
                </a:cxn>
                <a:cxn ang="0">
                  <a:pos x="2" y="5"/>
                </a:cxn>
                <a:cxn ang="0">
                  <a:pos x="0" y="7"/>
                </a:cxn>
                <a:cxn ang="0">
                  <a:pos x="0" y="10"/>
                </a:cxn>
                <a:cxn ang="0">
                  <a:pos x="0" y="15"/>
                </a:cxn>
                <a:cxn ang="0">
                  <a:pos x="0" y="17"/>
                </a:cxn>
                <a:cxn ang="0">
                  <a:pos x="0" y="19"/>
                </a:cxn>
                <a:cxn ang="0">
                  <a:pos x="2" y="24"/>
                </a:cxn>
                <a:cxn ang="0">
                  <a:pos x="7" y="26"/>
                </a:cxn>
                <a:cxn ang="0">
                  <a:pos x="10" y="26"/>
                </a:cxn>
                <a:cxn ang="0">
                  <a:pos x="12" y="26"/>
                </a:cxn>
                <a:cxn ang="0">
                  <a:pos x="17" y="26"/>
                </a:cxn>
                <a:cxn ang="0">
                  <a:pos x="19" y="26"/>
                </a:cxn>
                <a:cxn ang="0">
                  <a:pos x="21" y="24"/>
                </a:cxn>
                <a:cxn ang="0">
                  <a:pos x="24" y="19"/>
                </a:cxn>
                <a:cxn ang="0">
                  <a:pos x="26" y="17"/>
                </a:cxn>
                <a:cxn ang="0">
                  <a:pos x="26" y="15"/>
                </a:cxn>
              </a:cxnLst>
              <a:rect l="0" t="0" r="r" b="b"/>
              <a:pathLst>
                <a:path w="26" h="26">
                  <a:moveTo>
                    <a:pt x="26" y="15"/>
                  </a:moveTo>
                  <a:lnTo>
                    <a:pt x="26" y="10"/>
                  </a:lnTo>
                  <a:lnTo>
                    <a:pt x="24" y="7"/>
                  </a:lnTo>
                  <a:lnTo>
                    <a:pt x="21" y="5"/>
                  </a:lnTo>
                  <a:lnTo>
                    <a:pt x="19" y="3"/>
                  </a:lnTo>
                  <a:lnTo>
                    <a:pt x="17" y="0"/>
                  </a:lnTo>
                  <a:lnTo>
                    <a:pt x="12" y="0"/>
                  </a:lnTo>
                  <a:lnTo>
                    <a:pt x="10" y="0"/>
                  </a:lnTo>
                  <a:lnTo>
                    <a:pt x="7" y="3"/>
                  </a:lnTo>
                  <a:lnTo>
                    <a:pt x="2" y="5"/>
                  </a:lnTo>
                  <a:lnTo>
                    <a:pt x="0" y="7"/>
                  </a:lnTo>
                  <a:lnTo>
                    <a:pt x="0" y="10"/>
                  </a:lnTo>
                  <a:lnTo>
                    <a:pt x="0" y="15"/>
                  </a:lnTo>
                  <a:lnTo>
                    <a:pt x="0" y="17"/>
                  </a:lnTo>
                  <a:lnTo>
                    <a:pt x="0" y="19"/>
                  </a:lnTo>
                  <a:lnTo>
                    <a:pt x="2" y="24"/>
                  </a:lnTo>
                  <a:lnTo>
                    <a:pt x="7" y="26"/>
                  </a:lnTo>
                  <a:lnTo>
                    <a:pt x="10" y="26"/>
                  </a:lnTo>
                  <a:lnTo>
                    <a:pt x="12" y="26"/>
                  </a:lnTo>
                  <a:lnTo>
                    <a:pt x="17" y="26"/>
                  </a:lnTo>
                  <a:lnTo>
                    <a:pt x="19" y="26"/>
                  </a:lnTo>
                  <a:lnTo>
                    <a:pt x="21" y="24"/>
                  </a:lnTo>
                  <a:lnTo>
                    <a:pt x="24" y="19"/>
                  </a:lnTo>
                  <a:lnTo>
                    <a:pt x="26" y="17"/>
                  </a:lnTo>
                  <a:lnTo>
                    <a:pt x="26" y="15"/>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97" name="Freeform 321"/>
            <p:cNvSpPr>
              <a:spLocks/>
            </p:cNvSpPr>
            <p:nvPr/>
          </p:nvSpPr>
          <p:spPr bwMode="auto">
            <a:xfrm>
              <a:off x="2860" y="1759"/>
              <a:ext cx="59" cy="60"/>
            </a:xfrm>
            <a:custGeom>
              <a:avLst/>
              <a:gdLst/>
              <a:ahLst/>
              <a:cxnLst>
                <a:cxn ang="0">
                  <a:pos x="26" y="14"/>
                </a:cxn>
                <a:cxn ang="0">
                  <a:pos x="26" y="10"/>
                </a:cxn>
                <a:cxn ang="0">
                  <a:pos x="23" y="7"/>
                </a:cxn>
                <a:cxn ang="0">
                  <a:pos x="21" y="5"/>
                </a:cxn>
                <a:cxn ang="0">
                  <a:pos x="19" y="3"/>
                </a:cxn>
                <a:cxn ang="0">
                  <a:pos x="16" y="0"/>
                </a:cxn>
                <a:cxn ang="0">
                  <a:pos x="11" y="0"/>
                </a:cxn>
                <a:cxn ang="0">
                  <a:pos x="9" y="0"/>
                </a:cxn>
                <a:cxn ang="0">
                  <a:pos x="4" y="3"/>
                </a:cxn>
                <a:cxn ang="0">
                  <a:pos x="2" y="5"/>
                </a:cxn>
                <a:cxn ang="0">
                  <a:pos x="0" y="7"/>
                </a:cxn>
                <a:cxn ang="0">
                  <a:pos x="0" y="10"/>
                </a:cxn>
                <a:cxn ang="0">
                  <a:pos x="0" y="14"/>
                </a:cxn>
                <a:cxn ang="0">
                  <a:pos x="0" y="17"/>
                </a:cxn>
                <a:cxn ang="0">
                  <a:pos x="0" y="21"/>
                </a:cxn>
                <a:cxn ang="0">
                  <a:pos x="2" y="24"/>
                </a:cxn>
                <a:cxn ang="0">
                  <a:pos x="4" y="26"/>
                </a:cxn>
                <a:cxn ang="0">
                  <a:pos x="9" y="26"/>
                </a:cxn>
                <a:cxn ang="0">
                  <a:pos x="11" y="26"/>
                </a:cxn>
                <a:cxn ang="0">
                  <a:pos x="16" y="26"/>
                </a:cxn>
                <a:cxn ang="0">
                  <a:pos x="19" y="26"/>
                </a:cxn>
                <a:cxn ang="0">
                  <a:pos x="21" y="24"/>
                </a:cxn>
                <a:cxn ang="0">
                  <a:pos x="23" y="21"/>
                </a:cxn>
                <a:cxn ang="0">
                  <a:pos x="26" y="17"/>
                </a:cxn>
                <a:cxn ang="0">
                  <a:pos x="26" y="14"/>
                </a:cxn>
              </a:cxnLst>
              <a:rect l="0" t="0" r="r" b="b"/>
              <a:pathLst>
                <a:path w="26" h="26">
                  <a:moveTo>
                    <a:pt x="26" y="14"/>
                  </a:moveTo>
                  <a:lnTo>
                    <a:pt x="26" y="10"/>
                  </a:lnTo>
                  <a:lnTo>
                    <a:pt x="23" y="7"/>
                  </a:lnTo>
                  <a:lnTo>
                    <a:pt x="21" y="5"/>
                  </a:lnTo>
                  <a:lnTo>
                    <a:pt x="19" y="3"/>
                  </a:lnTo>
                  <a:lnTo>
                    <a:pt x="16" y="0"/>
                  </a:lnTo>
                  <a:lnTo>
                    <a:pt x="11" y="0"/>
                  </a:lnTo>
                  <a:lnTo>
                    <a:pt x="9" y="0"/>
                  </a:lnTo>
                  <a:lnTo>
                    <a:pt x="4" y="3"/>
                  </a:lnTo>
                  <a:lnTo>
                    <a:pt x="2" y="5"/>
                  </a:lnTo>
                  <a:lnTo>
                    <a:pt x="0" y="7"/>
                  </a:lnTo>
                  <a:lnTo>
                    <a:pt x="0" y="10"/>
                  </a:lnTo>
                  <a:lnTo>
                    <a:pt x="0" y="14"/>
                  </a:lnTo>
                  <a:lnTo>
                    <a:pt x="0" y="17"/>
                  </a:lnTo>
                  <a:lnTo>
                    <a:pt x="0" y="21"/>
                  </a:lnTo>
                  <a:lnTo>
                    <a:pt x="2" y="24"/>
                  </a:lnTo>
                  <a:lnTo>
                    <a:pt x="4" y="26"/>
                  </a:lnTo>
                  <a:lnTo>
                    <a:pt x="9" y="26"/>
                  </a:lnTo>
                  <a:lnTo>
                    <a:pt x="11" y="26"/>
                  </a:lnTo>
                  <a:lnTo>
                    <a:pt x="16" y="26"/>
                  </a:lnTo>
                  <a:lnTo>
                    <a:pt x="19" y="26"/>
                  </a:lnTo>
                  <a:lnTo>
                    <a:pt x="21" y="24"/>
                  </a:lnTo>
                  <a:lnTo>
                    <a:pt x="23" y="21"/>
                  </a:lnTo>
                  <a:lnTo>
                    <a:pt x="26" y="17"/>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498" name="Freeform 322"/>
            <p:cNvSpPr>
              <a:spLocks/>
            </p:cNvSpPr>
            <p:nvPr/>
          </p:nvSpPr>
          <p:spPr bwMode="auto">
            <a:xfrm>
              <a:off x="2715" y="1819"/>
              <a:ext cx="59" cy="60"/>
            </a:xfrm>
            <a:custGeom>
              <a:avLst/>
              <a:gdLst/>
              <a:ahLst/>
              <a:cxnLst>
                <a:cxn ang="0">
                  <a:pos x="26" y="12"/>
                </a:cxn>
                <a:cxn ang="0">
                  <a:pos x="26" y="10"/>
                </a:cxn>
                <a:cxn ang="0">
                  <a:pos x="23" y="5"/>
                </a:cxn>
                <a:cxn ang="0">
                  <a:pos x="21" y="3"/>
                </a:cxn>
                <a:cxn ang="0">
                  <a:pos x="19" y="0"/>
                </a:cxn>
                <a:cxn ang="0">
                  <a:pos x="16" y="0"/>
                </a:cxn>
                <a:cxn ang="0">
                  <a:pos x="12" y="0"/>
                </a:cxn>
                <a:cxn ang="0">
                  <a:pos x="9" y="0"/>
                </a:cxn>
                <a:cxn ang="0">
                  <a:pos x="5" y="0"/>
                </a:cxn>
                <a:cxn ang="0">
                  <a:pos x="2" y="3"/>
                </a:cxn>
                <a:cxn ang="0">
                  <a:pos x="0" y="5"/>
                </a:cxn>
                <a:cxn ang="0">
                  <a:pos x="0" y="10"/>
                </a:cxn>
                <a:cxn ang="0">
                  <a:pos x="0" y="12"/>
                </a:cxn>
                <a:cxn ang="0">
                  <a:pos x="0" y="17"/>
                </a:cxn>
                <a:cxn ang="0">
                  <a:pos x="0" y="19"/>
                </a:cxn>
                <a:cxn ang="0">
                  <a:pos x="2" y="21"/>
                </a:cxn>
                <a:cxn ang="0">
                  <a:pos x="5" y="24"/>
                </a:cxn>
                <a:cxn ang="0">
                  <a:pos x="9" y="26"/>
                </a:cxn>
                <a:cxn ang="0">
                  <a:pos x="12" y="26"/>
                </a:cxn>
                <a:cxn ang="0">
                  <a:pos x="16" y="26"/>
                </a:cxn>
                <a:cxn ang="0">
                  <a:pos x="19" y="24"/>
                </a:cxn>
                <a:cxn ang="0">
                  <a:pos x="21" y="21"/>
                </a:cxn>
                <a:cxn ang="0">
                  <a:pos x="23" y="19"/>
                </a:cxn>
                <a:cxn ang="0">
                  <a:pos x="26" y="17"/>
                </a:cxn>
                <a:cxn ang="0">
                  <a:pos x="26" y="12"/>
                </a:cxn>
              </a:cxnLst>
              <a:rect l="0" t="0" r="r" b="b"/>
              <a:pathLst>
                <a:path w="26" h="26">
                  <a:moveTo>
                    <a:pt x="26" y="12"/>
                  </a:moveTo>
                  <a:lnTo>
                    <a:pt x="26" y="10"/>
                  </a:lnTo>
                  <a:lnTo>
                    <a:pt x="23" y="5"/>
                  </a:lnTo>
                  <a:lnTo>
                    <a:pt x="21" y="3"/>
                  </a:lnTo>
                  <a:lnTo>
                    <a:pt x="19" y="0"/>
                  </a:lnTo>
                  <a:lnTo>
                    <a:pt x="16" y="0"/>
                  </a:lnTo>
                  <a:lnTo>
                    <a:pt x="12" y="0"/>
                  </a:lnTo>
                  <a:lnTo>
                    <a:pt x="9" y="0"/>
                  </a:lnTo>
                  <a:lnTo>
                    <a:pt x="5" y="0"/>
                  </a:lnTo>
                  <a:lnTo>
                    <a:pt x="2" y="3"/>
                  </a:lnTo>
                  <a:lnTo>
                    <a:pt x="0" y="5"/>
                  </a:lnTo>
                  <a:lnTo>
                    <a:pt x="0" y="10"/>
                  </a:lnTo>
                  <a:lnTo>
                    <a:pt x="0" y="12"/>
                  </a:lnTo>
                  <a:lnTo>
                    <a:pt x="0" y="17"/>
                  </a:lnTo>
                  <a:lnTo>
                    <a:pt x="0" y="19"/>
                  </a:lnTo>
                  <a:lnTo>
                    <a:pt x="2" y="21"/>
                  </a:lnTo>
                  <a:lnTo>
                    <a:pt x="5" y="24"/>
                  </a:lnTo>
                  <a:lnTo>
                    <a:pt x="9" y="26"/>
                  </a:lnTo>
                  <a:lnTo>
                    <a:pt x="12" y="26"/>
                  </a:lnTo>
                  <a:lnTo>
                    <a:pt x="16" y="26"/>
                  </a:lnTo>
                  <a:lnTo>
                    <a:pt x="19" y="24"/>
                  </a:lnTo>
                  <a:lnTo>
                    <a:pt x="21" y="21"/>
                  </a:lnTo>
                  <a:lnTo>
                    <a:pt x="23"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99" name="Freeform 323"/>
            <p:cNvSpPr>
              <a:spLocks/>
            </p:cNvSpPr>
            <p:nvPr/>
          </p:nvSpPr>
          <p:spPr bwMode="auto">
            <a:xfrm>
              <a:off x="3003" y="1754"/>
              <a:ext cx="58" cy="61"/>
            </a:xfrm>
            <a:custGeom>
              <a:avLst/>
              <a:gdLst/>
              <a:ahLst/>
              <a:cxnLst>
                <a:cxn ang="0">
                  <a:pos x="26" y="14"/>
                </a:cxn>
                <a:cxn ang="0">
                  <a:pos x="26" y="9"/>
                </a:cxn>
                <a:cxn ang="0">
                  <a:pos x="24" y="7"/>
                </a:cxn>
                <a:cxn ang="0">
                  <a:pos x="22" y="5"/>
                </a:cxn>
                <a:cxn ang="0">
                  <a:pos x="19" y="2"/>
                </a:cxn>
                <a:cxn ang="0">
                  <a:pos x="17" y="0"/>
                </a:cxn>
                <a:cxn ang="0">
                  <a:pos x="12" y="0"/>
                </a:cxn>
                <a:cxn ang="0">
                  <a:pos x="10" y="0"/>
                </a:cxn>
                <a:cxn ang="0">
                  <a:pos x="5" y="2"/>
                </a:cxn>
                <a:cxn ang="0">
                  <a:pos x="3" y="5"/>
                </a:cxn>
                <a:cxn ang="0">
                  <a:pos x="0" y="7"/>
                </a:cxn>
                <a:cxn ang="0">
                  <a:pos x="0" y="9"/>
                </a:cxn>
                <a:cxn ang="0">
                  <a:pos x="0" y="14"/>
                </a:cxn>
                <a:cxn ang="0">
                  <a:pos x="0" y="16"/>
                </a:cxn>
                <a:cxn ang="0">
                  <a:pos x="0" y="19"/>
                </a:cxn>
                <a:cxn ang="0">
                  <a:pos x="3" y="23"/>
                </a:cxn>
                <a:cxn ang="0">
                  <a:pos x="5" y="26"/>
                </a:cxn>
                <a:cxn ang="0">
                  <a:pos x="10" y="26"/>
                </a:cxn>
                <a:cxn ang="0">
                  <a:pos x="12" y="26"/>
                </a:cxn>
                <a:cxn ang="0">
                  <a:pos x="17" y="26"/>
                </a:cxn>
                <a:cxn ang="0">
                  <a:pos x="19" y="26"/>
                </a:cxn>
                <a:cxn ang="0">
                  <a:pos x="22" y="23"/>
                </a:cxn>
                <a:cxn ang="0">
                  <a:pos x="24" y="19"/>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5" y="2"/>
                  </a:lnTo>
                  <a:lnTo>
                    <a:pt x="3" y="5"/>
                  </a:lnTo>
                  <a:lnTo>
                    <a:pt x="0" y="7"/>
                  </a:lnTo>
                  <a:lnTo>
                    <a:pt x="0" y="9"/>
                  </a:lnTo>
                  <a:lnTo>
                    <a:pt x="0" y="14"/>
                  </a:lnTo>
                  <a:lnTo>
                    <a:pt x="0" y="16"/>
                  </a:lnTo>
                  <a:lnTo>
                    <a:pt x="0" y="19"/>
                  </a:lnTo>
                  <a:lnTo>
                    <a:pt x="3" y="23"/>
                  </a:lnTo>
                  <a:lnTo>
                    <a:pt x="5" y="26"/>
                  </a:lnTo>
                  <a:lnTo>
                    <a:pt x="10" y="26"/>
                  </a:lnTo>
                  <a:lnTo>
                    <a:pt x="12" y="26"/>
                  </a:lnTo>
                  <a:lnTo>
                    <a:pt x="17" y="26"/>
                  </a:lnTo>
                  <a:lnTo>
                    <a:pt x="19" y="26"/>
                  </a:lnTo>
                  <a:lnTo>
                    <a:pt x="22" y="23"/>
                  </a:lnTo>
                  <a:lnTo>
                    <a:pt x="24" y="19"/>
                  </a:lnTo>
                  <a:lnTo>
                    <a:pt x="26" y="16"/>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500" name="Freeform 324"/>
            <p:cNvSpPr>
              <a:spLocks/>
            </p:cNvSpPr>
            <p:nvPr/>
          </p:nvSpPr>
          <p:spPr bwMode="auto">
            <a:xfrm>
              <a:off x="2860" y="1759"/>
              <a:ext cx="59" cy="60"/>
            </a:xfrm>
            <a:custGeom>
              <a:avLst/>
              <a:gdLst/>
              <a:ahLst/>
              <a:cxnLst>
                <a:cxn ang="0">
                  <a:pos x="26" y="14"/>
                </a:cxn>
                <a:cxn ang="0">
                  <a:pos x="26" y="10"/>
                </a:cxn>
                <a:cxn ang="0">
                  <a:pos x="23" y="7"/>
                </a:cxn>
                <a:cxn ang="0">
                  <a:pos x="21" y="5"/>
                </a:cxn>
                <a:cxn ang="0">
                  <a:pos x="19" y="3"/>
                </a:cxn>
                <a:cxn ang="0">
                  <a:pos x="16" y="0"/>
                </a:cxn>
                <a:cxn ang="0">
                  <a:pos x="11" y="0"/>
                </a:cxn>
                <a:cxn ang="0">
                  <a:pos x="9" y="0"/>
                </a:cxn>
                <a:cxn ang="0">
                  <a:pos x="4" y="3"/>
                </a:cxn>
                <a:cxn ang="0">
                  <a:pos x="2" y="5"/>
                </a:cxn>
                <a:cxn ang="0">
                  <a:pos x="0" y="7"/>
                </a:cxn>
                <a:cxn ang="0">
                  <a:pos x="0" y="10"/>
                </a:cxn>
                <a:cxn ang="0">
                  <a:pos x="0" y="14"/>
                </a:cxn>
                <a:cxn ang="0">
                  <a:pos x="0" y="17"/>
                </a:cxn>
                <a:cxn ang="0">
                  <a:pos x="0" y="21"/>
                </a:cxn>
                <a:cxn ang="0">
                  <a:pos x="2" y="24"/>
                </a:cxn>
                <a:cxn ang="0">
                  <a:pos x="4" y="26"/>
                </a:cxn>
                <a:cxn ang="0">
                  <a:pos x="9" y="26"/>
                </a:cxn>
                <a:cxn ang="0">
                  <a:pos x="11" y="26"/>
                </a:cxn>
                <a:cxn ang="0">
                  <a:pos x="16" y="26"/>
                </a:cxn>
                <a:cxn ang="0">
                  <a:pos x="19" y="26"/>
                </a:cxn>
                <a:cxn ang="0">
                  <a:pos x="21" y="24"/>
                </a:cxn>
                <a:cxn ang="0">
                  <a:pos x="23" y="21"/>
                </a:cxn>
                <a:cxn ang="0">
                  <a:pos x="26" y="17"/>
                </a:cxn>
                <a:cxn ang="0">
                  <a:pos x="26" y="14"/>
                </a:cxn>
              </a:cxnLst>
              <a:rect l="0" t="0" r="r" b="b"/>
              <a:pathLst>
                <a:path w="26" h="26">
                  <a:moveTo>
                    <a:pt x="26" y="14"/>
                  </a:moveTo>
                  <a:lnTo>
                    <a:pt x="26" y="10"/>
                  </a:lnTo>
                  <a:lnTo>
                    <a:pt x="23" y="7"/>
                  </a:lnTo>
                  <a:lnTo>
                    <a:pt x="21" y="5"/>
                  </a:lnTo>
                  <a:lnTo>
                    <a:pt x="19" y="3"/>
                  </a:lnTo>
                  <a:lnTo>
                    <a:pt x="16" y="0"/>
                  </a:lnTo>
                  <a:lnTo>
                    <a:pt x="11" y="0"/>
                  </a:lnTo>
                  <a:lnTo>
                    <a:pt x="9" y="0"/>
                  </a:lnTo>
                  <a:lnTo>
                    <a:pt x="4" y="3"/>
                  </a:lnTo>
                  <a:lnTo>
                    <a:pt x="2" y="5"/>
                  </a:lnTo>
                  <a:lnTo>
                    <a:pt x="0" y="7"/>
                  </a:lnTo>
                  <a:lnTo>
                    <a:pt x="0" y="10"/>
                  </a:lnTo>
                  <a:lnTo>
                    <a:pt x="0" y="14"/>
                  </a:lnTo>
                  <a:lnTo>
                    <a:pt x="0" y="17"/>
                  </a:lnTo>
                  <a:lnTo>
                    <a:pt x="0" y="21"/>
                  </a:lnTo>
                  <a:lnTo>
                    <a:pt x="2" y="24"/>
                  </a:lnTo>
                  <a:lnTo>
                    <a:pt x="4" y="26"/>
                  </a:lnTo>
                  <a:lnTo>
                    <a:pt x="9" y="26"/>
                  </a:lnTo>
                  <a:lnTo>
                    <a:pt x="11" y="26"/>
                  </a:lnTo>
                  <a:lnTo>
                    <a:pt x="16" y="26"/>
                  </a:lnTo>
                  <a:lnTo>
                    <a:pt x="19" y="26"/>
                  </a:lnTo>
                  <a:lnTo>
                    <a:pt x="21" y="24"/>
                  </a:lnTo>
                  <a:lnTo>
                    <a:pt x="23" y="21"/>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01" name="Freeform 325"/>
            <p:cNvSpPr>
              <a:spLocks/>
            </p:cNvSpPr>
            <p:nvPr/>
          </p:nvSpPr>
          <p:spPr bwMode="auto">
            <a:xfrm>
              <a:off x="3147" y="1766"/>
              <a:ext cx="59" cy="60"/>
            </a:xfrm>
            <a:custGeom>
              <a:avLst/>
              <a:gdLst/>
              <a:ahLst/>
              <a:cxnLst>
                <a:cxn ang="0">
                  <a:pos x="26" y="14"/>
                </a:cxn>
                <a:cxn ang="0">
                  <a:pos x="26" y="9"/>
                </a:cxn>
                <a:cxn ang="0">
                  <a:pos x="24" y="7"/>
                </a:cxn>
                <a:cxn ang="0">
                  <a:pos x="21" y="4"/>
                </a:cxn>
                <a:cxn ang="0">
                  <a:pos x="19" y="2"/>
                </a:cxn>
                <a:cxn ang="0">
                  <a:pos x="17" y="0"/>
                </a:cxn>
                <a:cxn ang="0">
                  <a:pos x="12" y="0"/>
                </a:cxn>
                <a:cxn ang="0">
                  <a:pos x="10" y="0"/>
                </a:cxn>
                <a:cxn ang="0">
                  <a:pos x="5" y="2"/>
                </a:cxn>
                <a:cxn ang="0">
                  <a:pos x="3" y="4"/>
                </a:cxn>
                <a:cxn ang="0">
                  <a:pos x="0" y="7"/>
                </a:cxn>
                <a:cxn ang="0">
                  <a:pos x="0" y="9"/>
                </a:cxn>
                <a:cxn ang="0">
                  <a:pos x="0" y="14"/>
                </a:cxn>
                <a:cxn ang="0">
                  <a:pos x="0" y="16"/>
                </a:cxn>
                <a:cxn ang="0">
                  <a:pos x="0" y="18"/>
                </a:cxn>
                <a:cxn ang="0">
                  <a:pos x="3" y="23"/>
                </a:cxn>
                <a:cxn ang="0">
                  <a:pos x="5" y="23"/>
                </a:cxn>
                <a:cxn ang="0">
                  <a:pos x="10" y="26"/>
                </a:cxn>
                <a:cxn ang="0">
                  <a:pos x="12" y="26"/>
                </a:cxn>
                <a:cxn ang="0">
                  <a:pos x="17" y="26"/>
                </a:cxn>
                <a:cxn ang="0">
                  <a:pos x="19" y="23"/>
                </a:cxn>
                <a:cxn ang="0">
                  <a:pos x="21" y="23"/>
                </a:cxn>
                <a:cxn ang="0">
                  <a:pos x="24" y="18"/>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10" y="0"/>
                  </a:lnTo>
                  <a:lnTo>
                    <a:pt x="5" y="2"/>
                  </a:lnTo>
                  <a:lnTo>
                    <a:pt x="3" y="4"/>
                  </a:lnTo>
                  <a:lnTo>
                    <a:pt x="0" y="7"/>
                  </a:lnTo>
                  <a:lnTo>
                    <a:pt x="0" y="9"/>
                  </a:lnTo>
                  <a:lnTo>
                    <a:pt x="0" y="14"/>
                  </a:lnTo>
                  <a:lnTo>
                    <a:pt x="0" y="16"/>
                  </a:lnTo>
                  <a:lnTo>
                    <a:pt x="0" y="18"/>
                  </a:lnTo>
                  <a:lnTo>
                    <a:pt x="3" y="23"/>
                  </a:lnTo>
                  <a:lnTo>
                    <a:pt x="5" y="23"/>
                  </a:lnTo>
                  <a:lnTo>
                    <a:pt x="10" y="26"/>
                  </a:lnTo>
                  <a:lnTo>
                    <a:pt x="12" y="26"/>
                  </a:lnTo>
                  <a:lnTo>
                    <a:pt x="17" y="26"/>
                  </a:lnTo>
                  <a:lnTo>
                    <a:pt x="19" y="23"/>
                  </a:lnTo>
                  <a:lnTo>
                    <a:pt x="21" y="23"/>
                  </a:lnTo>
                  <a:lnTo>
                    <a:pt x="24" y="18"/>
                  </a:lnTo>
                  <a:lnTo>
                    <a:pt x="26" y="16"/>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502" name="Freeform 326"/>
            <p:cNvSpPr>
              <a:spLocks/>
            </p:cNvSpPr>
            <p:nvPr/>
          </p:nvSpPr>
          <p:spPr bwMode="auto">
            <a:xfrm>
              <a:off x="3003" y="1754"/>
              <a:ext cx="58" cy="61"/>
            </a:xfrm>
            <a:custGeom>
              <a:avLst/>
              <a:gdLst/>
              <a:ahLst/>
              <a:cxnLst>
                <a:cxn ang="0">
                  <a:pos x="26" y="14"/>
                </a:cxn>
                <a:cxn ang="0">
                  <a:pos x="26" y="9"/>
                </a:cxn>
                <a:cxn ang="0">
                  <a:pos x="24" y="7"/>
                </a:cxn>
                <a:cxn ang="0">
                  <a:pos x="22" y="5"/>
                </a:cxn>
                <a:cxn ang="0">
                  <a:pos x="19" y="2"/>
                </a:cxn>
                <a:cxn ang="0">
                  <a:pos x="17" y="0"/>
                </a:cxn>
                <a:cxn ang="0">
                  <a:pos x="12" y="0"/>
                </a:cxn>
                <a:cxn ang="0">
                  <a:pos x="10" y="0"/>
                </a:cxn>
                <a:cxn ang="0">
                  <a:pos x="5" y="2"/>
                </a:cxn>
                <a:cxn ang="0">
                  <a:pos x="3" y="5"/>
                </a:cxn>
                <a:cxn ang="0">
                  <a:pos x="0" y="7"/>
                </a:cxn>
                <a:cxn ang="0">
                  <a:pos x="0" y="9"/>
                </a:cxn>
                <a:cxn ang="0">
                  <a:pos x="0" y="14"/>
                </a:cxn>
                <a:cxn ang="0">
                  <a:pos x="0" y="16"/>
                </a:cxn>
                <a:cxn ang="0">
                  <a:pos x="0" y="19"/>
                </a:cxn>
                <a:cxn ang="0">
                  <a:pos x="3" y="23"/>
                </a:cxn>
                <a:cxn ang="0">
                  <a:pos x="5" y="26"/>
                </a:cxn>
                <a:cxn ang="0">
                  <a:pos x="10" y="26"/>
                </a:cxn>
                <a:cxn ang="0">
                  <a:pos x="12" y="26"/>
                </a:cxn>
                <a:cxn ang="0">
                  <a:pos x="17" y="26"/>
                </a:cxn>
                <a:cxn ang="0">
                  <a:pos x="19" y="26"/>
                </a:cxn>
                <a:cxn ang="0">
                  <a:pos x="22" y="23"/>
                </a:cxn>
                <a:cxn ang="0">
                  <a:pos x="24" y="19"/>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5" y="2"/>
                  </a:lnTo>
                  <a:lnTo>
                    <a:pt x="3" y="5"/>
                  </a:lnTo>
                  <a:lnTo>
                    <a:pt x="0" y="7"/>
                  </a:lnTo>
                  <a:lnTo>
                    <a:pt x="0" y="9"/>
                  </a:lnTo>
                  <a:lnTo>
                    <a:pt x="0" y="14"/>
                  </a:lnTo>
                  <a:lnTo>
                    <a:pt x="0" y="16"/>
                  </a:lnTo>
                  <a:lnTo>
                    <a:pt x="0" y="19"/>
                  </a:lnTo>
                  <a:lnTo>
                    <a:pt x="3" y="23"/>
                  </a:lnTo>
                  <a:lnTo>
                    <a:pt x="5" y="26"/>
                  </a:lnTo>
                  <a:lnTo>
                    <a:pt x="10" y="26"/>
                  </a:lnTo>
                  <a:lnTo>
                    <a:pt x="12" y="26"/>
                  </a:lnTo>
                  <a:lnTo>
                    <a:pt x="17" y="26"/>
                  </a:lnTo>
                  <a:lnTo>
                    <a:pt x="19" y="26"/>
                  </a:lnTo>
                  <a:lnTo>
                    <a:pt x="22" y="23"/>
                  </a:lnTo>
                  <a:lnTo>
                    <a:pt x="24" y="19"/>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03" name="Freeform 327"/>
            <p:cNvSpPr>
              <a:spLocks/>
            </p:cNvSpPr>
            <p:nvPr/>
          </p:nvSpPr>
          <p:spPr bwMode="auto">
            <a:xfrm>
              <a:off x="3292" y="1711"/>
              <a:ext cx="59" cy="60"/>
            </a:xfrm>
            <a:custGeom>
              <a:avLst/>
              <a:gdLst/>
              <a:ahLst/>
              <a:cxnLst>
                <a:cxn ang="0">
                  <a:pos x="26" y="12"/>
                </a:cxn>
                <a:cxn ang="0">
                  <a:pos x="26" y="9"/>
                </a:cxn>
                <a:cxn ang="0">
                  <a:pos x="24" y="7"/>
                </a:cxn>
                <a:cxn ang="0">
                  <a:pos x="21" y="2"/>
                </a:cxn>
                <a:cxn ang="0">
                  <a:pos x="19" y="0"/>
                </a:cxn>
                <a:cxn ang="0">
                  <a:pos x="17" y="0"/>
                </a:cxn>
                <a:cxn ang="0">
                  <a:pos x="12" y="0"/>
                </a:cxn>
                <a:cxn ang="0">
                  <a:pos x="9" y="0"/>
                </a:cxn>
                <a:cxn ang="0">
                  <a:pos x="5" y="0"/>
                </a:cxn>
                <a:cxn ang="0">
                  <a:pos x="2" y="2"/>
                </a:cxn>
                <a:cxn ang="0">
                  <a:pos x="0" y="7"/>
                </a:cxn>
                <a:cxn ang="0">
                  <a:pos x="0" y="9"/>
                </a:cxn>
                <a:cxn ang="0">
                  <a:pos x="0" y="12"/>
                </a:cxn>
                <a:cxn ang="0">
                  <a:pos x="0" y="16"/>
                </a:cxn>
                <a:cxn ang="0">
                  <a:pos x="0" y="19"/>
                </a:cxn>
                <a:cxn ang="0">
                  <a:pos x="2" y="21"/>
                </a:cxn>
                <a:cxn ang="0">
                  <a:pos x="5" y="24"/>
                </a:cxn>
                <a:cxn ang="0">
                  <a:pos x="9" y="26"/>
                </a:cxn>
                <a:cxn ang="0">
                  <a:pos x="12" y="26"/>
                </a:cxn>
                <a:cxn ang="0">
                  <a:pos x="17" y="26"/>
                </a:cxn>
                <a:cxn ang="0">
                  <a:pos x="19" y="24"/>
                </a:cxn>
                <a:cxn ang="0">
                  <a:pos x="21" y="21"/>
                </a:cxn>
                <a:cxn ang="0">
                  <a:pos x="24" y="19"/>
                </a:cxn>
                <a:cxn ang="0">
                  <a:pos x="26" y="16"/>
                </a:cxn>
                <a:cxn ang="0">
                  <a:pos x="26" y="12"/>
                </a:cxn>
              </a:cxnLst>
              <a:rect l="0" t="0" r="r" b="b"/>
              <a:pathLst>
                <a:path w="26" h="26">
                  <a:moveTo>
                    <a:pt x="26" y="12"/>
                  </a:moveTo>
                  <a:lnTo>
                    <a:pt x="26" y="9"/>
                  </a:lnTo>
                  <a:lnTo>
                    <a:pt x="24" y="7"/>
                  </a:lnTo>
                  <a:lnTo>
                    <a:pt x="21" y="2"/>
                  </a:lnTo>
                  <a:lnTo>
                    <a:pt x="19" y="0"/>
                  </a:lnTo>
                  <a:lnTo>
                    <a:pt x="17" y="0"/>
                  </a:lnTo>
                  <a:lnTo>
                    <a:pt x="12" y="0"/>
                  </a:lnTo>
                  <a:lnTo>
                    <a:pt x="9" y="0"/>
                  </a:lnTo>
                  <a:lnTo>
                    <a:pt x="5" y="0"/>
                  </a:lnTo>
                  <a:lnTo>
                    <a:pt x="2" y="2"/>
                  </a:lnTo>
                  <a:lnTo>
                    <a:pt x="0" y="7"/>
                  </a:lnTo>
                  <a:lnTo>
                    <a:pt x="0" y="9"/>
                  </a:lnTo>
                  <a:lnTo>
                    <a:pt x="0" y="12"/>
                  </a:lnTo>
                  <a:lnTo>
                    <a:pt x="0" y="16"/>
                  </a:lnTo>
                  <a:lnTo>
                    <a:pt x="0" y="19"/>
                  </a:lnTo>
                  <a:lnTo>
                    <a:pt x="2" y="21"/>
                  </a:lnTo>
                  <a:lnTo>
                    <a:pt x="5" y="24"/>
                  </a:lnTo>
                  <a:lnTo>
                    <a:pt x="9" y="26"/>
                  </a:lnTo>
                  <a:lnTo>
                    <a:pt x="12" y="26"/>
                  </a:lnTo>
                  <a:lnTo>
                    <a:pt x="17" y="26"/>
                  </a:lnTo>
                  <a:lnTo>
                    <a:pt x="19" y="24"/>
                  </a:lnTo>
                  <a:lnTo>
                    <a:pt x="21" y="21"/>
                  </a:lnTo>
                  <a:lnTo>
                    <a:pt x="24" y="19"/>
                  </a:lnTo>
                  <a:lnTo>
                    <a:pt x="26" y="16"/>
                  </a:lnTo>
                  <a:lnTo>
                    <a:pt x="26" y="12"/>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504" name="Freeform 328"/>
            <p:cNvSpPr>
              <a:spLocks/>
            </p:cNvSpPr>
            <p:nvPr/>
          </p:nvSpPr>
          <p:spPr bwMode="auto">
            <a:xfrm>
              <a:off x="3147" y="1766"/>
              <a:ext cx="59" cy="60"/>
            </a:xfrm>
            <a:custGeom>
              <a:avLst/>
              <a:gdLst/>
              <a:ahLst/>
              <a:cxnLst>
                <a:cxn ang="0">
                  <a:pos x="26" y="14"/>
                </a:cxn>
                <a:cxn ang="0">
                  <a:pos x="26" y="9"/>
                </a:cxn>
                <a:cxn ang="0">
                  <a:pos x="24" y="7"/>
                </a:cxn>
                <a:cxn ang="0">
                  <a:pos x="21" y="4"/>
                </a:cxn>
                <a:cxn ang="0">
                  <a:pos x="19" y="2"/>
                </a:cxn>
                <a:cxn ang="0">
                  <a:pos x="17" y="0"/>
                </a:cxn>
                <a:cxn ang="0">
                  <a:pos x="12" y="0"/>
                </a:cxn>
                <a:cxn ang="0">
                  <a:pos x="10" y="0"/>
                </a:cxn>
                <a:cxn ang="0">
                  <a:pos x="5" y="2"/>
                </a:cxn>
                <a:cxn ang="0">
                  <a:pos x="3" y="4"/>
                </a:cxn>
                <a:cxn ang="0">
                  <a:pos x="0" y="7"/>
                </a:cxn>
                <a:cxn ang="0">
                  <a:pos x="0" y="9"/>
                </a:cxn>
                <a:cxn ang="0">
                  <a:pos x="0" y="14"/>
                </a:cxn>
                <a:cxn ang="0">
                  <a:pos x="0" y="16"/>
                </a:cxn>
                <a:cxn ang="0">
                  <a:pos x="0" y="18"/>
                </a:cxn>
                <a:cxn ang="0">
                  <a:pos x="3" y="23"/>
                </a:cxn>
                <a:cxn ang="0">
                  <a:pos x="5" y="23"/>
                </a:cxn>
                <a:cxn ang="0">
                  <a:pos x="10" y="26"/>
                </a:cxn>
                <a:cxn ang="0">
                  <a:pos x="12" y="26"/>
                </a:cxn>
                <a:cxn ang="0">
                  <a:pos x="17" y="26"/>
                </a:cxn>
                <a:cxn ang="0">
                  <a:pos x="19" y="23"/>
                </a:cxn>
                <a:cxn ang="0">
                  <a:pos x="21" y="23"/>
                </a:cxn>
                <a:cxn ang="0">
                  <a:pos x="24" y="18"/>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10" y="0"/>
                  </a:lnTo>
                  <a:lnTo>
                    <a:pt x="5" y="2"/>
                  </a:lnTo>
                  <a:lnTo>
                    <a:pt x="3" y="4"/>
                  </a:lnTo>
                  <a:lnTo>
                    <a:pt x="0" y="7"/>
                  </a:lnTo>
                  <a:lnTo>
                    <a:pt x="0" y="9"/>
                  </a:lnTo>
                  <a:lnTo>
                    <a:pt x="0" y="14"/>
                  </a:lnTo>
                  <a:lnTo>
                    <a:pt x="0" y="16"/>
                  </a:lnTo>
                  <a:lnTo>
                    <a:pt x="0" y="18"/>
                  </a:lnTo>
                  <a:lnTo>
                    <a:pt x="3" y="23"/>
                  </a:lnTo>
                  <a:lnTo>
                    <a:pt x="5" y="23"/>
                  </a:lnTo>
                  <a:lnTo>
                    <a:pt x="10" y="26"/>
                  </a:lnTo>
                  <a:lnTo>
                    <a:pt x="12" y="26"/>
                  </a:lnTo>
                  <a:lnTo>
                    <a:pt x="17" y="26"/>
                  </a:lnTo>
                  <a:lnTo>
                    <a:pt x="19" y="23"/>
                  </a:lnTo>
                  <a:lnTo>
                    <a:pt x="21" y="23"/>
                  </a:lnTo>
                  <a:lnTo>
                    <a:pt x="24" y="18"/>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05" name="Freeform 329"/>
            <p:cNvSpPr>
              <a:spLocks/>
            </p:cNvSpPr>
            <p:nvPr/>
          </p:nvSpPr>
          <p:spPr bwMode="auto">
            <a:xfrm>
              <a:off x="3437" y="1655"/>
              <a:ext cx="58" cy="60"/>
            </a:xfrm>
            <a:custGeom>
              <a:avLst/>
              <a:gdLst/>
              <a:ahLst/>
              <a:cxnLst>
                <a:cxn ang="0">
                  <a:pos x="26" y="12"/>
                </a:cxn>
                <a:cxn ang="0">
                  <a:pos x="26" y="10"/>
                </a:cxn>
                <a:cxn ang="0">
                  <a:pos x="23" y="5"/>
                </a:cxn>
                <a:cxn ang="0">
                  <a:pos x="21" y="3"/>
                </a:cxn>
                <a:cxn ang="0">
                  <a:pos x="19" y="0"/>
                </a:cxn>
                <a:cxn ang="0">
                  <a:pos x="16" y="0"/>
                </a:cxn>
                <a:cxn ang="0">
                  <a:pos x="12" y="0"/>
                </a:cxn>
                <a:cxn ang="0">
                  <a:pos x="9" y="0"/>
                </a:cxn>
                <a:cxn ang="0">
                  <a:pos x="4" y="0"/>
                </a:cxn>
                <a:cxn ang="0">
                  <a:pos x="2" y="3"/>
                </a:cxn>
                <a:cxn ang="0">
                  <a:pos x="0" y="5"/>
                </a:cxn>
                <a:cxn ang="0">
                  <a:pos x="0" y="10"/>
                </a:cxn>
                <a:cxn ang="0">
                  <a:pos x="0" y="12"/>
                </a:cxn>
                <a:cxn ang="0">
                  <a:pos x="0" y="17"/>
                </a:cxn>
                <a:cxn ang="0">
                  <a:pos x="0" y="19"/>
                </a:cxn>
                <a:cxn ang="0">
                  <a:pos x="2" y="22"/>
                </a:cxn>
                <a:cxn ang="0">
                  <a:pos x="4" y="24"/>
                </a:cxn>
                <a:cxn ang="0">
                  <a:pos x="9" y="26"/>
                </a:cxn>
                <a:cxn ang="0">
                  <a:pos x="12" y="26"/>
                </a:cxn>
                <a:cxn ang="0">
                  <a:pos x="16" y="26"/>
                </a:cxn>
                <a:cxn ang="0">
                  <a:pos x="19" y="24"/>
                </a:cxn>
                <a:cxn ang="0">
                  <a:pos x="21" y="22"/>
                </a:cxn>
                <a:cxn ang="0">
                  <a:pos x="23" y="19"/>
                </a:cxn>
                <a:cxn ang="0">
                  <a:pos x="26" y="17"/>
                </a:cxn>
                <a:cxn ang="0">
                  <a:pos x="26" y="12"/>
                </a:cxn>
              </a:cxnLst>
              <a:rect l="0" t="0" r="r" b="b"/>
              <a:pathLst>
                <a:path w="26" h="26">
                  <a:moveTo>
                    <a:pt x="26" y="12"/>
                  </a:moveTo>
                  <a:lnTo>
                    <a:pt x="26" y="10"/>
                  </a:lnTo>
                  <a:lnTo>
                    <a:pt x="23" y="5"/>
                  </a:lnTo>
                  <a:lnTo>
                    <a:pt x="21" y="3"/>
                  </a:lnTo>
                  <a:lnTo>
                    <a:pt x="19" y="0"/>
                  </a:lnTo>
                  <a:lnTo>
                    <a:pt x="16" y="0"/>
                  </a:lnTo>
                  <a:lnTo>
                    <a:pt x="12" y="0"/>
                  </a:lnTo>
                  <a:lnTo>
                    <a:pt x="9" y="0"/>
                  </a:lnTo>
                  <a:lnTo>
                    <a:pt x="4" y="0"/>
                  </a:lnTo>
                  <a:lnTo>
                    <a:pt x="2" y="3"/>
                  </a:lnTo>
                  <a:lnTo>
                    <a:pt x="0" y="5"/>
                  </a:lnTo>
                  <a:lnTo>
                    <a:pt x="0" y="10"/>
                  </a:lnTo>
                  <a:lnTo>
                    <a:pt x="0" y="12"/>
                  </a:lnTo>
                  <a:lnTo>
                    <a:pt x="0" y="17"/>
                  </a:lnTo>
                  <a:lnTo>
                    <a:pt x="0" y="19"/>
                  </a:lnTo>
                  <a:lnTo>
                    <a:pt x="2" y="22"/>
                  </a:lnTo>
                  <a:lnTo>
                    <a:pt x="4" y="24"/>
                  </a:lnTo>
                  <a:lnTo>
                    <a:pt x="9" y="26"/>
                  </a:lnTo>
                  <a:lnTo>
                    <a:pt x="12" y="26"/>
                  </a:lnTo>
                  <a:lnTo>
                    <a:pt x="16" y="26"/>
                  </a:lnTo>
                  <a:lnTo>
                    <a:pt x="19" y="24"/>
                  </a:lnTo>
                  <a:lnTo>
                    <a:pt x="21" y="22"/>
                  </a:lnTo>
                  <a:lnTo>
                    <a:pt x="23" y="19"/>
                  </a:lnTo>
                  <a:lnTo>
                    <a:pt x="26" y="17"/>
                  </a:lnTo>
                  <a:lnTo>
                    <a:pt x="26" y="12"/>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506" name="Freeform 330"/>
            <p:cNvSpPr>
              <a:spLocks/>
            </p:cNvSpPr>
            <p:nvPr/>
          </p:nvSpPr>
          <p:spPr bwMode="auto">
            <a:xfrm>
              <a:off x="3292" y="1711"/>
              <a:ext cx="59" cy="60"/>
            </a:xfrm>
            <a:custGeom>
              <a:avLst/>
              <a:gdLst/>
              <a:ahLst/>
              <a:cxnLst>
                <a:cxn ang="0">
                  <a:pos x="26" y="12"/>
                </a:cxn>
                <a:cxn ang="0">
                  <a:pos x="26" y="9"/>
                </a:cxn>
                <a:cxn ang="0">
                  <a:pos x="24" y="7"/>
                </a:cxn>
                <a:cxn ang="0">
                  <a:pos x="21" y="2"/>
                </a:cxn>
                <a:cxn ang="0">
                  <a:pos x="19" y="0"/>
                </a:cxn>
                <a:cxn ang="0">
                  <a:pos x="17" y="0"/>
                </a:cxn>
                <a:cxn ang="0">
                  <a:pos x="12" y="0"/>
                </a:cxn>
                <a:cxn ang="0">
                  <a:pos x="9" y="0"/>
                </a:cxn>
                <a:cxn ang="0">
                  <a:pos x="5" y="0"/>
                </a:cxn>
                <a:cxn ang="0">
                  <a:pos x="2" y="2"/>
                </a:cxn>
                <a:cxn ang="0">
                  <a:pos x="0" y="7"/>
                </a:cxn>
                <a:cxn ang="0">
                  <a:pos x="0" y="9"/>
                </a:cxn>
                <a:cxn ang="0">
                  <a:pos x="0" y="12"/>
                </a:cxn>
                <a:cxn ang="0">
                  <a:pos x="0" y="16"/>
                </a:cxn>
                <a:cxn ang="0">
                  <a:pos x="0" y="19"/>
                </a:cxn>
                <a:cxn ang="0">
                  <a:pos x="2" y="21"/>
                </a:cxn>
                <a:cxn ang="0">
                  <a:pos x="5" y="24"/>
                </a:cxn>
                <a:cxn ang="0">
                  <a:pos x="9" y="26"/>
                </a:cxn>
                <a:cxn ang="0">
                  <a:pos x="12" y="26"/>
                </a:cxn>
                <a:cxn ang="0">
                  <a:pos x="17" y="26"/>
                </a:cxn>
                <a:cxn ang="0">
                  <a:pos x="19" y="24"/>
                </a:cxn>
                <a:cxn ang="0">
                  <a:pos x="21" y="21"/>
                </a:cxn>
                <a:cxn ang="0">
                  <a:pos x="24" y="19"/>
                </a:cxn>
                <a:cxn ang="0">
                  <a:pos x="26" y="16"/>
                </a:cxn>
                <a:cxn ang="0">
                  <a:pos x="26" y="12"/>
                </a:cxn>
              </a:cxnLst>
              <a:rect l="0" t="0" r="r" b="b"/>
              <a:pathLst>
                <a:path w="26" h="26">
                  <a:moveTo>
                    <a:pt x="26" y="12"/>
                  </a:moveTo>
                  <a:lnTo>
                    <a:pt x="26" y="9"/>
                  </a:lnTo>
                  <a:lnTo>
                    <a:pt x="24" y="7"/>
                  </a:lnTo>
                  <a:lnTo>
                    <a:pt x="21" y="2"/>
                  </a:lnTo>
                  <a:lnTo>
                    <a:pt x="19" y="0"/>
                  </a:lnTo>
                  <a:lnTo>
                    <a:pt x="17" y="0"/>
                  </a:lnTo>
                  <a:lnTo>
                    <a:pt x="12" y="0"/>
                  </a:lnTo>
                  <a:lnTo>
                    <a:pt x="9" y="0"/>
                  </a:lnTo>
                  <a:lnTo>
                    <a:pt x="5" y="0"/>
                  </a:lnTo>
                  <a:lnTo>
                    <a:pt x="2" y="2"/>
                  </a:lnTo>
                  <a:lnTo>
                    <a:pt x="0" y="7"/>
                  </a:lnTo>
                  <a:lnTo>
                    <a:pt x="0" y="9"/>
                  </a:lnTo>
                  <a:lnTo>
                    <a:pt x="0" y="12"/>
                  </a:lnTo>
                  <a:lnTo>
                    <a:pt x="0" y="16"/>
                  </a:lnTo>
                  <a:lnTo>
                    <a:pt x="0" y="19"/>
                  </a:lnTo>
                  <a:lnTo>
                    <a:pt x="2" y="21"/>
                  </a:lnTo>
                  <a:lnTo>
                    <a:pt x="5" y="24"/>
                  </a:lnTo>
                  <a:lnTo>
                    <a:pt x="9" y="26"/>
                  </a:lnTo>
                  <a:lnTo>
                    <a:pt x="12" y="26"/>
                  </a:lnTo>
                  <a:lnTo>
                    <a:pt x="17" y="26"/>
                  </a:lnTo>
                  <a:lnTo>
                    <a:pt x="19" y="24"/>
                  </a:lnTo>
                  <a:lnTo>
                    <a:pt x="21" y="21"/>
                  </a:lnTo>
                  <a:lnTo>
                    <a:pt x="24" y="19"/>
                  </a:lnTo>
                  <a:lnTo>
                    <a:pt x="26" y="16"/>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07" name="Freeform 331"/>
            <p:cNvSpPr>
              <a:spLocks/>
            </p:cNvSpPr>
            <p:nvPr/>
          </p:nvSpPr>
          <p:spPr bwMode="auto">
            <a:xfrm>
              <a:off x="3581" y="1627"/>
              <a:ext cx="59" cy="67"/>
            </a:xfrm>
            <a:custGeom>
              <a:avLst/>
              <a:gdLst/>
              <a:ahLst/>
              <a:cxnLst>
                <a:cxn ang="0">
                  <a:pos x="26" y="15"/>
                </a:cxn>
                <a:cxn ang="0">
                  <a:pos x="26" y="12"/>
                </a:cxn>
                <a:cxn ang="0">
                  <a:pos x="23" y="8"/>
                </a:cxn>
                <a:cxn ang="0">
                  <a:pos x="21" y="5"/>
                </a:cxn>
                <a:cxn ang="0">
                  <a:pos x="18" y="3"/>
                </a:cxn>
                <a:cxn ang="0">
                  <a:pos x="16" y="3"/>
                </a:cxn>
                <a:cxn ang="0">
                  <a:pos x="11" y="0"/>
                </a:cxn>
                <a:cxn ang="0">
                  <a:pos x="9" y="3"/>
                </a:cxn>
                <a:cxn ang="0">
                  <a:pos x="4" y="3"/>
                </a:cxn>
                <a:cxn ang="0">
                  <a:pos x="2" y="5"/>
                </a:cxn>
                <a:cxn ang="0">
                  <a:pos x="0" y="8"/>
                </a:cxn>
                <a:cxn ang="0">
                  <a:pos x="0" y="12"/>
                </a:cxn>
                <a:cxn ang="0">
                  <a:pos x="0" y="15"/>
                </a:cxn>
                <a:cxn ang="0">
                  <a:pos x="0" y="17"/>
                </a:cxn>
                <a:cxn ang="0">
                  <a:pos x="0" y="22"/>
                </a:cxn>
                <a:cxn ang="0">
                  <a:pos x="2" y="24"/>
                </a:cxn>
                <a:cxn ang="0">
                  <a:pos x="4" y="26"/>
                </a:cxn>
                <a:cxn ang="0">
                  <a:pos x="9" y="26"/>
                </a:cxn>
                <a:cxn ang="0">
                  <a:pos x="11" y="29"/>
                </a:cxn>
                <a:cxn ang="0">
                  <a:pos x="16" y="26"/>
                </a:cxn>
                <a:cxn ang="0">
                  <a:pos x="18" y="26"/>
                </a:cxn>
                <a:cxn ang="0">
                  <a:pos x="21" y="24"/>
                </a:cxn>
                <a:cxn ang="0">
                  <a:pos x="23" y="22"/>
                </a:cxn>
                <a:cxn ang="0">
                  <a:pos x="26" y="17"/>
                </a:cxn>
                <a:cxn ang="0">
                  <a:pos x="26" y="15"/>
                </a:cxn>
              </a:cxnLst>
              <a:rect l="0" t="0" r="r" b="b"/>
              <a:pathLst>
                <a:path w="26" h="29">
                  <a:moveTo>
                    <a:pt x="26" y="15"/>
                  </a:moveTo>
                  <a:lnTo>
                    <a:pt x="26" y="12"/>
                  </a:lnTo>
                  <a:lnTo>
                    <a:pt x="23" y="8"/>
                  </a:lnTo>
                  <a:lnTo>
                    <a:pt x="21" y="5"/>
                  </a:lnTo>
                  <a:lnTo>
                    <a:pt x="18" y="3"/>
                  </a:lnTo>
                  <a:lnTo>
                    <a:pt x="16" y="3"/>
                  </a:lnTo>
                  <a:lnTo>
                    <a:pt x="11" y="0"/>
                  </a:lnTo>
                  <a:lnTo>
                    <a:pt x="9" y="3"/>
                  </a:lnTo>
                  <a:lnTo>
                    <a:pt x="4" y="3"/>
                  </a:lnTo>
                  <a:lnTo>
                    <a:pt x="2" y="5"/>
                  </a:lnTo>
                  <a:lnTo>
                    <a:pt x="0" y="8"/>
                  </a:lnTo>
                  <a:lnTo>
                    <a:pt x="0" y="12"/>
                  </a:lnTo>
                  <a:lnTo>
                    <a:pt x="0" y="15"/>
                  </a:lnTo>
                  <a:lnTo>
                    <a:pt x="0" y="17"/>
                  </a:lnTo>
                  <a:lnTo>
                    <a:pt x="0" y="22"/>
                  </a:lnTo>
                  <a:lnTo>
                    <a:pt x="2" y="24"/>
                  </a:lnTo>
                  <a:lnTo>
                    <a:pt x="4" y="26"/>
                  </a:lnTo>
                  <a:lnTo>
                    <a:pt x="9" y="26"/>
                  </a:lnTo>
                  <a:lnTo>
                    <a:pt x="11" y="29"/>
                  </a:lnTo>
                  <a:lnTo>
                    <a:pt x="16" y="26"/>
                  </a:lnTo>
                  <a:lnTo>
                    <a:pt x="18" y="26"/>
                  </a:lnTo>
                  <a:lnTo>
                    <a:pt x="21" y="24"/>
                  </a:lnTo>
                  <a:lnTo>
                    <a:pt x="23" y="22"/>
                  </a:lnTo>
                  <a:lnTo>
                    <a:pt x="26" y="17"/>
                  </a:lnTo>
                  <a:lnTo>
                    <a:pt x="26" y="15"/>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508" name="Freeform 332"/>
            <p:cNvSpPr>
              <a:spLocks/>
            </p:cNvSpPr>
            <p:nvPr/>
          </p:nvSpPr>
          <p:spPr bwMode="auto">
            <a:xfrm>
              <a:off x="3437" y="1655"/>
              <a:ext cx="58" cy="60"/>
            </a:xfrm>
            <a:custGeom>
              <a:avLst/>
              <a:gdLst/>
              <a:ahLst/>
              <a:cxnLst>
                <a:cxn ang="0">
                  <a:pos x="26" y="12"/>
                </a:cxn>
                <a:cxn ang="0">
                  <a:pos x="26" y="10"/>
                </a:cxn>
                <a:cxn ang="0">
                  <a:pos x="23" y="5"/>
                </a:cxn>
                <a:cxn ang="0">
                  <a:pos x="21" y="3"/>
                </a:cxn>
                <a:cxn ang="0">
                  <a:pos x="19" y="0"/>
                </a:cxn>
                <a:cxn ang="0">
                  <a:pos x="16" y="0"/>
                </a:cxn>
                <a:cxn ang="0">
                  <a:pos x="12" y="0"/>
                </a:cxn>
                <a:cxn ang="0">
                  <a:pos x="9" y="0"/>
                </a:cxn>
                <a:cxn ang="0">
                  <a:pos x="4" y="0"/>
                </a:cxn>
                <a:cxn ang="0">
                  <a:pos x="2" y="3"/>
                </a:cxn>
                <a:cxn ang="0">
                  <a:pos x="0" y="5"/>
                </a:cxn>
                <a:cxn ang="0">
                  <a:pos x="0" y="10"/>
                </a:cxn>
                <a:cxn ang="0">
                  <a:pos x="0" y="12"/>
                </a:cxn>
                <a:cxn ang="0">
                  <a:pos x="0" y="17"/>
                </a:cxn>
                <a:cxn ang="0">
                  <a:pos x="0" y="19"/>
                </a:cxn>
                <a:cxn ang="0">
                  <a:pos x="2" y="22"/>
                </a:cxn>
                <a:cxn ang="0">
                  <a:pos x="4" y="24"/>
                </a:cxn>
                <a:cxn ang="0">
                  <a:pos x="9" y="26"/>
                </a:cxn>
                <a:cxn ang="0">
                  <a:pos x="12" y="26"/>
                </a:cxn>
                <a:cxn ang="0">
                  <a:pos x="16" y="26"/>
                </a:cxn>
                <a:cxn ang="0">
                  <a:pos x="19" y="24"/>
                </a:cxn>
                <a:cxn ang="0">
                  <a:pos x="21" y="22"/>
                </a:cxn>
                <a:cxn ang="0">
                  <a:pos x="23" y="19"/>
                </a:cxn>
                <a:cxn ang="0">
                  <a:pos x="26" y="17"/>
                </a:cxn>
                <a:cxn ang="0">
                  <a:pos x="26" y="12"/>
                </a:cxn>
              </a:cxnLst>
              <a:rect l="0" t="0" r="r" b="b"/>
              <a:pathLst>
                <a:path w="26" h="26">
                  <a:moveTo>
                    <a:pt x="26" y="12"/>
                  </a:moveTo>
                  <a:lnTo>
                    <a:pt x="26" y="10"/>
                  </a:lnTo>
                  <a:lnTo>
                    <a:pt x="23" y="5"/>
                  </a:lnTo>
                  <a:lnTo>
                    <a:pt x="21" y="3"/>
                  </a:lnTo>
                  <a:lnTo>
                    <a:pt x="19" y="0"/>
                  </a:lnTo>
                  <a:lnTo>
                    <a:pt x="16" y="0"/>
                  </a:lnTo>
                  <a:lnTo>
                    <a:pt x="12" y="0"/>
                  </a:lnTo>
                  <a:lnTo>
                    <a:pt x="9" y="0"/>
                  </a:lnTo>
                  <a:lnTo>
                    <a:pt x="4" y="0"/>
                  </a:lnTo>
                  <a:lnTo>
                    <a:pt x="2" y="3"/>
                  </a:lnTo>
                  <a:lnTo>
                    <a:pt x="0" y="5"/>
                  </a:lnTo>
                  <a:lnTo>
                    <a:pt x="0" y="10"/>
                  </a:lnTo>
                  <a:lnTo>
                    <a:pt x="0" y="12"/>
                  </a:lnTo>
                  <a:lnTo>
                    <a:pt x="0" y="17"/>
                  </a:lnTo>
                  <a:lnTo>
                    <a:pt x="0" y="19"/>
                  </a:lnTo>
                  <a:lnTo>
                    <a:pt x="2" y="22"/>
                  </a:lnTo>
                  <a:lnTo>
                    <a:pt x="4" y="24"/>
                  </a:lnTo>
                  <a:lnTo>
                    <a:pt x="9" y="26"/>
                  </a:lnTo>
                  <a:lnTo>
                    <a:pt x="12" y="26"/>
                  </a:lnTo>
                  <a:lnTo>
                    <a:pt x="16" y="26"/>
                  </a:lnTo>
                  <a:lnTo>
                    <a:pt x="19" y="24"/>
                  </a:lnTo>
                  <a:lnTo>
                    <a:pt x="21" y="22"/>
                  </a:lnTo>
                  <a:lnTo>
                    <a:pt x="23"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09" name="Freeform 333"/>
            <p:cNvSpPr>
              <a:spLocks/>
            </p:cNvSpPr>
            <p:nvPr/>
          </p:nvSpPr>
          <p:spPr bwMode="auto">
            <a:xfrm>
              <a:off x="3724" y="1623"/>
              <a:ext cx="59" cy="60"/>
            </a:xfrm>
            <a:custGeom>
              <a:avLst/>
              <a:gdLst/>
              <a:ahLst/>
              <a:cxnLst>
                <a:cxn ang="0">
                  <a:pos x="26" y="12"/>
                </a:cxn>
                <a:cxn ang="0">
                  <a:pos x="26" y="10"/>
                </a:cxn>
                <a:cxn ang="0">
                  <a:pos x="24" y="5"/>
                </a:cxn>
                <a:cxn ang="0">
                  <a:pos x="22" y="2"/>
                </a:cxn>
                <a:cxn ang="0">
                  <a:pos x="19" y="0"/>
                </a:cxn>
                <a:cxn ang="0">
                  <a:pos x="17" y="0"/>
                </a:cxn>
                <a:cxn ang="0">
                  <a:pos x="12" y="0"/>
                </a:cxn>
                <a:cxn ang="0">
                  <a:pos x="10" y="0"/>
                </a:cxn>
                <a:cxn ang="0">
                  <a:pos x="5" y="0"/>
                </a:cxn>
                <a:cxn ang="0">
                  <a:pos x="3" y="2"/>
                </a:cxn>
                <a:cxn ang="0">
                  <a:pos x="0" y="5"/>
                </a:cxn>
                <a:cxn ang="0">
                  <a:pos x="0" y="10"/>
                </a:cxn>
                <a:cxn ang="0">
                  <a:pos x="0" y="12"/>
                </a:cxn>
                <a:cxn ang="0">
                  <a:pos x="0" y="17"/>
                </a:cxn>
                <a:cxn ang="0">
                  <a:pos x="0" y="19"/>
                </a:cxn>
                <a:cxn ang="0">
                  <a:pos x="3" y="21"/>
                </a:cxn>
                <a:cxn ang="0">
                  <a:pos x="5"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5"/>
                  </a:lnTo>
                  <a:lnTo>
                    <a:pt x="22" y="2"/>
                  </a:lnTo>
                  <a:lnTo>
                    <a:pt x="19" y="0"/>
                  </a:lnTo>
                  <a:lnTo>
                    <a:pt x="17" y="0"/>
                  </a:lnTo>
                  <a:lnTo>
                    <a:pt x="12" y="0"/>
                  </a:lnTo>
                  <a:lnTo>
                    <a:pt x="10" y="0"/>
                  </a:lnTo>
                  <a:lnTo>
                    <a:pt x="5" y="0"/>
                  </a:lnTo>
                  <a:lnTo>
                    <a:pt x="3" y="2"/>
                  </a:lnTo>
                  <a:lnTo>
                    <a:pt x="0" y="5"/>
                  </a:lnTo>
                  <a:lnTo>
                    <a:pt x="0" y="10"/>
                  </a:lnTo>
                  <a:lnTo>
                    <a:pt x="0" y="12"/>
                  </a:lnTo>
                  <a:lnTo>
                    <a:pt x="0" y="17"/>
                  </a:lnTo>
                  <a:lnTo>
                    <a:pt x="0" y="19"/>
                  </a:lnTo>
                  <a:lnTo>
                    <a:pt x="3" y="21"/>
                  </a:lnTo>
                  <a:lnTo>
                    <a:pt x="5" y="24"/>
                  </a:lnTo>
                  <a:lnTo>
                    <a:pt x="10" y="26"/>
                  </a:lnTo>
                  <a:lnTo>
                    <a:pt x="12" y="26"/>
                  </a:lnTo>
                  <a:lnTo>
                    <a:pt x="17" y="26"/>
                  </a:lnTo>
                  <a:lnTo>
                    <a:pt x="19" y="24"/>
                  </a:lnTo>
                  <a:lnTo>
                    <a:pt x="22" y="21"/>
                  </a:lnTo>
                  <a:lnTo>
                    <a:pt x="24" y="19"/>
                  </a:lnTo>
                  <a:lnTo>
                    <a:pt x="26" y="17"/>
                  </a:lnTo>
                  <a:lnTo>
                    <a:pt x="26" y="12"/>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510" name="Freeform 334"/>
            <p:cNvSpPr>
              <a:spLocks/>
            </p:cNvSpPr>
            <p:nvPr/>
          </p:nvSpPr>
          <p:spPr bwMode="auto">
            <a:xfrm>
              <a:off x="3581" y="1627"/>
              <a:ext cx="59" cy="67"/>
            </a:xfrm>
            <a:custGeom>
              <a:avLst/>
              <a:gdLst/>
              <a:ahLst/>
              <a:cxnLst>
                <a:cxn ang="0">
                  <a:pos x="26" y="15"/>
                </a:cxn>
                <a:cxn ang="0">
                  <a:pos x="26" y="12"/>
                </a:cxn>
                <a:cxn ang="0">
                  <a:pos x="23" y="8"/>
                </a:cxn>
                <a:cxn ang="0">
                  <a:pos x="21" y="5"/>
                </a:cxn>
                <a:cxn ang="0">
                  <a:pos x="18" y="3"/>
                </a:cxn>
                <a:cxn ang="0">
                  <a:pos x="16" y="3"/>
                </a:cxn>
                <a:cxn ang="0">
                  <a:pos x="11" y="0"/>
                </a:cxn>
                <a:cxn ang="0">
                  <a:pos x="9" y="3"/>
                </a:cxn>
                <a:cxn ang="0">
                  <a:pos x="4" y="3"/>
                </a:cxn>
                <a:cxn ang="0">
                  <a:pos x="2" y="5"/>
                </a:cxn>
                <a:cxn ang="0">
                  <a:pos x="0" y="8"/>
                </a:cxn>
                <a:cxn ang="0">
                  <a:pos x="0" y="12"/>
                </a:cxn>
                <a:cxn ang="0">
                  <a:pos x="0" y="15"/>
                </a:cxn>
                <a:cxn ang="0">
                  <a:pos x="0" y="17"/>
                </a:cxn>
                <a:cxn ang="0">
                  <a:pos x="0" y="22"/>
                </a:cxn>
                <a:cxn ang="0">
                  <a:pos x="2" y="24"/>
                </a:cxn>
                <a:cxn ang="0">
                  <a:pos x="4" y="26"/>
                </a:cxn>
                <a:cxn ang="0">
                  <a:pos x="9" y="26"/>
                </a:cxn>
                <a:cxn ang="0">
                  <a:pos x="11" y="29"/>
                </a:cxn>
                <a:cxn ang="0">
                  <a:pos x="16" y="26"/>
                </a:cxn>
                <a:cxn ang="0">
                  <a:pos x="18" y="26"/>
                </a:cxn>
                <a:cxn ang="0">
                  <a:pos x="21" y="24"/>
                </a:cxn>
                <a:cxn ang="0">
                  <a:pos x="23" y="22"/>
                </a:cxn>
                <a:cxn ang="0">
                  <a:pos x="26" y="17"/>
                </a:cxn>
                <a:cxn ang="0">
                  <a:pos x="26" y="15"/>
                </a:cxn>
              </a:cxnLst>
              <a:rect l="0" t="0" r="r" b="b"/>
              <a:pathLst>
                <a:path w="26" h="29">
                  <a:moveTo>
                    <a:pt x="26" y="15"/>
                  </a:moveTo>
                  <a:lnTo>
                    <a:pt x="26" y="12"/>
                  </a:lnTo>
                  <a:lnTo>
                    <a:pt x="23" y="8"/>
                  </a:lnTo>
                  <a:lnTo>
                    <a:pt x="21" y="5"/>
                  </a:lnTo>
                  <a:lnTo>
                    <a:pt x="18" y="3"/>
                  </a:lnTo>
                  <a:lnTo>
                    <a:pt x="16" y="3"/>
                  </a:lnTo>
                  <a:lnTo>
                    <a:pt x="11" y="0"/>
                  </a:lnTo>
                  <a:lnTo>
                    <a:pt x="9" y="3"/>
                  </a:lnTo>
                  <a:lnTo>
                    <a:pt x="4" y="3"/>
                  </a:lnTo>
                  <a:lnTo>
                    <a:pt x="2" y="5"/>
                  </a:lnTo>
                  <a:lnTo>
                    <a:pt x="0" y="8"/>
                  </a:lnTo>
                  <a:lnTo>
                    <a:pt x="0" y="12"/>
                  </a:lnTo>
                  <a:lnTo>
                    <a:pt x="0" y="15"/>
                  </a:lnTo>
                  <a:lnTo>
                    <a:pt x="0" y="17"/>
                  </a:lnTo>
                  <a:lnTo>
                    <a:pt x="0" y="22"/>
                  </a:lnTo>
                  <a:lnTo>
                    <a:pt x="2" y="24"/>
                  </a:lnTo>
                  <a:lnTo>
                    <a:pt x="4" y="26"/>
                  </a:lnTo>
                  <a:lnTo>
                    <a:pt x="9" y="26"/>
                  </a:lnTo>
                  <a:lnTo>
                    <a:pt x="11" y="29"/>
                  </a:lnTo>
                  <a:lnTo>
                    <a:pt x="16" y="26"/>
                  </a:lnTo>
                  <a:lnTo>
                    <a:pt x="18" y="26"/>
                  </a:lnTo>
                  <a:lnTo>
                    <a:pt x="21" y="24"/>
                  </a:lnTo>
                  <a:lnTo>
                    <a:pt x="23" y="22"/>
                  </a:lnTo>
                  <a:lnTo>
                    <a:pt x="26" y="17"/>
                  </a:lnTo>
                  <a:lnTo>
                    <a:pt x="26" y="15"/>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11" name="Freeform 335"/>
            <p:cNvSpPr>
              <a:spLocks/>
            </p:cNvSpPr>
            <p:nvPr/>
          </p:nvSpPr>
          <p:spPr bwMode="auto">
            <a:xfrm>
              <a:off x="3868" y="1602"/>
              <a:ext cx="59" cy="60"/>
            </a:xfrm>
            <a:custGeom>
              <a:avLst/>
              <a:gdLst/>
              <a:ahLst/>
              <a:cxnLst>
                <a:cxn ang="0">
                  <a:pos x="26" y="14"/>
                </a:cxn>
                <a:cxn ang="0">
                  <a:pos x="26" y="9"/>
                </a:cxn>
                <a:cxn ang="0">
                  <a:pos x="24" y="7"/>
                </a:cxn>
                <a:cxn ang="0">
                  <a:pos x="21" y="4"/>
                </a:cxn>
                <a:cxn ang="0">
                  <a:pos x="19" y="2"/>
                </a:cxn>
                <a:cxn ang="0">
                  <a:pos x="17" y="0"/>
                </a:cxn>
                <a:cxn ang="0">
                  <a:pos x="12" y="0"/>
                </a:cxn>
                <a:cxn ang="0">
                  <a:pos x="10" y="0"/>
                </a:cxn>
                <a:cxn ang="0">
                  <a:pos x="5" y="2"/>
                </a:cxn>
                <a:cxn ang="0">
                  <a:pos x="2" y="4"/>
                </a:cxn>
                <a:cxn ang="0">
                  <a:pos x="0" y="7"/>
                </a:cxn>
                <a:cxn ang="0">
                  <a:pos x="0" y="9"/>
                </a:cxn>
                <a:cxn ang="0">
                  <a:pos x="0" y="14"/>
                </a:cxn>
                <a:cxn ang="0">
                  <a:pos x="0" y="16"/>
                </a:cxn>
                <a:cxn ang="0">
                  <a:pos x="0" y="21"/>
                </a:cxn>
                <a:cxn ang="0">
                  <a:pos x="2" y="23"/>
                </a:cxn>
                <a:cxn ang="0">
                  <a:pos x="5" y="26"/>
                </a:cxn>
                <a:cxn ang="0">
                  <a:pos x="10" y="26"/>
                </a:cxn>
                <a:cxn ang="0">
                  <a:pos x="12" y="26"/>
                </a:cxn>
                <a:cxn ang="0">
                  <a:pos x="17"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10" y="0"/>
                  </a:lnTo>
                  <a:lnTo>
                    <a:pt x="5" y="2"/>
                  </a:lnTo>
                  <a:lnTo>
                    <a:pt x="2" y="4"/>
                  </a:lnTo>
                  <a:lnTo>
                    <a:pt x="0" y="7"/>
                  </a:lnTo>
                  <a:lnTo>
                    <a:pt x="0" y="9"/>
                  </a:lnTo>
                  <a:lnTo>
                    <a:pt x="0" y="14"/>
                  </a:lnTo>
                  <a:lnTo>
                    <a:pt x="0" y="16"/>
                  </a:lnTo>
                  <a:lnTo>
                    <a:pt x="0" y="21"/>
                  </a:lnTo>
                  <a:lnTo>
                    <a:pt x="2" y="23"/>
                  </a:lnTo>
                  <a:lnTo>
                    <a:pt x="5" y="26"/>
                  </a:lnTo>
                  <a:lnTo>
                    <a:pt x="10" y="26"/>
                  </a:lnTo>
                  <a:lnTo>
                    <a:pt x="12" y="26"/>
                  </a:lnTo>
                  <a:lnTo>
                    <a:pt x="17" y="26"/>
                  </a:lnTo>
                  <a:lnTo>
                    <a:pt x="19" y="26"/>
                  </a:lnTo>
                  <a:lnTo>
                    <a:pt x="21" y="23"/>
                  </a:lnTo>
                  <a:lnTo>
                    <a:pt x="24" y="21"/>
                  </a:lnTo>
                  <a:lnTo>
                    <a:pt x="26" y="16"/>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512" name="Freeform 336"/>
            <p:cNvSpPr>
              <a:spLocks/>
            </p:cNvSpPr>
            <p:nvPr/>
          </p:nvSpPr>
          <p:spPr bwMode="auto">
            <a:xfrm>
              <a:off x="3724" y="1623"/>
              <a:ext cx="59" cy="60"/>
            </a:xfrm>
            <a:custGeom>
              <a:avLst/>
              <a:gdLst/>
              <a:ahLst/>
              <a:cxnLst>
                <a:cxn ang="0">
                  <a:pos x="26" y="12"/>
                </a:cxn>
                <a:cxn ang="0">
                  <a:pos x="26" y="10"/>
                </a:cxn>
                <a:cxn ang="0">
                  <a:pos x="24" y="5"/>
                </a:cxn>
                <a:cxn ang="0">
                  <a:pos x="22" y="2"/>
                </a:cxn>
                <a:cxn ang="0">
                  <a:pos x="19" y="0"/>
                </a:cxn>
                <a:cxn ang="0">
                  <a:pos x="17" y="0"/>
                </a:cxn>
                <a:cxn ang="0">
                  <a:pos x="12" y="0"/>
                </a:cxn>
                <a:cxn ang="0">
                  <a:pos x="10" y="0"/>
                </a:cxn>
                <a:cxn ang="0">
                  <a:pos x="5" y="0"/>
                </a:cxn>
                <a:cxn ang="0">
                  <a:pos x="3" y="2"/>
                </a:cxn>
                <a:cxn ang="0">
                  <a:pos x="0" y="5"/>
                </a:cxn>
                <a:cxn ang="0">
                  <a:pos x="0" y="10"/>
                </a:cxn>
                <a:cxn ang="0">
                  <a:pos x="0" y="12"/>
                </a:cxn>
                <a:cxn ang="0">
                  <a:pos x="0" y="17"/>
                </a:cxn>
                <a:cxn ang="0">
                  <a:pos x="0" y="19"/>
                </a:cxn>
                <a:cxn ang="0">
                  <a:pos x="3" y="21"/>
                </a:cxn>
                <a:cxn ang="0">
                  <a:pos x="5"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5"/>
                  </a:lnTo>
                  <a:lnTo>
                    <a:pt x="22" y="2"/>
                  </a:lnTo>
                  <a:lnTo>
                    <a:pt x="19" y="0"/>
                  </a:lnTo>
                  <a:lnTo>
                    <a:pt x="17" y="0"/>
                  </a:lnTo>
                  <a:lnTo>
                    <a:pt x="12" y="0"/>
                  </a:lnTo>
                  <a:lnTo>
                    <a:pt x="10" y="0"/>
                  </a:lnTo>
                  <a:lnTo>
                    <a:pt x="5" y="0"/>
                  </a:lnTo>
                  <a:lnTo>
                    <a:pt x="3" y="2"/>
                  </a:lnTo>
                  <a:lnTo>
                    <a:pt x="0" y="5"/>
                  </a:lnTo>
                  <a:lnTo>
                    <a:pt x="0" y="10"/>
                  </a:lnTo>
                  <a:lnTo>
                    <a:pt x="0" y="12"/>
                  </a:lnTo>
                  <a:lnTo>
                    <a:pt x="0" y="17"/>
                  </a:lnTo>
                  <a:lnTo>
                    <a:pt x="0" y="19"/>
                  </a:lnTo>
                  <a:lnTo>
                    <a:pt x="3" y="21"/>
                  </a:lnTo>
                  <a:lnTo>
                    <a:pt x="5" y="24"/>
                  </a:lnTo>
                  <a:lnTo>
                    <a:pt x="10" y="26"/>
                  </a:lnTo>
                  <a:lnTo>
                    <a:pt x="12" y="26"/>
                  </a:lnTo>
                  <a:lnTo>
                    <a:pt x="17" y="26"/>
                  </a:lnTo>
                  <a:lnTo>
                    <a:pt x="19" y="24"/>
                  </a:lnTo>
                  <a:lnTo>
                    <a:pt x="22" y="21"/>
                  </a:lnTo>
                  <a:lnTo>
                    <a:pt x="24"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13" name="Freeform 337"/>
            <p:cNvSpPr>
              <a:spLocks/>
            </p:cNvSpPr>
            <p:nvPr/>
          </p:nvSpPr>
          <p:spPr bwMode="auto">
            <a:xfrm>
              <a:off x="4013" y="1607"/>
              <a:ext cx="59" cy="60"/>
            </a:xfrm>
            <a:custGeom>
              <a:avLst/>
              <a:gdLst/>
              <a:ahLst/>
              <a:cxnLst>
                <a:cxn ang="0">
                  <a:pos x="26" y="14"/>
                </a:cxn>
                <a:cxn ang="0">
                  <a:pos x="26" y="9"/>
                </a:cxn>
                <a:cxn ang="0">
                  <a:pos x="24" y="7"/>
                </a:cxn>
                <a:cxn ang="0">
                  <a:pos x="21" y="5"/>
                </a:cxn>
                <a:cxn ang="0">
                  <a:pos x="19" y="2"/>
                </a:cxn>
                <a:cxn ang="0">
                  <a:pos x="16" y="0"/>
                </a:cxn>
                <a:cxn ang="0">
                  <a:pos x="12" y="0"/>
                </a:cxn>
                <a:cxn ang="0">
                  <a:pos x="9" y="0"/>
                </a:cxn>
                <a:cxn ang="0">
                  <a:pos x="5" y="2"/>
                </a:cxn>
                <a:cxn ang="0">
                  <a:pos x="2" y="5"/>
                </a:cxn>
                <a:cxn ang="0">
                  <a:pos x="0" y="7"/>
                </a:cxn>
                <a:cxn ang="0">
                  <a:pos x="0" y="9"/>
                </a:cxn>
                <a:cxn ang="0">
                  <a:pos x="0" y="14"/>
                </a:cxn>
                <a:cxn ang="0">
                  <a:pos x="0" y="17"/>
                </a:cxn>
                <a:cxn ang="0">
                  <a:pos x="0" y="21"/>
                </a:cxn>
                <a:cxn ang="0">
                  <a:pos x="2" y="24"/>
                </a:cxn>
                <a:cxn ang="0">
                  <a:pos x="5" y="26"/>
                </a:cxn>
                <a:cxn ang="0">
                  <a:pos x="9" y="26"/>
                </a:cxn>
                <a:cxn ang="0">
                  <a:pos x="12" y="26"/>
                </a:cxn>
                <a:cxn ang="0">
                  <a:pos x="16" y="26"/>
                </a:cxn>
                <a:cxn ang="0">
                  <a:pos x="19" y="26"/>
                </a:cxn>
                <a:cxn ang="0">
                  <a:pos x="21" y="24"/>
                </a:cxn>
                <a:cxn ang="0">
                  <a:pos x="24" y="21"/>
                </a:cxn>
                <a:cxn ang="0">
                  <a:pos x="26" y="17"/>
                </a:cxn>
                <a:cxn ang="0">
                  <a:pos x="26" y="14"/>
                </a:cxn>
              </a:cxnLst>
              <a:rect l="0" t="0" r="r" b="b"/>
              <a:pathLst>
                <a:path w="26" h="26">
                  <a:moveTo>
                    <a:pt x="26" y="14"/>
                  </a:moveTo>
                  <a:lnTo>
                    <a:pt x="26" y="9"/>
                  </a:lnTo>
                  <a:lnTo>
                    <a:pt x="24" y="7"/>
                  </a:lnTo>
                  <a:lnTo>
                    <a:pt x="21" y="5"/>
                  </a:lnTo>
                  <a:lnTo>
                    <a:pt x="19" y="2"/>
                  </a:lnTo>
                  <a:lnTo>
                    <a:pt x="16" y="0"/>
                  </a:lnTo>
                  <a:lnTo>
                    <a:pt x="12" y="0"/>
                  </a:lnTo>
                  <a:lnTo>
                    <a:pt x="9" y="0"/>
                  </a:lnTo>
                  <a:lnTo>
                    <a:pt x="5" y="2"/>
                  </a:lnTo>
                  <a:lnTo>
                    <a:pt x="2" y="5"/>
                  </a:lnTo>
                  <a:lnTo>
                    <a:pt x="0" y="7"/>
                  </a:lnTo>
                  <a:lnTo>
                    <a:pt x="0" y="9"/>
                  </a:lnTo>
                  <a:lnTo>
                    <a:pt x="0" y="14"/>
                  </a:lnTo>
                  <a:lnTo>
                    <a:pt x="0" y="17"/>
                  </a:lnTo>
                  <a:lnTo>
                    <a:pt x="0" y="21"/>
                  </a:lnTo>
                  <a:lnTo>
                    <a:pt x="2" y="24"/>
                  </a:lnTo>
                  <a:lnTo>
                    <a:pt x="5" y="26"/>
                  </a:lnTo>
                  <a:lnTo>
                    <a:pt x="9" y="26"/>
                  </a:lnTo>
                  <a:lnTo>
                    <a:pt x="12" y="26"/>
                  </a:lnTo>
                  <a:lnTo>
                    <a:pt x="16" y="26"/>
                  </a:lnTo>
                  <a:lnTo>
                    <a:pt x="19" y="26"/>
                  </a:lnTo>
                  <a:lnTo>
                    <a:pt x="21" y="24"/>
                  </a:lnTo>
                  <a:lnTo>
                    <a:pt x="24" y="21"/>
                  </a:lnTo>
                  <a:lnTo>
                    <a:pt x="26" y="17"/>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515" name="Freeform 339"/>
            <p:cNvSpPr>
              <a:spLocks/>
            </p:cNvSpPr>
            <p:nvPr/>
          </p:nvSpPr>
          <p:spPr bwMode="auto">
            <a:xfrm>
              <a:off x="1418" y="1979"/>
              <a:ext cx="59" cy="60"/>
            </a:xfrm>
            <a:custGeom>
              <a:avLst/>
              <a:gdLst/>
              <a:ahLst/>
              <a:cxnLst>
                <a:cxn ang="0">
                  <a:pos x="26" y="14"/>
                </a:cxn>
                <a:cxn ang="0">
                  <a:pos x="26" y="9"/>
                </a:cxn>
                <a:cxn ang="0">
                  <a:pos x="23" y="7"/>
                </a:cxn>
                <a:cxn ang="0">
                  <a:pos x="21" y="4"/>
                </a:cxn>
                <a:cxn ang="0">
                  <a:pos x="19" y="2"/>
                </a:cxn>
                <a:cxn ang="0">
                  <a:pos x="16" y="0"/>
                </a:cxn>
                <a:cxn ang="0">
                  <a:pos x="12" y="0"/>
                </a:cxn>
                <a:cxn ang="0">
                  <a:pos x="9" y="0"/>
                </a:cxn>
                <a:cxn ang="0">
                  <a:pos x="7" y="2"/>
                </a:cxn>
                <a:cxn ang="0">
                  <a:pos x="4" y="4"/>
                </a:cxn>
                <a:cxn ang="0">
                  <a:pos x="2" y="7"/>
                </a:cxn>
                <a:cxn ang="0">
                  <a:pos x="0" y="9"/>
                </a:cxn>
                <a:cxn ang="0">
                  <a:pos x="0" y="14"/>
                </a:cxn>
                <a:cxn ang="0">
                  <a:pos x="0" y="16"/>
                </a:cxn>
                <a:cxn ang="0">
                  <a:pos x="2" y="21"/>
                </a:cxn>
                <a:cxn ang="0">
                  <a:pos x="4" y="23"/>
                </a:cxn>
                <a:cxn ang="0">
                  <a:pos x="7" y="26"/>
                </a:cxn>
                <a:cxn ang="0">
                  <a:pos x="9" y="26"/>
                </a:cxn>
                <a:cxn ang="0">
                  <a:pos x="12" y="26"/>
                </a:cxn>
                <a:cxn ang="0">
                  <a:pos x="16" y="26"/>
                </a:cxn>
                <a:cxn ang="0">
                  <a:pos x="19" y="26"/>
                </a:cxn>
                <a:cxn ang="0">
                  <a:pos x="21" y="23"/>
                </a:cxn>
                <a:cxn ang="0">
                  <a:pos x="23" y="21"/>
                </a:cxn>
                <a:cxn ang="0">
                  <a:pos x="26" y="16"/>
                </a:cxn>
                <a:cxn ang="0">
                  <a:pos x="26" y="14"/>
                </a:cxn>
              </a:cxnLst>
              <a:rect l="0" t="0" r="r" b="b"/>
              <a:pathLst>
                <a:path w="26" h="26">
                  <a:moveTo>
                    <a:pt x="26" y="14"/>
                  </a:moveTo>
                  <a:lnTo>
                    <a:pt x="26" y="9"/>
                  </a:lnTo>
                  <a:lnTo>
                    <a:pt x="23" y="7"/>
                  </a:lnTo>
                  <a:lnTo>
                    <a:pt x="21" y="4"/>
                  </a:lnTo>
                  <a:lnTo>
                    <a:pt x="19" y="2"/>
                  </a:lnTo>
                  <a:lnTo>
                    <a:pt x="16" y="0"/>
                  </a:lnTo>
                  <a:lnTo>
                    <a:pt x="12" y="0"/>
                  </a:lnTo>
                  <a:lnTo>
                    <a:pt x="9" y="0"/>
                  </a:lnTo>
                  <a:lnTo>
                    <a:pt x="7" y="2"/>
                  </a:lnTo>
                  <a:lnTo>
                    <a:pt x="4" y="4"/>
                  </a:lnTo>
                  <a:lnTo>
                    <a:pt x="2" y="7"/>
                  </a:lnTo>
                  <a:lnTo>
                    <a:pt x="0" y="9"/>
                  </a:lnTo>
                  <a:lnTo>
                    <a:pt x="0" y="14"/>
                  </a:lnTo>
                  <a:lnTo>
                    <a:pt x="0" y="16"/>
                  </a:lnTo>
                  <a:lnTo>
                    <a:pt x="2" y="21"/>
                  </a:lnTo>
                  <a:lnTo>
                    <a:pt x="4" y="23"/>
                  </a:lnTo>
                  <a:lnTo>
                    <a:pt x="7" y="26"/>
                  </a:lnTo>
                  <a:lnTo>
                    <a:pt x="9" y="26"/>
                  </a:lnTo>
                  <a:lnTo>
                    <a:pt x="12" y="26"/>
                  </a:lnTo>
                  <a:lnTo>
                    <a:pt x="16" y="26"/>
                  </a:lnTo>
                  <a:lnTo>
                    <a:pt x="19" y="26"/>
                  </a:lnTo>
                  <a:lnTo>
                    <a:pt x="21" y="23"/>
                  </a:lnTo>
                  <a:lnTo>
                    <a:pt x="23"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516" name="Freeform 340"/>
            <p:cNvSpPr>
              <a:spLocks/>
            </p:cNvSpPr>
            <p:nvPr/>
          </p:nvSpPr>
          <p:spPr bwMode="auto">
            <a:xfrm>
              <a:off x="1562" y="2016"/>
              <a:ext cx="59" cy="60"/>
            </a:xfrm>
            <a:custGeom>
              <a:avLst/>
              <a:gdLst/>
              <a:ahLst/>
              <a:cxnLst>
                <a:cxn ang="0">
                  <a:pos x="26" y="12"/>
                </a:cxn>
                <a:cxn ang="0">
                  <a:pos x="26" y="10"/>
                </a:cxn>
                <a:cxn ang="0">
                  <a:pos x="23" y="5"/>
                </a:cxn>
                <a:cxn ang="0">
                  <a:pos x="21" y="3"/>
                </a:cxn>
                <a:cxn ang="0">
                  <a:pos x="18" y="0"/>
                </a:cxn>
                <a:cxn ang="0">
                  <a:pos x="16" y="0"/>
                </a:cxn>
                <a:cxn ang="0">
                  <a:pos x="11" y="0"/>
                </a:cxn>
                <a:cxn ang="0">
                  <a:pos x="9" y="0"/>
                </a:cxn>
                <a:cxn ang="0">
                  <a:pos x="7" y="0"/>
                </a:cxn>
                <a:cxn ang="0">
                  <a:pos x="2" y="3"/>
                </a:cxn>
                <a:cxn ang="0">
                  <a:pos x="2" y="5"/>
                </a:cxn>
                <a:cxn ang="0">
                  <a:pos x="0" y="10"/>
                </a:cxn>
                <a:cxn ang="0">
                  <a:pos x="0" y="12"/>
                </a:cxn>
                <a:cxn ang="0">
                  <a:pos x="0" y="17"/>
                </a:cxn>
                <a:cxn ang="0">
                  <a:pos x="2" y="19"/>
                </a:cxn>
                <a:cxn ang="0">
                  <a:pos x="2" y="21"/>
                </a:cxn>
                <a:cxn ang="0">
                  <a:pos x="7" y="24"/>
                </a:cxn>
                <a:cxn ang="0">
                  <a:pos x="9" y="26"/>
                </a:cxn>
                <a:cxn ang="0">
                  <a:pos x="11" y="26"/>
                </a:cxn>
                <a:cxn ang="0">
                  <a:pos x="16" y="26"/>
                </a:cxn>
                <a:cxn ang="0">
                  <a:pos x="18" y="24"/>
                </a:cxn>
                <a:cxn ang="0">
                  <a:pos x="21" y="21"/>
                </a:cxn>
                <a:cxn ang="0">
                  <a:pos x="23" y="19"/>
                </a:cxn>
                <a:cxn ang="0">
                  <a:pos x="26" y="17"/>
                </a:cxn>
                <a:cxn ang="0">
                  <a:pos x="26" y="12"/>
                </a:cxn>
              </a:cxnLst>
              <a:rect l="0" t="0" r="r" b="b"/>
              <a:pathLst>
                <a:path w="26" h="26">
                  <a:moveTo>
                    <a:pt x="26" y="12"/>
                  </a:moveTo>
                  <a:lnTo>
                    <a:pt x="26" y="10"/>
                  </a:lnTo>
                  <a:lnTo>
                    <a:pt x="23" y="5"/>
                  </a:lnTo>
                  <a:lnTo>
                    <a:pt x="21" y="3"/>
                  </a:lnTo>
                  <a:lnTo>
                    <a:pt x="18" y="0"/>
                  </a:lnTo>
                  <a:lnTo>
                    <a:pt x="16" y="0"/>
                  </a:lnTo>
                  <a:lnTo>
                    <a:pt x="11" y="0"/>
                  </a:lnTo>
                  <a:lnTo>
                    <a:pt x="9" y="0"/>
                  </a:lnTo>
                  <a:lnTo>
                    <a:pt x="7" y="0"/>
                  </a:lnTo>
                  <a:lnTo>
                    <a:pt x="2" y="3"/>
                  </a:lnTo>
                  <a:lnTo>
                    <a:pt x="2" y="5"/>
                  </a:lnTo>
                  <a:lnTo>
                    <a:pt x="0" y="10"/>
                  </a:lnTo>
                  <a:lnTo>
                    <a:pt x="0" y="12"/>
                  </a:lnTo>
                  <a:lnTo>
                    <a:pt x="0" y="17"/>
                  </a:lnTo>
                  <a:lnTo>
                    <a:pt x="2" y="19"/>
                  </a:lnTo>
                  <a:lnTo>
                    <a:pt x="2" y="21"/>
                  </a:lnTo>
                  <a:lnTo>
                    <a:pt x="7" y="24"/>
                  </a:lnTo>
                  <a:lnTo>
                    <a:pt x="9" y="26"/>
                  </a:lnTo>
                  <a:lnTo>
                    <a:pt x="11" y="26"/>
                  </a:lnTo>
                  <a:lnTo>
                    <a:pt x="16" y="26"/>
                  </a:lnTo>
                  <a:lnTo>
                    <a:pt x="18" y="24"/>
                  </a:lnTo>
                  <a:lnTo>
                    <a:pt x="21" y="21"/>
                  </a:lnTo>
                  <a:lnTo>
                    <a:pt x="23" y="19"/>
                  </a:lnTo>
                  <a:lnTo>
                    <a:pt x="26" y="17"/>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517" name="Freeform 341"/>
            <p:cNvSpPr>
              <a:spLocks/>
            </p:cNvSpPr>
            <p:nvPr/>
          </p:nvSpPr>
          <p:spPr bwMode="auto">
            <a:xfrm>
              <a:off x="1418" y="1979"/>
              <a:ext cx="59" cy="60"/>
            </a:xfrm>
            <a:custGeom>
              <a:avLst/>
              <a:gdLst/>
              <a:ahLst/>
              <a:cxnLst>
                <a:cxn ang="0">
                  <a:pos x="26" y="14"/>
                </a:cxn>
                <a:cxn ang="0">
                  <a:pos x="26" y="9"/>
                </a:cxn>
                <a:cxn ang="0">
                  <a:pos x="23" y="7"/>
                </a:cxn>
                <a:cxn ang="0">
                  <a:pos x="21" y="4"/>
                </a:cxn>
                <a:cxn ang="0">
                  <a:pos x="19" y="2"/>
                </a:cxn>
                <a:cxn ang="0">
                  <a:pos x="16" y="0"/>
                </a:cxn>
                <a:cxn ang="0">
                  <a:pos x="12" y="0"/>
                </a:cxn>
                <a:cxn ang="0">
                  <a:pos x="9" y="0"/>
                </a:cxn>
                <a:cxn ang="0">
                  <a:pos x="7" y="2"/>
                </a:cxn>
                <a:cxn ang="0">
                  <a:pos x="4" y="4"/>
                </a:cxn>
                <a:cxn ang="0">
                  <a:pos x="2" y="7"/>
                </a:cxn>
                <a:cxn ang="0">
                  <a:pos x="0" y="9"/>
                </a:cxn>
                <a:cxn ang="0">
                  <a:pos x="0" y="14"/>
                </a:cxn>
                <a:cxn ang="0">
                  <a:pos x="0" y="16"/>
                </a:cxn>
                <a:cxn ang="0">
                  <a:pos x="2" y="21"/>
                </a:cxn>
                <a:cxn ang="0">
                  <a:pos x="4" y="23"/>
                </a:cxn>
                <a:cxn ang="0">
                  <a:pos x="7" y="26"/>
                </a:cxn>
                <a:cxn ang="0">
                  <a:pos x="9" y="26"/>
                </a:cxn>
                <a:cxn ang="0">
                  <a:pos x="12" y="26"/>
                </a:cxn>
                <a:cxn ang="0">
                  <a:pos x="16" y="26"/>
                </a:cxn>
                <a:cxn ang="0">
                  <a:pos x="19" y="26"/>
                </a:cxn>
                <a:cxn ang="0">
                  <a:pos x="21" y="23"/>
                </a:cxn>
                <a:cxn ang="0">
                  <a:pos x="23" y="21"/>
                </a:cxn>
                <a:cxn ang="0">
                  <a:pos x="26" y="16"/>
                </a:cxn>
                <a:cxn ang="0">
                  <a:pos x="26" y="14"/>
                </a:cxn>
              </a:cxnLst>
              <a:rect l="0" t="0" r="r" b="b"/>
              <a:pathLst>
                <a:path w="26" h="26">
                  <a:moveTo>
                    <a:pt x="26" y="14"/>
                  </a:moveTo>
                  <a:lnTo>
                    <a:pt x="26" y="9"/>
                  </a:lnTo>
                  <a:lnTo>
                    <a:pt x="23" y="7"/>
                  </a:lnTo>
                  <a:lnTo>
                    <a:pt x="21" y="4"/>
                  </a:lnTo>
                  <a:lnTo>
                    <a:pt x="19" y="2"/>
                  </a:lnTo>
                  <a:lnTo>
                    <a:pt x="16" y="0"/>
                  </a:lnTo>
                  <a:lnTo>
                    <a:pt x="12" y="0"/>
                  </a:lnTo>
                  <a:lnTo>
                    <a:pt x="9" y="0"/>
                  </a:lnTo>
                  <a:lnTo>
                    <a:pt x="7" y="2"/>
                  </a:lnTo>
                  <a:lnTo>
                    <a:pt x="4" y="4"/>
                  </a:lnTo>
                  <a:lnTo>
                    <a:pt x="2" y="7"/>
                  </a:lnTo>
                  <a:lnTo>
                    <a:pt x="0" y="9"/>
                  </a:lnTo>
                  <a:lnTo>
                    <a:pt x="0" y="14"/>
                  </a:lnTo>
                  <a:lnTo>
                    <a:pt x="0" y="16"/>
                  </a:lnTo>
                  <a:lnTo>
                    <a:pt x="2" y="21"/>
                  </a:lnTo>
                  <a:lnTo>
                    <a:pt x="4" y="23"/>
                  </a:lnTo>
                  <a:lnTo>
                    <a:pt x="7" y="26"/>
                  </a:lnTo>
                  <a:lnTo>
                    <a:pt x="9" y="26"/>
                  </a:lnTo>
                  <a:lnTo>
                    <a:pt x="12" y="26"/>
                  </a:lnTo>
                  <a:lnTo>
                    <a:pt x="16" y="26"/>
                  </a:lnTo>
                  <a:lnTo>
                    <a:pt x="19" y="26"/>
                  </a:lnTo>
                  <a:lnTo>
                    <a:pt x="21" y="23"/>
                  </a:lnTo>
                  <a:lnTo>
                    <a:pt x="23"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18" name="Freeform 342"/>
            <p:cNvSpPr>
              <a:spLocks/>
            </p:cNvSpPr>
            <p:nvPr/>
          </p:nvSpPr>
          <p:spPr bwMode="auto">
            <a:xfrm>
              <a:off x="1705" y="2027"/>
              <a:ext cx="59" cy="60"/>
            </a:xfrm>
            <a:custGeom>
              <a:avLst/>
              <a:gdLst/>
              <a:ahLst/>
              <a:cxnLst>
                <a:cxn ang="0">
                  <a:pos x="26" y="14"/>
                </a:cxn>
                <a:cxn ang="0">
                  <a:pos x="26" y="9"/>
                </a:cxn>
                <a:cxn ang="0">
                  <a:pos x="24" y="7"/>
                </a:cxn>
                <a:cxn ang="0">
                  <a:pos x="22" y="5"/>
                </a:cxn>
                <a:cxn ang="0">
                  <a:pos x="19" y="2"/>
                </a:cxn>
                <a:cxn ang="0">
                  <a:pos x="17" y="0"/>
                </a:cxn>
                <a:cxn ang="0">
                  <a:pos x="12" y="0"/>
                </a:cxn>
                <a:cxn ang="0">
                  <a:pos x="10" y="0"/>
                </a:cxn>
                <a:cxn ang="0">
                  <a:pos x="7" y="2"/>
                </a:cxn>
                <a:cxn ang="0">
                  <a:pos x="3" y="5"/>
                </a:cxn>
                <a:cxn ang="0">
                  <a:pos x="3" y="7"/>
                </a:cxn>
                <a:cxn ang="0">
                  <a:pos x="0" y="9"/>
                </a:cxn>
                <a:cxn ang="0">
                  <a:pos x="0" y="14"/>
                </a:cxn>
                <a:cxn ang="0">
                  <a:pos x="0" y="16"/>
                </a:cxn>
                <a:cxn ang="0">
                  <a:pos x="3" y="19"/>
                </a:cxn>
                <a:cxn ang="0">
                  <a:pos x="3" y="24"/>
                </a:cxn>
                <a:cxn ang="0">
                  <a:pos x="7" y="26"/>
                </a:cxn>
                <a:cxn ang="0">
                  <a:pos x="10" y="26"/>
                </a:cxn>
                <a:cxn ang="0">
                  <a:pos x="12" y="26"/>
                </a:cxn>
                <a:cxn ang="0">
                  <a:pos x="17" y="26"/>
                </a:cxn>
                <a:cxn ang="0">
                  <a:pos x="19" y="26"/>
                </a:cxn>
                <a:cxn ang="0">
                  <a:pos x="22" y="24"/>
                </a:cxn>
                <a:cxn ang="0">
                  <a:pos x="24" y="19"/>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7" y="2"/>
                  </a:lnTo>
                  <a:lnTo>
                    <a:pt x="3" y="5"/>
                  </a:lnTo>
                  <a:lnTo>
                    <a:pt x="3" y="7"/>
                  </a:lnTo>
                  <a:lnTo>
                    <a:pt x="0" y="9"/>
                  </a:lnTo>
                  <a:lnTo>
                    <a:pt x="0" y="14"/>
                  </a:lnTo>
                  <a:lnTo>
                    <a:pt x="0" y="16"/>
                  </a:lnTo>
                  <a:lnTo>
                    <a:pt x="3" y="19"/>
                  </a:lnTo>
                  <a:lnTo>
                    <a:pt x="3" y="24"/>
                  </a:lnTo>
                  <a:lnTo>
                    <a:pt x="7" y="26"/>
                  </a:lnTo>
                  <a:lnTo>
                    <a:pt x="10" y="26"/>
                  </a:lnTo>
                  <a:lnTo>
                    <a:pt x="12" y="26"/>
                  </a:lnTo>
                  <a:lnTo>
                    <a:pt x="17" y="26"/>
                  </a:lnTo>
                  <a:lnTo>
                    <a:pt x="19" y="26"/>
                  </a:lnTo>
                  <a:lnTo>
                    <a:pt x="22" y="24"/>
                  </a:lnTo>
                  <a:lnTo>
                    <a:pt x="24" y="19"/>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519" name="Freeform 343"/>
            <p:cNvSpPr>
              <a:spLocks/>
            </p:cNvSpPr>
            <p:nvPr/>
          </p:nvSpPr>
          <p:spPr bwMode="auto">
            <a:xfrm>
              <a:off x="1562" y="2016"/>
              <a:ext cx="59" cy="60"/>
            </a:xfrm>
            <a:custGeom>
              <a:avLst/>
              <a:gdLst/>
              <a:ahLst/>
              <a:cxnLst>
                <a:cxn ang="0">
                  <a:pos x="26" y="12"/>
                </a:cxn>
                <a:cxn ang="0">
                  <a:pos x="26" y="10"/>
                </a:cxn>
                <a:cxn ang="0">
                  <a:pos x="23" y="5"/>
                </a:cxn>
                <a:cxn ang="0">
                  <a:pos x="21" y="3"/>
                </a:cxn>
                <a:cxn ang="0">
                  <a:pos x="18" y="0"/>
                </a:cxn>
                <a:cxn ang="0">
                  <a:pos x="16" y="0"/>
                </a:cxn>
                <a:cxn ang="0">
                  <a:pos x="11" y="0"/>
                </a:cxn>
                <a:cxn ang="0">
                  <a:pos x="9" y="0"/>
                </a:cxn>
                <a:cxn ang="0">
                  <a:pos x="7" y="0"/>
                </a:cxn>
                <a:cxn ang="0">
                  <a:pos x="2" y="3"/>
                </a:cxn>
                <a:cxn ang="0">
                  <a:pos x="2" y="5"/>
                </a:cxn>
                <a:cxn ang="0">
                  <a:pos x="0" y="10"/>
                </a:cxn>
                <a:cxn ang="0">
                  <a:pos x="0" y="12"/>
                </a:cxn>
                <a:cxn ang="0">
                  <a:pos x="0" y="17"/>
                </a:cxn>
                <a:cxn ang="0">
                  <a:pos x="2" y="19"/>
                </a:cxn>
                <a:cxn ang="0">
                  <a:pos x="2" y="21"/>
                </a:cxn>
                <a:cxn ang="0">
                  <a:pos x="7" y="24"/>
                </a:cxn>
                <a:cxn ang="0">
                  <a:pos x="9" y="26"/>
                </a:cxn>
                <a:cxn ang="0">
                  <a:pos x="11" y="26"/>
                </a:cxn>
                <a:cxn ang="0">
                  <a:pos x="16" y="26"/>
                </a:cxn>
                <a:cxn ang="0">
                  <a:pos x="18" y="24"/>
                </a:cxn>
                <a:cxn ang="0">
                  <a:pos x="21" y="21"/>
                </a:cxn>
                <a:cxn ang="0">
                  <a:pos x="23" y="19"/>
                </a:cxn>
                <a:cxn ang="0">
                  <a:pos x="26" y="17"/>
                </a:cxn>
                <a:cxn ang="0">
                  <a:pos x="26" y="12"/>
                </a:cxn>
              </a:cxnLst>
              <a:rect l="0" t="0" r="r" b="b"/>
              <a:pathLst>
                <a:path w="26" h="26">
                  <a:moveTo>
                    <a:pt x="26" y="12"/>
                  </a:moveTo>
                  <a:lnTo>
                    <a:pt x="26" y="10"/>
                  </a:lnTo>
                  <a:lnTo>
                    <a:pt x="23" y="5"/>
                  </a:lnTo>
                  <a:lnTo>
                    <a:pt x="21" y="3"/>
                  </a:lnTo>
                  <a:lnTo>
                    <a:pt x="18" y="0"/>
                  </a:lnTo>
                  <a:lnTo>
                    <a:pt x="16" y="0"/>
                  </a:lnTo>
                  <a:lnTo>
                    <a:pt x="11" y="0"/>
                  </a:lnTo>
                  <a:lnTo>
                    <a:pt x="9" y="0"/>
                  </a:lnTo>
                  <a:lnTo>
                    <a:pt x="7" y="0"/>
                  </a:lnTo>
                  <a:lnTo>
                    <a:pt x="2" y="3"/>
                  </a:lnTo>
                  <a:lnTo>
                    <a:pt x="2" y="5"/>
                  </a:lnTo>
                  <a:lnTo>
                    <a:pt x="0" y="10"/>
                  </a:lnTo>
                  <a:lnTo>
                    <a:pt x="0" y="12"/>
                  </a:lnTo>
                  <a:lnTo>
                    <a:pt x="0" y="17"/>
                  </a:lnTo>
                  <a:lnTo>
                    <a:pt x="2" y="19"/>
                  </a:lnTo>
                  <a:lnTo>
                    <a:pt x="2" y="21"/>
                  </a:lnTo>
                  <a:lnTo>
                    <a:pt x="7" y="24"/>
                  </a:lnTo>
                  <a:lnTo>
                    <a:pt x="9" y="26"/>
                  </a:lnTo>
                  <a:lnTo>
                    <a:pt x="11" y="26"/>
                  </a:lnTo>
                  <a:lnTo>
                    <a:pt x="16" y="26"/>
                  </a:lnTo>
                  <a:lnTo>
                    <a:pt x="18" y="24"/>
                  </a:lnTo>
                  <a:lnTo>
                    <a:pt x="21" y="21"/>
                  </a:lnTo>
                  <a:lnTo>
                    <a:pt x="23"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20" name="Freeform 344"/>
            <p:cNvSpPr>
              <a:spLocks/>
            </p:cNvSpPr>
            <p:nvPr/>
          </p:nvSpPr>
          <p:spPr bwMode="auto">
            <a:xfrm>
              <a:off x="1850" y="2055"/>
              <a:ext cx="58" cy="60"/>
            </a:xfrm>
            <a:custGeom>
              <a:avLst/>
              <a:gdLst/>
              <a:ahLst/>
              <a:cxnLst>
                <a:cxn ang="0">
                  <a:pos x="26" y="14"/>
                </a:cxn>
                <a:cxn ang="0">
                  <a:pos x="26" y="9"/>
                </a:cxn>
                <a:cxn ang="0">
                  <a:pos x="24" y="7"/>
                </a:cxn>
                <a:cxn ang="0">
                  <a:pos x="21" y="4"/>
                </a:cxn>
                <a:cxn ang="0">
                  <a:pos x="19" y="2"/>
                </a:cxn>
                <a:cxn ang="0">
                  <a:pos x="17" y="0"/>
                </a:cxn>
                <a:cxn ang="0">
                  <a:pos x="12" y="0"/>
                </a:cxn>
                <a:cxn ang="0">
                  <a:pos x="10" y="0"/>
                </a:cxn>
                <a:cxn ang="0">
                  <a:pos x="7" y="2"/>
                </a:cxn>
                <a:cxn ang="0">
                  <a:pos x="2" y="4"/>
                </a:cxn>
                <a:cxn ang="0">
                  <a:pos x="2" y="7"/>
                </a:cxn>
                <a:cxn ang="0">
                  <a:pos x="0" y="9"/>
                </a:cxn>
                <a:cxn ang="0">
                  <a:pos x="0" y="14"/>
                </a:cxn>
                <a:cxn ang="0">
                  <a:pos x="0" y="16"/>
                </a:cxn>
                <a:cxn ang="0">
                  <a:pos x="2" y="19"/>
                </a:cxn>
                <a:cxn ang="0">
                  <a:pos x="2" y="23"/>
                </a:cxn>
                <a:cxn ang="0">
                  <a:pos x="7" y="23"/>
                </a:cxn>
                <a:cxn ang="0">
                  <a:pos x="10" y="26"/>
                </a:cxn>
                <a:cxn ang="0">
                  <a:pos x="12" y="26"/>
                </a:cxn>
                <a:cxn ang="0">
                  <a:pos x="17" y="26"/>
                </a:cxn>
                <a:cxn ang="0">
                  <a:pos x="19" y="23"/>
                </a:cxn>
                <a:cxn ang="0">
                  <a:pos x="21" y="23"/>
                </a:cxn>
                <a:cxn ang="0">
                  <a:pos x="24" y="19"/>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10" y="0"/>
                  </a:lnTo>
                  <a:lnTo>
                    <a:pt x="7" y="2"/>
                  </a:lnTo>
                  <a:lnTo>
                    <a:pt x="2" y="4"/>
                  </a:lnTo>
                  <a:lnTo>
                    <a:pt x="2" y="7"/>
                  </a:lnTo>
                  <a:lnTo>
                    <a:pt x="0" y="9"/>
                  </a:lnTo>
                  <a:lnTo>
                    <a:pt x="0" y="14"/>
                  </a:lnTo>
                  <a:lnTo>
                    <a:pt x="0" y="16"/>
                  </a:lnTo>
                  <a:lnTo>
                    <a:pt x="2" y="19"/>
                  </a:lnTo>
                  <a:lnTo>
                    <a:pt x="2" y="23"/>
                  </a:lnTo>
                  <a:lnTo>
                    <a:pt x="7" y="23"/>
                  </a:lnTo>
                  <a:lnTo>
                    <a:pt x="10" y="26"/>
                  </a:lnTo>
                  <a:lnTo>
                    <a:pt x="12" y="26"/>
                  </a:lnTo>
                  <a:lnTo>
                    <a:pt x="17" y="26"/>
                  </a:lnTo>
                  <a:lnTo>
                    <a:pt x="19" y="23"/>
                  </a:lnTo>
                  <a:lnTo>
                    <a:pt x="21" y="23"/>
                  </a:lnTo>
                  <a:lnTo>
                    <a:pt x="24" y="19"/>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521" name="Freeform 345"/>
            <p:cNvSpPr>
              <a:spLocks/>
            </p:cNvSpPr>
            <p:nvPr/>
          </p:nvSpPr>
          <p:spPr bwMode="auto">
            <a:xfrm>
              <a:off x="1705" y="2027"/>
              <a:ext cx="59" cy="60"/>
            </a:xfrm>
            <a:custGeom>
              <a:avLst/>
              <a:gdLst/>
              <a:ahLst/>
              <a:cxnLst>
                <a:cxn ang="0">
                  <a:pos x="26" y="14"/>
                </a:cxn>
                <a:cxn ang="0">
                  <a:pos x="26" y="9"/>
                </a:cxn>
                <a:cxn ang="0">
                  <a:pos x="24" y="7"/>
                </a:cxn>
                <a:cxn ang="0">
                  <a:pos x="22" y="5"/>
                </a:cxn>
                <a:cxn ang="0">
                  <a:pos x="19" y="2"/>
                </a:cxn>
                <a:cxn ang="0">
                  <a:pos x="17" y="0"/>
                </a:cxn>
                <a:cxn ang="0">
                  <a:pos x="12" y="0"/>
                </a:cxn>
                <a:cxn ang="0">
                  <a:pos x="10" y="0"/>
                </a:cxn>
                <a:cxn ang="0">
                  <a:pos x="7" y="2"/>
                </a:cxn>
                <a:cxn ang="0">
                  <a:pos x="3" y="5"/>
                </a:cxn>
                <a:cxn ang="0">
                  <a:pos x="3" y="7"/>
                </a:cxn>
                <a:cxn ang="0">
                  <a:pos x="0" y="9"/>
                </a:cxn>
                <a:cxn ang="0">
                  <a:pos x="0" y="14"/>
                </a:cxn>
                <a:cxn ang="0">
                  <a:pos x="0" y="16"/>
                </a:cxn>
                <a:cxn ang="0">
                  <a:pos x="3" y="19"/>
                </a:cxn>
                <a:cxn ang="0">
                  <a:pos x="3" y="24"/>
                </a:cxn>
                <a:cxn ang="0">
                  <a:pos x="7" y="26"/>
                </a:cxn>
                <a:cxn ang="0">
                  <a:pos x="10" y="26"/>
                </a:cxn>
                <a:cxn ang="0">
                  <a:pos x="12" y="26"/>
                </a:cxn>
                <a:cxn ang="0">
                  <a:pos x="17" y="26"/>
                </a:cxn>
                <a:cxn ang="0">
                  <a:pos x="19" y="26"/>
                </a:cxn>
                <a:cxn ang="0">
                  <a:pos x="22" y="24"/>
                </a:cxn>
                <a:cxn ang="0">
                  <a:pos x="24" y="19"/>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7" y="2"/>
                  </a:lnTo>
                  <a:lnTo>
                    <a:pt x="3" y="5"/>
                  </a:lnTo>
                  <a:lnTo>
                    <a:pt x="3" y="7"/>
                  </a:lnTo>
                  <a:lnTo>
                    <a:pt x="0" y="9"/>
                  </a:lnTo>
                  <a:lnTo>
                    <a:pt x="0" y="14"/>
                  </a:lnTo>
                  <a:lnTo>
                    <a:pt x="0" y="16"/>
                  </a:lnTo>
                  <a:lnTo>
                    <a:pt x="3" y="19"/>
                  </a:lnTo>
                  <a:lnTo>
                    <a:pt x="3" y="24"/>
                  </a:lnTo>
                  <a:lnTo>
                    <a:pt x="7" y="26"/>
                  </a:lnTo>
                  <a:lnTo>
                    <a:pt x="10" y="26"/>
                  </a:lnTo>
                  <a:lnTo>
                    <a:pt x="12" y="26"/>
                  </a:lnTo>
                  <a:lnTo>
                    <a:pt x="17" y="26"/>
                  </a:lnTo>
                  <a:lnTo>
                    <a:pt x="19" y="26"/>
                  </a:lnTo>
                  <a:lnTo>
                    <a:pt x="22" y="24"/>
                  </a:lnTo>
                  <a:lnTo>
                    <a:pt x="24" y="19"/>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22" name="Freeform 346"/>
            <p:cNvSpPr>
              <a:spLocks/>
            </p:cNvSpPr>
            <p:nvPr/>
          </p:nvSpPr>
          <p:spPr bwMode="auto">
            <a:xfrm>
              <a:off x="1994" y="2023"/>
              <a:ext cx="59" cy="60"/>
            </a:xfrm>
            <a:custGeom>
              <a:avLst/>
              <a:gdLst/>
              <a:ahLst/>
              <a:cxnLst>
                <a:cxn ang="0">
                  <a:pos x="26" y="14"/>
                </a:cxn>
                <a:cxn ang="0">
                  <a:pos x="26" y="9"/>
                </a:cxn>
                <a:cxn ang="0">
                  <a:pos x="24" y="7"/>
                </a:cxn>
                <a:cxn ang="0">
                  <a:pos x="21" y="4"/>
                </a:cxn>
                <a:cxn ang="0">
                  <a:pos x="19" y="2"/>
                </a:cxn>
                <a:cxn ang="0">
                  <a:pos x="16" y="0"/>
                </a:cxn>
                <a:cxn ang="0">
                  <a:pos x="12" y="0"/>
                </a:cxn>
                <a:cxn ang="0">
                  <a:pos x="9" y="0"/>
                </a:cxn>
                <a:cxn ang="0">
                  <a:pos x="7" y="2"/>
                </a:cxn>
                <a:cxn ang="0">
                  <a:pos x="2" y="4"/>
                </a:cxn>
                <a:cxn ang="0">
                  <a:pos x="2" y="7"/>
                </a:cxn>
                <a:cxn ang="0">
                  <a:pos x="0" y="9"/>
                </a:cxn>
                <a:cxn ang="0">
                  <a:pos x="0" y="14"/>
                </a:cxn>
                <a:cxn ang="0">
                  <a:pos x="0" y="16"/>
                </a:cxn>
                <a:cxn ang="0">
                  <a:pos x="2" y="18"/>
                </a:cxn>
                <a:cxn ang="0">
                  <a:pos x="2" y="23"/>
                </a:cxn>
                <a:cxn ang="0">
                  <a:pos x="7" y="23"/>
                </a:cxn>
                <a:cxn ang="0">
                  <a:pos x="9" y="26"/>
                </a:cxn>
                <a:cxn ang="0">
                  <a:pos x="12" y="26"/>
                </a:cxn>
                <a:cxn ang="0">
                  <a:pos x="16" y="26"/>
                </a:cxn>
                <a:cxn ang="0">
                  <a:pos x="19" y="23"/>
                </a:cxn>
                <a:cxn ang="0">
                  <a:pos x="21" y="23"/>
                </a:cxn>
                <a:cxn ang="0">
                  <a:pos x="24" y="18"/>
                </a:cxn>
                <a:cxn ang="0">
                  <a:pos x="26" y="16"/>
                </a:cxn>
                <a:cxn ang="0">
                  <a:pos x="26" y="14"/>
                </a:cxn>
              </a:cxnLst>
              <a:rect l="0" t="0" r="r" b="b"/>
              <a:pathLst>
                <a:path w="26" h="26">
                  <a:moveTo>
                    <a:pt x="26" y="14"/>
                  </a:moveTo>
                  <a:lnTo>
                    <a:pt x="26" y="9"/>
                  </a:lnTo>
                  <a:lnTo>
                    <a:pt x="24" y="7"/>
                  </a:lnTo>
                  <a:lnTo>
                    <a:pt x="21" y="4"/>
                  </a:lnTo>
                  <a:lnTo>
                    <a:pt x="19" y="2"/>
                  </a:lnTo>
                  <a:lnTo>
                    <a:pt x="16" y="0"/>
                  </a:lnTo>
                  <a:lnTo>
                    <a:pt x="12" y="0"/>
                  </a:lnTo>
                  <a:lnTo>
                    <a:pt x="9" y="0"/>
                  </a:lnTo>
                  <a:lnTo>
                    <a:pt x="7" y="2"/>
                  </a:lnTo>
                  <a:lnTo>
                    <a:pt x="2" y="4"/>
                  </a:lnTo>
                  <a:lnTo>
                    <a:pt x="2" y="7"/>
                  </a:lnTo>
                  <a:lnTo>
                    <a:pt x="0" y="9"/>
                  </a:lnTo>
                  <a:lnTo>
                    <a:pt x="0" y="14"/>
                  </a:lnTo>
                  <a:lnTo>
                    <a:pt x="0" y="16"/>
                  </a:lnTo>
                  <a:lnTo>
                    <a:pt x="2" y="18"/>
                  </a:lnTo>
                  <a:lnTo>
                    <a:pt x="2" y="23"/>
                  </a:lnTo>
                  <a:lnTo>
                    <a:pt x="7" y="23"/>
                  </a:lnTo>
                  <a:lnTo>
                    <a:pt x="9" y="26"/>
                  </a:lnTo>
                  <a:lnTo>
                    <a:pt x="12" y="26"/>
                  </a:lnTo>
                  <a:lnTo>
                    <a:pt x="16" y="26"/>
                  </a:lnTo>
                  <a:lnTo>
                    <a:pt x="19" y="23"/>
                  </a:lnTo>
                  <a:lnTo>
                    <a:pt x="21" y="23"/>
                  </a:lnTo>
                  <a:lnTo>
                    <a:pt x="24" y="18"/>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523" name="Freeform 347"/>
            <p:cNvSpPr>
              <a:spLocks/>
            </p:cNvSpPr>
            <p:nvPr/>
          </p:nvSpPr>
          <p:spPr bwMode="auto">
            <a:xfrm>
              <a:off x="1850" y="2055"/>
              <a:ext cx="58" cy="60"/>
            </a:xfrm>
            <a:custGeom>
              <a:avLst/>
              <a:gdLst/>
              <a:ahLst/>
              <a:cxnLst>
                <a:cxn ang="0">
                  <a:pos x="26" y="14"/>
                </a:cxn>
                <a:cxn ang="0">
                  <a:pos x="26" y="9"/>
                </a:cxn>
                <a:cxn ang="0">
                  <a:pos x="24" y="7"/>
                </a:cxn>
                <a:cxn ang="0">
                  <a:pos x="21" y="4"/>
                </a:cxn>
                <a:cxn ang="0">
                  <a:pos x="19" y="2"/>
                </a:cxn>
                <a:cxn ang="0">
                  <a:pos x="17" y="0"/>
                </a:cxn>
                <a:cxn ang="0">
                  <a:pos x="12" y="0"/>
                </a:cxn>
                <a:cxn ang="0">
                  <a:pos x="10" y="0"/>
                </a:cxn>
                <a:cxn ang="0">
                  <a:pos x="7" y="2"/>
                </a:cxn>
                <a:cxn ang="0">
                  <a:pos x="2" y="4"/>
                </a:cxn>
                <a:cxn ang="0">
                  <a:pos x="2" y="7"/>
                </a:cxn>
                <a:cxn ang="0">
                  <a:pos x="0" y="9"/>
                </a:cxn>
                <a:cxn ang="0">
                  <a:pos x="0" y="14"/>
                </a:cxn>
                <a:cxn ang="0">
                  <a:pos x="0" y="16"/>
                </a:cxn>
                <a:cxn ang="0">
                  <a:pos x="2" y="19"/>
                </a:cxn>
                <a:cxn ang="0">
                  <a:pos x="2" y="23"/>
                </a:cxn>
                <a:cxn ang="0">
                  <a:pos x="7" y="23"/>
                </a:cxn>
                <a:cxn ang="0">
                  <a:pos x="10" y="26"/>
                </a:cxn>
                <a:cxn ang="0">
                  <a:pos x="12" y="26"/>
                </a:cxn>
                <a:cxn ang="0">
                  <a:pos x="17" y="26"/>
                </a:cxn>
                <a:cxn ang="0">
                  <a:pos x="19" y="23"/>
                </a:cxn>
                <a:cxn ang="0">
                  <a:pos x="21" y="23"/>
                </a:cxn>
                <a:cxn ang="0">
                  <a:pos x="24" y="19"/>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10" y="0"/>
                  </a:lnTo>
                  <a:lnTo>
                    <a:pt x="7" y="2"/>
                  </a:lnTo>
                  <a:lnTo>
                    <a:pt x="2" y="4"/>
                  </a:lnTo>
                  <a:lnTo>
                    <a:pt x="2" y="7"/>
                  </a:lnTo>
                  <a:lnTo>
                    <a:pt x="0" y="9"/>
                  </a:lnTo>
                  <a:lnTo>
                    <a:pt x="0" y="14"/>
                  </a:lnTo>
                  <a:lnTo>
                    <a:pt x="0" y="16"/>
                  </a:lnTo>
                  <a:lnTo>
                    <a:pt x="2" y="19"/>
                  </a:lnTo>
                  <a:lnTo>
                    <a:pt x="2" y="23"/>
                  </a:lnTo>
                  <a:lnTo>
                    <a:pt x="7" y="23"/>
                  </a:lnTo>
                  <a:lnTo>
                    <a:pt x="10" y="26"/>
                  </a:lnTo>
                  <a:lnTo>
                    <a:pt x="12" y="26"/>
                  </a:lnTo>
                  <a:lnTo>
                    <a:pt x="17" y="26"/>
                  </a:lnTo>
                  <a:lnTo>
                    <a:pt x="19" y="23"/>
                  </a:lnTo>
                  <a:lnTo>
                    <a:pt x="21" y="23"/>
                  </a:lnTo>
                  <a:lnTo>
                    <a:pt x="24" y="19"/>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24" name="Freeform 348"/>
            <p:cNvSpPr>
              <a:spLocks/>
            </p:cNvSpPr>
            <p:nvPr/>
          </p:nvSpPr>
          <p:spPr bwMode="auto">
            <a:xfrm>
              <a:off x="2139" y="1983"/>
              <a:ext cx="59" cy="60"/>
            </a:xfrm>
            <a:custGeom>
              <a:avLst/>
              <a:gdLst/>
              <a:ahLst/>
              <a:cxnLst>
                <a:cxn ang="0">
                  <a:pos x="26" y="12"/>
                </a:cxn>
                <a:cxn ang="0">
                  <a:pos x="26" y="9"/>
                </a:cxn>
                <a:cxn ang="0">
                  <a:pos x="23" y="7"/>
                </a:cxn>
                <a:cxn ang="0">
                  <a:pos x="21" y="2"/>
                </a:cxn>
                <a:cxn ang="0">
                  <a:pos x="19" y="2"/>
                </a:cxn>
                <a:cxn ang="0">
                  <a:pos x="16" y="0"/>
                </a:cxn>
                <a:cxn ang="0">
                  <a:pos x="12" y="0"/>
                </a:cxn>
                <a:cxn ang="0">
                  <a:pos x="9" y="0"/>
                </a:cxn>
                <a:cxn ang="0">
                  <a:pos x="7" y="2"/>
                </a:cxn>
                <a:cxn ang="0">
                  <a:pos x="2" y="2"/>
                </a:cxn>
                <a:cxn ang="0">
                  <a:pos x="2" y="7"/>
                </a:cxn>
                <a:cxn ang="0">
                  <a:pos x="0" y="9"/>
                </a:cxn>
                <a:cxn ang="0">
                  <a:pos x="0" y="12"/>
                </a:cxn>
                <a:cxn ang="0">
                  <a:pos x="0" y="17"/>
                </a:cxn>
                <a:cxn ang="0">
                  <a:pos x="2" y="19"/>
                </a:cxn>
                <a:cxn ang="0">
                  <a:pos x="2" y="21"/>
                </a:cxn>
                <a:cxn ang="0">
                  <a:pos x="7" y="24"/>
                </a:cxn>
                <a:cxn ang="0">
                  <a:pos x="9" y="26"/>
                </a:cxn>
                <a:cxn ang="0">
                  <a:pos x="12" y="26"/>
                </a:cxn>
                <a:cxn ang="0">
                  <a:pos x="16" y="26"/>
                </a:cxn>
                <a:cxn ang="0">
                  <a:pos x="19" y="24"/>
                </a:cxn>
                <a:cxn ang="0">
                  <a:pos x="21" y="21"/>
                </a:cxn>
                <a:cxn ang="0">
                  <a:pos x="23" y="19"/>
                </a:cxn>
                <a:cxn ang="0">
                  <a:pos x="26" y="17"/>
                </a:cxn>
                <a:cxn ang="0">
                  <a:pos x="26" y="12"/>
                </a:cxn>
              </a:cxnLst>
              <a:rect l="0" t="0" r="r" b="b"/>
              <a:pathLst>
                <a:path w="26" h="26">
                  <a:moveTo>
                    <a:pt x="26" y="12"/>
                  </a:moveTo>
                  <a:lnTo>
                    <a:pt x="26" y="9"/>
                  </a:lnTo>
                  <a:lnTo>
                    <a:pt x="23" y="7"/>
                  </a:lnTo>
                  <a:lnTo>
                    <a:pt x="21" y="2"/>
                  </a:lnTo>
                  <a:lnTo>
                    <a:pt x="19" y="2"/>
                  </a:lnTo>
                  <a:lnTo>
                    <a:pt x="16" y="0"/>
                  </a:lnTo>
                  <a:lnTo>
                    <a:pt x="12" y="0"/>
                  </a:lnTo>
                  <a:lnTo>
                    <a:pt x="9" y="0"/>
                  </a:lnTo>
                  <a:lnTo>
                    <a:pt x="7" y="2"/>
                  </a:lnTo>
                  <a:lnTo>
                    <a:pt x="2" y="2"/>
                  </a:lnTo>
                  <a:lnTo>
                    <a:pt x="2" y="7"/>
                  </a:lnTo>
                  <a:lnTo>
                    <a:pt x="0" y="9"/>
                  </a:lnTo>
                  <a:lnTo>
                    <a:pt x="0" y="12"/>
                  </a:lnTo>
                  <a:lnTo>
                    <a:pt x="0" y="17"/>
                  </a:lnTo>
                  <a:lnTo>
                    <a:pt x="2" y="19"/>
                  </a:lnTo>
                  <a:lnTo>
                    <a:pt x="2" y="21"/>
                  </a:lnTo>
                  <a:lnTo>
                    <a:pt x="7" y="24"/>
                  </a:lnTo>
                  <a:lnTo>
                    <a:pt x="9" y="26"/>
                  </a:lnTo>
                  <a:lnTo>
                    <a:pt x="12" y="26"/>
                  </a:lnTo>
                  <a:lnTo>
                    <a:pt x="16" y="26"/>
                  </a:lnTo>
                  <a:lnTo>
                    <a:pt x="19" y="24"/>
                  </a:lnTo>
                  <a:lnTo>
                    <a:pt x="21" y="21"/>
                  </a:lnTo>
                  <a:lnTo>
                    <a:pt x="23" y="19"/>
                  </a:lnTo>
                  <a:lnTo>
                    <a:pt x="26" y="17"/>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525" name="Freeform 349"/>
            <p:cNvSpPr>
              <a:spLocks/>
            </p:cNvSpPr>
            <p:nvPr/>
          </p:nvSpPr>
          <p:spPr bwMode="auto">
            <a:xfrm>
              <a:off x="1994" y="2023"/>
              <a:ext cx="59" cy="60"/>
            </a:xfrm>
            <a:custGeom>
              <a:avLst/>
              <a:gdLst/>
              <a:ahLst/>
              <a:cxnLst>
                <a:cxn ang="0">
                  <a:pos x="26" y="14"/>
                </a:cxn>
                <a:cxn ang="0">
                  <a:pos x="26" y="9"/>
                </a:cxn>
                <a:cxn ang="0">
                  <a:pos x="24" y="7"/>
                </a:cxn>
                <a:cxn ang="0">
                  <a:pos x="21" y="4"/>
                </a:cxn>
                <a:cxn ang="0">
                  <a:pos x="19" y="2"/>
                </a:cxn>
                <a:cxn ang="0">
                  <a:pos x="16" y="0"/>
                </a:cxn>
                <a:cxn ang="0">
                  <a:pos x="12" y="0"/>
                </a:cxn>
                <a:cxn ang="0">
                  <a:pos x="9" y="0"/>
                </a:cxn>
                <a:cxn ang="0">
                  <a:pos x="7" y="2"/>
                </a:cxn>
                <a:cxn ang="0">
                  <a:pos x="2" y="4"/>
                </a:cxn>
                <a:cxn ang="0">
                  <a:pos x="2" y="7"/>
                </a:cxn>
                <a:cxn ang="0">
                  <a:pos x="0" y="9"/>
                </a:cxn>
                <a:cxn ang="0">
                  <a:pos x="0" y="14"/>
                </a:cxn>
                <a:cxn ang="0">
                  <a:pos x="0" y="16"/>
                </a:cxn>
                <a:cxn ang="0">
                  <a:pos x="2" y="18"/>
                </a:cxn>
                <a:cxn ang="0">
                  <a:pos x="2" y="23"/>
                </a:cxn>
                <a:cxn ang="0">
                  <a:pos x="7" y="23"/>
                </a:cxn>
                <a:cxn ang="0">
                  <a:pos x="9" y="26"/>
                </a:cxn>
                <a:cxn ang="0">
                  <a:pos x="12" y="26"/>
                </a:cxn>
                <a:cxn ang="0">
                  <a:pos x="16" y="26"/>
                </a:cxn>
                <a:cxn ang="0">
                  <a:pos x="19" y="23"/>
                </a:cxn>
                <a:cxn ang="0">
                  <a:pos x="21" y="23"/>
                </a:cxn>
                <a:cxn ang="0">
                  <a:pos x="24" y="18"/>
                </a:cxn>
                <a:cxn ang="0">
                  <a:pos x="26" y="16"/>
                </a:cxn>
                <a:cxn ang="0">
                  <a:pos x="26" y="14"/>
                </a:cxn>
              </a:cxnLst>
              <a:rect l="0" t="0" r="r" b="b"/>
              <a:pathLst>
                <a:path w="26" h="26">
                  <a:moveTo>
                    <a:pt x="26" y="14"/>
                  </a:moveTo>
                  <a:lnTo>
                    <a:pt x="26" y="9"/>
                  </a:lnTo>
                  <a:lnTo>
                    <a:pt x="24" y="7"/>
                  </a:lnTo>
                  <a:lnTo>
                    <a:pt x="21" y="4"/>
                  </a:lnTo>
                  <a:lnTo>
                    <a:pt x="19" y="2"/>
                  </a:lnTo>
                  <a:lnTo>
                    <a:pt x="16" y="0"/>
                  </a:lnTo>
                  <a:lnTo>
                    <a:pt x="12" y="0"/>
                  </a:lnTo>
                  <a:lnTo>
                    <a:pt x="9" y="0"/>
                  </a:lnTo>
                  <a:lnTo>
                    <a:pt x="7" y="2"/>
                  </a:lnTo>
                  <a:lnTo>
                    <a:pt x="2" y="4"/>
                  </a:lnTo>
                  <a:lnTo>
                    <a:pt x="2" y="7"/>
                  </a:lnTo>
                  <a:lnTo>
                    <a:pt x="0" y="9"/>
                  </a:lnTo>
                  <a:lnTo>
                    <a:pt x="0" y="14"/>
                  </a:lnTo>
                  <a:lnTo>
                    <a:pt x="0" y="16"/>
                  </a:lnTo>
                  <a:lnTo>
                    <a:pt x="2" y="18"/>
                  </a:lnTo>
                  <a:lnTo>
                    <a:pt x="2" y="23"/>
                  </a:lnTo>
                  <a:lnTo>
                    <a:pt x="7" y="23"/>
                  </a:lnTo>
                  <a:lnTo>
                    <a:pt x="9" y="26"/>
                  </a:lnTo>
                  <a:lnTo>
                    <a:pt x="12" y="26"/>
                  </a:lnTo>
                  <a:lnTo>
                    <a:pt x="16" y="26"/>
                  </a:lnTo>
                  <a:lnTo>
                    <a:pt x="19" y="23"/>
                  </a:lnTo>
                  <a:lnTo>
                    <a:pt x="21" y="23"/>
                  </a:lnTo>
                  <a:lnTo>
                    <a:pt x="24" y="18"/>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26" name="Freeform 350"/>
            <p:cNvSpPr>
              <a:spLocks/>
            </p:cNvSpPr>
            <p:nvPr/>
          </p:nvSpPr>
          <p:spPr bwMode="auto">
            <a:xfrm>
              <a:off x="2281" y="1962"/>
              <a:ext cx="59" cy="65"/>
            </a:xfrm>
            <a:custGeom>
              <a:avLst/>
              <a:gdLst/>
              <a:ahLst/>
              <a:cxnLst>
                <a:cxn ang="0">
                  <a:pos x="26" y="14"/>
                </a:cxn>
                <a:cxn ang="0">
                  <a:pos x="26" y="9"/>
                </a:cxn>
                <a:cxn ang="0">
                  <a:pos x="24" y="7"/>
                </a:cxn>
                <a:cxn ang="0">
                  <a:pos x="22" y="4"/>
                </a:cxn>
                <a:cxn ang="0">
                  <a:pos x="19" y="2"/>
                </a:cxn>
                <a:cxn ang="0">
                  <a:pos x="17" y="0"/>
                </a:cxn>
                <a:cxn ang="0">
                  <a:pos x="12" y="0"/>
                </a:cxn>
                <a:cxn ang="0">
                  <a:pos x="10" y="0"/>
                </a:cxn>
                <a:cxn ang="0">
                  <a:pos x="8" y="2"/>
                </a:cxn>
                <a:cxn ang="0">
                  <a:pos x="3" y="4"/>
                </a:cxn>
                <a:cxn ang="0">
                  <a:pos x="0" y="7"/>
                </a:cxn>
                <a:cxn ang="0">
                  <a:pos x="0" y="9"/>
                </a:cxn>
                <a:cxn ang="0">
                  <a:pos x="0" y="14"/>
                </a:cxn>
                <a:cxn ang="0">
                  <a:pos x="0" y="16"/>
                </a:cxn>
                <a:cxn ang="0">
                  <a:pos x="0" y="21"/>
                </a:cxn>
                <a:cxn ang="0">
                  <a:pos x="3" y="23"/>
                </a:cxn>
                <a:cxn ang="0">
                  <a:pos x="8" y="26"/>
                </a:cxn>
                <a:cxn ang="0">
                  <a:pos x="10" y="26"/>
                </a:cxn>
                <a:cxn ang="0">
                  <a:pos x="12" y="28"/>
                </a:cxn>
                <a:cxn ang="0">
                  <a:pos x="17" y="26"/>
                </a:cxn>
                <a:cxn ang="0">
                  <a:pos x="19" y="26"/>
                </a:cxn>
                <a:cxn ang="0">
                  <a:pos x="22" y="23"/>
                </a:cxn>
                <a:cxn ang="0">
                  <a:pos x="24" y="21"/>
                </a:cxn>
                <a:cxn ang="0">
                  <a:pos x="26" y="16"/>
                </a:cxn>
                <a:cxn ang="0">
                  <a:pos x="26" y="14"/>
                </a:cxn>
              </a:cxnLst>
              <a:rect l="0" t="0" r="r" b="b"/>
              <a:pathLst>
                <a:path w="26" h="28">
                  <a:moveTo>
                    <a:pt x="26" y="14"/>
                  </a:moveTo>
                  <a:lnTo>
                    <a:pt x="26" y="9"/>
                  </a:lnTo>
                  <a:lnTo>
                    <a:pt x="24" y="7"/>
                  </a:lnTo>
                  <a:lnTo>
                    <a:pt x="22" y="4"/>
                  </a:lnTo>
                  <a:lnTo>
                    <a:pt x="19" y="2"/>
                  </a:lnTo>
                  <a:lnTo>
                    <a:pt x="17" y="0"/>
                  </a:lnTo>
                  <a:lnTo>
                    <a:pt x="12" y="0"/>
                  </a:lnTo>
                  <a:lnTo>
                    <a:pt x="10" y="0"/>
                  </a:lnTo>
                  <a:lnTo>
                    <a:pt x="8" y="2"/>
                  </a:lnTo>
                  <a:lnTo>
                    <a:pt x="3" y="4"/>
                  </a:lnTo>
                  <a:lnTo>
                    <a:pt x="0" y="7"/>
                  </a:lnTo>
                  <a:lnTo>
                    <a:pt x="0" y="9"/>
                  </a:lnTo>
                  <a:lnTo>
                    <a:pt x="0" y="14"/>
                  </a:lnTo>
                  <a:lnTo>
                    <a:pt x="0" y="16"/>
                  </a:lnTo>
                  <a:lnTo>
                    <a:pt x="0" y="21"/>
                  </a:lnTo>
                  <a:lnTo>
                    <a:pt x="3" y="23"/>
                  </a:lnTo>
                  <a:lnTo>
                    <a:pt x="8" y="26"/>
                  </a:lnTo>
                  <a:lnTo>
                    <a:pt x="10" y="26"/>
                  </a:lnTo>
                  <a:lnTo>
                    <a:pt x="12" y="28"/>
                  </a:lnTo>
                  <a:lnTo>
                    <a:pt x="17" y="26"/>
                  </a:lnTo>
                  <a:lnTo>
                    <a:pt x="19" y="26"/>
                  </a:lnTo>
                  <a:lnTo>
                    <a:pt x="22" y="23"/>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527" name="Freeform 351"/>
            <p:cNvSpPr>
              <a:spLocks/>
            </p:cNvSpPr>
            <p:nvPr/>
          </p:nvSpPr>
          <p:spPr bwMode="auto">
            <a:xfrm>
              <a:off x="2139" y="1983"/>
              <a:ext cx="59" cy="60"/>
            </a:xfrm>
            <a:custGeom>
              <a:avLst/>
              <a:gdLst/>
              <a:ahLst/>
              <a:cxnLst>
                <a:cxn ang="0">
                  <a:pos x="26" y="12"/>
                </a:cxn>
                <a:cxn ang="0">
                  <a:pos x="26" y="9"/>
                </a:cxn>
                <a:cxn ang="0">
                  <a:pos x="23" y="7"/>
                </a:cxn>
                <a:cxn ang="0">
                  <a:pos x="21" y="2"/>
                </a:cxn>
                <a:cxn ang="0">
                  <a:pos x="19" y="2"/>
                </a:cxn>
                <a:cxn ang="0">
                  <a:pos x="16" y="0"/>
                </a:cxn>
                <a:cxn ang="0">
                  <a:pos x="12" y="0"/>
                </a:cxn>
                <a:cxn ang="0">
                  <a:pos x="9" y="0"/>
                </a:cxn>
                <a:cxn ang="0">
                  <a:pos x="7" y="2"/>
                </a:cxn>
                <a:cxn ang="0">
                  <a:pos x="2" y="2"/>
                </a:cxn>
                <a:cxn ang="0">
                  <a:pos x="2" y="7"/>
                </a:cxn>
                <a:cxn ang="0">
                  <a:pos x="0" y="9"/>
                </a:cxn>
                <a:cxn ang="0">
                  <a:pos x="0" y="12"/>
                </a:cxn>
                <a:cxn ang="0">
                  <a:pos x="0" y="17"/>
                </a:cxn>
                <a:cxn ang="0">
                  <a:pos x="2" y="19"/>
                </a:cxn>
                <a:cxn ang="0">
                  <a:pos x="2" y="21"/>
                </a:cxn>
                <a:cxn ang="0">
                  <a:pos x="7" y="24"/>
                </a:cxn>
                <a:cxn ang="0">
                  <a:pos x="9" y="26"/>
                </a:cxn>
                <a:cxn ang="0">
                  <a:pos x="12" y="26"/>
                </a:cxn>
                <a:cxn ang="0">
                  <a:pos x="16" y="26"/>
                </a:cxn>
                <a:cxn ang="0">
                  <a:pos x="19" y="24"/>
                </a:cxn>
                <a:cxn ang="0">
                  <a:pos x="21" y="21"/>
                </a:cxn>
                <a:cxn ang="0">
                  <a:pos x="23" y="19"/>
                </a:cxn>
                <a:cxn ang="0">
                  <a:pos x="26" y="17"/>
                </a:cxn>
                <a:cxn ang="0">
                  <a:pos x="26" y="12"/>
                </a:cxn>
              </a:cxnLst>
              <a:rect l="0" t="0" r="r" b="b"/>
              <a:pathLst>
                <a:path w="26" h="26">
                  <a:moveTo>
                    <a:pt x="26" y="12"/>
                  </a:moveTo>
                  <a:lnTo>
                    <a:pt x="26" y="9"/>
                  </a:lnTo>
                  <a:lnTo>
                    <a:pt x="23" y="7"/>
                  </a:lnTo>
                  <a:lnTo>
                    <a:pt x="21" y="2"/>
                  </a:lnTo>
                  <a:lnTo>
                    <a:pt x="19" y="2"/>
                  </a:lnTo>
                  <a:lnTo>
                    <a:pt x="16" y="0"/>
                  </a:lnTo>
                  <a:lnTo>
                    <a:pt x="12" y="0"/>
                  </a:lnTo>
                  <a:lnTo>
                    <a:pt x="9" y="0"/>
                  </a:lnTo>
                  <a:lnTo>
                    <a:pt x="7" y="2"/>
                  </a:lnTo>
                  <a:lnTo>
                    <a:pt x="2" y="2"/>
                  </a:lnTo>
                  <a:lnTo>
                    <a:pt x="2" y="7"/>
                  </a:lnTo>
                  <a:lnTo>
                    <a:pt x="0" y="9"/>
                  </a:lnTo>
                  <a:lnTo>
                    <a:pt x="0" y="12"/>
                  </a:lnTo>
                  <a:lnTo>
                    <a:pt x="0" y="17"/>
                  </a:lnTo>
                  <a:lnTo>
                    <a:pt x="2" y="19"/>
                  </a:lnTo>
                  <a:lnTo>
                    <a:pt x="2" y="21"/>
                  </a:lnTo>
                  <a:lnTo>
                    <a:pt x="7" y="24"/>
                  </a:lnTo>
                  <a:lnTo>
                    <a:pt x="9" y="26"/>
                  </a:lnTo>
                  <a:lnTo>
                    <a:pt x="12" y="26"/>
                  </a:lnTo>
                  <a:lnTo>
                    <a:pt x="16" y="26"/>
                  </a:lnTo>
                  <a:lnTo>
                    <a:pt x="19" y="24"/>
                  </a:lnTo>
                  <a:lnTo>
                    <a:pt x="21" y="21"/>
                  </a:lnTo>
                  <a:lnTo>
                    <a:pt x="23"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28" name="Freeform 352"/>
            <p:cNvSpPr>
              <a:spLocks/>
            </p:cNvSpPr>
            <p:nvPr/>
          </p:nvSpPr>
          <p:spPr bwMode="auto">
            <a:xfrm>
              <a:off x="2426" y="1956"/>
              <a:ext cx="59" cy="60"/>
            </a:xfrm>
            <a:custGeom>
              <a:avLst/>
              <a:gdLst/>
              <a:ahLst/>
              <a:cxnLst>
                <a:cxn ang="0">
                  <a:pos x="26" y="14"/>
                </a:cxn>
                <a:cxn ang="0">
                  <a:pos x="26" y="10"/>
                </a:cxn>
                <a:cxn ang="0">
                  <a:pos x="24" y="7"/>
                </a:cxn>
                <a:cxn ang="0">
                  <a:pos x="22" y="5"/>
                </a:cxn>
                <a:cxn ang="0">
                  <a:pos x="19" y="3"/>
                </a:cxn>
                <a:cxn ang="0">
                  <a:pos x="17" y="0"/>
                </a:cxn>
                <a:cxn ang="0">
                  <a:pos x="12" y="0"/>
                </a:cxn>
                <a:cxn ang="0">
                  <a:pos x="10" y="0"/>
                </a:cxn>
                <a:cxn ang="0">
                  <a:pos x="7" y="3"/>
                </a:cxn>
                <a:cxn ang="0">
                  <a:pos x="3" y="5"/>
                </a:cxn>
                <a:cxn ang="0">
                  <a:pos x="0" y="7"/>
                </a:cxn>
                <a:cxn ang="0">
                  <a:pos x="0" y="10"/>
                </a:cxn>
                <a:cxn ang="0">
                  <a:pos x="0" y="14"/>
                </a:cxn>
                <a:cxn ang="0">
                  <a:pos x="0" y="17"/>
                </a:cxn>
                <a:cxn ang="0">
                  <a:pos x="0" y="21"/>
                </a:cxn>
                <a:cxn ang="0">
                  <a:pos x="3" y="24"/>
                </a:cxn>
                <a:cxn ang="0">
                  <a:pos x="7" y="26"/>
                </a:cxn>
                <a:cxn ang="0">
                  <a:pos x="10" y="26"/>
                </a:cxn>
                <a:cxn ang="0">
                  <a:pos x="12" y="26"/>
                </a:cxn>
                <a:cxn ang="0">
                  <a:pos x="17" y="26"/>
                </a:cxn>
                <a:cxn ang="0">
                  <a:pos x="19" y="26"/>
                </a:cxn>
                <a:cxn ang="0">
                  <a:pos x="22" y="24"/>
                </a:cxn>
                <a:cxn ang="0">
                  <a:pos x="24" y="21"/>
                </a:cxn>
                <a:cxn ang="0">
                  <a:pos x="26" y="17"/>
                </a:cxn>
                <a:cxn ang="0">
                  <a:pos x="26" y="14"/>
                </a:cxn>
              </a:cxnLst>
              <a:rect l="0" t="0" r="r" b="b"/>
              <a:pathLst>
                <a:path w="26" h="26">
                  <a:moveTo>
                    <a:pt x="26" y="14"/>
                  </a:moveTo>
                  <a:lnTo>
                    <a:pt x="26" y="10"/>
                  </a:lnTo>
                  <a:lnTo>
                    <a:pt x="24" y="7"/>
                  </a:lnTo>
                  <a:lnTo>
                    <a:pt x="22" y="5"/>
                  </a:lnTo>
                  <a:lnTo>
                    <a:pt x="19" y="3"/>
                  </a:lnTo>
                  <a:lnTo>
                    <a:pt x="17" y="0"/>
                  </a:lnTo>
                  <a:lnTo>
                    <a:pt x="12" y="0"/>
                  </a:lnTo>
                  <a:lnTo>
                    <a:pt x="10" y="0"/>
                  </a:lnTo>
                  <a:lnTo>
                    <a:pt x="7" y="3"/>
                  </a:lnTo>
                  <a:lnTo>
                    <a:pt x="3" y="5"/>
                  </a:lnTo>
                  <a:lnTo>
                    <a:pt x="0" y="7"/>
                  </a:lnTo>
                  <a:lnTo>
                    <a:pt x="0" y="10"/>
                  </a:lnTo>
                  <a:lnTo>
                    <a:pt x="0" y="14"/>
                  </a:lnTo>
                  <a:lnTo>
                    <a:pt x="0" y="17"/>
                  </a:lnTo>
                  <a:lnTo>
                    <a:pt x="0" y="21"/>
                  </a:lnTo>
                  <a:lnTo>
                    <a:pt x="3" y="24"/>
                  </a:lnTo>
                  <a:lnTo>
                    <a:pt x="7" y="26"/>
                  </a:lnTo>
                  <a:lnTo>
                    <a:pt x="10" y="26"/>
                  </a:lnTo>
                  <a:lnTo>
                    <a:pt x="12" y="26"/>
                  </a:lnTo>
                  <a:lnTo>
                    <a:pt x="17" y="26"/>
                  </a:lnTo>
                  <a:lnTo>
                    <a:pt x="19" y="26"/>
                  </a:lnTo>
                  <a:lnTo>
                    <a:pt x="22" y="24"/>
                  </a:lnTo>
                  <a:lnTo>
                    <a:pt x="24" y="21"/>
                  </a:lnTo>
                  <a:lnTo>
                    <a:pt x="26" y="17"/>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529" name="Freeform 353"/>
            <p:cNvSpPr>
              <a:spLocks/>
            </p:cNvSpPr>
            <p:nvPr/>
          </p:nvSpPr>
          <p:spPr bwMode="auto">
            <a:xfrm>
              <a:off x="2281" y="1962"/>
              <a:ext cx="59" cy="65"/>
            </a:xfrm>
            <a:custGeom>
              <a:avLst/>
              <a:gdLst/>
              <a:ahLst/>
              <a:cxnLst>
                <a:cxn ang="0">
                  <a:pos x="26" y="14"/>
                </a:cxn>
                <a:cxn ang="0">
                  <a:pos x="26" y="9"/>
                </a:cxn>
                <a:cxn ang="0">
                  <a:pos x="24" y="7"/>
                </a:cxn>
                <a:cxn ang="0">
                  <a:pos x="22" y="4"/>
                </a:cxn>
                <a:cxn ang="0">
                  <a:pos x="19" y="2"/>
                </a:cxn>
                <a:cxn ang="0">
                  <a:pos x="17" y="0"/>
                </a:cxn>
                <a:cxn ang="0">
                  <a:pos x="12" y="0"/>
                </a:cxn>
                <a:cxn ang="0">
                  <a:pos x="10" y="0"/>
                </a:cxn>
                <a:cxn ang="0">
                  <a:pos x="8" y="2"/>
                </a:cxn>
                <a:cxn ang="0">
                  <a:pos x="3" y="4"/>
                </a:cxn>
                <a:cxn ang="0">
                  <a:pos x="0" y="7"/>
                </a:cxn>
                <a:cxn ang="0">
                  <a:pos x="0" y="9"/>
                </a:cxn>
                <a:cxn ang="0">
                  <a:pos x="0" y="14"/>
                </a:cxn>
                <a:cxn ang="0">
                  <a:pos x="0" y="16"/>
                </a:cxn>
                <a:cxn ang="0">
                  <a:pos x="0" y="21"/>
                </a:cxn>
                <a:cxn ang="0">
                  <a:pos x="3" y="23"/>
                </a:cxn>
                <a:cxn ang="0">
                  <a:pos x="8" y="26"/>
                </a:cxn>
                <a:cxn ang="0">
                  <a:pos x="10" y="26"/>
                </a:cxn>
                <a:cxn ang="0">
                  <a:pos x="12" y="28"/>
                </a:cxn>
                <a:cxn ang="0">
                  <a:pos x="17" y="26"/>
                </a:cxn>
                <a:cxn ang="0">
                  <a:pos x="19" y="26"/>
                </a:cxn>
                <a:cxn ang="0">
                  <a:pos x="22" y="23"/>
                </a:cxn>
                <a:cxn ang="0">
                  <a:pos x="24" y="21"/>
                </a:cxn>
                <a:cxn ang="0">
                  <a:pos x="26" y="16"/>
                </a:cxn>
                <a:cxn ang="0">
                  <a:pos x="26" y="14"/>
                </a:cxn>
              </a:cxnLst>
              <a:rect l="0" t="0" r="r" b="b"/>
              <a:pathLst>
                <a:path w="26" h="28">
                  <a:moveTo>
                    <a:pt x="26" y="14"/>
                  </a:moveTo>
                  <a:lnTo>
                    <a:pt x="26" y="9"/>
                  </a:lnTo>
                  <a:lnTo>
                    <a:pt x="24" y="7"/>
                  </a:lnTo>
                  <a:lnTo>
                    <a:pt x="22" y="4"/>
                  </a:lnTo>
                  <a:lnTo>
                    <a:pt x="19" y="2"/>
                  </a:lnTo>
                  <a:lnTo>
                    <a:pt x="17" y="0"/>
                  </a:lnTo>
                  <a:lnTo>
                    <a:pt x="12" y="0"/>
                  </a:lnTo>
                  <a:lnTo>
                    <a:pt x="10" y="0"/>
                  </a:lnTo>
                  <a:lnTo>
                    <a:pt x="8" y="2"/>
                  </a:lnTo>
                  <a:lnTo>
                    <a:pt x="3" y="4"/>
                  </a:lnTo>
                  <a:lnTo>
                    <a:pt x="0" y="7"/>
                  </a:lnTo>
                  <a:lnTo>
                    <a:pt x="0" y="9"/>
                  </a:lnTo>
                  <a:lnTo>
                    <a:pt x="0" y="14"/>
                  </a:lnTo>
                  <a:lnTo>
                    <a:pt x="0" y="16"/>
                  </a:lnTo>
                  <a:lnTo>
                    <a:pt x="0" y="21"/>
                  </a:lnTo>
                  <a:lnTo>
                    <a:pt x="3" y="23"/>
                  </a:lnTo>
                  <a:lnTo>
                    <a:pt x="8" y="26"/>
                  </a:lnTo>
                  <a:lnTo>
                    <a:pt x="10" y="26"/>
                  </a:lnTo>
                  <a:lnTo>
                    <a:pt x="12" y="28"/>
                  </a:lnTo>
                  <a:lnTo>
                    <a:pt x="17" y="26"/>
                  </a:lnTo>
                  <a:lnTo>
                    <a:pt x="19" y="26"/>
                  </a:lnTo>
                  <a:lnTo>
                    <a:pt x="22"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30" name="Freeform 354"/>
            <p:cNvSpPr>
              <a:spLocks/>
            </p:cNvSpPr>
            <p:nvPr/>
          </p:nvSpPr>
          <p:spPr bwMode="auto">
            <a:xfrm>
              <a:off x="2571" y="2011"/>
              <a:ext cx="59" cy="65"/>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7" y="2"/>
                </a:cxn>
                <a:cxn ang="0">
                  <a:pos x="2" y="5"/>
                </a:cxn>
                <a:cxn ang="0">
                  <a:pos x="0" y="7"/>
                </a:cxn>
                <a:cxn ang="0">
                  <a:pos x="0" y="12"/>
                </a:cxn>
                <a:cxn ang="0">
                  <a:pos x="0" y="14"/>
                </a:cxn>
                <a:cxn ang="0">
                  <a:pos x="0" y="19"/>
                </a:cxn>
                <a:cxn ang="0">
                  <a:pos x="0" y="21"/>
                </a:cxn>
                <a:cxn ang="0">
                  <a:pos x="2" y="23"/>
                </a:cxn>
                <a:cxn ang="0">
                  <a:pos x="7" y="26"/>
                </a:cxn>
                <a:cxn ang="0">
                  <a:pos x="10" y="26"/>
                </a:cxn>
                <a:cxn ang="0">
                  <a:pos x="12" y="28"/>
                </a:cxn>
                <a:cxn ang="0">
                  <a:pos x="17" y="26"/>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7" y="2"/>
                  </a:lnTo>
                  <a:lnTo>
                    <a:pt x="2" y="5"/>
                  </a:lnTo>
                  <a:lnTo>
                    <a:pt x="0" y="7"/>
                  </a:lnTo>
                  <a:lnTo>
                    <a:pt x="0" y="12"/>
                  </a:lnTo>
                  <a:lnTo>
                    <a:pt x="0" y="14"/>
                  </a:lnTo>
                  <a:lnTo>
                    <a:pt x="0" y="19"/>
                  </a:lnTo>
                  <a:lnTo>
                    <a:pt x="0" y="21"/>
                  </a:lnTo>
                  <a:lnTo>
                    <a:pt x="2" y="23"/>
                  </a:lnTo>
                  <a:lnTo>
                    <a:pt x="7" y="26"/>
                  </a:lnTo>
                  <a:lnTo>
                    <a:pt x="10" y="26"/>
                  </a:lnTo>
                  <a:lnTo>
                    <a:pt x="12" y="28"/>
                  </a:lnTo>
                  <a:lnTo>
                    <a:pt x="17" y="26"/>
                  </a:lnTo>
                  <a:lnTo>
                    <a:pt x="19" y="26"/>
                  </a:lnTo>
                  <a:lnTo>
                    <a:pt x="21" y="23"/>
                  </a:lnTo>
                  <a:lnTo>
                    <a:pt x="24" y="21"/>
                  </a:lnTo>
                  <a:lnTo>
                    <a:pt x="26" y="19"/>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531" name="Freeform 355"/>
            <p:cNvSpPr>
              <a:spLocks/>
            </p:cNvSpPr>
            <p:nvPr/>
          </p:nvSpPr>
          <p:spPr bwMode="auto">
            <a:xfrm>
              <a:off x="2426" y="1956"/>
              <a:ext cx="59" cy="60"/>
            </a:xfrm>
            <a:custGeom>
              <a:avLst/>
              <a:gdLst/>
              <a:ahLst/>
              <a:cxnLst>
                <a:cxn ang="0">
                  <a:pos x="26" y="14"/>
                </a:cxn>
                <a:cxn ang="0">
                  <a:pos x="26" y="10"/>
                </a:cxn>
                <a:cxn ang="0">
                  <a:pos x="24" y="7"/>
                </a:cxn>
                <a:cxn ang="0">
                  <a:pos x="22" y="5"/>
                </a:cxn>
                <a:cxn ang="0">
                  <a:pos x="19" y="3"/>
                </a:cxn>
                <a:cxn ang="0">
                  <a:pos x="17" y="0"/>
                </a:cxn>
                <a:cxn ang="0">
                  <a:pos x="12" y="0"/>
                </a:cxn>
                <a:cxn ang="0">
                  <a:pos x="10" y="0"/>
                </a:cxn>
                <a:cxn ang="0">
                  <a:pos x="7" y="3"/>
                </a:cxn>
                <a:cxn ang="0">
                  <a:pos x="3" y="5"/>
                </a:cxn>
                <a:cxn ang="0">
                  <a:pos x="0" y="7"/>
                </a:cxn>
                <a:cxn ang="0">
                  <a:pos x="0" y="10"/>
                </a:cxn>
                <a:cxn ang="0">
                  <a:pos x="0" y="14"/>
                </a:cxn>
                <a:cxn ang="0">
                  <a:pos x="0" y="17"/>
                </a:cxn>
                <a:cxn ang="0">
                  <a:pos x="0" y="21"/>
                </a:cxn>
                <a:cxn ang="0">
                  <a:pos x="3" y="24"/>
                </a:cxn>
                <a:cxn ang="0">
                  <a:pos x="7" y="26"/>
                </a:cxn>
                <a:cxn ang="0">
                  <a:pos x="10" y="26"/>
                </a:cxn>
                <a:cxn ang="0">
                  <a:pos x="12" y="26"/>
                </a:cxn>
                <a:cxn ang="0">
                  <a:pos x="17" y="26"/>
                </a:cxn>
                <a:cxn ang="0">
                  <a:pos x="19" y="26"/>
                </a:cxn>
                <a:cxn ang="0">
                  <a:pos x="22" y="24"/>
                </a:cxn>
                <a:cxn ang="0">
                  <a:pos x="24" y="21"/>
                </a:cxn>
                <a:cxn ang="0">
                  <a:pos x="26" y="17"/>
                </a:cxn>
                <a:cxn ang="0">
                  <a:pos x="26" y="14"/>
                </a:cxn>
              </a:cxnLst>
              <a:rect l="0" t="0" r="r" b="b"/>
              <a:pathLst>
                <a:path w="26" h="26">
                  <a:moveTo>
                    <a:pt x="26" y="14"/>
                  </a:moveTo>
                  <a:lnTo>
                    <a:pt x="26" y="10"/>
                  </a:lnTo>
                  <a:lnTo>
                    <a:pt x="24" y="7"/>
                  </a:lnTo>
                  <a:lnTo>
                    <a:pt x="22" y="5"/>
                  </a:lnTo>
                  <a:lnTo>
                    <a:pt x="19" y="3"/>
                  </a:lnTo>
                  <a:lnTo>
                    <a:pt x="17" y="0"/>
                  </a:lnTo>
                  <a:lnTo>
                    <a:pt x="12" y="0"/>
                  </a:lnTo>
                  <a:lnTo>
                    <a:pt x="10" y="0"/>
                  </a:lnTo>
                  <a:lnTo>
                    <a:pt x="7" y="3"/>
                  </a:lnTo>
                  <a:lnTo>
                    <a:pt x="3" y="5"/>
                  </a:lnTo>
                  <a:lnTo>
                    <a:pt x="0" y="7"/>
                  </a:lnTo>
                  <a:lnTo>
                    <a:pt x="0" y="10"/>
                  </a:lnTo>
                  <a:lnTo>
                    <a:pt x="0" y="14"/>
                  </a:lnTo>
                  <a:lnTo>
                    <a:pt x="0" y="17"/>
                  </a:lnTo>
                  <a:lnTo>
                    <a:pt x="0" y="21"/>
                  </a:lnTo>
                  <a:lnTo>
                    <a:pt x="3" y="24"/>
                  </a:lnTo>
                  <a:lnTo>
                    <a:pt x="7" y="26"/>
                  </a:lnTo>
                  <a:lnTo>
                    <a:pt x="10" y="26"/>
                  </a:lnTo>
                  <a:lnTo>
                    <a:pt x="12" y="26"/>
                  </a:lnTo>
                  <a:lnTo>
                    <a:pt x="17" y="26"/>
                  </a:lnTo>
                  <a:lnTo>
                    <a:pt x="19" y="26"/>
                  </a:lnTo>
                  <a:lnTo>
                    <a:pt x="22" y="24"/>
                  </a:lnTo>
                  <a:lnTo>
                    <a:pt x="24" y="21"/>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32" name="Freeform 356"/>
            <p:cNvSpPr>
              <a:spLocks/>
            </p:cNvSpPr>
            <p:nvPr/>
          </p:nvSpPr>
          <p:spPr bwMode="auto">
            <a:xfrm>
              <a:off x="2715" y="2016"/>
              <a:ext cx="59" cy="60"/>
            </a:xfrm>
            <a:custGeom>
              <a:avLst/>
              <a:gdLst/>
              <a:ahLst/>
              <a:cxnLst>
                <a:cxn ang="0">
                  <a:pos x="26" y="12"/>
                </a:cxn>
                <a:cxn ang="0">
                  <a:pos x="26" y="10"/>
                </a:cxn>
                <a:cxn ang="0">
                  <a:pos x="23" y="7"/>
                </a:cxn>
                <a:cxn ang="0">
                  <a:pos x="21" y="3"/>
                </a:cxn>
                <a:cxn ang="0">
                  <a:pos x="19" y="3"/>
                </a:cxn>
                <a:cxn ang="0">
                  <a:pos x="16" y="0"/>
                </a:cxn>
                <a:cxn ang="0">
                  <a:pos x="12" y="0"/>
                </a:cxn>
                <a:cxn ang="0">
                  <a:pos x="9" y="0"/>
                </a:cxn>
                <a:cxn ang="0">
                  <a:pos x="5" y="3"/>
                </a:cxn>
                <a:cxn ang="0">
                  <a:pos x="2" y="3"/>
                </a:cxn>
                <a:cxn ang="0">
                  <a:pos x="0" y="7"/>
                </a:cxn>
                <a:cxn ang="0">
                  <a:pos x="0" y="10"/>
                </a:cxn>
                <a:cxn ang="0">
                  <a:pos x="0" y="12"/>
                </a:cxn>
                <a:cxn ang="0">
                  <a:pos x="0" y="17"/>
                </a:cxn>
                <a:cxn ang="0">
                  <a:pos x="0" y="19"/>
                </a:cxn>
                <a:cxn ang="0">
                  <a:pos x="2" y="21"/>
                </a:cxn>
                <a:cxn ang="0">
                  <a:pos x="5" y="24"/>
                </a:cxn>
                <a:cxn ang="0">
                  <a:pos x="9" y="26"/>
                </a:cxn>
                <a:cxn ang="0">
                  <a:pos x="12" y="26"/>
                </a:cxn>
                <a:cxn ang="0">
                  <a:pos x="16" y="26"/>
                </a:cxn>
                <a:cxn ang="0">
                  <a:pos x="19" y="24"/>
                </a:cxn>
                <a:cxn ang="0">
                  <a:pos x="21" y="21"/>
                </a:cxn>
                <a:cxn ang="0">
                  <a:pos x="23" y="19"/>
                </a:cxn>
                <a:cxn ang="0">
                  <a:pos x="26" y="17"/>
                </a:cxn>
                <a:cxn ang="0">
                  <a:pos x="26" y="12"/>
                </a:cxn>
              </a:cxnLst>
              <a:rect l="0" t="0" r="r" b="b"/>
              <a:pathLst>
                <a:path w="26" h="26">
                  <a:moveTo>
                    <a:pt x="26" y="12"/>
                  </a:moveTo>
                  <a:lnTo>
                    <a:pt x="26" y="10"/>
                  </a:lnTo>
                  <a:lnTo>
                    <a:pt x="23" y="7"/>
                  </a:lnTo>
                  <a:lnTo>
                    <a:pt x="21" y="3"/>
                  </a:lnTo>
                  <a:lnTo>
                    <a:pt x="19" y="3"/>
                  </a:lnTo>
                  <a:lnTo>
                    <a:pt x="16" y="0"/>
                  </a:lnTo>
                  <a:lnTo>
                    <a:pt x="12" y="0"/>
                  </a:lnTo>
                  <a:lnTo>
                    <a:pt x="9" y="0"/>
                  </a:lnTo>
                  <a:lnTo>
                    <a:pt x="5" y="3"/>
                  </a:lnTo>
                  <a:lnTo>
                    <a:pt x="2" y="3"/>
                  </a:lnTo>
                  <a:lnTo>
                    <a:pt x="0" y="7"/>
                  </a:lnTo>
                  <a:lnTo>
                    <a:pt x="0" y="10"/>
                  </a:lnTo>
                  <a:lnTo>
                    <a:pt x="0" y="12"/>
                  </a:lnTo>
                  <a:lnTo>
                    <a:pt x="0" y="17"/>
                  </a:lnTo>
                  <a:lnTo>
                    <a:pt x="0" y="19"/>
                  </a:lnTo>
                  <a:lnTo>
                    <a:pt x="2" y="21"/>
                  </a:lnTo>
                  <a:lnTo>
                    <a:pt x="5" y="24"/>
                  </a:lnTo>
                  <a:lnTo>
                    <a:pt x="9" y="26"/>
                  </a:lnTo>
                  <a:lnTo>
                    <a:pt x="12" y="26"/>
                  </a:lnTo>
                  <a:lnTo>
                    <a:pt x="16" y="26"/>
                  </a:lnTo>
                  <a:lnTo>
                    <a:pt x="19" y="24"/>
                  </a:lnTo>
                  <a:lnTo>
                    <a:pt x="21" y="21"/>
                  </a:lnTo>
                  <a:lnTo>
                    <a:pt x="23" y="19"/>
                  </a:lnTo>
                  <a:lnTo>
                    <a:pt x="26" y="17"/>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533" name="Freeform 357"/>
            <p:cNvSpPr>
              <a:spLocks/>
            </p:cNvSpPr>
            <p:nvPr/>
          </p:nvSpPr>
          <p:spPr bwMode="auto">
            <a:xfrm>
              <a:off x="2571" y="2011"/>
              <a:ext cx="59" cy="65"/>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7" y="2"/>
                </a:cxn>
                <a:cxn ang="0">
                  <a:pos x="2" y="5"/>
                </a:cxn>
                <a:cxn ang="0">
                  <a:pos x="0" y="7"/>
                </a:cxn>
                <a:cxn ang="0">
                  <a:pos x="0" y="12"/>
                </a:cxn>
                <a:cxn ang="0">
                  <a:pos x="0" y="14"/>
                </a:cxn>
                <a:cxn ang="0">
                  <a:pos x="0" y="19"/>
                </a:cxn>
                <a:cxn ang="0">
                  <a:pos x="0" y="21"/>
                </a:cxn>
                <a:cxn ang="0">
                  <a:pos x="2" y="23"/>
                </a:cxn>
                <a:cxn ang="0">
                  <a:pos x="7" y="26"/>
                </a:cxn>
                <a:cxn ang="0">
                  <a:pos x="10" y="26"/>
                </a:cxn>
                <a:cxn ang="0">
                  <a:pos x="12" y="28"/>
                </a:cxn>
                <a:cxn ang="0">
                  <a:pos x="17" y="26"/>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7" y="2"/>
                  </a:lnTo>
                  <a:lnTo>
                    <a:pt x="2" y="5"/>
                  </a:lnTo>
                  <a:lnTo>
                    <a:pt x="0" y="7"/>
                  </a:lnTo>
                  <a:lnTo>
                    <a:pt x="0" y="12"/>
                  </a:lnTo>
                  <a:lnTo>
                    <a:pt x="0" y="14"/>
                  </a:lnTo>
                  <a:lnTo>
                    <a:pt x="0" y="19"/>
                  </a:lnTo>
                  <a:lnTo>
                    <a:pt x="0" y="21"/>
                  </a:lnTo>
                  <a:lnTo>
                    <a:pt x="2" y="23"/>
                  </a:lnTo>
                  <a:lnTo>
                    <a:pt x="7" y="26"/>
                  </a:lnTo>
                  <a:lnTo>
                    <a:pt x="10" y="26"/>
                  </a:lnTo>
                  <a:lnTo>
                    <a:pt x="12" y="28"/>
                  </a:lnTo>
                  <a:lnTo>
                    <a:pt x="17" y="26"/>
                  </a:lnTo>
                  <a:lnTo>
                    <a:pt x="19" y="26"/>
                  </a:lnTo>
                  <a:lnTo>
                    <a:pt x="21" y="23"/>
                  </a:lnTo>
                  <a:lnTo>
                    <a:pt x="24" y="21"/>
                  </a:lnTo>
                  <a:lnTo>
                    <a:pt x="26" y="19"/>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34" name="Freeform 358"/>
            <p:cNvSpPr>
              <a:spLocks/>
            </p:cNvSpPr>
            <p:nvPr/>
          </p:nvSpPr>
          <p:spPr bwMode="auto">
            <a:xfrm>
              <a:off x="2860" y="2011"/>
              <a:ext cx="59" cy="60"/>
            </a:xfrm>
            <a:custGeom>
              <a:avLst/>
              <a:gdLst/>
              <a:ahLst/>
              <a:cxnLst>
                <a:cxn ang="0">
                  <a:pos x="26" y="12"/>
                </a:cxn>
                <a:cxn ang="0">
                  <a:pos x="26" y="9"/>
                </a:cxn>
                <a:cxn ang="0">
                  <a:pos x="23" y="5"/>
                </a:cxn>
                <a:cxn ang="0">
                  <a:pos x="21" y="2"/>
                </a:cxn>
                <a:cxn ang="0">
                  <a:pos x="19" y="0"/>
                </a:cxn>
                <a:cxn ang="0">
                  <a:pos x="16" y="0"/>
                </a:cxn>
                <a:cxn ang="0">
                  <a:pos x="11" y="0"/>
                </a:cxn>
                <a:cxn ang="0">
                  <a:pos x="9" y="0"/>
                </a:cxn>
                <a:cxn ang="0">
                  <a:pos x="4" y="0"/>
                </a:cxn>
                <a:cxn ang="0">
                  <a:pos x="2" y="2"/>
                </a:cxn>
                <a:cxn ang="0">
                  <a:pos x="0" y="5"/>
                </a:cxn>
                <a:cxn ang="0">
                  <a:pos x="0" y="9"/>
                </a:cxn>
                <a:cxn ang="0">
                  <a:pos x="0" y="12"/>
                </a:cxn>
                <a:cxn ang="0">
                  <a:pos x="0" y="16"/>
                </a:cxn>
                <a:cxn ang="0">
                  <a:pos x="0" y="19"/>
                </a:cxn>
                <a:cxn ang="0">
                  <a:pos x="2" y="21"/>
                </a:cxn>
                <a:cxn ang="0">
                  <a:pos x="4" y="23"/>
                </a:cxn>
                <a:cxn ang="0">
                  <a:pos x="9" y="26"/>
                </a:cxn>
                <a:cxn ang="0">
                  <a:pos x="11" y="26"/>
                </a:cxn>
                <a:cxn ang="0">
                  <a:pos x="16" y="26"/>
                </a:cxn>
                <a:cxn ang="0">
                  <a:pos x="19" y="23"/>
                </a:cxn>
                <a:cxn ang="0">
                  <a:pos x="21" y="21"/>
                </a:cxn>
                <a:cxn ang="0">
                  <a:pos x="23" y="19"/>
                </a:cxn>
                <a:cxn ang="0">
                  <a:pos x="26" y="16"/>
                </a:cxn>
                <a:cxn ang="0">
                  <a:pos x="26" y="12"/>
                </a:cxn>
              </a:cxnLst>
              <a:rect l="0" t="0" r="r" b="b"/>
              <a:pathLst>
                <a:path w="26" h="26">
                  <a:moveTo>
                    <a:pt x="26" y="12"/>
                  </a:moveTo>
                  <a:lnTo>
                    <a:pt x="26" y="9"/>
                  </a:lnTo>
                  <a:lnTo>
                    <a:pt x="23" y="5"/>
                  </a:lnTo>
                  <a:lnTo>
                    <a:pt x="21" y="2"/>
                  </a:lnTo>
                  <a:lnTo>
                    <a:pt x="19" y="0"/>
                  </a:lnTo>
                  <a:lnTo>
                    <a:pt x="16" y="0"/>
                  </a:lnTo>
                  <a:lnTo>
                    <a:pt x="11" y="0"/>
                  </a:lnTo>
                  <a:lnTo>
                    <a:pt x="9" y="0"/>
                  </a:lnTo>
                  <a:lnTo>
                    <a:pt x="4" y="0"/>
                  </a:lnTo>
                  <a:lnTo>
                    <a:pt x="2" y="2"/>
                  </a:lnTo>
                  <a:lnTo>
                    <a:pt x="0" y="5"/>
                  </a:lnTo>
                  <a:lnTo>
                    <a:pt x="0" y="9"/>
                  </a:lnTo>
                  <a:lnTo>
                    <a:pt x="0" y="12"/>
                  </a:lnTo>
                  <a:lnTo>
                    <a:pt x="0" y="16"/>
                  </a:lnTo>
                  <a:lnTo>
                    <a:pt x="0" y="19"/>
                  </a:lnTo>
                  <a:lnTo>
                    <a:pt x="2" y="21"/>
                  </a:lnTo>
                  <a:lnTo>
                    <a:pt x="4" y="23"/>
                  </a:lnTo>
                  <a:lnTo>
                    <a:pt x="9" y="26"/>
                  </a:lnTo>
                  <a:lnTo>
                    <a:pt x="11" y="26"/>
                  </a:lnTo>
                  <a:lnTo>
                    <a:pt x="16" y="26"/>
                  </a:lnTo>
                  <a:lnTo>
                    <a:pt x="19" y="23"/>
                  </a:lnTo>
                  <a:lnTo>
                    <a:pt x="21" y="21"/>
                  </a:lnTo>
                  <a:lnTo>
                    <a:pt x="23" y="19"/>
                  </a:lnTo>
                  <a:lnTo>
                    <a:pt x="26" y="16"/>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535" name="Freeform 359"/>
            <p:cNvSpPr>
              <a:spLocks/>
            </p:cNvSpPr>
            <p:nvPr/>
          </p:nvSpPr>
          <p:spPr bwMode="auto">
            <a:xfrm>
              <a:off x="2715" y="2016"/>
              <a:ext cx="59" cy="60"/>
            </a:xfrm>
            <a:custGeom>
              <a:avLst/>
              <a:gdLst/>
              <a:ahLst/>
              <a:cxnLst>
                <a:cxn ang="0">
                  <a:pos x="26" y="12"/>
                </a:cxn>
                <a:cxn ang="0">
                  <a:pos x="26" y="10"/>
                </a:cxn>
                <a:cxn ang="0">
                  <a:pos x="23" y="7"/>
                </a:cxn>
                <a:cxn ang="0">
                  <a:pos x="21" y="3"/>
                </a:cxn>
                <a:cxn ang="0">
                  <a:pos x="19" y="3"/>
                </a:cxn>
                <a:cxn ang="0">
                  <a:pos x="16" y="0"/>
                </a:cxn>
                <a:cxn ang="0">
                  <a:pos x="12" y="0"/>
                </a:cxn>
                <a:cxn ang="0">
                  <a:pos x="9" y="0"/>
                </a:cxn>
                <a:cxn ang="0">
                  <a:pos x="5" y="3"/>
                </a:cxn>
                <a:cxn ang="0">
                  <a:pos x="2" y="3"/>
                </a:cxn>
                <a:cxn ang="0">
                  <a:pos x="0" y="7"/>
                </a:cxn>
                <a:cxn ang="0">
                  <a:pos x="0" y="10"/>
                </a:cxn>
                <a:cxn ang="0">
                  <a:pos x="0" y="12"/>
                </a:cxn>
                <a:cxn ang="0">
                  <a:pos x="0" y="17"/>
                </a:cxn>
                <a:cxn ang="0">
                  <a:pos x="0" y="19"/>
                </a:cxn>
                <a:cxn ang="0">
                  <a:pos x="2" y="21"/>
                </a:cxn>
                <a:cxn ang="0">
                  <a:pos x="5" y="24"/>
                </a:cxn>
                <a:cxn ang="0">
                  <a:pos x="9" y="26"/>
                </a:cxn>
                <a:cxn ang="0">
                  <a:pos x="12" y="26"/>
                </a:cxn>
                <a:cxn ang="0">
                  <a:pos x="16" y="26"/>
                </a:cxn>
                <a:cxn ang="0">
                  <a:pos x="19" y="24"/>
                </a:cxn>
                <a:cxn ang="0">
                  <a:pos x="21" y="21"/>
                </a:cxn>
                <a:cxn ang="0">
                  <a:pos x="23" y="19"/>
                </a:cxn>
                <a:cxn ang="0">
                  <a:pos x="26" y="17"/>
                </a:cxn>
                <a:cxn ang="0">
                  <a:pos x="26" y="12"/>
                </a:cxn>
              </a:cxnLst>
              <a:rect l="0" t="0" r="r" b="b"/>
              <a:pathLst>
                <a:path w="26" h="26">
                  <a:moveTo>
                    <a:pt x="26" y="12"/>
                  </a:moveTo>
                  <a:lnTo>
                    <a:pt x="26" y="10"/>
                  </a:lnTo>
                  <a:lnTo>
                    <a:pt x="23" y="7"/>
                  </a:lnTo>
                  <a:lnTo>
                    <a:pt x="21" y="3"/>
                  </a:lnTo>
                  <a:lnTo>
                    <a:pt x="19" y="3"/>
                  </a:lnTo>
                  <a:lnTo>
                    <a:pt x="16" y="0"/>
                  </a:lnTo>
                  <a:lnTo>
                    <a:pt x="12" y="0"/>
                  </a:lnTo>
                  <a:lnTo>
                    <a:pt x="9" y="0"/>
                  </a:lnTo>
                  <a:lnTo>
                    <a:pt x="5" y="3"/>
                  </a:lnTo>
                  <a:lnTo>
                    <a:pt x="2" y="3"/>
                  </a:lnTo>
                  <a:lnTo>
                    <a:pt x="0" y="7"/>
                  </a:lnTo>
                  <a:lnTo>
                    <a:pt x="0" y="10"/>
                  </a:lnTo>
                  <a:lnTo>
                    <a:pt x="0" y="12"/>
                  </a:lnTo>
                  <a:lnTo>
                    <a:pt x="0" y="17"/>
                  </a:lnTo>
                  <a:lnTo>
                    <a:pt x="0" y="19"/>
                  </a:lnTo>
                  <a:lnTo>
                    <a:pt x="2" y="21"/>
                  </a:lnTo>
                  <a:lnTo>
                    <a:pt x="5" y="24"/>
                  </a:lnTo>
                  <a:lnTo>
                    <a:pt x="9" y="26"/>
                  </a:lnTo>
                  <a:lnTo>
                    <a:pt x="12" y="26"/>
                  </a:lnTo>
                  <a:lnTo>
                    <a:pt x="16" y="26"/>
                  </a:lnTo>
                  <a:lnTo>
                    <a:pt x="19" y="24"/>
                  </a:lnTo>
                  <a:lnTo>
                    <a:pt x="21" y="21"/>
                  </a:lnTo>
                  <a:lnTo>
                    <a:pt x="23"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36" name="Freeform 360"/>
            <p:cNvSpPr>
              <a:spLocks/>
            </p:cNvSpPr>
            <p:nvPr/>
          </p:nvSpPr>
          <p:spPr bwMode="auto">
            <a:xfrm>
              <a:off x="3003" y="1951"/>
              <a:ext cx="58" cy="60"/>
            </a:xfrm>
            <a:custGeom>
              <a:avLst/>
              <a:gdLst/>
              <a:ahLst/>
              <a:cxnLst>
                <a:cxn ang="0">
                  <a:pos x="26" y="12"/>
                </a:cxn>
                <a:cxn ang="0">
                  <a:pos x="26" y="9"/>
                </a:cxn>
                <a:cxn ang="0">
                  <a:pos x="24" y="7"/>
                </a:cxn>
                <a:cxn ang="0">
                  <a:pos x="22" y="2"/>
                </a:cxn>
                <a:cxn ang="0">
                  <a:pos x="19" y="2"/>
                </a:cxn>
                <a:cxn ang="0">
                  <a:pos x="17" y="0"/>
                </a:cxn>
                <a:cxn ang="0">
                  <a:pos x="12" y="0"/>
                </a:cxn>
                <a:cxn ang="0">
                  <a:pos x="10" y="0"/>
                </a:cxn>
                <a:cxn ang="0">
                  <a:pos x="5" y="2"/>
                </a:cxn>
                <a:cxn ang="0">
                  <a:pos x="3" y="2"/>
                </a:cxn>
                <a:cxn ang="0">
                  <a:pos x="0" y="7"/>
                </a:cxn>
                <a:cxn ang="0">
                  <a:pos x="0" y="9"/>
                </a:cxn>
                <a:cxn ang="0">
                  <a:pos x="0" y="12"/>
                </a:cxn>
                <a:cxn ang="0">
                  <a:pos x="0" y="16"/>
                </a:cxn>
                <a:cxn ang="0">
                  <a:pos x="0" y="19"/>
                </a:cxn>
                <a:cxn ang="0">
                  <a:pos x="3" y="21"/>
                </a:cxn>
                <a:cxn ang="0">
                  <a:pos x="5" y="23"/>
                </a:cxn>
                <a:cxn ang="0">
                  <a:pos x="10" y="26"/>
                </a:cxn>
                <a:cxn ang="0">
                  <a:pos x="12" y="26"/>
                </a:cxn>
                <a:cxn ang="0">
                  <a:pos x="17" y="26"/>
                </a:cxn>
                <a:cxn ang="0">
                  <a:pos x="19" y="23"/>
                </a:cxn>
                <a:cxn ang="0">
                  <a:pos x="22" y="21"/>
                </a:cxn>
                <a:cxn ang="0">
                  <a:pos x="24" y="19"/>
                </a:cxn>
                <a:cxn ang="0">
                  <a:pos x="26" y="16"/>
                </a:cxn>
                <a:cxn ang="0">
                  <a:pos x="26" y="12"/>
                </a:cxn>
              </a:cxnLst>
              <a:rect l="0" t="0" r="r" b="b"/>
              <a:pathLst>
                <a:path w="26" h="26">
                  <a:moveTo>
                    <a:pt x="26" y="12"/>
                  </a:moveTo>
                  <a:lnTo>
                    <a:pt x="26" y="9"/>
                  </a:lnTo>
                  <a:lnTo>
                    <a:pt x="24" y="7"/>
                  </a:lnTo>
                  <a:lnTo>
                    <a:pt x="22" y="2"/>
                  </a:lnTo>
                  <a:lnTo>
                    <a:pt x="19" y="2"/>
                  </a:lnTo>
                  <a:lnTo>
                    <a:pt x="17" y="0"/>
                  </a:lnTo>
                  <a:lnTo>
                    <a:pt x="12" y="0"/>
                  </a:lnTo>
                  <a:lnTo>
                    <a:pt x="10" y="0"/>
                  </a:lnTo>
                  <a:lnTo>
                    <a:pt x="5" y="2"/>
                  </a:lnTo>
                  <a:lnTo>
                    <a:pt x="3" y="2"/>
                  </a:lnTo>
                  <a:lnTo>
                    <a:pt x="0" y="7"/>
                  </a:lnTo>
                  <a:lnTo>
                    <a:pt x="0" y="9"/>
                  </a:lnTo>
                  <a:lnTo>
                    <a:pt x="0" y="12"/>
                  </a:lnTo>
                  <a:lnTo>
                    <a:pt x="0" y="16"/>
                  </a:lnTo>
                  <a:lnTo>
                    <a:pt x="0" y="19"/>
                  </a:lnTo>
                  <a:lnTo>
                    <a:pt x="3" y="21"/>
                  </a:lnTo>
                  <a:lnTo>
                    <a:pt x="5" y="23"/>
                  </a:lnTo>
                  <a:lnTo>
                    <a:pt x="10" y="26"/>
                  </a:lnTo>
                  <a:lnTo>
                    <a:pt x="12" y="26"/>
                  </a:lnTo>
                  <a:lnTo>
                    <a:pt x="17" y="26"/>
                  </a:lnTo>
                  <a:lnTo>
                    <a:pt x="19" y="23"/>
                  </a:lnTo>
                  <a:lnTo>
                    <a:pt x="22" y="21"/>
                  </a:lnTo>
                  <a:lnTo>
                    <a:pt x="24" y="19"/>
                  </a:lnTo>
                  <a:lnTo>
                    <a:pt x="26" y="16"/>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537" name="Freeform 361"/>
            <p:cNvSpPr>
              <a:spLocks/>
            </p:cNvSpPr>
            <p:nvPr/>
          </p:nvSpPr>
          <p:spPr bwMode="auto">
            <a:xfrm>
              <a:off x="2860" y="2011"/>
              <a:ext cx="59" cy="60"/>
            </a:xfrm>
            <a:custGeom>
              <a:avLst/>
              <a:gdLst/>
              <a:ahLst/>
              <a:cxnLst>
                <a:cxn ang="0">
                  <a:pos x="26" y="12"/>
                </a:cxn>
                <a:cxn ang="0">
                  <a:pos x="26" y="9"/>
                </a:cxn>
                <a:cxn ang="0">
                  <a:pos x="23" y="5"/>
                </a:cxn>
                <a:cxn ang="0">
                  <a:pos x="21" y="2"/>
                </a:cxn>
                <a:cxn ang="0">
                  <a:pos x="19" y="0"/>
                </a:cxn>
                <a:cxn ang="0">
                  <a:pos x="16" y="0"/>
                </a:cxn>
                <a:cxn ang="0">
                  <a:pos x="11" y="0"/>
                </a:cxn>
                <a:cxn ang="0">
                  <a:pos x="9" y="0"/>
                </a:cxn>
                <a:cxn ang="0">
                  <a:pos x="4" y="0"/>
                </a:cxn>
                <a:cxn ang="0">
                  <a:pos x="2" y="2"/>
                </a:cxn>
                <a:cxn ang="0">
                  <a:pos x="0" y="5"/>
                </a:cxn>
                <a:cxn ang="0">
                  <a:pos x="0" y="9"/>
                </a:cxn>
                <a:cxn ang="0">
                  <a:pos x="0" y="12"/>
                </a:cxn>
                <a:cxn ang="0">
                  <a:pos x="0" y="16"/>
                </a:cxn>
                <a:cxn ang="0">
                  <a:pos x="0" y="19"/>
                </a:cxn>
                <a:cxn ang="0">
                  <a:pos x="2" y="21"/>
                </a:cxn>
                <a:cxn ang="0">
                  <a:pos x="4" y="23"/>
                </a:cxn>
                <a:cxn ang="0">
                  <a:pos x="9" y="26"/>
                </a:cxn>
                <a:cxn ang="0">
                  <a:pos x="11" y="26"/>
                </a:cxn>
                <a:cxn ang="0">
                  <a:pos x="16" y="26"/>
                </a:cxn>
                <a:cxn ang="0">
                  <a:pos x="19" y="23"/>
                </a:cxn>
                <a:cxn ang="0">
                  <a:pos x="21" y="21"/>
                </a:cxn>
                <a:cxn ang="0">
                  <a:pos x="23" y="19"/>
                </a:cxn>
                <a:cxn ang="0">
                  <a:pos x="26" y="16"/>
                </a:cxn>
                <a:cxn ang="0">
                  <a:pos x="26" y="12"/>
                </a:cxn>
              </a:cxnLst>
              <a:rect l="0" t="0" r="r" b="b"/>
              <a:pathLst>
                <a:path w="26" h="26">
                  <a:moveTo>
                    <a:pt x="26" y="12"/>
                  </a:moveTo>
                  <a:lnTo>
                    <a:pt x="26" y="9"/>
                  </a:lnTo>
                  <a:lnTo>
                    <a:pt x="23" y="5"/>
                  </a:lnTo>
                  <a:lnTo>
                    <a:pt x="21" y="2"/>
                  </a:lnTo>
                  <a:lnTo>
                    <a:pt x="19" y="0"/>
                  </a:lnTo>
                  <a:lnTo>
                    <a:pt x="16" y="0"/>
                  </a:lnTo>
                  <a:lnTo>
                    <a:pt x="11" y="0"/>
                  </a:lnTo>
                  <a:lnTo>
                    <a:pt x="9" y="0"/>
                  </a:lnTo>
                  <a:lnTo>
                    <a:pt x="4" y="0"/>
                  </a:lnTo>
                  <a:lnTo>
                    <a:pt x="2" y="2"/>
                  </a:lnTo>
                  <a:lnTo>
                    <a:pt x="0" y="5"/>
                  </a:lnTo>
                  <a:lnTo>
                    <a:pt x="0" y="9"/>
                  </a:lnTo>
                  <a:lnTo>
                    <a:pt x="0" y="12"/>
                  </a:lnTo>
                  <a:lnTo>
                    <a:pt x="0" y="16"/>
                  </a:lnTo>
                  <a:lnTo>
                    <a:pt x="0" y="19"/>
                  </a:lnTo>
                  <a:lnTo>
                    <a:pt x="2" y="21"/>
                  </a:lnTo>
                  <a:lnTo>
                    <a:pt x="4" y="23"/>
                  </a:lnTo>
                  <a:lnTo>
                    <a:pt x="9" y="26"/>
                  </a:lnTo>
                  <a:lnTo>
                    <a:pt x="11" y="26"/>
                  </a:lnTo>
                  <a:lnTo>
                    <a:pt x="16" y="26"/>
                  </a:lnTo>
                  <a:lnTo>
                    <a:pt x="19" y="23"/>
                  </a:lnTo>
                  <a:lnTo>
                    <a:pt x="21" y="21"/>
                  </a:lnTo>
                  <a:lnTo>
                    <a:pt x="23" y="19"/>
                  </a:lnTo>
                  <a:lnTo>
                    <a:pt x="26" y="16"/>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38" name="Freeform 362"/>
            <p:cNvSpPr>
              <a:spLocks/>
            </p:cNvSpPr>
            <p:nvPr/>
          </p:nvSpPr>
          <p:spPr bwMode="auto">
            <a:xfrm>
              <a:off x="3147" y="1935"/>
              <a:ext cx="59" cy="64"/>
            </a:xfrm>
            <a:custGeom>
              <a:avLst/>
              <a:gdLst/>
              <a:ahLst/>
              <a:cxnLst>
                <a:cxn ang="0">
                  <a:pos x="26" y="14"/>
                </a:cxn>
                <a:cxn ang="0">
                  <a:pos x="26" y="12"/>
                </a:cxn>
                <a:cxn ang="0">
                  <a:pos x="24" y="7"/>
                </a:cxn>
                <a:cxn ang="0">
                  <a:pos x="21" y="4"/>
                </a:cxn>
                <a:cxn ang="0">
                  <a:pos x="19" y="2"/>
                </a:cxn>
                <a:cxn ang="0">
                  <a:pos x="17" y="2"/>
                </a:cxn>
                <a:cxn ang="0">
                  <a:pos x="12" y="0"/>
                </a:cxn>
                <a:cxn ang="0">
                  <a:pos x="10" y="2"/>
                </a:cxn>
                <a:cxn ang="0">
                  <a:pos x="5" y="2"/>
                </a:cxn>
                <a:cxn ang="0">
                  <a:pos x="3" y="4"/>
                </a:cxn>
                <a:cxn ang="0">
                  <a:pos x="0" y="7"/>
                </a:cxn>
                <a:cxn ang="0">
                  <a:pos x="0" y="12"/>
                </a:cxn>
                <a:cxn ang="0">
                  <a:pos x="0" y="14"/>
                </a:cxn>
                <a:cxn ang="0">
                  <a:pos x="0" y="19"/>
                </a:cxn>
                <a:cxn ang="0">
                  <a:pos x="0" y="21"/>
                </a:cxn>
                <a:cxn ang="0">
                  <a:pos x="3" y="23"/>
                </a:cxn>
                <a:cxn ang="0">
                  <a:pos x="5" y="26"/>
                </a:cxn>
                <a:cxn ang="0">
                  <a:pos x="10" y="28"/>
                </a:cxn>
                <a:cxn ang="0">
                  <a:pos x="12" y="28"/>
                </a:cxn>
                <a:cxn ang="0">
                  <a:pos x="17" y="28"/>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4"/>
                  </a:lnTo>
                  <a:lnTo>
                    <a:pt x="19" y="2"/>
                  </a:lnTo>
                  <a:lnTo>
                    <a:pt x="17" y="2"/>
                  </a:lnTo>
                  <a:lnTo>
                    <a:pt x="12" y="0"/>
                  </a:lnTo>
                  <a:lnTo>
                    <a:pt x="10" y="2"/>
                  </a:lnTo>
                  <a:lnTo>
                    <a:pt x="5" y="2"/>
                  </a:lnTo>
                  <a:lnTo>
                    <a:pt x="3" y="4"/>
                  </a:lnTo>
                  <a:lnTo>
                    <a:pt x="0" y="7"/>
                  </a:lnTo>
                  <a:lnTo>
                    <a:pt x="0" y="12"/>
                  </a:lnTo>
                  <a:lnTo>
                    <a:pt x="0" y="14"/>
                  </a:lnTo>
                  <a:lnTo>
                    <a:pt x="0" y="19"/>
                  </a:lnTo>
                  <a:lnTo>
                    <a:pt x="0" y="21"/>
                  </a:lnTo>
                  <a:lnTo>
                    <a:pt x="3" y="23"/>
                  </a:lnTo>
                  <a:lnTo>
                    <a:pt x="5" y="26"/>
                  </a:lnTo>
                  <a:lnTo>
                    <a:pt x="10" y="28"/>
                  </a:lnTo>
                  <a:lnTo>
                    <a:pt x="12" y="28"/>
                  </a:lnTo>
                  <a:lnTo>
                    <a:pt x="17" y="28"/>
                  </a:lnTo>
                  <a:lnTo>
                    <a:pt x="19" y="26"/>
                  </a:lnTo>
                  <a:lnTo>
                    <a:pt x="21" y="23"/>
                  </a:lnTo>
                  <a:lnTo>
                    <a:pt x="24" y="21"/>
                  </a:lnTo>
                  <a:lnTo>
                    <a:pt x="26" y="19"/>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539" name="Freeform 363"/>
            <p:cNvSpPr>
              <a:spLocks/>
            </p:cNvSpPr>
            <p:nvPr/>
          </p:nvSpPr>
          <p:spPr bwMode="auto">
            <a:xfrm>
              <a:off x="3003" y="1951"/>
              <a:ext cx="58" cy="60"/>
            </a:xfrm>
            <a:custGeom>
              <a:avLst/>
              <a:gdLst/>
              <a:ahLst/>
              <a:cxnLst>
                <a:cxn ang="0">
                  <a:pos x="26" y="12"/>
                </a:cxn>
                <a:cxn ang="0">
                  <a:pos x="26" y="9"/>
                </a:cxn>
                <a:cxn ang="0">
                  <a:pos x="24" y="7"/>
                </a:cxn>
                <a:cxn ang="0">
                  <a:pos x="22" y="2"/>
                </a:cxn>
                <a:cxn ang="0">
                  <a:pos x="19" y="2"/>
                </a:cxn>
                <a:cxn ang="0">
                  <a:pos x="17" y="0"/>
                </a:cxn>
                <a:cxn ang="0">
                  <a:pos x="12" y="0"/>
                </a:cxn>
                <a:cxn ang="0">
                  <a:pos x="10" y="0"/>
                </a:cxn>
                <a:cxn ang="0">
                  <a:pos x="5" y="2"/>
                </a:cxn>
                <a:cxn ang="0">
                  <a:pos x="3" y="2"/>
                </a:cxn>
                <a:cxn ang="0">
                  <a:pos x="0" y="7"/>
                </a:cxn>
                <a:cxn ang="0">
                  <a:pos x="0" y="9"/>
                </a:cxn>
                <a:cxn ang="0">
                  <a:pos x="0" y="12"/>
                </a:cxn>
                <a:cxn ang="0">
                  <a:pos x="0" y="16"/>
                </a:cxn>
                <a:cxn ang="0">
                  <a:pos x="0" y="19"/>
                </a:cxn>
                <a:cxn ang="0">
                  <a:pos x="3" y="21"/>
                </a:cxn>
                <a:cxn ang="0">
                  <a:pos x="5" y="23"/>
                </a:cxn>
                <a:cxn ang="0">
                  <a:pos x="10" y="26"/>
                </a:cxn>
                <a:cxn ang="0">
                  <a:pos x="12" y="26"/>
                </a:cxn>
                <a:cxn ang="0">
                  <a:pos x="17" y="26"/>
                </a:cxn>
                <a:cxn ang="0">
                  <a:pos x="19" y="23"/>
                </a:cxn>
                <a:cxn ang="0">
                  <a:pos x="22" y="21"/>
                </a:cxn>
                <a:cxn ang="0">
                  <a:pos x="24" y="19"/>
                </a:cxn>
                <a:cxn ang="0">
                  <a:pos x="26" y="16"/>
                </a:cxn>
                <a:cxn ang="0">
                  <a:pos x="26" y="12"/>
                </a:cxn>
              </a:cxnLst>
              <a:rect l="0" t="0" r="r" b="b"/>
              <a:pathLst>
                <a:path w="26" h="26">
                  <a:moveTo>
                    <a:pt x="26" y="12"/>
                  </a:moveTo>
                  <a:lnTo>
                    <a:pt x="26" y="9"/>
                  </a:lnTo>
                  <a:lnTo>
                    <a:pt x="24" y="7"/>
                  </a:lnTo>
                  <a:lnTo>
                    <a:pt x="22" y="2"/>
                  </a:lnTo>
                  <a:lnTo>
                    <a:pt x="19" y="2"/>
                  </a:lnTo>
                  <a:lnTo>
                    <a:pt x="17" y="0"/>
                  </a:lnTo>
                  <a:lnTo>
                    <a:pt x="12" y="0"/>
                  </a:lnTo>
                  <a:lnTo>
                    <a:pt x="10" y="0"/>
                  </a:lnTo>
                  <a:lnTo>
                    <a:pt x="5" y="2"/>
                  </a:lnTo>
                  <a:lnTo>
                    <a:pt x="3" y="2"/>
                  </a:lnTo>
                  <a:lnTo>
                    <a:pt x="0" y="7"/>
                  </a:lnTo>
                  <a:lnTo>
                    <a:pt x="0" y="9"/>
                  </a:lnTo>
                  <a:lnTo>
                    <a:pt x="0" y="12"/>
                  </a:lnTo>
                  <a:lnTo>
                    <a:pt x="0" y="16"/>
                  </a:lnTo>
                  <a:lnTo>
                    <a:pt x="0" y="19"/>
                  </a:lnTo>
                  <a:lnTo>
                    <a:pt x="3" y="21"/>
                  </a:lnTo>
                  <a:lnTo>
                    <a:pt x="5" y="23"/>
                  </a:lnTo>
                  <a:lnTo>
                    <a:pt x="10" y="26"/>
                  </a:lnTo>
                  <a:lnTo>
                    <a:pt x="12" y="26"/>
                  </a:lnTo>
                  <a:lnTo>
                    <a:pt x="17" y="26"/>
                  </a:lnTo>
                  <a:lnTo>
                    <a:pt x="19" y="23"/>
                  </a:lnTo>
                  <a:lnTo>
                    <a:pt x="22" y="21"/>
                  </a:lnTo>
                  <a:lnTo>
                    <a:pt x="24" y="19"/>
                  </a:lnTo>
                  <a:lnTo>
                    <a:pt x="26" y="16"/>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40" name="Freeform 364"/>
            <p:cNvSpPr>
              <a:spLocks/>
            </p:cNvSpPr>
            <p:nvPr/>
          </p:nvSpPr>
          <p:spPr bwMode="auto">
            <a:xfrm>
              <a:off x="3292" y="1858"/>
              <a:ext cx="59" cy="65"/>
            </a:xfrm>
            <a:custGeom>
              <a:avLst/>
              <a:gdLst/>
              <a:ahLst/>
              <a:cxnLst>
                <a:cxn ang="0">
                  <a:pos x="26" y="14"/>
                </a:cxn>
                <a:cxn ang="0">
                  <a:pos x="26" y="12"/>
                </a:cxn>
                <a:cxn ang="0">
                  <a:pos x="24" y="7"/>
                </a:cxn>
                <a:cxn ang="0">
                  <a:pos x="21" y="4"/>
                </a:cxn>
                <a:cxn ang="0">
                  <a:pos x="19" y="2"/>
                </a:cxn>
                <a:cxn ang="0">
                  <a:pos x="17" y="2"/>
                </a:cxn>
                <a:cxn ang="0">
                  <a:pos x="12" y="0"/>
                </a:cxn>
                <a:cxn ang="0">
                  <a:pos x="9" y="2"/>
                </a:cxn>
                <a:cxn ang="0">
                  <a:pos x="5" y="2"/>
                </a:cxn>
                <a:cxn ang="0">
                  <a:pos x="2" y="4"/>
                </a:cxn>
                <a:cxn ang="0">
                  <a:pos x="0" y="7"/>
                </a:cxn>
                <a:cxn ang="0">
                  <a:pos x="0" y="12"/>
                </a:cxn>
                <a:cxn ang="0">
                  <a:pos x="0" y="14"/>
                </a:cxn>
                <a:cxn ang="0">
                  <a:pos x="0" y="19"/>
                </a:cxn>
                <a:cxn ang="0">
                  <a:pos x="0" y="21"/>
                </a:cxn>
                <a:cxn ang="0">
                  <a:pos x="2" y="23"/>
                </a:cxn>
                <a:cxn ang="0">
                  <a:pos x="5" y="26"/>
                </a:cxn>
                <a:cxn ang="0">
                  <a:pos x="9" y="26"/>
                </a:cxn>
                <a:cxn ang="0">
                  <a:pos x="12" y="28"/>
                </a:cxn>
                <a:cxn ang="0">
                  <a:pos x="17" y="26"/>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4"/>
                  </a:lnTo>
                  <a:lnTo>
                    <a:pt x="19" y="2"/>
                  </a:lnTo>
                  <a:lnTo>
                    <a:pt x="17" y="2"/>
                  </a:lnTo>
                  <a:lnTo>
                    <a:pt x="12" y="0"/>
                  </a:lnTo>
                  <a:lnTo>
                    <a:pt x="9" y="2"/>
                  </a:lnTo>
                  <a:lnTo>
                    <a:pt x="5" y="2"/>
                  </a:lnTo>
                  <a:lnTo>
                    <a:pt x="2" y="4"/>
                  </a:lnTo>
                  <a:lnTo>
                    <a:pt x="0" y="7"/>
                  </a:lnTo>
                  <a:lnTo>
                    <a:pt x="0" y="12"/>
                  </a:lnTo>
                  <a:lnTo>
                    <a:pt x="0" y="14"/>
                  </a:lnTo>
                  <a:lnTo>
                    <a:pt x="0" y="19"/>
                  </a:lnTo>
                  <a:lnTo>
                    <a:pt x="0" y="21"/>
                  </a:lnTo>
                  <a:lnTo>
                    <a:pt x="2" y="23"/>
                  </a:lnTo>
                  <a:lnTo>
                    <a:pt x="5" y="26"/>
                  </a:lnTo>
                  <a:lnTo>
                    <a:pt x="9" y="26"/>
                  </a:lnTo>
                  <a:lnTo>
                    <a:pt x="12" y="28"/>
                  </a:lnTo>
                  <a:lnTo>
                    <a:pt x="17" y="26"/>
                  </a:lnTo>
                  <a:lnTo>
                    <a:pt x="19" y="26"/>
                  </a:lnTo>
                  <a:lnTo>
                    <a:pt x="21" y="23"/>
                  </a:lnTo>
                  <a:lnTo>
                    <a:pt x="24" y="21"/>
                  </a:lnTo>
                  <a:lnTo>
                    <a:pt x="26" y="19"/>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541" name="Freeform 365"/>
            <p:cNvSpPr>
              <a:spLocks/>
            </p:cNvSpPr>
            <p:nvPr/>
          </p:nvSpPr>
          <p:spPr bwMode="auto">
            <a:xfrm>
              <a:off x="3147" y="1935"/>
              <a:ext cx="59" cy="64"/>
            </a:xfrm>
            <a:custGeom>
              <a:avLst/>
              <a:gdLst/>
              <a:ahLst/>
              <a:cxnLst>
                <a:cxn ang="0">
                  <a:pos x="26" y="14"/>
                </a:cxn>
                <a:cxn ang="0">
                  <a:pos x="26" y="12"/>
                </a:cxn>
                <a:cxn ang="0">
                  <a:pos x="24" y="7"/>
                </a:cxn>
                <a:cxn ang="0">
                  <a:pos x="21" y="4"/>
                </a:cxn>
                <a:cxn ang="0">
                  <a:pos x="19" y="2"/>
                </a:cxn>
                <a:cxn ang="0">
                  <a:pos x="17" y="2"/>
                </a:cxn>
                <a:cxn ang="0">
                  <a:pos x="12" y="0"/>
                </a:cxn>
                <a:cxn ang="0">
                  <a:pos x="10" y="2"/>
                </a:cxn>
                <a:cxn ang="0">
                  <a:pos x="5" y="2"/>
                </a:cxn>
                <a:cxn ang="0">
                  <a:pos x="3" y="4"/>
                </a:cxn>
                <a:cxn ang="0">
                  <a:pos x="0" y="7"/>
                </a:cxn>
                <a:cxn ang="0">
                  <a:pos x="0" y="12"/>
                </a:cxn>
                <a:cxn ang="0">
                  <a:pos x="0" y="14"/>
                </a:cxn>
                <a:cxn ang="0">
                  <a:pos x="0" y="19"/>
                </a:cxn>
                <a:cxn ang="0">
                  <a:pos x="0" y="21"/>
                </a:cxn>
                <a:cxn ang="0">
                  <a:pos x="3" y="23"/>
                </a:cxn>
                <a:cxn ang="0">
                  <a:pos x="5" y="26"/>
                </a:cxn>
                <a:cxn ang="0">
                  <a:pos x="10" y="28"/>
                </a:cxn>
                <a:cxn ang="0">
                  <a:pos x="12" y="28"/>
                </a:cxn>
                <a:cxn ang="0">
                  <a:pos x="17" y="28"/>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4"/>
                  </a:lnTo>
                  <a:lnTo>
                    <a:pt x="19" y="2"/>
                  </a:lnTo>
                  <a:lnTo>
                    <a:pt x="17" y="2"/>
                  </a:lnTo>
                  <a:lnTo>
                    <a:pt x="12" y="0"/>
                  </a:lnTo>
                  <a:lnTo>
                    <a:pt x="10" y="2"/>
                  </a:lnTo>
                  <a:lnTo>
                    <a:pt x="5" y="2"/>
                  </a:lnTo>
                  <a:lnTo>
                    <a:pt x="3" y="4"/>
                  </a:lnTo>
                  <a:lnTo>
                    <a:pt x="0" y="7"/>
                  </a:lnTo>
                  <a:lnTo>
                    <a:pt x="0" y="12"/>
                  </a:lnTo>
                  <a:lnTo>
                    <a:pt x="0" y="14"/>
                  </a:lnTo>
                  <a:lnTo>
                    <a:pt x="0" y="19"/>
                  </a:lnTo>
                  <a:lnTo>
                    <a:pt x="0" y="21"/>
                  </a:lnTo>
                  <a:lnTo>
                    <a:pt x="3" y="23"/>
                  </a:lnTo>
                  <a:lnTo>
                    <a:pt x="5" y="26"/>
                  </a:lnTo>
                  <a:lnTo>
                    <a:pt x="10" y="28"/>
                  </a:lnTo>
                  <a:lnTo>
                    <a:pt x="12" y="28"/>
                  </a:lnTo>
                  <a:lnTo>
                    <a:pt x="17" y="28"/>
                  </a:lnTo>
                  <a:lnTo>
                    <a:pt x="19" y="26"/>
                  </a:lnTo>
                  <a:lnTo>
                    <a:pt x="21" y="23"/>
                  </a:lnTo>
                  <a:lnTo>
                    <a:pt x="24" y="21"/>
                  </a:lnTo>
                  <a:lnTo>
                    <a:pt x="26" y="19"/>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42" name="Freeform 366"/>
            <p:cNvSpPr>
              <a:spLocks/>
            </p:cNvSpPr>
            <p:nvPr/>
          </p:nvSpPr>
          <p:spPr bwMode="auto">
            <a:xfrm>
              <a:off x="3437" y="1754"/>
              <a:ext cx="58" cy="61"/>
            </a:xfrm>
            <a:custGeom>
              <a:avLst/>
              <a:gdLst/>
              <a:ahLst/>
              <a:cxnLst>
                <a:cxn ang="0">
                  <a:pos x="26" y="12"/>
                </a:cxn>
                <a:cxn ang="0">
                  <a:pos x="26" y="9"/>
                </a:cxn>
                <a:cxn ang="0">
                  <a:pos x="23" y="5"/>
                </a:cxn>
                <a:cxn ang="0">
                  <a:pos x="21" y="2"/>
                </a:cxn>
                <a:cxn ang="0">
                  <a:pos x="19" y="0"/>
                </a:cxn>
                <a:cxn ang="0">
                  <a:pos x="16" y="0"/>
                </a:cxn>
                <a:cxn ang="0">
                  <a:pos x="12" y="0"/>
                </a:cxn>
                <a:cxn ang="0">
                  <a:pos x="9" y="0"/>
                </a:cxn>
                <a:cxn ang="0">
                  <a:pos x="4" y="0"/>
                </a:cxn>
                <a:cxn ang="0">
                  <a:pos x="2" y="2"/>
                </a:cxn>
                <a:cxn ang="0">
                  <a:pos x="0" y="5"/>
                </a:cxn>
                <a:cxn ang="0">
                  <a:pos x="0" y="9"/>
                </a:cxn>
                <a:cxn ang="0">
                  <a:pos x="0" y="12"/>
                </a:cxn>
                <a:cxn ang="0">
                  <a:pos x="0" y="16"/>
                </a:cxn>
                <a:cxn ang="0">
                  <a:pos x="0" y="19"/>
                </a:cxn>
                <a:cxn ang="0">
                  <a:pos x="2" y="21"/>
                </a:cxn>
                <a:cxn ang="0">
                  <a:pos x="4" y="23"/>
                </a:cxn>
                <a:cxn ang="0">
                  <a:pos x="9" y="26"/>
                </a:cxn>
                <a:cxn ang="0">
                  <a:pos x="12" y="26"/>
                </a:cxn>
                <a:cxn ang="0">
                  <a:pos x="16" y="26"/>
                </a:cxn>
                <a:cxn ang="0">
                  <a:pos x="19" y="23"/>
                </a:cxn>
                <a:cxn ang="0">
                  <a:pos x="21" y="21"/>
                </a:cxn>
                <a:cxn ang="0">
                  <a:pos x="23" y="19"/>
                </a:cxn>
                <a:cxn ang="0">
                  <a:pos x="26" y="16"/>
                </a:cxn>
                <a:cxn ang="0">
                  <a:pos x="26" y="12"/>
                </a:cxn>
              </a:cxnLst>
              <a:rect l="0" t="0" r="r" b="b"/>
              <a:pathLst>
                <a:path w="26" h="26">
                  <a:moveTo>
                    <a:pt x="26" y="12"/>
                  </a:moveTo>
                  <a:lnTo>
                    <a:pt x="26" y="9"/>
                  </a:lnTo>
                  <a:lnTo>
                    <a:pt x="23" y="5"/>
                  </a:lnTo>
                  <a:lnTo>
                    <a:pt x="21" y="2"/>
                  </a:lnTo>
                  <a:lnTo>
                    <a:pt x="19" y="0"/>
                  </a:lnTo>
                  <a:lnTo>
                    <a:pt x="16" y="0"/>
                  </a:lnTo>
                  <a:lnTo>
                    <a:pt x="12" y="0"/>
                  </a:lnTo>
                  <a:lnTo>
                    <a:pt x="9" y="0"/>
                  </a:lnTo>
                  <a:lnTo>
                    <a:pt x="4" y="0"/>
                  </a:lnTo>
                  <a:lnTo>
                    <a:pt x="2" y="2"/>
                  </a:lnTo>
                  <a:lnTo>
                    <a:pt x="0" y="5"/>
                  </a:lnTo>
                  <a:lnTo>
                    <a:pt x="0" y="9"/>
                  </a:lnTo>
                  <a:lnTo>
                    <a:pt x="0" y="12"/>
                  </a:lnTo>
                  <a:lnTo>
                    <a:pt x="0" y="16"/>
                  </a:lnTo>
                  <a:lnTo>
                    <a:pt x="0" y="19"/>
                  </a:lnTo>
                  <a:lnTo>
                    <a:pt x="2" y="21"/>
                  </a:lnTo>
                  <a:lnTo>
                    <a:pt x="4" y="23"/>
                  </a:lnTo>
                  <a:lnTo>
                    <a:pt x="9" y="26"/>
                  </a:lnTo>
                  <a:lnTo>
                    <a:pt x="12" y="26"/>
                  </a:lnTo>
                  <a:lnTo>
                    <a:pt x="16" y="26"/>
                  </a:lnTo>
                  <a:lnTo>
                    <a:pt x="19" y="23"/>
                  </a:lnTo>
                  <a:lnTo>
                    <a:pt x="21" y="21"/>
                  </a:lnTo>
                  <a:lnTo>
                    <a:pt x="23" y="19"/>
                  </a:lnTo>
                  <a:lnTo>
                    <a:pt x="26" y="16"/>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543" name="Freeform 367"/>
            <p:cNvSpPr>
              <a:spLocks/>
            </p:cNvSpPr>
            <p:nvPr/>
          </p:nvSpPr>
          <p:spPr bwMode="auto">
            <a:xfrm>
              <a:off x="3292" y="1858"/>
              <a:ext cx="59" cy="65"/>
            </a:xfrm>
            <a:custGeom>
              <a:avLst/>
              <a:gdLst/>
              <a:ahLst/>
              <a:cxnLst>
                <a:cxn ang="0">
                  <a:pos x="26" y="14"/>
                </a:cxn>
                <a:cxn ang="0">
                  <a:pos x="26" y="12"/>
                </a:cxn>
                <a:cxn ang="0">
                  <a:pos x="24" y="7"/>
                </a:cxn>
                <a:cxn ang="0">
                  <a:pos x="21" y="4"/>
                </a:cxn>
                <a:cxn ang="0">
                  <a:pos x="19" y="2"/>
                </a:cxn>
                <a:cxn ang="0">
                  <a:pos x="17" y="2"/>
                </a:cxn>
                <a:cxn ang="0">
                  <a:pos x="12" y="0"/>
                </a:cxn>
                <a:cxn ang="0">
                  <a:pos x="9" y="2"/>
                </a:cxn>
                <a:cxn ang="0">
                  <a:pos x="5" y="2"/>
                </a:cxn>
                <a:cxn ang="0">
                  <a:pos x="2" y="4"/>
                </a:cxn>
                <a:cxn ang="0">
                  <a:pos x="0" y="7"/>
                </a:cxn>
                <a:cxn ang="0">
                  <a:pos x="0" y="12"/>
                </a:cxn>
                <a:cxn ang="0">
                  <a:pos x="0" y="14"/>
                </a:cxn>
                <a:cxn ang="0">
                  <a:pos x="0" y="19"/>
                </a:cxn>
                <a:cxn ang="0">
                  <a:pos x="0" y="21"/>
                </a:cxn>
                <a:cxn ang="0">
                  <a:pos x="2" y="23"/>
                </a:cxn>
                <a:cxn ang="0">
                  <a:pos x="5" y="26"/>
                </a:cxn>
                <a:cxn ang="0">
                  <a:pos x="9" y="26"/>
                </a:cxn>
                <a:cxn ang="0">
                  <a:pos x="12" y="28"/>
                </a:cxn>
                <a:cxn ang="0">
                  <a:pos x="17" y="26"/>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4"/>
                  </a:lnTo>
                  <a:lnTo>
                    <a:pt x="19" y="2"/>
                  </a:lnTo>
                  <a:lnTo>
                    <a:pt x="17" y="2"/>
                  </a:lnTo>
                  <a:lnTo>
                    <a:pt x="12" y="0"/>
                  </a:lnTo>
                  <a:lnTo>
                    <a:pt x="9" y="2"/>
                  </a:lnTo>
                  <a:lnTo>
                    <a:pt x="5" y="2"/>
                  </a:lnTo>
                  <a:lnTo>
                    <a:pt x="2" y="4"/>
                  </a:lnTo>
                  <a:lnTo>
                    <a:pt x="0" y="7"/>
                  </a:lnTo>
                  <a:lnTo>
                    <a:pt x="0" y="12"/>
                  </a:lnTo>
                  <a:lnTo>
                    <a:pt x="0" y="14"/>
                  </a:lnTo>
                  <a:lnTo>
                    <a:pt x="0" y="19"/>
                  </a:lnTo>
                  <a:lnTo>
                    <a:pt x="0" y="21"/>
                  </a:lnTo>
                  <a:lnTo>
                    <a:pt x="2" y="23"/>
                  </a:lnTo>
                  <a:lnTo>
                    <a:pt x="5" y="26"/>
                  </a:lnTo>
                  <a:lnTo>
                    <a:pt x="9" y="26"/>
                  </a:lnTo>
                  <a:lnTo>
                    <a:pt x="12" y="28"/>
                  </a:lnTo>
                  <a:lnTo>
                    <a:pt x="17" y="26"/>
                  </a:lnTo>
                  <a:lnTo>
                    <a:pt x="19" y="26"/>
                  </a:lnTo>
                  <a:lnTo>
                    <a:pt x="21" y="23"/>
                  </a:lnTo>
                  <a:lnTo>
                    <a:pt x="24" y="21"/>
                  </a:lnTo>
                  <a:lnTo>
                    <a:pt x="26" y="19"/>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44" name="Freeform 368"/>
            <p:cNvSpPr>
              <a:spLocks/>
            </p:cNvSpPr>
            <p:nvPr/>
          </p:nvSpPr>
          <p:spPr bwMode="auto">
            <a:xfrm>
              <a:off x="3581" y="1662"/>
              <a:ext cx="59" cy="60"/>
            </a:xfrm>
            <a:custGeom>
              <a:avLst/>
              <a:gdLst/>
              <a:ahLst/>
              <a:cxnLst>
                <a:cxn ang="0">
                  <a:pos x="26" y="11"/>
                </a:cxn>
                <a:cxn ang="0">
                  <a:pos x="26" y="9"/>
                </a:cxn>
                <a:cxn ang="0">
                  <a:pos x="23" y="4"/>
                </a:cxn>
                <a:cxn ang="0">
                  <a:pos x="21" y="2"/>
                </a:cxn>
                <a:cxn ang="0">
                  <a:pos x="18" y="0"/>
                </a:cxn>
                <a:cxn ang="0">
                  <a:pos x="16" y="0"/>
                </a:cxn>
                <a:cxn ang="0">
                  <a:pos x="11" y="0"/>
                </a:cxn>
                <a:cxn ang="0">
                  <a:pos x="9" y="0"/>
                </a:cxn>
                <a:cxn ang="0">
                  <a:pos x="4" y="0"/>
                </a:cxn>
                <a:cxn ang="0">
                  <a:pos x="2" y="2"/>
                </a:cxn>
                <a:cxn ang="0">
                  <a:pos x="0" y="4"/>
                </a:cxn>
                <a:cxn ang="0">
                  <a:pos x="0" y="9"/>
                </a:cxn>
                <a:cxn ang="0">
                  <a:pos x="0" y="11"/>
                </a:cxn>
                <a:cxn ang="0">
                  <a:pos x="0" y="16"/>
                </a:cxn>
                <a:cxn ang="0">
                  <a:pos x="0" y="19"/>
                </a:cxn>
                <a:cxn ang="0">
                  <a:pos x="2" y="21"/>
                </a:cxn>
                <a:cxn ang="0">
                  <a:pos x="4" y="23"/>
                </a:cxn>
                <a:cxn ang="0">
                  <a:pos x="9" y="26"/>
                </a:cxn>
                <a:cxn ang="0">
                  <a:pos x="11" y="26"/>
                </a:cxn>
                <a:cxn ang="0">
                  <a:pos x="16" y="26"/>
                </a:cxn>
                <a:cxn ang="0">
                  <a:pos x="18" y="23"/>
                </a:cxn>
                <a:cxn ang="0">
                  <a:pos x="21" y="21"/>
                </a:cxn>
                <a:cxn ang="0">
                  <a:pos x="23" y="19"/>
                </a:cxn>
                <a:cxn ang="0">
                  <a:pos x="26" y="16"/>
                </a:cxn>
                <a:cxn ang="0">
                  <a:pos x="26" y="11"/>
                </a:cxn>
              </a:cxnLst>
              <a:rect l="0" t="0" r="r" b="b"/>
              <a:pathLst>
                <a:path w="26" h="26">
                  <a:moveTo>
                    <a:pt x="26" y="11"/>
                  </a:moveTo>
                  <a:lnTo>
                    <a:pt x="26" y="9"/>
                  </a:lnTo>
                  <a:lnTo>
                    <a:pt x="23" y="4"/>
                  </a:lnTo>
                  <a:lnTo>
                    <a:pt x="21" y="2"/>
                  </a:lnTo>
                  <a:lnTo>
                    <a:pt x="18" y="0"/>
                  </a:lnTo>
                  <a:lnTo>
                    <a:pt x="16" y="0"/>
                  </a:lnTo>
                  <a:lnTo>
                    <a:pt x="11" y="0"/>
                  </a:lnTo>
                  <a:lnTo>
                    <a:pt x="9" y="0"/>
                  </a:lnTo>
                  <a:lnTo>
                    <a:pt x="4" y="0"/>
                  </a:lnTo>
                  <a:lnTo>
                    <a:pt x="2" y="2"/>
                  </a:lnTo>
                  <a:lnTo>
                    <a:pt x="0" y="4"/>
                  </a:lnTo>
                  <a:lnTo>
                    <a:pt x="0" y="9"/>
                  </a:lnTo>
                  <a:lnTo>
                    <a:pt x="0" y="11"/>
                  </a:lnTo>
                  <a:lnTo>
                    <a:pt x="0" y="16"/>
                  </a:lnTo>
                  <a:lnTo>
                    <a:pt x="0" y="19"/>
                  </a:lnTo>
                  <a:lnTo>
                    <a:pt x="2" y="21"/>
                  </a:lnTo>
                  <a:lnTo>
                    <a:pt x="4" y="23"/>
                  </a:lnTo>
                  <a:lnTo>
                    <a:pt x="9" y="26"/>
                  </a:lnTo>
                  <a:lnTo>
                    <a:pt x="11" y="26"/>
                  </a:lnTo>
                  <a:lnTo>
                    <a:pt x="16" y="26"/>
                  </a:lnTo>
                  <a:lnTo>
                    <a:pt x="18" y="23"/>
                  </a:lnTo>
                  <a:lnTo>
                    <a:pt x="21" y="21"/>
                  </a:lnTo>
                  <a:lnTo>
                    <a:pt x="23" y="19"/>
                  </a:lnTo>
                  <a:lnTo>
                    <a:pt x="26" y="16"/>
                  </a:lnTo>
                  <a:lnTo>
                    <a:pt x="26" y="11"/>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545" name="Freeform 369"/>
            <p:cNvSpPr>
              <a:spLocks/>
            </p:cNvSpPr>
            <p:nvPr/>
          </p:nvSpPr>
          <p:spPr bwMode="auto">
            <a:xfrm>
              <a:off x="3437" y="1754"/>
              <a:ext cx="58" cy="61"/>
            </a:xfrm>
            <a:custGeom>
              <a:avLst/>
              <a:gdLst/>
              <a:ahLst/>
              <a:cxnLst>
                <a:cxn ang="0">
                  <a:pos x="26" y="12"/>
                </a:cxn>
                <a:cxn ang="0">
                  <a:pos x="26" y="9"/>
                </a:cxn>
                <a:cxn ang="0">
                  <a:pos x="23" y="5"/>
                </a:cxn>
                <a:cxn ang="0">
                  <a:pos x="21" y="2"/>
                </a:cxn>
                <a:cxn ang="0">
                  <a:pos x="19" y="0"/>
                </a:cxn>
                <a:cxn ang="0">
                  <a:pos x="16" y="0"/>
                </a:cxn>
                <a:cxn ang="0">
                  <a:pos x="12" y="0"/>
                </a:cxn>
                <a:cxn ang="0">
                  <a:pos x="9" y="0"/>
                </a:cxn>
                <a:cxn ang="0">
                  <a:pos x="4" y="0"/>
                </a:cxn>
                <a:cxn ang="0">
                  <a:pos x="2" y="2"/>
                </a:cxn>
                <a:cxn ang="0">
                  <a:pos x="0" y="5"/>
                </a:cxn>
                <a:cxn ang="0">
                  <a:pos x="0" y="9"/>
                </a:cxn>
                <a:cxn ang="0">
                  <a:pos x="0" y="12"/>
                </a:cxn>
                <a:cxn ang="0">
                  <a:pos x="0" y="16"/>
                </a:cxn>
                <a:cxn ang="0">
                  <a:pos x="0" y="19"/>
                </a:cxn>
                <a:cxn ang="0">
                  <a:pos x="2" y="21"/>
                </a:cxn>
                <a:cxn ang="0">
                  <a:pos x="4" y="23"/>
                </a:cxn>
                <a:cxn ang="0">
                  <a:pos x="9" y="26"/>
                </a:cxn>
                <a:cxn ang="0">
                  <a:pos x="12" y="26"/>
                </a:cxn>
                <a:cxn ang="0">
                  <a:pos x="16" y="26"/>
                </a:cxn>
                <a:cxn ang="0">
                  <a:pos x="19" y="23"/>
                </a:cxn>
                <a:cxn ang="0">
                  <a:pos x="21" y="21"/>
                </a:cxn>
                <a:cxn ang="0">
                  <a:pos x="23" y="19"/>
                </a:cxn>
                <a:cxn ang="0">
                  <a:pos x="26" y="16"/>
                </a:cxn>
                <a:cxn ang="0">
                  <a:pos x="26" y="12"/>
                </a:cxn>
              </a:cxnLst>
              <a:rect l="0" t="0" r="r" b="b"/>
              <a:pathLst>
                <a:path w="26" h="26">
                  <a:moveTo>
                    <a:pt x="26" y="12"/>
                  </a:moveTo>
                  <a:lnTo>
                    <a:pt x="26" y="9"/>
                  </a:lnTo>
                  <a:lnTo>
                    <a:pt x="23" y="5"/>
                  </a:lnTo>
                  <a:lnTo>
                    <a:pt x="21" y="2"/>
                  </a:lnTo>
                  <a:lnTo>
                    <a:pt x="19" y="0"/>
                  </a:lnTo>
                  <a:lnTo>
                    <a:pt x="16" y="0"/>
                  </a:lnTo>
                  <a:lnTo>
                    <a:pt x="12" y="0"/>
                  </a:lnTo>
                  <a:lnTo>
                    <a:pt x="9" y="0"/>
                  </a:lnTo>
                  <a:lnTo>
                    <a:pt x="4" y="0"/>
                  </a:lnTo>
                  <a:lnTo>
                    <a:pt x="2" y="2"/>
                  </a:lnTo>
                  <a:lnTo>
                    <a:pt x="0" y="5"/>
                  </a:lnTo>
                  <a:lnTo>
                    <a:pt x="0" y="9"/>
                  </a:lnTo>
                  <a:lnTo>
                    <a:pt x="0" y="12"/>
                  </a:lnTo>
                  <a:lnTo>
                    <a:pt x="0" y="16"/>
                  </a:lnTo>
                  <a:lnTo>
                    <a:pt x="0" y="19"/>
                  </a:lnTo>
                  <a:lnTo>
                    <a:pt x="2" y="21"/>
                  </a:lnTo>
                  <a:lnTo>
                    <a:pt x="4" y="23"/>
                  </a:lnTo>
                  <a:lnTo>
                    <a:pt x="9" y="26"/>
                  </a:lnTo>
                  <a:lnTo>
                    <a:pt x="12" y="26"/>
                  </a:lnTo>
                  <a:lnTo>
                    <a:pt x="16" y="26"/>
                  </a:lnTo>
                  <a:lnTo>
                    <a:pt x="19" y="23"/>
                  </a:lnTo>
                  <a:lnTo>
                    <a:pt x="21" y="21"/>
                  </a:lnTo>
                  <a:lnTo>
                    <a:pt x="23" y="19"/>
                  </a:lnTo>
                  <a:lnTo>
                    <a:pt x="26" y="16"/>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46" name="Freeform 370"/>
            <p:cNvSpPr>
              <a:spLocks/>
            </p:cNvSpPr>
            <p:nvPr/>
          </p:nvSpPr>
          <p:spPr bwMode="auto">
            <a:xfrm>
              <a:off x="3724" y="1579"/>
              <a:ext cx="59" cy="60"/>
            </a:xfrm>
            <a:custGeom>
              <a:avLst/>
              <a:gdLst/>
              <a:ahLst/>
              <a:cxnLst>
                <a:cxn ang="0">
                  <a:pos x="26" y="12"/>
                </a:cxn>
                <a:cxn ang="0">
                  <a:pos x="26" y="10"/>
                </a:cxn>
                <a:cxn ang="0">
                  <a:pos x="24" y="7"/>
                </a:cxn>
                <a:cxn ang="0">
                  <a:pos x="22" y="3"/>
                </a:cxn>
                <a:cxn ang="0">
                  <a:pos x="19" y="0"/>
                </a:cxn>
                <a:cxn ang="0">
                  <a:pos x="17" y="0"/>
                </a:cxn>
                <a:cxn ang="0">
                  <a:pos x="12" y="0"/>
                </a:cxn>
                <a:cxn ang="0">
                  <a:pos x="10" y="0"/>
                </a:cxn>
                <a:cxn ang="0">
                  <a:pos x="5" y="0"/>
                </a:cxn>
                <a:cxn ang="0">
                  <a:pos x="3" y="3"/>
                </a:cxn>
                <a:cxn ang="0">
                  <a:pos x="0" y="7"/>
                </a:cxn>
                <a:cxn ang="0">
                  <a:pos x="0" y="10"/>
                </a:cxn>
                <a:cxn ang="0">
                  <a:pos x="0" y="12"/>
                </a:cxn>
                <a:cxn ang="0">
                  <a:pos x="0" y="17"/>
                </a:cxn>
                <a:cxn ang="0">
                  <a:pos x="0" y="19"/>
                </a:cxn>
                <a:cxn ang="0">
                  <a:pos x="3" y="21"/>
                </a:cxn>
                <a:cxn ang="0">
                  <a:pos x="5"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7"/>
                  </a:lnTo>
                  <a:lnTo>
                    <a:pt x="22" y="3"/>
                  </a:lnTo>
                  <a:lnTo>
                    <a:pt x="19" y="0"/>
                  </a:lnTo>
                  <a:lnTo>
                    <a:pt x="17" y="0"/>
                  </a:lnTo>
                  <a:lnTo>
                    <a:pt x="12" y="0"/>
                  </a:lnTo>
                  <a:lnTo>
                    <a:pt x="10" y="0"/>
                  </a:lnTo>
                  <a:lnTo>
                    <a:pt x="5" y="0"/>
                  </a:lnTo>
                  <a:lnTo>
                    <a:pt x="3" y="3"/>
                  </a:lnTo>
                  <a:lnTo>
                    <a:pt x="0" y="7"/>
                  </a:lnTo>
                  <a:lnTo>
                    <a:pt x="0" y="10"/>
                  </a:lnTo>
                  <a:lnTo>
                    <a:pt x="0" y="12"/>
                  </a:lnTo>
                  <a:lnTo>
                    <a:pt x="0" y="17"/>
                  </a:lnTo>
                  <a:lnTo>
                    <a:pt x="0" y="19"/>
                  </a:lnTo>
                  <a:lnTo>
                    <a:pt x="3" y="21"/>
                  </a:lnTo>
                  <a:lnTo>
                    <a:pt x="5" y="24"/>
                  </a:lnTo>
                  <a:lnTo>
                    <a:pt x="10" y="26"/>
                  </a:lnTo>
                  <a:lnTo>
                    <a:pt x="12" y="26"/>
                  </a:lnTo>
                  <a:lnTo>
                    <a:pt x="17" y="26"/>
                  </a:lnTo>
                  <a:lnTo>
                    <a:pt x="19" y="24"/>
                  </a:lnTo>
                  <a:lnTo>
                    <a:pt x="22" y="21"/>
                  </a:lnTo>
                  <a:lnTo>
                    <a:pt x="24" y="19"/>
                  </a:lnTo>
                  <a:lnTo>
                    <a:pt x="26" y="17"/>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547" name="Freeform 371"/>
            <p:cNvSpPr>
              <a:spLocks/>
            </p:cNvSpPr>
            <p:nvPr/>
          </p:nvSpPr>
          <p:spPr bwMode="auto">
            <a:xfrm>
              <a:off x="3581" y="1662"/>
              <a:ext cx="59" cy="60"/>
            </a:xfrm>
            <a:custGeom>
              <a:avLst/>
              <a:gdLst/>
              <a:ahLst/>
              <a:cxnLst>
                <a:cxn ang="0">
                  <a:pos x="26" y="11"/>
                </a:cxn>
                <a:cxn ang="0">
                  <a:pos x="26" y="9"/>
                </a:cxn>
                <a:cxn ang="0">
                  <a:pos x="23" y="4"/>
                </a:cxn>
                <a:cxn ang="0">
                  <a:pos x="21" y="2"/>
                </a:cxn>
                <a:cxn ang="0">
                  <a:pos x="18" y="0"/>
                </a:cxn>
                <a:cxn ang="0">
                  <a:pos x="16" y="0"/>
                </a:cxn>
                <a:cxn ang="0">
                  <a:pos x="11" y="0"/>
                </a:cxn>
                <a:cxn ang="0">
                  <a:pos x="9" y="0"/>
                </a:cxn>
                <a:cxn ang="0">
                  <a:pos x="4" y="0"/>
                </a:cxn>
                <a:cxn ang="0">
                  <a:pos x="2" y="2"/>
                </a:cxn>
                <a:cxn ang="0">
                  <a:pos x="0" y="4"/>
                </a:cxn>
                <a:cxn ang="0">
                  <a:pos x="0" y="9"/>
                </a:cxn>
                <a:cxn ang="0">
                  <a:pos x="0" y="11"/>
                </a:cxn>
                <a:cxn ang="0">
                  <a:pos x="0" y="16"/>
                </a:cxn>
                <a:cxn ang="0">
                  <a:pos x="0" y="19"/>
                </a:cxn>
                <a:cxn ang="0">
                  <a:pos x="2" y="21"/>
                </a:cxn>
                <a:cxn ang="0">
                  <a:pos x="4" y="23"/>
                </a:cxn>
                <a:cxn ang="0">
                  <a:pos x="9" y="26"/>
                </a:cxn>
                <a:cxn ang="0">
                  <a:pos x="11" y="26"/>
                </a:cxn>
                <a:cxn ang="0">
                  <a:pos x="16" y="26"/>
                </a:cxn>
                <a:cxn ang="0">
                  <a:pos x="18" y="23"/>
                </a:cxn>
                <a:cxn ang="0">
                  <a:pos x="21" y="21"/>
                </a:cxn>
                <a:cxn ang="0">
                  <a:pos x="23" y="19"/>
                </a:cxn>
                <a:cxn ang="0">
                  <a:pos x="26" y="16"/>
                </a:cxn>
                <a:cxn ang="0">
                  <a:pos x="26" y="11"/>
                </a:cxn>
              </a:cxnLst>
              <a:rect l="0" t="0" r="r" b="b"/>
              <a:pathLst>
                <a:path w="26" h="26">
                  <a:moveTo>
                    <a:pt x="26" y="11"/>
                  </a:moveTo>
                  <a:lnTo>
                    <a:pt x="26" y="9"/>
                  </a:lnTo>
                  <a:lnTo>
                    <a:pt x="23" y="4"/>
                  </a:lnTo>
                  <a:lnTo>
                    <a:pt x="21" y="2"/>
                  </a:lnTo>
                  <a:lnTo>
                    <a:pt x="18" y="0"/>
                  </a:lnTo>
                  <a:lnTo>
                    <a:pt x="16" y="0"/>
                  </a:lnTo>
                  <a:lnTo>
                    <a:pt x="11" y="0"/>
                  </a:lnTo>
                  <a:lnTo>
                    <a:pt x="9" y="0"/>
                  </a:lnTo>
                  <a:lnTo>
                    <a:pt x="4" y="0"/>
                  </a:lnTo>
                  <a:lnTo>
                    <a:pt x="2" y="2"/>
                  </a:lnTo>
                  <a:lnTo>
                    <a:pt x="0" y="4"/>
                  </a:lnTo>
                  <a:lnTo>
                    <a:pt x="0" y="9"/>
                  </a:lnTo>
                  <a:lnTo>
                    <a:pt x="0" y="11"/>
                  </a:lnTo>
                  <a:lnTo>
                    <a:pt x="0" y="16"/>
                  </a:lnTo>
                  <a:lnTo>
                    <a:pt x="0" y="19"/>
                  </a:lnTo>
                  <a:lnTo>
                    <a:pt x="2" y="21"/>
                  </a:lnTo>
                  <a:lnTo>
                    <a:pt x="4" y="23"/>
                  </a:lnTo>
                  <a:lnTo>
                    <a:pt x="9" y="26"/>
                  </a:lnTo>
                  <a:lnTo>
                    <a:pt x="11" y="26"/>
                  </a:lnTo>
                  <a:lnTo>
                    <a:pt x="16" y="26"/>
                  </a:lnTo>
                  <a:lnTo>
                    <a:pt x="18" y="23"/>
                  </a:lnTo>
                  <a:lnTo>
                    <a:pt x="21" y="21"/>
                  </a:lnTo>
                  <a:lnTo>
                    <a:pt x="23" y="19"/>
                  </a:lnTo>
                  <a:lnTo>
                    <a:pt x="26" y="16"/>
                  </a:lnTo>
                  <a:lnTo>
                    <a:pt x="26" y="11"/>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48" name="Freeform 372"/>
            <p:cNvSpPr>
              <a:spLocks/>
            </p:cNvSpPr>
            <p:nvPr/>
          </p:nvSpPr>
          <p:spPr bwMode="auto">
            <a:xfrm>
              <a:off x="3868" y="1498"/>
              <a:ext cx="59" cy="60"/>
            </a:xfrm>
            <a:custGeom>
              <a:avLst/>
              <a:gdLst/>
              <a:ahLst/>
              <a:cxnLst>
                <a:cxn ang="0">
                  <a:pos x="26" y="14"/>
                </a:cxn>
                <a:cxn ang="0">
                  <a:pos x="26" y="9"/>
                </a:cxn>
                <a:cxn ang="0">
                  <a:pos x="24" y="7"/>
                </a:cxn>
                <a:cxn ang="0">
                  <a:pos x="21" y="4"/>
                </a:cxn>
                <a:cxn ang="0">
                  <a:pos x="19" y="2"/>
                </a:cxn>
                <a:cxn ang="0">
                  <a:pos x="17" y="0"/>
                </a:cxn>
                <a:cxn ang="0">
                  <a:pos x="12" y="0"/>
                </a:cxn>
                <a:cxn ang="0">
                  <a:pos x="10" y="0"/>
                </a:cxn>
                <a:cxn ang="0">
                  <a:pos x="5" y="2"/>
                </a:cxn>
                <a:cxn ang="0">
                  <a:pos x="2" y="4"/>
                </a:cxn>
                <a:cxn ang="0">
                  <a:pos x="0" y="7"/>
                </a:cxn>
                <a:cxn ang="0">
                  <a:pos x="0" y="9"/>
                </a:cxn>
                <a:cxn ang="0">
                  <a:pos x="0" y="14"/>
                </a:cxn>
                <a:cxn ang="0">
                  <a:pos x="0" y="16"/>
                </a:cxn>
                <a:cxn ang="0">
                  <a:pos x="0" y="19"/>
                </a:cxn>
                <a:cxn ang="0">
                  <a:pos x="2" y="23"/>
                </a:cxn>
                <a:cxn ang="0">
                  <a:pos x="5" y="23"/>
                </a:cxn>
                <a:cxn ang="0">
                  <a:pos x="10" y="26"/>
                </a:cxn>
                <a:cxn ang="0">
                  <a:pos x="12" y="26"/>
                </a:cxn>
                <a:cxn ang="0">
                  <a:pos x="17" y="26"/>
                </a:cxn>
                <a:cxn ang="0">
                  <a:pos x="19" y="23"/>
                </a:cxn>
                <a:cxn ang="0">
                  <a:pos x="21" y="23"/>
                </a:cxn>
                <a:cxn ang="0">
                  <a:pos x="24" y="19"/>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10" y="0"/>
                  </a:lnTo>
                  <a:lnTo>
                    <a:pt x="5" y="2"/>
                  </a:lnTo>
                  <a:lnTo>
                    <a:pt x="2" y="4"/>
                  </a:lnTo>
                  <a:lnTo>
                    <a:pt x="0" y="7"/>
                  </a:lnTo>
                  <a:lnTo>
                    <a:pt x="0" y="9"/>
                  </a:lnTo>
                  <a:lnTo>
                    <a:pt x="0" y="14"/>
                  </a:lnTo>
                  <a:lnTo>
                    <a:pt x="0" y="16"/>
                  </a:lnTo>
                  <a:lnTo>
                    <a:pt x="0" y="19"/>
                  </a:lnTo>
                  <a:lnTo>
                    <a:pt x="2" y="23"/>
                  </a:lnTo>
                  <a:lnTo>
                    <a:pt x="5" y="23"/>
                  </a:lnTo>
                  <a:lnTo>
                    <a:pt x="10" y="26"/>
                  </a:lnTo>
                  <a:lnTo>
                    <a:pt x="12" y="26"/>
                  </a:lnTo>
                  <a:lnTo>
                    <a:pt x="17" y="26"/>
                  </a:lnTo>
                  <a:lnTo>
                    <a:pt x="19" y="23"/>
                  </a:lnTo>
                  <a:lnTo>
                    <a:pt x="21" y="23"/>
                  </a:lnTo>
                  <a:lnTo>
                    <a:pt x="24" y="19"/>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549" name="Freeform 373"/>
            <p:cNvSpPr>
              <a:spLocks/>
            </p:cNvSpPr>
            <p:nvPr/>
          </p:nvSpPr>
          <p:spPr bwMode="auto">
            <a:xfrm>
              <a:off x="3724" y="1579"/>
              <a:ext cx="59" cy="60"/>
            </a:xfrm>
            <a:custGeom>
              <a:avLst/>
              <a:gdLst/>
              <a:ahLst/>
              <a:cxnLst>
                <a:cxn ang="0">
                  <a:pos x="26" y="12"/>
                </a:cxn>
                <a:cxn ang="0">
                  <a:pos x="26" y="10"/>
                </a:cxn>
                <a:cxn ang="0">
                  <a:pos x="24" y="7"/>
                </a:cxn>
                <a:cxn ang="0">
                  <a:pos x="22" y="3"/>
                </a:cxn>
                <a:cxn ang="0">
                  <a:pos x="19" y="0"/>
                </a:cxn>
                <a:cxn ang="0">
                  <a:pos x="17" y="0"/>
                </a:cxn>
                <a:cxn ang="0">
                  <a:pos x="12" y="0"/>
                </a:cxn>
                <a:cxn ang="0">
                  <a:pos x="10" y="0"/>
                </a:cxn>
                <a:cxn ang="0">
                  <a:pos x="5" y="0"/>
                </a:cxn>
                <a:cxn ang="0">
                  <a:pos x="3" y="3"/>
                </a:cxn>
                <a:cxn ang="0">
                  <a:pos x="0" y="7"/>
                </a:cxn>
                <a:cxn ang="0">
                  <a:pos x="0" y="10"/>
                </a:cxn>
                <a:cxn ang="0">
                  <a:pos x="0" y="12"/>
                </a:cxn>
                <a:cxn ang="0">
                  <a:pos x="0" y="17"/>
                </a:cxn>
                <a:cxn ang="0">
                  <a:pos x="0" y="19"/>
                </a:cxn>
                <a:cxn ang="0">
                  <a:pos x="3" y="21"/>
                </a:cxn>
                <a:cxn ang="0">
                  <a:pos x="5"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7"/>
                  </a:lnTo>
                  <a:lnTo>
                    <a:pt x="22" y="3"/>
                  </a:lnTo>
                  <a:lnTo>
                    <a:pt x="19" y="0"/>
                  </a:lnTo>
                  <a:lnTo>
                    <a:pt x="17" y="0"/>
                  </a:lnTo>
                  <a:lnTo>
                    <a:pt x="12" y="0"/>
                  </a:lnTo>
                  <a:lnTo>
                    <a:pt x="10" y="0"/>
                  </a:lnTo>
                  <a:lnTo>
                    <a:pt x="5" y="0"/>
                  </a:lnTo>
                  <a:lnTo>
                    <a:pt x="3" y="3"/>
                  </a:lnTo>
                  <a:lnTo>
                    <a:pt x="0" y="7"/>
                  </a:lnTo>
                  <a:lnTo>
                    <a:pt x="0" y="10"/>
                  </a:lnTo>
                  <a:lnTo>
                    <a:pt x="0" y="12"/>
                  </a:lnTo>
                  <a:lnTo>
                    <a:pt x="0" y="17"/>
                  </a:lnTo>
                  <a:lnTo>
                    <a:pt x="0" y="19"/>
                  </a:lnTo>
                  <a:lnTo>
                    <a:pt x="3" y="21"/>
                  </a:lnTo>
                  <a:lnTo>
                    <a:pt x="5" y="24"/>
                  </a:lnTo>
                  <a:lnTo>
                    <a:pt x="10" y="26"/>
                  </a:lnTo>
                  <a:lnTo>
                    <a:pt x="12" y="26"/>
                  </a:lnTo>
                  <a:lnTo>
                    <a:pt x="17" y="26"/>
                  </a:lnTo>
                  <a:lnTo>
                    <a:pt x="19" y="24"/>
                  </a:lnTo>
                  <a:lnTo>
                    <a:pt x="22" y="21"/>
                  </a:lnTo>
                  <a:lnTo>
                    <a:pt x="24"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50" name="Freeform 374"/>
            <p:cNvSpPr>
              <a:spLocks/>
            </p:cNvSpPr>
            <p:nvPr/>
          </p:nvSpPr>
          <p:spPr bwMode="auto">
            <a:xfrm>
              <a:off x="4013" y="1438"/>
              <a:ext cx="59" cy="64"/>
            </a:xfrm>
            <a:custGeom>
              <a:avLst/>
              <a:gdLst/>
              <a:ahLst/>
              <a:cxnLst>
                <a:cxn ang="0">
                  <a:pos x="26" y="14"/>
                </a:cxn>
                <a:cxn ang="0">
                  <a:pos x="26" y="12"/>
                </a:cxn>
                <a:cxn ang="0">
                  <a:pos x="24" y="7"/>
                </a:cxn>
                <a:cxn ang="0">
                  <a:pos x="21" y="5"/>
                </a:cxn>
                <a:cxn ang="0">
                  <a:pos x="19" y="2"/>
                </a:cxn>
                <a:cxn ang="0">
                  <a:pos x="16" y="2"/>
                </a:cxn>
                <a:cxn ang="0">
                  <a:pos x="12" y="0"/>
                </a:cxn>
                <a:cxn ang="0">
                  <a:pos x="9" y="2"/>
                </a:cxn>
                <a:cxn ang="0">
                  <a:pos x="5" y="2"/>
                </a:cxn>
                <a:cxn ang="0">
                  <a:pos x="2" y="5"/>
                </a:cxn>
                <a:cxn ang="0">
                  <a:pos x="0" y="7"/>
                </a:cxn>
                <a:cxn ang="0">
                  <a:pos x="0" y="12"/>
                </a:cxn>
                <a:cxn ang="0">
                  <a:pos x="0" y="14"/>
                </a:cxn>
                <a:cxn ang="0">
                  <a:pos x="0" y="16"/>
                </a:cxn>
                <a:cxn ang="0">
                  <a:pos x="0" y="21"/>
                </a:cxn>
                <a:cxn ang="0">
                  <a:pos x="2" y="23"/>
                </a:cxn>
                <a:cxn ang="0">
                  <a:pos x="5" y="26"/>
                </a:cxn>
                <a:cxn ang="0">
                  <a:pos x="9" y="26"/>
                </a:cxn>
                <a:cxn ang="0">
                  <a:pos x="12" y="28"/>
                </a:cxn>
                <a:cxn ang="0">
                  <a:pos x="16" y="26"/>
                </a:cxn>
                <a:cxn ang="0">
                  <a:pos x="19" y="26"/>
                </a:cxn>
                <a:cxn ang="0">
                  <a:pos x="21" y="23"/>
                </a:cxn>
                <a:cxn ang="0">
                  <a:pos x="24" y="21"/>
                </a:cxn>
                <a:cxn ang="0">
                  <a:pos x="26" y="16"/>
                </a:cxn>
                <a:cxn ang="0">
                  <a:pos x="26" y="14"/>
                </a:cxn>
              </a:cxnLst>
              <a:rect l="0" t="0" r="r" b="b"/>
              <a:pathLst>
                <a:path w="26" h="28">
                  <a:moveTo>
                    <a:pt x="26" y="14"/>
                  </a:moveTo>
                  <a:lnTo>
                    <a:pt x="26" y="12"/>
                  </a:lnTo>
                  <a:lnTo>
                    <a:pt x="24" y="7"/>
                  </a:lnTo>
                  <a:lnTo>
                    <a:pt x="21" y="5"/>
                  </a:lnTo>
                  <a:lnTo>
                    <a:pt x="19" y="2"/>
                  </a:lnTo>
                  <a:lnTo>
                    <a:pt x="16" y="2"/>
                  </a:lnTo>
                  <a:lnTo>
                    <a:pt x="12" y="0"/>
                  </a:lnTo>
                  <a:lnTo>
                    <a:pt x="9" y="2"/>
                  </a:lnTo>
                  <a:lnTo>
                    <a:pt x="5" y="2"/>
                  </a:lnTo>
                  <a:lnTo>
                    <a:pt x="2" y="5"/>
                  </a:lnTo>
                  <a:lnTo>
                    <a:pt x="0" y="7"/>
                  </a:lnTo>
                  <a:lnTo>
                    <a:pt x="0" y="12"/>
                  </a:lnTo>
                  <a:lnTo>
                    <a:pt x="0" y="14"/>
                  </a:lnTo>
                  <a:lnTo>
                    <a:pt x="0" y="16"/>
                  </a:lnTo>
                  <a:lnTo>
                    <a:pt x="0" y="21"/>
                  </a:lnTo>
                  <a:lnTo>
                    <a:pt x="2" y="23"/>
                  </a:lnTo>
                  <a:lnTo>
                    <a:pt x="5" y="26"/>
                  </a:lnTo>
                  <a:lnTo>
                    <a:pt x="9" y="26"/>
                  </a:lnTo>
                  <a:lnTo>
                    <a:pt x="12" y="28"/>
                  </a:lnTo>
                  <a:lnTo>
                    <a:pt x="16" y="26"/>
                  </a:lnTo>
                  <a:lnTo>
                    <a:pt x="19" y="26"/>
                  </a:lnTo>
                  <a:lnTo>
                    <a:pt x="21" y="23"/>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306625" name="Freeform 449"/>
            <p:cNvSpPr>
              <a:spLocks/>
            </p:cNvSpPr>
            <p:nvPr/>
          </p:nvSpPr>
          <p:spPr bwMode="auto">
            <a:xfrm>
              <a:off x="1375" y="1470"/>
              <a:ext cx="2665" cy="617"/>
            </a:xfrm>
            <a:custGeom>
              <a:avLst/>
              <a:gdLst/>
              <a:ahLst/>
              <a:cxnLst>
                <a:cxn ang="0">
                  <a:pos x="0" y="227"/>
                </a:cxn>
                <a:cxn ang="0">
                  <a:pos x="31" y="234"/>
                </a:cxn>
                <a:cxn ang="0">
                  <a:pos x="94" y="248"/>
                </a:cxn>
                <a:cxn ang="0">
                  <a:pos x="158" y="255"/>
                </a:cxn>
                <a:cxn ang="0">
                  <a:pos x="222" y="267"/>
                </a:cxn>
                <a:cxn ang="0">
                  <a:pos x="286" y="253"/>
                </a:cxn>
                <a:cxn ang="0">
                  <a:pos x="350" y="234"/>
                </a:cxn>
                <a:cxn ang="0">
                  <a:pos x="413" y="227"/>
                </a:cxn>
                <a:cxn ang="0">
                  <a:pos x="477" y="224"/>
                </a:cxn>
                <a:cxn ang="0">
                  <a:pos x="541" y="248"/>
                </a:cxn>
                <a:cxn ang="0">
                  <a:pos x="605" y="248"/>
                </a:cxn>
                <a:cxn ang="0">
                  <a:pos x="668" y="246"/>
                </a:cxn>
                <a:cxn ang="0">
                  <a:pos x="732" y="220"/>
                </a:cxn>
                <a:cxn ang="0">
                  <a:pos x="796" y="215"/>
                </a:cxn>
                <a:cxn ang="0">
                  <a:pos x="860" y="182"/>
                </a:cxn>
                <a:cxn ang="0">
                  <a:pos x="924" y="135"/>
                </a:cxn>
                <a:cxn ang="0">
                  <a:pos x="987" y="94"/>
                </a:cxn>
                <a:cxn ang="0">
                  <a:pos x="1051" y="59"/>
                </a:cxn>
                <a:cxn ang="0">
                  <a:pos x="1115" y="26"/>
                </a:cxn>
                <a:cxn ang="0">
                  <a:pos x="1179" y="0"/>
                </a:cxn>
              </a:cxnLst>
              <a:rect l="0" t="0" r="r" b="b"/>
              <a:pathLst>
                <a:path w="1179" h="267">
                  <a:moveTo>
                    <a:pt x="0" y="227"/>
                  </a:moveTo>
                  <a:lnTo>
                    <a:pt x="31" y="234"/>
                  </a:lnTo>
                  <a:lnTo>
                    <a:pt x="94" y="248"/>
                  </a:lnTo>
                  <a:lnTo>
                    <a:pt x="158" y="255"/>
                  </a:lnTo>
                  <a:lnTo>
                    <a:pt x="222" y="267"/>
                  </a:lnTo>
                  <a:lnTo>
                    <a:pt x="286" y="253"/>
                  </a:lnTo>
                  <a:lnTo>
                    <a:pt x="350" y="234"/>
                  </a:lnTo>
                  <a:lnTo>
                    <a:pt x="413" y="227"/>
                  </a:lnTo>
                  <a:lnTo>
                    <a:pt x="477" y="224"/>
                  </a:lnTo>
                  <a:lnTo>
                    <a:pt x="541" y="248"/>
                  </a:lnTo>
                  <a:lnTo>
                    <a:pt x="605" y="248"/>
                  </a:lnTo>
                  <a:lnTo>
                    <a:pt x="668" y="246"/>
                  </a:lnTo>
                  <a:lnTo>
                    <a:pt x="732" y="220"/>
                  </a:lnTo>
                  <a:lnTo>
                    <a:pt x="796" y="215"/>
                  </a:lnTo>
                  <a:lnTo>
                    <a:pt x="860" y="182"/>
                  </a:lnTo>
                  <a:lnTo>
                    <a:pt x="924" y="135"/>
                  </a:lnTo>
                  <a:lnTo>
                    <a:pt x="987" y="94"/>
                  </a:lnTo>
                  <a:lnTo>
                    <a:pt x="1051" y="59"/>
                  </a:lnTo>
                  <a:lnTo>
                    <a:pt x="1115" y="26"/>
                  </a:lnTo>
                  <a:lnTo>
                    <a:pt x="1179" y="0"/>
                  </a:lnTo>
                </a:path>
              </a:pathLst>
            </a:custGeom>
            <a:noFill/>
            <a:ln w="19050" cap="flat">
              <a:solidFill>
                <a:srgbClr val="FF0000"/>
              </a:solidFill>
              <a:prstDash val="solid"/>
              <a:miter lim="800000"/>
              <a:headEnd/>
              <a:tailEnd/>
            </a:ln>
          </p:spPr>
          <p:txBody>
            <a:bodyPr>
              <a:prstTxWarp prst="textNoShape">
                <a:avLst/>
              </a:prstTxWarp>
            </a:bodyPr>
            <a:lstStyle/>
            <a:p>
              <a:endParaRPr lang="es-ES_tradnl"/>
            </a:p>
          </p:txBody>
        </p:sp>
        <p:sp>
          <p:nvSpPr>
            <p:cNvPr id="306628" name="Freeform 452"/>
            <p:cNvSpPr>
              <a:spLocks/>
            </p:cNvSpPr>
            <p:nvPr/>
          </p:nvSpPr>
          <p:spPr bwMode="auto">
            <a:xfrm>
              <a:off x="1418" y="1912"/>
              <a:ext cx="59" cy="67"/>
            </a:xfrm>
            <a:custGeom>
              <a:avLst/>
              <a:gdLst/>
              <a:ahLst/>
              <a:cxnLst>
                <a:cxn ang="0">
                  <a:pos x="26" y="14"/>
                </a:cxn>
                <a:cxn ang="0">
                  <a:pos x="26" y="12"/>
                </a:cxn>
                <a:cxn ang="0">
                  <a:pos x="23" y="7"/>
                </a:cxn>
                <a:cxn ang="0">
                  <a:pos x="21" y="5"/>
                </a:cxn>
                <a:cxn ang="0">
                  <a:pos x="19" y="3"/>
                </a:cxn>
                <a:cxn ang="0">
                  <a:pos x="16" y="3"/>
                </a:cxn>
                <a:cxn ang="0">
                  <a:pos x="12" y="0"/>
                </a:cxn>
                <a:cxn ang="0">
                  <a:pos x="9" y="3"/>
                </a:cxn>
                <a:cxn ang="0">
                  <a:pos x="7" y="3"/>
                </a:cxn>
                <a:cxn ang="0">
                  <a:pos x="4" y="5"/>
                </a:cxn>
                <a:cxn ang="0">
                  <a:pos x="2" y="7"/>
                </a:cxn>
                <a:cxn ang="0">
                  <a:pos x="0" y="12"/>
                </a:cxn>
                <a:cxn ang="0">
                  <a:pos x="0" y="14"/>
                </a:cxn>
                <a:cxn ang="0">
                  <a:pos x="0" y="17"/>
                </a:cxn>
                <a:cxn ang="0">
                  <a:pos x="2" y="22"/>
                </a:cxn>
                <a:cxn ang="0">
                  <a:pos x="4" y="24"/>
                </a:cxn>
                <a:cxn ang="0">
                  <a:pos x="7" y="26"/>
                </a:cxn>
                <a:cxn ang="0">
                  <a:pos x="9" y="26"/>
                </a:cxn>
                <a:cxn ang="0">
                  <a:pos x="12" y="29"/>
                </a:cxn>
                <a:cxn ang="0">
                  <a:pos x="16" y="26"/>
                </a:cxn>
                <a:cxn ang="0">
                  <a:pos x="19" y="26"/>
                </a:cxn>
                <a:cxn ang="0">
                  <a:pos x="21" y="24"/>
                </a:cxn>
                <a:cxn ang="0">
                  <a:pos x="23" y="22"/>
                </a:cxn>
                <a:cxn ang="0">
                  <a:pos x="26" y="17"/>
                </a:cxn>
                <a:cxn ang="0">
                  <a:pos x="26" y="14"/>
                </a:cxn>
              </a:cxnLst>
              <a:rect l="0" t="0" r="r" b="b"/>
              <a:pathLst>
                <a:path w="26" h="29">
                  <a:moveTo>
                    <a:pt x="26" y="14"/>
                  </a:moveTo>
                  <a:lnTo>
                    <a:pt x="26" y="12"/>
                  </a:lnTo>
                  <a:lnTo>
                    <a:pt x="23" y="7"/>
                  </a:lnTo>
                  <a:lnTo>
                    <a:pt x="21" y="5"/>
                  </a:lnTo>
                  <a:lnTo>
                    <a:pt x="19" y="3"/>
                  </a:lnTo>
                  <a:lnTo>
                    <a:pt x="16" y="3"/>
                  </a:lnTo>
                  <a:lnTo>
                    <a:pt x="12" y="0"/>
                  </a:lnTo>
                  <a:lnTo>
                    <a:pt x="9" y="3"/>
                  </a:lnTo>
                  <a:lnTo>
                    <a:pt x="7" y="3"/>
                  </a:lnTo>
                  <a:lnTo>
                    <a:pt x="4" y="5"/>
                  </a:lnTo>
                  <a:lnTo>
                    <a:pt x="2" y="7"/>
                  </a:lnTo>
                  <a:lnTo>
                    <a:pt x="0" y="12"/>
                  </a:lnTo>
                  <a:lnTo>
                    <a:pt x="0" y="14"/>
                  </a:lnTo>
                  <a:lnTo>
                    <a:pt x="0" y="17"/>
                  </a:lnTo>
                  <a:lnTo>
                    <a:pt x="2" y="22"/>
                  </a:lnTo>
                  <a:lnTo>
                    <a:pt x="4" y="24"/>
                  </a:lnTo>
                  <a:lnTo>
                    <a:pt x="7" y="26"/>
                  </a:lnTo>
                  <a:lnTo>
                    <a:pt x="9" y="26"/>
                  </a:lnTo>
                  <a:lnTo>
                    <a:pt x="12" y="29"/>
                  </a:lnTo>
                  <a:lnTo>
                    <a:pt x="16" y="26"/>
                  </a:lnTo>
                  <a:lnTo>
                    <a:pt x="19" y="26"/>
                  </a:lnTo>
                  <a:lnTo>
                    <a:pt x="21" y="24"/>
                  </a:lnTo>
                  <a:lnTo>
                    <a:pt x="23" y="22"/>
                  </a:lnTo>
                  <a:lnTo>
                    <a:pt x="26" y="17"/>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629" name="Freeform 453"/>
            <p:cNvSpPr>
              <a:spLocks/>
            </p:cNvSpPr>
            <p:nvPr/>
          </p:nvSpPr>
          <p:spPr bwMode="auto">
            <a:xfrm>
              <a:off x="1562" y="1858"/>
              <a:ext cx="59" cy="65"/>
            </a:xfrm>
            <a:custGeom>
              <a:avLst/>
              <a:gdLst/>
              <a:ahLst/>
              <a:cxnLst>
                <a:cxn ang="0">
                  <a:pos x="26" y="14"/>
                </a:cxn>
                <a:cxn ang="0">
                  <a:pos x="26" y="12"/>
                </a:cxn>
                <a:cxn ang="0">
                  <a:pos x="23" y="7"/>
                </a:cxn>
                <a:cxn ang="0">
                  <a:pos x="21" y="4"/>
                </a:cxn>
                <a:cxn ang="0">
                  <a:pos x="18" y="2"/>
                </a:cxn>
                <a:cxn ang="0">
                  <a:pos x="16" y="2"/>
                </a:cxn>
                <a:cxn ang="0">
                  <a:pos x="11" y="0"/>
                </a:cxn>
                <a:cxn ang="0">
                  <a:pos x="9" y="2"/>
                </a:cxn>
                <a:cxn ang="0">
                  <a:pos x="7" y="2"/>
                </a:cxn>
                <a:cxn ang="0">
                  <a:pos x="2" y="4"/>
                </a:cxn>
                <a:cxn ang="0">
                  <a:pos x="2" y="7"/>
                </a:cxn>
                <a:cxn ang="0">
                  <a:pos x="0" y="12"/>
                </a:cxn>
                <a:cxn ang="0">
                  <a:pos x="0" y="14"/>
                </a:cxn>
                <a:cxn ang="0">
                  <a:pos x="0" y="16"/>
                </a:cxn>
                <a:cxn ang="0">
                  <a:pos x="2" y="21"/>
                </a:cxn>
                <a:cxn ang="0">
                  <a:pos x="2" y="23"/>
                </a:cxn>
                <a:cxn ang="0">
                  <a:pos x="7" y="26"/>
                </a:cxn>
                <a:cxn ang="0">
                  <a:pos x="9" y="26"/>
                </a:cxn>
                <a:cxn ang="0">
                  <a:pos x="11" y="28"/>
                </a:cxn>
                <a:cxn ang="0">
                  <a:pos x="16" y="26"/>
                </a:cxn>
                <a:cxn ang="0">
                  <a:pos x="18" y="26"/>
                </a:cxn>
                <a:cxn ang="0">
                  <a:pos x="21" y="23"/>
                </a:cxn>
                <a:cxn ang="0">
                  <a:pos x="23" y="21"/>
                </a:cxn>
                <a:cxn ang="0">
                  <a:pos x="26" y="16"/>
                </a:cxn>
                <a:cxn ang="0">
                  <a:pos x="26" y="14"/>
                </a:cxn>
              </a:cxnLst>
              <a:rect l="0" t="0" r="r" b="b"/>
              <a:pathLst>
                <a:path w="26" h="28">
                  <a:moveTo>
                    <a:pt x="26" y="14"/>
                  </a:moveTo>
                  <a:lnTo>
                    <a:pt x="26" y="12"/>
                  </a:lnTo>
                  <a:lnTo>
                    <a:pt x="23" y="7"/>
                  </a:lnTo>
                  <a:lnTo>
                    <a:pt x="21" y="4"/>
                  </a:lnTo>
                  <a:lnTo>
                    <a:pt x="18" y="2"/>
                  </a:lnTo>
                  <a:lnTo>
                    <a:pt x="16" y="2"/>
                  </a:lnTo>
                  <a:lnTo>
                    <a:pt x="11" y="0"/>
                  </a:lnTo>
                  <a:lnTo>
                    <a:pt x="9" y="2"/>
                  </a:lnTo>
                  <a:lnTo>
                    <a:pt x="7" y="2"/>
                  </a:lnTo>
                  <a:lnTo>
                    <a:pt x="2" y="4"/>
                  </a:lnTo>
                  <a:lnTo>
                    <a:pt x="2" y="7"/>
                  </a:lnTo>
                  <a:lnTo>
                    <a:pt x="0" y="12"/>
                  </a:lnTo>
                  <a:lnTo>
                    <a:pt x="0" y="14"/>
                  </a:lnTo>
                  <a:lnTo>
                    <a:pt x="0" y="16"/>
                  </a:lnTo>
                  <a:lnTo>
                    <a:pt x="2" y="21"/>
                  </a:lnTo>
                  <a:lnTo>
                    <a:pt x="2" y="23"/>
                  </a:lnTo>
                  <a:lnTo>
                    <a:pt x="7" y="26"/>
                  </a:lnTo>
                  <a:lnTo>
                    <a:pt x="9" y="26"/>
                  </a:lnTo>
                  <a:lnTo>
                    <a:pt x="11" y="28"/>
                  </a:lnTo>
                  <a:lnTo>
                    <a:pt x="16" y="26"/>
                  </a:lnTo>
                  <a:lnTo>
                    <a:pt x="18" y="26"/>
                  </a:lnTo>
                  <a:lnTo>
                    <a:pt x="21" y="23"/>
                  </a:lnTo>
                  <a:lnTo>
                    <a:pt x="23" y="21"/>
                  </a:lnTo>
                  <a:lnTo>
                    <a:pt x="26" y="16"/>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630" name="Freeform 454"/>
            <p:cNvSpPr>
              <a:spLocks/>
            </p:cNvSpPr>
            <p:nvPr/>
          </p:nvSpPr>
          <p:spPr bwMode="auto">
            <a:xfrm>
              <a:off x="1418" y="1912"/>
              <a:ext cx="59" cy="67"/>
            </a:xfrm>
            <a:custGeom>
              <a:avLst/>
              <a:gdLst/>
              <a:ahLst/>
              <a:cxnLst>
                <a:cxn ang="0">
                  <a:pos x="26" y="14"/>
                </a:cxn>
                <a:cxn ang="0">
                  <a:pos x="26" y="12"/>
                </a:cxn>
                <a:cxn ang="0">
                  <a:pos x="23" y="7"/>
                </a:cxn>
                <a:cxn ang="0">
                  <a:pos x="21" y="5"/>
                </a:cxn>
                <a:cxn ang="0">
                  <a:pos x="19" y="3"/>
                </a:cxn>
                <a:cxn ang="0">
                  <a:pos x="16" y="3"/>
                </a:cxn>
                <a:cxn ang="0">
                  <a:pos x="12" y="0"/>
                </a:cxn>
                <a:cxn ang="0">
                  <a:pos x="9" y="3"/>
                </a:cxn>
                <a:cxn ang="0">
                  <a:pos x="7" y="3"/>
                </a:cxn>
                <a:cxn ang="0">
                  <a:pos x="4" y="5"/>
                </a:cxn>
                <a:cxn ang="0">
                  <a:pos x="2" y="7"/>
                </a:cxn>
                <a:cxn ang="0">
                  <a:pos x="0" y="12"/>
                </a:cxn>
                <a:cxn ang="0">
                  <a:pos x="0" y="14"/>
                </a:cxn>
                <a:cxn ang="0">
                  <a:pos x="0" y="17"/>
                </a:cxn>
                <a:cxn ang="0">
                  <a:pos x="2" y="22"/>
                </a:cxn>
                <a:cxn ang="0">
                  <a:pos x="4" y="24"/>
                </a:cxn>
                <a:cxn ang="0">
                  <a:pos x="7" y="26"/>
                </a:cxn>
                <a:cxn ang="0">
                  <a:pos x="9" y="26"/>
                </a:cxn>
                <a:cxn ang="0">
                  <a:pos x="12" y="29"/>
                </a:cxn>
                <a:cxn ang="0">
                  <a:pos x="16" y="26"/>
                </a:cxn>
                <a:cxn ang="0">
                  <a:pos x="19" y="26"/>
                </a:cxn>
                <a:cxn ang="0">
                  <a:pos x="21" y="24"/>
                </a:cxn>
                <a:cxn ang="0">
                  <a:pos x="23" y="22"/>
                </a:cxn>
                <a:cxn ang="0">
                  <a:pos x="26" y="17"/>
                </a:cxn>
                <a:cxn ang="0">
                  <a:pos x="26" y="14"/>
                </a:cxn>
              </a:cxnLst>
              <a:rect l="0" t="0" r="r" b="b"/>
              <a:pathLst>
                <a:path w="26" h="29">
                  <a:moveTo>
                    <a:pt x="26" y="14"/>
                  </a:moveTo>
                  <a:lnTo>
                    <a:pt x="26" y="12"/>
                  </a:lnTo>
                  <a:lnTo>
                    <a:pt x="23" y="7"/>
                  </a:lnTo>
                  <a:lnTo>
                    <a:pt x="21" y="5"/>
                  </a:lnTo>
                  <a:lnTo>
                    <a:pt x="19" y="3"/>
                  </a:lnTo>
                  <a:lnTo>
                    <a:pt x="16" y="3"/>
                  </a:lnTo>
                  <a:lnTo>
                    <a:pt x="12" y="0"/>
                  </a:lnTo>
                  <a:lnTo>
                    <a:pt x="9" y="3"/>
                  </a:lnTo>
                  <a:lnTo>
                    <a:pt x="7" y="3"/>
                  </a:lnTo>
                  <a:lnTo>
                    <a:pt x="4" y="5"/>
                  </a:lnTo>
                  <a:lnTo>
                    <a:pt x="2" y="7"/>
                  </a:lnTo>
                  <a:lnTo>
                    <a:pt x="0" y="12"/>
                  </a:lnTo>
                  <a:lnTo>
                    <a:pt x="0" y="14"/>
                  </a:lnTo>
                  <a:lnTo>
                    <a:pt x="0" y="17"/>
                  </a:lnTo>
                  <a:lnTo>
                    <a:pt x="2" y="22"/>
                  </a:lnTo>
                  <a:lnTo>
                    <a:pt x="4" y="24"/>
                  </a:lnTo>
                  <a:lnTo>
                    <a:pt x="7" y="26"/>
                  </a:lnTo>
                  <a:lnTo>
                    <a:pt x="9" y="26"/>
                  </a:lnTo>
                  <a:lnTo>
                    <a:pt x="12" y="29"/>
                  </a:lnTo>
                  <a:lnTo>
                    <a:pt x="16" y="26"/>
                  </a:lnTo>
                  <a:lnTo>
                    <a:pt x="19" y="26"/>
                  </a:lnTo>
                  <a:lnTo>
                    <a:pt x="21" y="24"/>
                  </a:lnTo>
                  <a:lnTo>
                    <a:pt x="23" y="22"/>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631" name="Freeform 455"/>
            <p:cNvSpPr>
              <a:spLocks/>
            </p:cNvSpPr>
            <p:nvPr/>
          </p:nvSpPr>
          <p:spPr bwMode="auto">
            <a:xfrm>
              <a:off x="1705" y="1919"/>
              <a:ext cx="59" cy="64"/>
            </a:xfrm>
            <a:custGeom>
              <a:avLst/>
              <a:gdLst/>
              <a:ahLst/>
              <a:cxnLst>
                <a:cxn ang="0">
                  <a:pos x="26" y="14"/>
                </a:cxn>
                <a:cxn ang="0">
                  <a:pos x="26" y="11"/>
                </a:cxn>
                <a:cxn ang="0">
                  <a:pos x="24" y="7"/>
                </a:cxn>
                <a:cxn ang="0">
                  <a:pos x="22" y="4"/>
                </a:cxn>
                <a:cxn ang="0">
                  <a:pos x="19" y="2"/>
                </a:cxn>
                <a:cxn ang="0">
                  <a:pos x="17" y="2"/>
                </a:cxn>
                <a:cxn ang="0">
                  <a:pos x="12" y="0"/>
                </a:cxn>
                <a:cxn ang="0">
                  <a:pos x="10" y="2"/>
                </a:cxn>
                <a:cxn ang="0">
                  <a:pos x="7" y="2"/>
                </a:cxn>
                <a:cxn ang="0">
                  <a:pos x="3" y="4"/>
                </a:cxn>
                <a:cxn ang="0">
                  <a:pos x="3" y="7"/>
                </a:cxn>
                <a:cxn ang="0">
                  <a:pos x="0" y="11"/>
                </a:cxn>
                <a:cxn ang="0">
                  <a:pos x="0" y="14"/>
                </a:cxn>
                <a:cxn ang="0">
                  <a:pos x="0" y="19"/>
                </a:cxn>
                <a:cxn ang="0">
                  <a:pos x="3" y="21"/>
                </a:cxn>
                <a:cxn ang="0">
                  <a:pos x="3" y="23"/>
                </a:cxn>
                <a:cxn ang="0">
                  <a:pos x="7" y="26"/>
                </a:cxn>
                <a:cxn ang="0">
                  <a:pos x="10" y="26"/>
                </a:cxn>
                <a:cxn ang="0">
                  <a:pos x="12" y="28"/>
                </a:cxn>
                <a:cxn ang="0">
                  <a:pos x="17" y="26"/>
                </a:cxn>
                <a:cxn ang="0">
                  <a:pos x="19" y="26"/>
                </a:cxn>
                <a:cxn ang="0">
                  <a:pos x="22" y="23"/>
                </a:cxn>
                <a:cxn ang="0">
                  <a:pos x="24" y="21"/>
                </a:cxn>
                <a:cxn ang="0">
                  <a:pos x="26" y="19"/>
                </a:cxn>
                <a:cxn ang="0">
                  <a:pos x="26" y="14"/>
                </a:cxn>
              </a:cxnLst>
              <a:rect l="0" t="0" r="r" b="b"/>
              <a:pathLst>
                <a:path w="26" h="28">
                  <a:moveTo>
                    <a:pt x="26" y="14"/>
                  </a:moveTo>
                  <a:lnTo>
                    <a:pt x="26" y="11"/>
                  </a:lnTo>
                  <a:lnTo>
                    <a:pt x="24" y="7"/>
                  </a:lnTo>
                  <a:lnTo>
                    <a:pt x="22" y="4"/>
                  </a:lnTo>
                  <a:lnTo>
                    <a:pt x="19" y="2"/>
                  </a:lnTo>
                  <a:lnTo>
                    <a:pt x="17" y="2"/>
                  </a:lnTo>
                  <a:lnTo>
                    <a:pt x="12" y="0"/>
                  </a:lnTo>
                  <a:lnTo>
                    <a:pt x="10" y="2"/>
                  </a:lnTo>
                  <a:lnTo>
                    <a:pt x="7" y="2"/>
                  </a:lnTo>
                  <a:lnTo>
                    <a:pt x="3" y="4"/>
                  </a:lnTo>
                  <a:lnTo>
                    <a:pt x="3" y="7"/>
                  </a:lnTo>
                  <a:lnTo>
                    <a:pt x="0" y="11"/>
                  </a:lnTo>
                  <a:lnTo>
                    <a:pt x="0" y="14"/>
                  </a:lnTo>
                  <a:lnTo>
                    <a:pt x="0" y="19"/>
                  </a:lnTo>
                  <a:lnTo>
                    <a:pt x="3" y="21"/>
                  </a:lnTo>
                  <a:lnTo>
                    <a:pt x="3" y="23"/>
                  </a:lnTo>
                  <a:lnTo>
                    <a:pt x="7" y="26"/>
                  </a:lnTo>
                  <a:lnTo>
                    <a:pt x="10" y="26"/>
                  </a:lnTo>
                  <a:lnTo>
                    <a:pt x="12" y="28"/>
                  </a:lnTo>
                  <a:lnTo>
                    <a:pt x="17" y="26"/>
                  </a:lnTo>
                  <a:lnTo>
                    <a:pt x="19" y="26"/>
                  </a:lnTo>
                  <a:lnTo>
                    <a:pt x="22" y="23"/>
                  </a:lnTo>
                  <a:lnTo>
                    <a:pt x="24" y="21"/>
                  </a:lnTo>
                  <a:lnTo>
                    <a:pt x="26" y="19"/>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632" name="Freeform 456"/>
            <p:cNvSpPr>
              <a:spLocks/>
            </p:cNvSpPr>
            <p:nvPr/>
          </p:nvSpPr>
          <p:spPr bwMode="auto">
            <a:xfrm>
              <a:off x="1562" y="1858"/>
              <a:ext cx="59" cy="65"/>
            </a:xfrm>
            <a:custGeom>
              <a:avLst/>
              <a:gdLst/>
              <a:ahLst/>
              <a:cxnLst>
                <a:cxn ang="0">
                  <a:pos x="26" y="14"/>
                </a:cxn>
                <a:cxn ang="0">
                  <a:pos x="26" y="12"/>
                </a:cxn>
                <a:cxn ang="0">
                  <a:pos x="23" y="7"/>
                </a:cxn>
                <a:cxn ang="0">
                  <a:pos x="21" y="4"/>
                </a:cxn>
                <a:cxn ang="0">
                  <a:pos x="18" y="2"/>
                </a:cxn>
                <a:cxn ang="0">
                  <a:pos x="16" y="2"/>
                </a:cxn>
                <a:cxn ang="0">
                  <a:pos x="11" y="0"/>
                </a:cxn>
                <a:cxn ang="0">
                  <a:pos x="9" y="2"/>
                </a:cxn>
                <a:cxn ang="0">
                  <a:pos x="7" y="2"/>
                </a:cxn>
                <a:cxn ang="0">
                  <a:pos x="2" y="4"/>
                </a:cxn>
                <a:cxn ang="0">
                  <a:pos x="2" y="7"/>
                </a:cxn>
                <a:cxn ang="0">
                  <a:pos x="0" y="12"/>
                </a:cxn>
                <a:cxn ang="0">
                  <a:pos x="0" y="14"/>
                </a:cxn>
                <a:cxn ang="0">
                  <a:pos x="0" y="16"/>
                </a:cxn>
                <a:cxn ang="0">
                  <a:pos x="2" y="21"/>
                </a:cxn>
                <a:cxn ang="0">
                  <a:pos x="2" y="23"/>
                </a:cxn>
                <a:cxn ang="0">
                  <a:pos x="7" y="26"/>
                </a:cxn>
                <a:cxn ang="0">
                  <a:pos x="9" y="26"/>
                </a:cxn>
                <a:cxn ang="0">
                  <a:pos x="11" y="28"/>
                </a:cxn>
                <a:cxn ang="0">
                  <a:pos x="16" y="26"/>
                </a:cxn>
                <a:cxn ang="0">
                  <a:pos x="18" y="26"/>
                </a:cxn>
                <a:cxn ang="0">
                  <a:pos x="21" y="23"/>
                </a:cxn>
                <a:cxn ang="0">
                  <a:pos x="23" y="21"/>
                </a:cxn>
                <a:cxn ang="0">
                  <a:pos x="26" y="16"/>
                </a:cxn>
                <a:cxn ang="0">
                  <a:pos x="26" y="14"/>
                </a:cxn>
              </a:cxnLst>
              <a:rect l="0" t="0" r="r" b="b"/>
              <a:pathLst>
                <a:path w="26" h="28">
                  <a:moveTo>
                    <a:pt x="26" y="14"/>
                  </a:moveTo>
                  <a:lnTo>
                    <a:pt x="26" y="12"/>
                  </a:lnTo>
                  <a:lnTo>
                    <a:pt x="23" y="7"/>
                  </a:lnTo>
                  <a:lnTo>
                    <a:pt x="21" y="4"/>
                  </a:lnTo>
                  <a:lnTo>
                    <a:pt x="18" y="2"/>
                  </a:lnTo>
                  <a:lnTo>
                    <a:pt x="16" y="2"/>
                  </a:lnTo>
                  <a:lnTo>
                    <a:pt x="11" y="0"/>
                  </a:lnTo>
                  <a:lnTo>
                    <a:pt x="9" y="2"/>
                  </a:lnTo>
                  <a:lnTo>
                    <a:pt x="7" y="2"/>
                  </a:lnTo>
                  <a:lnTo>
                    <a:pt x="2" y="4"/>
                  </a:lnTo>
                  <a:lnTo>
                    <a:pt x="2" y="7"/>
                  </a:lnTo>
                  <a:lnTo>
                    <a:pt x="0" y="12"/>
                  </a:lnTo>
                  <a:lnTo>
                    <a:pt x="0" y="14"/>
                  </a:lnTo>
                  <a:lnTo>
                    <a:pt x="0" y="16"/>
                  </a:lnTo>
                  <a:lnTo>
                    <a:pt x="2" y="21"/>
                  </a:lnTo>
                  <a:lnTo>
                    <a:pt x="2" y="23"/>
                  </a:lnTo>
                  <a:lnTo>
                    <a:pt x="7" y="26"/>
                  </a:lnTo>
                  <a:lnTo>
                    <a:pt x="9" y="26"/>
                  </a:lnTo>
                  <a:lnTo>
                    <a:pt x="11" y="28"/>
                  </a:lnTo>
                  <a:lnTo>
                    <a:pt x="16" y="26"/>
                  </a:lnTo>
                  <a:lnTo>
                    <a:pt x="18" y="26"/>
                  </a:lnTo>
                  <a:lnTo>
                    <a:pt x="21" y="23"/>
                  </a:lnTo>
                  <a:lnTo>
                    <a:pt x="23"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633" name="Freeform 457"/>
            <p:cNvSpPr>
              <a:spLocks/>
            </p:cNvSpPr>
            <p:nvPr/>
          </p:nvSpPr>
          <p:spPr bwMode="auto">
            <a:xfrm>
              <a:off x="1850" y="1907"/>
              <a:ext cx="58" cy="60"/>
            </a:xfrm>
            <a:custGeom>
              <a:avLst/>
              <a:gdLst/>
              <a:ahLst/>
              <a:cxnLst>
                <a:cxn ang="0">
                  <a:pos x="26" y="12"/>
                </a:cxn>
                <a:cxn ang="0">
                  <a:pos x="26" y="9"/>
                </a:cxn>
                <a:cxn ang="0">
                  <a:pos x="24" y="5"/>
                </a:cxn>
                <a:cxn ang="0">
                  <a:pos x="21" y="2"/>
                </a:cxn>
                <a:cxn ang="0">
                  <a:pos x="19" y="0"/>
                </a:cxn>
                <a:cxn ang="0">
                  <a:pos x="17" y="0"/>
                </a:cxn>
                <a:cxn ang="0">
                  <a:pos x="12" y="0"/>
                </a:cxn>
                <a:cxn ang="0">
                  <a:pos x="10" y="0"/>
                </a:cxn>
                <a:cxn ang="0">
                  <a:pos x="7" y="0"/>
                </a:cxn>
                <a:cxn ang="0">
                  <a:pos x="2" y="2"/>
                </a:cxn>
                <a:cxn ang="0">
                  <a:pos x="2" y="5"/>
                </a:cxn>
                <a:cxn ang="0">
                  <a:pos x="0" y="9"/>
                </a:cxn>
                <a:cxn ang="0">
                  <a:pos x="0" y="12"/>
                </a:cxn>
                <a:cxn ang="0">
                  <a:pos x="0" y="16"/>
                </a:cxn>
                <a:cxn ang="0">
                  <a:pos x="2" y="19"/>
                </a:cxn>
                <a:cxn ang="0">
                  <a:pos x="2" y="21"/>
                </a:cxn>
                <a:cxn ang="0">
                  <a:pos x="7" y="24"/>
                </a:cxn>
                <a:cxn ang="0">
                  <a:pos x="10" y="26"/>
                </a:cxn>
                <a:cxn ang="0">
                  <a:pos x="12" y="26"/>
                </a:cxn>
                <a:cxn ang="0">
                  <a:pos x="17" y="26"/>
                </a:cxn>
                <a:cxn ang="0">
                  <a:pos x="19" y="24"/>
                </a:cxn>
                <a:cxn ang="0">
                  <a:pos x="21" y="21"/>
                </a:cxn>
                <a:cxn ang="0">
                  <a:pos x="24" y="19"/>
                </a:cxn>
                <a:cxn ang="0">
                  <a:pos x="26" y="16"/>
                </a:cxn>
                <a:cxn ang="0">
                  <a:pos x="26" y="12"/>
                </a:cxn>
              </a:cxnLst>
              <a:rect l="0" t="0" r="r" b="b"/>
              <a:pathLst>
                <a:path w="26" h="26">
                  <a:moveTo>
                    <a:pt x="26" y="12"/>
                  </a:moveTo>
                  <a:lnTo>
                    <a:pt x="26" y="9"/>
                  </a:lnTo>
                  <a:lnTo>
                    <a:pt x="24" y="5"/>
                  </a:lnTo>
                  <a:lnTo>
                    <a:pt x="21" y="2"/>
                  </a:lnTo>
                  <a:lnTo>
                    <a:pt x="19" y="0"/>
                  </a:lnTo>
                  <a:lnTo>
                    <a:pt x="17" y="0"/>
                  </a:lnTo>
                  <a:lnTo>
                    <a:pt x="12" y="0"/>
                  </a:lnTo>
                  <a:lnTo>
                    <a:pt x="10" y="0"/>
                  </a:lnTo>
                  <a:lnTo>
                    <a:pt x="7" y="0"/>
                  </a:lnTo>
                  <a:lnTo>
                    <a:pt x="2" y="2"/>
                  </a:lnTo>
                  <a:lnTo>
                    <a:pt x="2" y="5"/>
                  </a:lnTo>
                  <a:lnTo>
                    <a:pt x="0" y="9"/>
                  </a:lnTo>
                  <a:lnTo>
                    <a:pt x="0" y="12"/>
                  </a:lnTo>
                  <a:lnTo>
                    <a:pt x="0" y="16"/>
                  </a:lnTo>
                  <a:lnTo>
                    <a:pt x="2" y="19"/>
                  </a:lnTo>
                  <a:lnTo>
                    <a:pt x="2" y="21"/>
                  </a:lnTo>
                  <a:lnTo>
                    <a:pt x="7" y="24"/>
                  </a:lnTo>
                  <a:lnTo>
                    <a:pt x="10" y="26"/>
                  </a:lnTo>
                  <a:lnTo>
                    <a:pt x="12" y="26"/>
                  </a:lnTo>
                  <a:lnTo>
                    <a:pt x="17" y="26"/>
                  </a:lnTo>
                  <a:lnTo>
                    <a:pt x="19" y="24"/>
                  </a:lnTo>
                  <a:lnTo>
                    <a:pt x="21" y="21"/>
                  </a:lnTo>
                  <a:lnTo>
                    <a:pt x="24" y="19"/>
                  </a:lnTo>
                  <a:lnTo>
                    <a:pt x="26" y="16"/>
                  </a:lnTo>
                  <a:lnTo>
                    <a:pt x="26" y="12"/>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634" name="Freeform 458"/>
            <p:cNvSpPr>
              <a:spLocks/>
            </p:cNvSpPr>
            <p:nvPr/>
          </p:nvSpPr>
          <p:spPr bwMode="auto">
            <a:xfrm>
              <a:off x="1705" y="1919"/>
              <a:ext cx="59" cy="64"/>
            </a:xfrm>
            <a:custGeom>
              <a:avLst/>
              <a:gdLst/>
              <a:ahLst/>
              <a:cxnLst>
                <a:cxn ang="0">
                  <a:pos x="26" y="14"/>
                </a:cxn>
                <a:cxn ang="0">
                  <a:pos x="26" y="11"/>
                </a:cxn>
                <a:cxn ang="0">
                  <a:pos x="24" y="7"/>
                </a:cxn>
                <a:cxn ang="0">
                  <a:pos x="22" y="4"/>
                </a:cxn>
                <a:cxn ang="0">
                  <a:pos x="19" y="2"/>
                </a:cxn>
                <a:cxn ang="0">
                  <a:pos x="17" y="2"/>
                </a:cxn>
                <a:cxn ang="0">
                  <a:pos x="12" y="0"/>
                </a:cxn>
                <a:cxn ang="0">
                  <a:pos x="10" y="2"/>
                </a:cxn>
                <a:cxn ang="0">
                  <a:pos x="7" y="2"/>
                </a:cxn>
                <a:cxn ang="0">
                  <a:pos x="3" y="4"/>
                </a:cxn>
                <a:cxn ang="0">
                  <a:pos x="3" y="7"/>
                </a:cxn>
                <a:cxn ang="0">
                  <a:pos x="0" y="11"/>
                </a:cxn>
                <a:cxn ang="0">
                  <a:pos x="0" y="14"/>
                </a:cxn>
                <a:cxn ang="0">
                  <a:pos x="0" y="19"/>
                </a:cxn>
                <a:cxn ang="0">
                  <a:pos x="3" y="21"/>
                </a:cxn>
                <a:cxn ang="0">
                  <a:pos x="3" y="23"/>
                </a:cxn>
                <a:cxn ang="0">
                  <a:pos x="7" y="26"/>
                </a:cxn>
                <a:cxn ang="0">
                  <a:pos x="10" y="26"/>
                </a:cxn>
                <a:cxn ang="0">
                  <a:pos x="12" y="28"/>
                </a:cxn>
                <a:cxn ang="0">
                  <a:pos x="17" y="26"/>
                </a:cxn>
                <a:cxn ang="0">
                  <a:pos x="19" y="26"/>
                </a:cxn>
                <a:cxn ang="0">
                  <a:pos x="22" y="23"/>
                </a:cxn>
                <a:cxn ang="0">
                  <a:pos x="24" y="21"/>
                </a:cxn>
                <a:cxn ang="0">
                  <a:pos x="26" y="19"/>
                </a:cxn>
                <a:cxn ang="0">
                  <a:pos x="26" y="14"/>
                </a:cxn>
              </a:cxnLst>
              <a:rect l="0" t="0" r="r" b="b"/>
              <a:pathLst>
                <a:path w="26" h="28">
                  <a:moveTo>
                    <a:pt x="26" y="14"/>
                  </a:moveTo>
                  <a:lnTo>
                    <a:pt x="26" y="11"/>
                  </a:lnTo>
                  <a:lnTo>
                    <a:pt x="24" y="7"/>
                  </a:lnTo>
                  <a:lnTo>
                    <a:pt x="22" y="4"/>
                  </a:lnTo>
                  <a:lnTo>
                    <a:pt x="19" y="2"/>
                  </a:lnTo>
                  <a:lnTo>
                    <a:pt x="17" y="2"/>
                  </a:lnTo>
                  <a:lnTo>
                    <a:pt x="12" y="0"/>
                  </a:lnTo>
                  <a:lnTo>
                    <a:pt x="10" y="2"/>
                  </a:lnTo>
                  <a:lnTo>
                    <a:pt x="7" y="2"/>
                  </a:lnTo>
                  <a:lnTo>
                    <a:pt x="3" y="4"/>
                  </a:lnTo>
                  <a:lnTo>
                    <a:pt x="3" y="7"/>
                  </a:lnTo>
                  <a:lnTo>
                    <a:pt x="0" y="11"/>
                  </a:lnTo>
                  <a:lnTo>
                    <a:pt x="0" y="14"/>
                  </a:lnTo>
                  <a:lnTo>
                    <a:pt x="0" y="19"/>
                  </a:lnTo>
                  <a:lnTo>
                    <a:pt x="3" y="21"/>
                  </a:lnTo>
                  <a:lnTo>
                    <a:pt x="3" y="23"/>
                  </a:lnTo>
                  <a:lnTo>
                    <a:pt x="7" y="26"/>
                  </a:lnTo>
                  <a:lnTo>
                    <a:pt x="10" y="26"/>
                  </a:lnTo>
                  <a:lnTo>
                    <a:pt x="12" y="28"/>
                  </a:lnTo>
                  <a:lnTo>
                    <a:pt x="17" y="26"/>
                  </a:lnTo>
                  <a:lnTo>
                    <a:pt x="19" y="26"/>
                  </a:lnTo>
                  <a:lnTo>
                    <a:pt x="22" y="23"/>
                  </a:lnTo>
                  <a:lnTo>
                    <a:pt x="24" y="21"/>
                  </a:lnTo>
                  <a:lnTo>
                    <a:pt x="26" y="19"/>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635" name="Freeform 459"/>
            <p:cNvSpPr>
              <a:spLocks/>
            </p:cNvSpPr>
            <p:nvPr/>
          </p:nvSpPr>
          <p:spPr bwMode="auto">
            <a:xfrm>
              <a:off x="1994" y="1891"/>
              <a:ext cx="59" cy="60"/>
            </a:xfrm>
            <a:custGeom>
              <a:avLst/>
              <a:gdLst/>
              <a:ahLst/>
              <a:cxnLst>
                <a:cxn ang="0">
                  <a:pos x="26" y="14"/>
                </a:cxn>
                <a:cxn ang="0">
                  <a:pos x="26" y="9"/>
                </a:cxn>
                <a:cxn ang="0">
                  <a:pos x="24" y="7"/>
                </a:cxn>
                <a:cxn ang="0">
                  <a:pos x="21" y="5"/>
                </a:cxn>
                <a:cxn ang="0">
                  <a:pos x="19" y="2"/>
                </a:cxn>
                <a:cxn ang="0">
                  <a:pos x="16" y="0"/>
                </a:cxn>
                <a:cxn ang="0">
                  <a:pos x="12" y="0"/>
                </a:cxn>
                <a:cxn ang="0">
                  <a:pos x="9" y="0"/>
                </a:cxn>
                <a:cxn ang="0">
                  <a:pos x="7" y="2"/>
                </a:cxn>
                <a:cxn ang="0">
                  <a:pos x="2" y="5"/>
                </a:cxn>
                <a:cxn ang="0">
                  <a:pos x="2" y="7"/>
                </a:cxn>
                <a:cxn ang="0">
                  <a:pos x="0" y="9"/>
                </a:cxn>
                <a:cxn ang="0">
                  <a:pos x="0" y="14"/>
                </a:cxn>
                <a:cxn ang="0">
                  <a:pos x="0" y="16"/>
                </a:cxn>
                <a:cxn ang="0">
                  <a:pos x="2" y="21"/>
                </a:cxn>
                <a:cxn ang="0">
                  <a:pos x="2" y="23"/>
                </a:cxn>
                <a:cxn ang="0">
                  <a:pos x="7" y="26"/>
                </a:cxn>
                <a:cxn ang="0">
                  <a:pos x="9" y="26"/>
                </a:cxn>
                <a:cxn ang="0">
                  <a:pos x="12" y="26"/>
                </a:cxn>
                <a:cxn ang="0">
                  <a:pos x="16"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5"/>
                  </a:lnTo>
                  <a:lnTo>
                    <a:pt x="19" y="2"/>
                  </a:lnTo>
                  <a:lnTo>
                    <a:pt x="16" y="0"/>
                  </a:lnTo>
                  <a:lnTo>
                    <a:pt x="12" y="0"/>
                  </a:lnTo>
                  <a:lnTo>
                    <a:pt x="9" y="0"/>
                  </a:lnTo>
                  <a:lnTo>
                    <a:pt x="7" y="2"/>
                  </a:lnTo>
                  <a:lnTo>
                    <a:pt x="2" y="5"/>
                  </a:lnTo>
                  <a:lnTo>
                    <a:pt x="2" y="7"/>
                  </a:lnTo>
                  <a:lnTo>
                    <a:pt x="0" y="9"/>
                  </a:lnTo>
                  <a:lnTo>
                    <a:pt x="0" y="14"/>
                  </a:lnTo>
                  <a:lnTo>
                    <a:pt x="0" y="16"/>
                  </a:lnTo>
                  <a:lnTo>
                    <a:pt x="2" y="21"/>
                  </a:lnTo>
                  <a:lnTo>
                    <a:pt x="2" y="23"/>
                  </a:lnTo>
                  <a:lnTo>
                    <a:pt x="7" y="26"/>
                  </a:lnTo>
                  <a:lnTo>
                    <a:pt x="9" y="26"/>
                  </a:lnTo>
                  <a:lnTo>
                    <a:pt x="12" y="26"/>
                  </a:lnTo>
                  <a:lnTo>
                    <a:pt x="16" y="26"/>
                  </a:lnTo>
                  <a:lnTo>
                    <a:pt x="19" y="26"/>
                  </a:lnTo>
                  <a:lnTo>
                    <a:pt x="21" y="23"/>
                  </a:lnTo>
                  <a:lnTo>
                    <a:pt x="24" y="21"/>
                  </a:lnTo>
                  <a:lnTo>
                    <a:pt x="26" y="16"/>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636" name="Freeform 460"/>
            <p:cNvSpPr>
              <a:spLocks/>
            </p:cNvSpPr>
            <p:nvPr/>
          </p:nvSpPr>
          <p:spPr bwMode="auto">
            <a:xfrm>
              <a:off x="1850" y="1907"/>
              <a:ext cx="58" cy="60"/>
            </a:xfrm>
            <a:custGeom>
              <a:avLst/>
              <a:gdLst/>
              <a:ahLst/>
              <a:cxnLst>
                <a:cxn ang="0">
                  <a:pos x="26" y="12"/>
                </a:cxn>
                <a:cxn ang="0">
                  <a:pos x="26" y="9"/>
                </a:cxn>
                <a:cxn ang="0">
                  <a:pos x="24" y="5"/>
                </a:cxn>
                <a:cxn ang="0">
                  <a:pos x="21" y="2"/>
                </a:cxn>
                <a:cxn ang="0">
                  <a:pos x="19" y="0"/>
                </a:cxn>
                <a:cxn ang="0">
                  <a:pos x="17" y="0"/>
                </a:cxn>
                <a:cxn ang="0">
                  <a:pos x="12" y="0"/>
                </a:cxn>
                <a:cxn ang="0">
                  <a:pos x="10" y="0"/>
                </a:cxn>
                <a:cxn ang="0">
                  <a:pos x="7" y="0"/>
                </a:cxn>
                <a:cxn ang="0">
                  <a:pos x="2" y="2"/>
                </a:cxn>
                <a:cxn ang="0">
                  <a:pos x="2" y="5"/>
                </a:cxn>
                <a:cxn ang="0">
                  <a:pos x="0" y="9"/>
                </a:cxn>
                <a:cxn ang="0">
                  <a:pos x="0" y="12"/>
                </a:cxn>
                <a:cxn ang="0">
                  <a:pos x="0" y="16"/>
                </a:cxn>
                <a:cxn ang="0">
                  <a:pos x="2" y="19"/>
                </a:cxn>
                <a:cxn ang="0">
                  <a:pos x="2" y="21"/>
                </a:cxn>
                <a:cxn ang="0">
                  <a:pos x="7" y="24"/>
                </a:cxn>
                <a:cxn ang="0">
                  <a:pos x="10" y="26"/>
                </a:cxn>
                <a:cxn ang="0">
                  <a:pos x="12" y="26"/>
                </a:cxn>
                <a:cxn ang="0">
                  <a:pos x="17" y="26"/>
                </a:cxn>
                <a:cxn ang="0">
                  <a:pos x="19" y="24"/>
                </a:cxn>
                <a:cxn ang="0">
                  <a:pos x="21" y="21"/>
                </a:cxn>
                <a:cxn ang="0">
                  <a:pos x="24" y="19"/>
                </a:cxn>
                <a:cxn ang="0">
                  <a:pos x="26" y="16"/>
                </a:cxn>
                <a:cxn ang="0">
                  <a:pos x="26" y="12"/>
                </a:cxn>
              </a:cxnLst>
              <a:rect l="0" t="0" r="r" b="b"/>
              <a:pathLst>
                <a:path w="26" h="26">
                  <a:moveTo>
                    <a:pt x="26" y="12"/>
                  </a:moveTo>
                  <a:lnTo>
                    <a:pt x="26" y="9"/>
                  </a:lnTo>
                  <a:lnTo>
                    <a:pt x="24" y="5"/>
                  </a:lnTo>
                  <a:lnTo>
                    <a:pt x="21" y="2"/>
                  </a:lnTo>
                  <a:lnTo>
                    <a:pt x="19" y="0"/>
                  </a:lnTo>
                  <a:lnTo>
                    <a:pt x="17" y="0"/>
                  </a:lnTo>
                  <a:lnTo>
                    <a:pt x="12" y="0"/>
                  </a:lnTo>
                  <a:lnTo>
                    <a:pt x="10" y="0"/>
                  </a:lnTo>
                  <a:lnTo>
                    <a:pt x="7" y="0"/>
                  </a:lnTo>
                  <a:lnTo>
                    <a:pt x="2" y="2"/>
                  </a:lnTo>
                  <a:lnTo>
                    <a:pt x="2" y="5"/>
                  </a:lnTo>
                  <a:lnTo>
                    <a:pt x="0" y="9"/>
                  </a:lnTo>
                  <a:lnTo>
                    <a:pt x="0" y="12"/>
                  </a:lnTo>
                  <a:lnTo>
                    <a:pt x="0" y="16"/>
                  </a:lnTo>
                  <a:lnTo>
                    <a:pt x="2" y="19"/>
                  </a:lnTo>
                  <a:lnTo>
                    <a:pt x="2" y="21"/>
                  </a:lnTo>
                  <a:lnTo>
                    <a:pt x="7" y="24"/>
                  </a:lnTo>
                  <a:lnTo>
                    <a:pt x="10" y="26"/>
                  </a:lnTo>
                  <a:lnTo>
                    <a:pt x="12" y="26"/>
                  </a:lnTo>
                  <a:lnTo>
                    <a:pt x="17" y="26"/>
                  </a:lnTo>
                  <a:lnTo>
                    <a:pt x="19" y="24"/>
                  </a:lnTo>
                  <a:lnTo>
                    <a:pt x="21" y="21"/>
                  </a:lnTo>
                  <a:lnTo>
                    <a:pt x="24" y="19"/>
                  </a:lnTo>
                  <a:lnTo>
                    <a:pt x="26" y="16"/>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637" name="Freeform 461"/>
            <p:cNvSpPr>
              <a:spLocks/>
            </p:cNvSpPr>
            <p:nvPr/>
          </p:nvSpPr>
          <p:spPr bwMode="auto">
            <a:xfrm>
              <a:off x="2139" y="1879"/>
              <a:ext cx="59" cy="60"/>
            </a:xfrm>
            <a:custGeom>
              <a:avLst/>
              <a:gdLst/>
              <a:ahLst/>
              <a:cxnLst>
                <a:cxn ang="0">
                  <a:pos x="26" y="14"/>
                </a:cxn>
                <a:cxn ang="0">
                  <a:pos x="26" y="10"/>
                </a:cxn>
                <a:cxn ang="0">
                  <a:pos x="23" y="7"/>
                </a:cxn>
                <a:cxn ang="0">
                  <a:pos x="21" y="5"/>
                </a:cxn>
                <a:cxn ang="0">
                  <a:pos x="19" y="3"/>
                </a:cxn>
                <a:cxn ang="0">
                  <a:pos x="16" y="0"/>
                </a:cxn>
                <a:cxn ang="0">
                  <a:pos x="12" y="0"/>
                </a:cxn>
                <a:cxn ang="0">
                  <a:pos x="9" y="0"/>
                </a:cxn>
                <a:cxn ang="0">
                  <a:pos x="7" y="3"/>
                </a:cxn>
                <a:cxn ang="0">
                  <a:pos x="2" y="5"/>
                </a:cxn>
                <a:cxn ang="0">
                  <a:pos x="2" y="7"/>
                </a:cxn>
                <a:cxn ang="0">
                  <a:pos x="0" y="10"/>
                </a:cxn>
                <a:cxn ang="0">
                  <a:pos x="0" y="14"/>
                </a:cxn>
                <a:cxn ang="0">
                  <a:pos x="0" y="17"/>
                </a:cxn>
                <a:cxn ang="0">
                  <a:pos x="2" y="19"/>
                </a:cxn>
                <a:cxn ang="0">
                  <a:pos x="2" y="24"/>
                </a:cxn>
                <a:cxn ang="0">
                  <a:pos x="7" y="24"/>
                </a:cxn>
                <a:cxn ang="0">
                  <a:pos x="9" y="26"/>
                </a:cxn>
                <a:cxn ang="0">
                  <a:pos x="12" y="26"/>
                </a:cxn>
                <a:cxn ang="0">
                  <a:pos x="16" y="26"/>
                </a:cxn>
                <a:cxn ang="0">
                  <a:pos x="19" y="24"/>
                </a:cxn>
                <a:cxn ang="0">
                  <a:pos x="21" y="24"/>
                </a:cxn>
                <a:cxn ang="0">
                  <a:pos x="23" y="19"/>
                </a:cxn>
                <a:cxn ang="0">
                  <a:pos x="26" y="17"/>
                </a:cxn>
                <a:cxn ang="0">
                  <a:pos x="26" y="14"/>
                </a:cxn>
              </a:cxnLst>
              <a:rect l="0" t="0" r="r" b="b"/>
              <a:pathLst>
                <a:path w="26" h="26">
                  <a:moveTo>
                    <a:pt x="26" y="14"/>
                  </a:moveTo>
                  <a:lnTo>
                    <a:pt x="26" y="10"/>
                  </a:lnTo>
                  <a:lnTo>
                    <a:pt x="23" y="7"/>
                  </a:lnTo>
                  <a:lnTo>
                    <a:pt x="21" y="5"/>
                  </a:lnTo>
                  <a:lnTo>
                    <a:pt x="19" y="3"/>
                  </a:lnTo>
                  <a:lnTo>
                    <a:pt x="16" y="0"/>
                  </a:lnTo>
                  <a:lnTo>
                    <a:pt x="12" y="0"/>
                  </a:lnTo>
                  <a:lnTo>
                    <a:pt x="9" y="0"/>
                  </a:lnTo>
                  <a:lnTo>
                    <a:pt x="7" y="3"/>
                  </a:lnTo>
                  <a:lnTo>
                    <a:pt x="2" y="5"/>
                  </a:lnTo>
                  <a:lnTo>
                    <a:pt x="2" y="7"/>
                  </a:lnTo>
                  <a:lnTo>
                    <a:pt x="0" y="10"/>
                  </a:lnTo>
                  <a:lnTo>
                    <a:pt x="0" y="14"/>
                  </a:lnTo>
                  <a:lnTo>
                    <a:pt x="0" y="17"/>
                  </a:lnTo>
                  <a:lnTo>
                    <a:pt x="2" y="19"/>
                  </a:lnTo>
                  <a:lnTo>
                    <a:pt x="2" y="24"/>
                  </a:lnTo>
                  <a:lnTo>
                    <a:pt x="7" y="24"/>
                  </a:lnTo>
                  <a:lnTo>
                    <a:pt x="9" y="26"/>
                  </a:lnTo>
                  <a:lnTo>
                    <a:pt x="12" y="26"/>
                  </a:lnTo>
                  <a:lnTo>
                    <a:pt x="16" y="26"/>
                  </a:lnTo>
                  <a:lnTo>
                    <a:pt x="19" y="24"/>
                  </a:lnTo>
                  <a:lnTo>
                    <a:pt x="21" y="24"/>
                  </a:lnTo>
                  <a:lnTo>
                    <a:pt x="23" y="19"/>
                  </a:lnTo>
                  <a:lnTo>
                    <a:pt x="26" y="17"/>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638" name="Freeform 462"/>
            <p:cNvSpPr>
              <a:spLocks/>
            </p:cNvSpPr>
            <p:nvPr/>
          </p:nvSpPr>
          <p:spPr bwMode="auto">
            <a:xfrm>
              <a:off x="1994" y="1891"/>
              <a:ext cx="59" cy="60"/>
            </a:xfrm>
            <a:custGeom>
              <a:avLst/>
              <a:gdLst/>
              <a:ahLst/>
              <a:cxnLst>
                <a:cxn ang="0">
                  <a:pos x="26" y="14"/>
                </a:cxn>
                <a:cxn ang="0">
                  <a:pos x="26" y="9"/>
                </a:cxn>
                <a:cxn ang="0">
                  <a:pos x="24" y="7"/>
                </a:cxn>
                <a:cxn ang="0">
                  <a:pos x="21" y="5"/>
                </a:cxn>
                <a:cxn ang="0">
                  <a:pos x="19" y="2"/>
                </a:cxn>
                <a:cxn ang="0">
                  <a:pos x="16" y="0"/>
                </a:cxn>
                <a:cxn ang="0">
                  <a:pos x="12" y="0"/>
                </a:cxn>
                <a:cxn ang="0">
                  <a:pos x="9" y="0"/>
                </a:cxn>
                <a:cxn ang="0">
                  <a:pos x="7" y="2"/>
                </a:cxn>
                <a:cxn ang="0">
                  <a:pos x="2" y="5"/>
                </a:cxn>
                <a:cxn ang="0">
                  <a:pos x="2" y="7"/>
                </a:cxn>
                <a:cxn ang="0">
                  <a:pos x="0" y="9"/>
                </a:cxn>
                <a:cxn ang="0">
                  <a:pos x="0" y="14"/>
                </a:cxn>
                <a:cxn ang="0">
                  <a:pos x="0" y="16"/>
                </a:cxn>
                <a:cxn ang="0">
                  <a:pos x="2" y="21"/>
                </a:cxn>
                <a:cxn ang="0">
                  <a:pos x="2" y="23"/>
                </a:cxn>
                <a:cxn ang="0">
                  <a:pos x="7" y="26"/>
                </a:cxn>
                <a:cxn ang="0">
                  <a:pos x="9" y="26"/>
                </a:cxn>
                <a:cxn ang="0">
                  <a:pos x="12" y="26"/>
                </a:cxn>
                <a:cxn ang="0">
                  <a:pos x="16"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5"/>
                  </a:lnTo>
                  <a:lnTo>
                    <a:pt x="19" y="2"/>
                  </a:lnTo>
                  <a:lnTo>
                    <a:pt x="16" y="0"/>
                  </a:lnTo>
                  <a:lnTo>
                    <a:pt x="12" y="0"/>
                  </a:lnTo>
                  <a:lnTo>
                    <a:pt x="9" y="0"/>
                  </a:lnTo>
                  <a:lnTo>
                    <a:pt x="7" y="2"/>
                  </a:lnTo>
                  <a:lnTo>
                    <a:pt x="2" y="5"/>
                  </a:lnTo>
                  <a:lnTo>
                    <a:pt x="2" y="7"/>
                  </a:lnTo>
                  <a:lnTo>
                    <a:pt x="0" y="9"/>
                  </a:lnTo>
                  <a:lnTo>
                    <a:pt x="0" y="14"/>
                  </a:lnTo>
                  <a:lnTo>
                    <a:pt x="0" y="16"/>
                  </a:lnTo>
                  <a:lnTo>
                    <a:pt x="2" y="21"/>
                  </a:lnTo>
                  <a:lnTo>
                    <a:pt x="2" y="23"/>
                  </a:lnTo>
                  <a:lnTo>
                    <a:pt x="7" y="26"/>
                  </a:lnTo>
                  <a:lnTo>
                    <a:pt x="9" y="26"/>
                  </a:lnTo>
                  <a:lnTo>
                    <a:pt x="12" y="26"/>
                  </a:lnTo>
                  <a:lnTo>
                    <a:pt x="16" y="26"/>
                  </a:lnTo>
                  <a:lnTo>
                    <a:pt x="19" y="26"/>
                  </a:lnTo>
                  <a:lnTo>
                    <a:pt x="21"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639" name="Freeform 463"/>
            <p:cNvSpPr>
              <a:spLocks/>
            </p:cNvSpPr>
            <p:nvPr/>
          </p:nvSpPr>
          <p:spPr bwMode="auto">
            <a:xfrm>
              <a:off x="2281" y="1863"/>
              <a:ext cx="59" cy="60"/>
            </a:xfrm>
            <a:custGeom>
              <a:avLst/>
              <a:gdLst/>
              <a:ahLst/>
              <a:cxnLst>
                <a:cxn ang="0">
                  <a:pos x="26" y="12"/>
                </a:cxn>
                <a:cxn ang="0">
                  <a:pos x="26" y="10"/>
                </a:cxn>
                <a:cxn ang="0">
                  <a:pos x="24" y="5"/>
                </a:cxn>
                <a:cxn ang="0">
                  <a:pos x="22" y="2"/>
                </a:cxn>
                <a:cxn ang="0">
                  <a:pos x="19" y="0"/>
                </a:cxn>
                <a:cxn ang="0">
                  <a:pos x="17" y="0"/>
                </a:cxn>
                <a:cxn ang="0">
                  <a:pos x="12" y="0"/>
                </a:cxn>
                <a:cxn ang="0">
                  <a:pos x="10" y="0"/>
                </a:cxn>
                <a:cxn ang="0">
                  <a:pos x="8" y="0"/>
                </a:cxn>
                <a:cxn ang="0">
                  <a:pos x="3" y="2"/>
                </a:cxn>
                <a:cxn ang="0">
                  <a:pos x="0" y="5"/>
                </a:cxn>
                <a:cxn ang="0">
                  <a:pos x="0" y="10"/>
                </a:cxn>
                <a:cxn ang="0">
                  <a:pos x="0" y="12"/>
                </a:cxn>
                <a:cxn ang="0">
                  <a:pos x="0" y="17"/>
                </a:cxn>
                <a:cxn ang="0">
                  <a:pos x="0" y="19"/>
                </a:cxn>
                <a:cxn ang="0">
                  <a:pos x="3" y="21"/>
                </a:cxn>
                <a:cxn ang="0">
                  <a:pos x="8"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5"/>
                  </a:lnTo>
                  <a:lnTo>
                    <a:pt x="22" y="2"/>
                  </a:lnTo>
                  <a:lnTo>
                    <a:pt x="19" y="0"/>
                  </a:lnTo>
                  <a:lnTo>
                    <a:pt x="17" y="0"/>
                  </a:lnTo>
                  <a:lnTo>
                    <a:pt x="12" y="0"/>
                  </a:lnTo>
                  <a:lnTo>
                    <a:pt x="10" y="0"/>
                  </a:lnTo>
                  <a:lnTo>
                    <a:pt x="8" y="0"/>
                  </a:lnTo>
                  <a:lnTo>
                    <a:pt x="3" y="2"/>
                  </a:lnTo>
                  <a:lnTo>
                    <a:pt x="0" y="5"/>
                  </a:lnTo>
                  <a:lnTo>
                    <a:pt x="0" y="10"/>
                  </a:lnTo>
                  <a:lnTo>
                    <a:pt x="0" y="12"/>
                  </a:lnTo>
                  <a:lnTo>
                    <a:pt x="0" y="17"/>
                  </a:lnTo>
                  <a:lnTo>
                    <a:pt x="0" y="19"/>
                  </a:lnTo>
                  <a:lnTo>
                    <a:pt x="3" y="21"/>
                  </a:lnTo>
                  <a:lnTo>
                    <a:pt x="8" y="24"/>
                  </a:lnTo>
                  <a:lnTo>
                    <a:pt x="10" y="26"/>
                  </a:lnTo>
                  <a:lnTo>
                    <a:pt x="12" y="26"/>
                  </a:lnTo>
                  <a:lnTo>
                    <a:pt x="17" y="26"/>
                  </a:lnTo>
                  <a:lnTo>
                    <a:pt x="19" y="24"/>
                  </a:lnTo>
                  <a:lnTo>
                    <a:pt x="22" y="21"/>
                  </a:lnTo>
                  <a:lnTo>
                    <a:pt x="24" y="19"/>
                  </a:lnTo>
                  <a:lnTo>
                    <a:pt x="26" y="17"/>
                  </a:lnTo>
                  <a:lnTo>
                    <a:pt x="26" y="12"/>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640" name="Freeform 464"/>
            <p:cNvSpPr>
              <a:spLocks/>
            </p:cNvSpPr>
            <p:nvPr/>
          </p:nvSpPr>
          <p:spPr bwMode="auto">
            <a:xfrm>
              <a:off x="2139" y="1879"/>
              <a:ext cx="59" cy="60"/>
            </a:xfrm>
            <a:custGeom>
              <a:avLst/>
              <a:gdLst/>
              <a:ahLst/>
              <a:cxnLst>
                <a:cxn ang="0">
                  <a:pos x="26" y="14"/>
                </a:cxn>
                <a:cxn ang="0">
                  <a:pos x="26" y="10"/>
                </a:cxn>
                <a:cxn ang="0">
                  <a:pos x="23" y="7"/>
                </a:cxn>
                <a:cxn ang="0">
                  <a:pos x="21" y="5"/>
                </a:cxn>
                <a:cxn ang="0">
                  <a:pos x="19" y="3"/>
                </a:cxn>
                <a:cxn ang="0">
                  <a:pos x="16" y="0"/>
                </a:cxn>
                <a:cxn ang="0">
                  <a:pos x="12" y="0"/>
                </a:cxn>
                <a:cxn ang="0">
                  <a:pos x="9" y="0"/>
                </a:cxn>
                <a:cxn ang="0">
                  <a:pos x="7" y="3"/>
                </a:cxn>
                <a:cxn ang="0">
                  <a:pos x="2" y="5"/>
                </a:cxn>
                <a:cxn ang="0">
                  <a:pos x="2" y="7"/>
                </a:cxn>
                <a:cxn ang="0">
                  <a:pos x="0" y="10"/>
                </a:cxn>
                <a:cxn ang="0">
                  <a:pos x="0" y="14"/>
                </a:cxn>
                <a:cxn ang="0">
                  <a:pos x="0" y="17"/>
                </a:cxn>
                <a:cxn ang="0">
                  <a:pos x="2" y="19"/>
                </a:cxn>
                <a:cxn ang="0">
                  <a:pos x="2" y="24"/>
                </a:cxn>
                <a:cxn ang="0">
                  <a:pos x="7" y="24"/>
                </a:cxn>
                <a:cxn ang="0">
                  <a:pos x="9" y="26"/>
                </a:cxn>
                <a:cxn ang="0">
                  <a:pos x="12" y="26"/>
                </a:cxn>
                <a:cxn ang="0">
                  <a:pos x="16" y="26"/>
                </a:cxn>
                <a:cxn ang="0">
                  <a:pos x="19" y="24"/>
                </a:cxn>
                <a:cxn ang="0">
                  <a:pos x="21" y="24"/>
                </a:cxn>
                <a:cxn ang="0">
                  <a:pos x="23" y="19"/>
                </a:cxn>
                <a:cxn ang="0">
                  <a:pos x="26" y="17"/>
                </a:cxn>
                <a:cxn ang="0">
                  <a:pos x="26" y="14"/>
                </a:cxn>
              </a:cxnLst>
              <a:rect l="0" t="0" r="r" b="b"/>
              <a:pathLst>
                <a:path w="26" h="26">
                  <a:moveTo>
                    <a:pt x="26" y="14"/>
                  </a:moveTo>
                  <a:lnTo>
                    <a:pt x="26" y="10"/>
                  </a:lnTo>
                  <a:lnTo>
                    <a:pt x="23" y="7"/>
                  </a:lnTo>
                  <a:lnTo>
                    <a:pt x="21" y="5"/>
                  </a:lnTo>
                  <a:lnTo>
                    <a:pt x="19" y="3"/>
                  </a:lnTo>
                  <a:lnTo>
                    <a:pt x="16" y="0"/>
                  </a:lnTo>
                  <a:lnTo>
                    <a:pt x="12" y="0"/>
                  </a:lnTo>
                  <a:lnTo>
                    <a:pt x="9" y="0"/>
                  </a:lnTo>
                  <a:lnTo>
                    <a:pt x="7" y="3"/>
                  </a:lnTo>
                  <a:lnTo>
                    <a:pt x="2" y="5"/>
                  </a:lnTo>
                  <a:lnTo>
                    <a:pt x="2" y="7"/>
                  </a:lnTo>
                  <a:lnTo>
                    <a:pt x="0" y="10"/>
                  </a:lnTo>
                  <a:lnTo>
                    <a:pt x="0" y="14"/>
                  </a:lnTo>
                  <a:lnTo>
                    <a:pt x="0" y="17"/>
                  </a:lnTo>
                  <a:lnTo>
                    <a:pt x="2" y="19"/>
                  </a:lnTo>
                  <a:lnTo>
                    <a:pt x="2" y="24"/>
                  </a:lnTo>
                  <a:lnTo>
                    <a:pt x="7" y="24"/>
                  </a:lnTo>
                  <a:lnTo>
                    <a:pt x="9" y="26"/>
                  </a:lnTo>
                  <a:lnTo>
                    <a:pt x="12" y="26"/>
                  </a:lnTo>
                  <a:lnTo>
                    <a:pt x="16" y="26"/>
                  </a:lnTo>
                  <a:lnTo>
                    <a:pt x="19" y="24"/>
                  </a:lnTo>
                  <a:lnTo>
                    <a:pt x="21" y="24"/>
                  </a:lnTo>
                  <a:lnTo>
                    <a:pt x="23" y="19"/>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641" name="Freeform 465"/>
            <p:cNvSpPr>
              <a:spLocks/>
            </p:cNvSpPr>
            <p:nvPr/>
          </p:nvSpPr>
          <p:spPr bwMode="auto">
            <a:xfrm>
              <a:off x="2426" y="1819"/>
              <a:ext cx="59" cy="60"/>
            </a:xfrm>
            <a:custGeom>
              <a:avLst/>
              <a:gdLst/>
              <a:ahLst/>
              <a:cxnLst>
                <a:cxn ang="0">
                  <a:pos x="26" y="12"/>
                </a:cxn>
                <a:cxn ang="0">
                  <a:pos x="26" y="10"/>
                </a:cxn>
                <a:cxn ang="0">
                  <a:pos x="24" y="7"/>
                </a:cxn>
                <a:cxn ang="0">
                  <a:pos x="22" y="5"/>
                </a:cxn>
                <a:cxn ang="0">
                  <a:pos x="19" y="3"/>
                </a:cxn>
                <a:cxn ang="0">
                  <a:pos x="17" y="0"/>
                </a:cxn>
                <a:cxn ang="0">
                  <a:pos x="12" y="0"/>
                </a:cxn>
                <a:cxn ang="0">
                  <a:pos x="10" y="0"/>
                </a:cxn>
                <a:cxn ang="0">
                  <a:pos x="7" y="3"/>
                </a:cxn>
                <a:cxn ang="0">
                  <a:pos x="3" y="5"/>
                </a:cxn>
                <a:cxn ang="0">
                  <a:pos x="0" y="7"/>
                </a:cxn>
                <a:cxn ang="0">
                  <a:pos x="0" y="10"/>
                </a:cxn>
                <a:cxn ang="0">
                  <a:pos x="0" y="12"/>
                </a:cxn>
                <a:cxn ang="0">
                  <a:pos x="0" y="17"/>
                </a:cxn>
                <a:cxn ang="0">
                  <a:pos x="0" y="19"/>
                </a:cxn>
                <a:cxn ang="0">
                  <a:pos x="3" y="21"/>
                </a:cxn>
                <a:cxn ang="0">
                  <a:pos x="7"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7"/>
                  </a:lnTo>
                  <a:lnTo>
                    <a:pt x="22" y="5"/>
                  </a:lnTo>
                  <a:lnTo>
                    <a:pt x="19" y="3"/>
                  </a:lnTo>
                  <a:lnTo>
                    <a:pt x="17" y="0"/>
                  </a:lnTo>
                  <a:lnTo>
                    <a:pt x="12" y="0"/>
                  </a:lnTo>
                  <a:lnTo>
                    <a:pt x="10" y="0"/>
                  </a:lnTo>
                  <a:lnTo>
                    <a:pt x="7" y="3"/>
                  </a:lnTo>
                  <a:lnTo>
                    <a:pt x="3" y="5"/>
                  </a:lnTo>
                  <a:lnTo>
                    <a:pt x="0" y="7"/>
                  </a:lnTo>
                  <a:lnTo>
                    <a:pt x="0" y="10"/>
                  </a:lnTo>
                  <a:lnTo>
                    <a:pt x="0" y="12"/>
                  </a:lnTo>
                  <a:lnTo>
                    <a:pt x="0" y="17"/>
                  </a:lnTo>
                  <a:lnTo>
                    <a:pt x="0" y="19"/>
                  </a:lnTo>
                  <a:lnTo>
                    <a:pt x="3" y="21"/>
                  </a:lnTo>
                  <a:lnTo>
                    <a:pt x="7" y="24"/>
                  </a:lnTo>
                  <a:lnTo>
                    <a:pt x="10" y="26"/>
                  </a:lnTo>
                  <a:lnTo>
                    <a:pt x="12" y="26"/>
                  </a:lnTo>
                  <a:lnTo>
                    <a:pt x="17" y="26"/>
                  </a:lnTo>
                  <a:lnTo>
                    <a:pt x="19" y="24"/>
                  </a:lnTo>
                  <a:lnTo>
                    <a:pt x="22" y="21"/>
                  </a:lnTo>
                  <a:lnTo>
                    <a:pt x="24" y="19"/>
                  </a:lnTo>
                  <a:lnTo>
                    <a:pt x="26" y="17"/>
                  </a:lnTo>
                  <a:lnTo>
                    <a:pt x="26" y="12"/>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642" name="Freeform 466"/>
            <p:cNvSpPr>
              <a:spLocks/>
            </p:cNvSpPr>
            <p:nvPr/>
          </p:nvSpPr>
          <p:spPr bwMode="auto">
            <a:xfrm>
              <a:off x="2281" y="1863"/>
              <a:ext cx="59" cy="60"/>
            </a:xfrm>
            <a:custGeom>
              <a:avLst/>
              <a:gdLst/>
              <a:ahLst/>
              <a:cxnLst>
                <a:cxn ang="0">
                  <a:pos x="26" y="12"/>
                </a:cxn>
                <a:cxn ang="0">
                  <a:pos x="26" y="10"/>
                </a:cxn>
                <a:cxn ang="0">
                  <a:pos x="24" y="5"/>
                </a:cxn>
                <a:cxn ang="0">
                  <a:pos x="22" y="2"/>
                </a:cxn>
                <a:cxn ang="0">
                  <a:pos x="19" y="0"/>
                </a:cxn>
                <a:cxn ang="0">
                  <a:pos x="17" y="0"/>
                </a:cxn>
                <a:cxn ang="0">
                  <a:pos x="12" y="0"/>
                </a:cxn>
                <a:cxn ang="0">
                  <a:pos x="10" y="0"/>
                </a:cxn>
                <a:cxn ang="0">
                  <a:pos x="8" y="0"/>
                </a:cxn>
                <a:cxn ang="0">
                  <a:pos x="3" y="2"/>
                </a:cxn>
                <a:cxn ang="0">
                  <a:pos x="0" y="5"/>
                </a:cxn>
                <a:cxn ang="0">
                  <a:pos x="0" y="10"/>
                </a:cxn>
                <a:cxn ang="0">
                  <a:pos x="0" y="12"/>
                </a:cxn>
                <a:cxn ang="0">
                  <a:pos x="0" y="17"/>
                </a:cxn>
                <a:cxn ang="0">
                  <a:pos x="0" y="19"/>
                </a:cxn>
                <a:cxn ang="0">
                  <a:pos x="3" y="21"/>
                </a:cxn>
                <a:cxn ang="0">
                  <a:pos x="8"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5"/>
                  </a:lnTo>
                  <a:lnTo>
                    <a:pt x="22" y="2"/>
                  </a:lnTo>
                  <a:lnTo>
                    <a:pt x="19" y="0"/>
                  </a:lnTo>
                  <a:lnTo>
                    <a:pt x="17" y="0"/>
                  </a:lnTo>
                  <a:lnTo>
                    <a:pt x="12" y="0"/>
                  </a:lnTo>
                  <a:lnTo>
                    <a:pt x="10" y="0"/>
                  </a:lnTo>
                  <a:lnTo>
                    <a:pt x="8" y="0"/>
                  </a:lnTo>
                  <a:lnTo>
                    <a:pt x="3" y="2"/>
                  </a:lnTo>
                  <a:lnTo>
                    <a:pt x="0" y="5"/>
                  </a:lnTo>
                  <a:lnTo>
                    <a:pt x="0" y="10"/>
                  </a:lnTo>
                  <a:lnTo>
                    <a:pt x="0" y="12"/>
                  </a:lnTo>
                  <a:lnTo>
                    <a:pt x="0" y="17"/>
                  </a:lnTo>
                  <a:lnTo>
                    <a:pt x="0" y="19"/>
                  </a:lnTo>
                  <a:lnTo>
                    <a:pt x="3" y="21"/>
                  </a:lnTo>
                  <a:lnTo>
                    <a:pt x="8" y="24"/>
                  </a:lnTo>
                  <a:lnTo>
                    <a:pt x="10" y="26"/>
                  </a:lnTo>
                  <a:lnTo>
                    <a:pt x="12" y="26"/>
                  </a:lnTo>
                  <a:lnTo>
                    <a:pt x="17" y="26"/>
                  </a:lnTo>
                  <a:lnTo>
                    <a:pt x="19" y="24"/>
                  </a:lnTo>
                  <a:lnTo>
                    <a:pt x="22" y="21"/>
                  </a:lnTo>
                  <a:lnTo>
                    <a:pt x="24"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643" name="Freeform 467"/>
            <p:cNvSpPr>
              <a:spLocks/>
            </p:cNvSpPr>
            <p:nvPr/>
          </p:nvSpPr>
          <p:spPr bwMode="auto">
            <a:xfrm>
              <a:off x="2571" y="1791"/>
              <a:ext cx="59" cy="61"/>
            </a:xfrm>
            <a:custGeom>
              <a:avLst/>
              <a:gdLst/>
              <a:ahLst/>
              <a:cxnLst>
                <a:cxn ang="0">
                  <a:pos x="26" y="15"/>
                </a:cxn>
                <a:cxn ang="0">
                  <a:pos x="26" y="10"/>
                </a:cxn>
                <a:cxn ang="0">
                  <a:pos x="24" y="7"/>
                </a:cxn>
                <a:cxn ang="0">
                  <a:pos x="21" y="5"/>
                </a:cxn>
                <a:cxn ang="0">
                  <a:pos x="19" y="3"/>
                </a:cxn>
                <a:cxn ang="0">
                  <a:pos x="17" y="0"/>
                </a:cxn>
                <a:cxn ang="0">
                  <a:pos x="12" y="0"/>
                </a:cxn>
                <a:cxn ang="0">
                  <a:pos x="10" y="0"/>
                </a:cxn>
                <a:cxn ang="0">
                  <a:pos x="7" y="3"/>
                </a:cxn>
                <a:cxn ang="0">
                  <a:pos x="2" y="5"/>
                </a:cxn>
                <a:cxn ang="0">
                  <a:pos x="0" y="7"/>
                </a:cxn>
                <a:cxn ang="0">
                  <a:pos x="0" y="10"/>
                </a:cxn>
                <a:cxn ang="0">
                  <a:pos x="0" y="15"/>
                </a:cxn>
                <a:cxn ang="0">
                  <a:pos x="0" y="17"/>
                </a:cxn>
                <a:cxn ang="0">
                  <a:pos x="0" y="19"/>
                </a:cxn>
                <a:cxn ang="0">
                  <a:pos x="2" y="24"/>
                </a:cxn>
                <a:cxn ang="0">
                  <a:pos x="7" y="26"/>
                </a:cxn>
                <a:cxn ang="0">
                  <a:pos x="10" y="26"/>
                </a:cxn>
                <a:cxn ang="0">
                  <a:pos x="12" y="26"/>
                </a:cxn>
                <a:cxn ang="0">
                  <a:pos x="17" y="26"/>
                </a:cxn>
                <a:cxn ang="0">
                  <a:pos x="19" y="26"/>
                </a:cxn>
                <a:cxn ang="0">
                  <a:pos x="21" y="24"/>
                </a:cxn>
                <a:cxn ang="0">
                  <a:pos x="24" y="19"/>
                </a:cxn>
                <a:cxn ang="0">
                  <a:pos x="26" y="17"/>
                </a:cxn>
                <a:cxn ang="0">
                  <a:pos x="26" y="15"/>
                </a:cxn>
              </a:cxnLst>
              <a:rect l="0" t="0" r="r" b="b"/>
              <a:pathLst>
                <a:path w="26" h="26">
                  <a:moveTo>
                    <a:pt x="26" y="15"/>
                  </a:moveTo>
                  <a:lnTo>
                    <a:pt x="26" y="10"/>
                  </a:lnTo>
                  <a:lnTo>
                    <a:pt x="24" y="7"/>
                  </a:lnTo>
                  <a:lnTo>
                    <a:pt x="21" y="5"/>
                  </a:lnTo>
                  <a:lnTo>
                    <a:pt x="19" y="3"/>
                  </a:lnTo>
                  <a:lnTo>
                    <a:pt x="17" y="0"/>
                  </a:lnTo>
                  <a:lnTo>
                    <a:pt x="12" y="0"/>
                  </a:lnTo>
                  <a:lnTo>
                    <a:pt x="10" y="0"/>
                  </a:lnTo>
                  <a:lnTo>
                    <a:pt x="7" y="3"/>
                  </a:lnTo>
                  <a:lnTo>
                    <a:pt x="2" y="5"/>
                  </a:lnTo>
                  <a:lnTo>
                    <a:pt x="0" y="7"/>
                  </a:lnTo>
                  <a:lnTo>
                    <a:pt x="0" y="10"/>
                  </a:lnTo>
                  <a:lnTo>
                    <a:pt x="0" y="15"/>
                  </a:lnTo>
                  <a:lnTo>
                    <a:pt x="0" y="17"/>
                  </a:lnTo>
                  <a:lnTo>
                    <a:pt x="0" y="19"/>
                  </a:lnTo>
                  <a:lnTo>
                    <a:pt x="2" y="24"/>
                  </a:lnTo>
                  <a:lnTo>
                    <a:pt x="7" y="26"/>
                  </a:lnTo>
                  <a:lnTo>
                    <a:pt x="10" y="26"/>
                  </a:lnTo>
                  <a:lnTo>
                    <a:pt x="12" y="26"/>
                  </a:lnTo>
                  <a:lnTo>
                    <a:pt x="17" y="26"/>
                  </a:lnTo>
                  <a:lnTo>
                    <a:pt x="19" y="26"/>
                  </a:lnTo>
                  <a:lnTo>
                    <a:pt x="21" y="24"/>
                  </a:lnTo>
                  <a:lnTo>
                    <a:pt x="24" y="19"/>
                  </a:lnTo>
                  <a:lnTo>
                    <a:pt x="26" y="17"/>
                  </a:lnTo>
                  <a:lnTo>
                    <a:pt x="26" y="15"/>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644" name="Freeform 468"/>
            <p:cNvSpPr>
              <a:spLocks/>
            </p:cNvSpPr>
            <p:nvPr/>
          </p:nvSpPr>
          <p:spPr bwMode="auto">
            <a:xfrm>
              <a:off x="2426" y="1819"/>
              <a:ext cx="59" cy="60"/>
            </a:xfrm>
            <a:custGeom>
              <a:avLst/>
              <a:gdLst/>
              <a:ahLst/>
              <a:cxnLst>
                <a:cxn ang="0">
                  <a:pos x="26" y="12"/>
                </a:cxn>
                <a:cxn ang="0">
                  <a:pos x="26" y="10"/>
                </a:cxn>
                <a:cxn ang="0">
                  <a:pos x="24" y="7"/>
                </a:cxn>
                <a:cxn ang="0">
                  <a:pos x="22" y="5"/>
                </a:cxn>
                <a:cxn ang="0">
                  <a:pos x="19" y="3"/>
                </a:cxn>
                <a:cxn ang="0">
                  <a:pos x="17" y="0"/>
                </a:cxn>
                <a:cxn ang="0">
                  <a:pos x="12" y="0"/>
                </a:cxn>
                <a:cxn ang="0">
                  <a:pos x="10" y="0"/>
                </a:cxn>
                <a:cxn ang="0">
                  <a:pos x="7" y="3"/>
                </a:cxn>
                <a:cxn ang="0">
                  <a:pos x="3" y="5"/>
                </a:cxn>
                <a:cxn ang="0">
                  <a:pos x="0" y="7"/>
                </a:cxn>
                <a:cxn ang="0">
                  <a:pos x="0" y="10"/>
                </a:cxn>
                <a:cxn ang="0">
                  <a:pos x="0" y="12"/>
                </a:cxn>
                <a:cxn ang="0">
                  <a:pos x="0" y="17"/>
                </a:cxn>
                <a:cxn ang="0">
                  <a:pos x="0" y="19"/>
                </a:cxn>
                <a:cxn ang="0">
                  <a:pos x="3" y="21"/>
                </a:cxn>
                <a:cxn ang="0">
                  <a:pos x="7"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7"/>
                  </a:lnTo>
                  <a:lnTo>
                    <a:pt x="22" y="5"/>
                  </a:lnTo>
                  <a:lnTo>
                    <a:pt x="19" y="3"/>
                  </a:lnTo>
                  <a:lnTo>
                    <a:pt x="17" y="0"/>
                  </a:lnTo>
                  <a:lnTo>
                    <a:pt x="12" y="0"/>
                  </a:lnTo>
                  <a:lnTo>
                    <a:pt x="10" y="0"/>
                  </a:lnTo>
                  <a:lnTo>
                    <a:pt x="7" y="3"/>
                  </a:lnTo>
                  <a:lnTo>
                    <a:pt x="3" y="5"/>
                  </a:lnTo>
                  <a:lnTo>
                    <a:pt x="0" y="7"/>
                  </a:lnTo>
                  <a:lnTo>
                    <a:pt x="0" y="10"/>
                  </a:lnTo>
                  <a:lnTo>
                    <a:pt x="0" y="12"/>
                  </a:lnTo>
                  <a:lnTo>
                    <a:pt x="0" y="17"/>
                  </a:lnTo>
                  <a:lnTo>
                    <a:pt x="0" y="19"/>
                  </a:lnTo>
                  <a:lnTo>
                    <a:pt x="3" y="21"/>
                  </a:lnTo>
                  <a:lnTo>
                    <a:pt x="7" y="24"/>
                  </a:lnTo>
                  <a:lnTo>
                    <a:pt x="10" y="26"/>
                  </a:lnTo>
                  <a:lnTo>
                    <a:pt x="12" y="26"/>
                  </a:lnTo>
                  <a:lnTo>
                    <a:pt x="17" y="26"/>
                  </a:lnTo>
                  <a:lnTo>
                    <a:pt x="19" y="24"/>
                  </a:lnTo>
                  <a:lnTo>
                    <a:pt x="22" y="21"/>
                  </a:lnTo>
                  <a:lnTo>
                    <a:pt x="24"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645" name="Freeform 469"/>
            <p:cNvSpPr>
              <a:spLocks/>
            </p:cNvSpPr>
            <p:nvPr/>
          </p:nvSpPr>
          <p:spPr bwMode="auto">
            <a:xfrm>
              <a:off x="2715" y="1819"/>
              <a:ext cx="59" cy="60"/>
            </a:xfrm>
            <a:custGeom>
              <a:avLst/>
              <a:gdLst/>
              <a:ahLst/>
              <a:cxnLst>
                <a:cxn ang="0">
                  <a:pos x="26" y="12"/>
                </a:cxn>
                <a:cxn ang="0">
                  <a:pos x="26" y="10"/>
                </a:cxn>
                <a:cxn ang="0">
                  <a:pos x="23" y="5"/>
                </a:cxn>
                <a:cxn ang="0">
                  <a:pos x="21" y="3"/>
                </a:cxn>
                <a:cxn ang="0">
                  <a:pos x="19" y="0"/>
                </a:cxn>
                <a:cxn ang="0">
                  <a:pos x="16" y="0"/>
                </a:cxn>
                <a:cxn ang="0">
                  <a:pos x="12" y="0"/>
                </a:cxn>
                <a:cxn ang="0">
                  <a:pos x="9" y="0"/>
                </a:cxn>
                <a:cxn ang="0">
                  <a:pos x="5" y="0"/>
                </a:cxn>
                <a:cxn ang="0">
                  <a:pos x="2" y="3"/>
                </a:cxn>
                <a:cxn ang="0">
                  <a:pos x="0" y="5"/>
                </a:cxn>
                <a:cxn ang="0">
                  <a:pos x="0" y="10"/>
                </a:cxn>
                <a:cxn ang="0">
                  <a:pos x="0" y="12"/>
                </a:cxn>
                <a:cxn ang="0">
                  <a:pos x="0" y="17"/>
                </a:cxn>
                <a:cxn ang="0">
                  <a:pos x="0" y="19"/>
                </a:cxn>
                <a:cxn ang="0">
                  <a:pos x="2" y="21"/>
                </a:cxn>
                <a:cxn ang="0">
                  <a:pos x="5" y="24"/>
                </a:cxn>
                <a:cxn ang="0">
                  <a:pos x="9" y="26"/>
                </a:cxn>
                <a:cxn ang="0">
                  <a:pos x="12" y="26"/>
                </a:cxn>
                <a:cxn ang="0">
                  <a:pos x="16" y="26"/>
                </a:cxn>
                <a:cxn ang="0">
                  <a:pos x="19" y="24"/>
                </a:cxn>
                <a:cxn ang="0">
                  <a:pos x="21" y="21"/>
                </a:cxn>
                <a:cxn ang="0">
                  <a:pos x="23" y="19"/>
                </a:cxn>
                <a:cxn ang="0">
                  <a:pos x="26" y="17"/>
                </a:cxn>
                <a:cxn ang="0">
                  <a:pos x="26" y="12"/>
                </a:cxn>
              </a:cxnLst>
              <a:rect l="0" t="0" r="r" b="b"/>
              <a:pathLst>
                <a:path w="26" h="26">
                  <a:moveTo>
                    <a:pt x="26" y="12"/>
                  </a:moveTo>
                  <a:lnTo>
                    <a:pt x="26" y="10"/>
                  </a:lnTo>
                  <a:lnTo>
                    <a:pt x="23" y="5"/>
                  </a:lnTo>
                  <a:lnTo>
                    <a:pt x="21" y="3"/>
                  </a:lnTo>
                  <a:lnTo>
                    <a:pt x="19" y="0"/>
                  </a:lnTo>
                  <a:lnTo>
                    <a:pt x="16" y="0"/>
                  </a:lnTo>
                  <a:lnTo>
                    <a:pt x="12" y="0"/>
                  </a:lnTo>
                  <a:lnTo>
                    <a:pt x="9" y="0"/>
                  </a:lnTo>
                  <a:lnTo>
                    <a:pt x="5" y="0"/>
                  </a:lnTo>
                  <a:lnTo>
                    <a:pt x="2" y="3"/>
                  </a:lnTo>
                  <a:lnTo>
                    <a:pt x="0" y="5"/>
                  </a:lnTo>
                  <a:lnTo>
                    <a:pt x="0" y="10"/>
                  </a:lnTo>
                  <a:lnTo>
                    <a:pt x="0" y="12"/>
                  </a:lnTo>
                  <a:lnTo>
                    <a:pt x="0" y="17"/>
                  </a:lnTo>
                  <a:lnTo>
                    <a:pt x="0" y="19"/>
                  </a:lnTo>
                  <a:lnTo>
                    <a:pt x="2" y="21"/>
                  </a:lnTo>
                  <a:lnTo>
                    <a:pt x="5" y="24"/>
                  </a:lnTo>
                  <a:lnTo>
                    <a:pt x="9" y="26"/>
                  </a:lnTo>
                  <a:lnTo>
                    <a:pt x="12" y="26"/>
                  </a:lnTo>
                  <a:lnTo>
                    <a:pt x="16" y="26"/>
                  </a:lnTo>
                  <a:lnTo>
                    <a:pt x="19" y="24"/>
                  </a:lnTo>
                  <a:lnTo>
                    <a:pt x="21" y="21"/>
                  </a:lnTo>
                  <a:lnTo>
                    <a:pt x="23" y="19"/>
                  </a:lnTo>
                  <a:lnTo>
                    <a:pt x="26" y="17"/>
                  </a:lnTo>
                  <a:lnTo>
                    <a:pt x="26" y="12"/>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646" name="Freeform 470"/>
            <p:cNvSpPr>
              <a:spLocks/>
            </p:cNvSpPr>
            <p:nvPr/>
          </p:nvSpPr>
          <p:spPr bwMode="auto">
            <a:xfrm>
              <a:off x="2571" y="1791"/>
              <a:ext cx="59" cy="61"/>
            </a:xfrm>
            <a:custGeom>
              <a:avLst/>
              <a:gdLst/>
              <a:ahLst/>
              <a:cxnLst>
                <a:cxn ang="0">
                  <a:pos x="26" y="15"/>
                </a:cxn>
                <a:cxn ang="0">
                  <a:pos x="26" y="10"/>
                </a:cxn>
                <a:cxn ang="0">
                  <a:pos x="24" y="7"/>
                </a:cxn>
                <a:cxn ang="0">
                  <a:pos x="21" y="5"/>
                </a:cxn>
                <a:cxn ang="0">
                  <a:pos x="19" y="3"/>
                </a:cxn>
                <a:cxn ang="0">
                  <a:pos x="17" y="0"/>
                </a:cxn>
                <a:cxn ang="0">
                  <a:pos x="12" y="0"/>
                </a:cxn>
                <a:cxn ang="0">
                  <a:pos x="10" y="0"/>
                </a:cxn>
                <a:cxn ang="0">
                  <a:pos x="7" y="3"/>
                </a:cxn>
                <a:cxn ang="0">
                  <a:pos x="2" y="5"/>
                </a:cxn>
                <a:cxn ang="0">
                  <a:pos x="0" y="7"/>
                </a:cxn>
                <a:cxn ang="0">
                  <a:pos x="0" y="10"/>
                </a:cxn>
                <a:cxn ang="0">
                  <a:pos x="0" y="15"/>
                </a:cxn>
                <a:cxn ang="0">
                  <a:pos x="0" y="17"/>
                </a:cxn>
                <a:cxn ang="0">
                  <a:pos x="0" y="19"/>
                </a:cxn>
                <a:cxn ang="0">
                  <a:pos x="2" y="24"/>
                </a:cxn>
                <a:cxn ang="0">
                  <a:pos x="7" y="26"/>
                </a:cxn>
                <a:cxn ang="0">
                  <a:pos x="10" y="26"/>
                </a:cxn>
                <a:cxn ang="0">
                  <a:pos x="12" y="26"/>
                </a:cxn>
                <a:cxn ang="0">
                  <a:pos x="17" y="26"/>
                </a:cxn>
                <a:cxn ang="0">
                  <a:pos x="19" y="26"/>
                </a:cxn>
                <a:cxn ang="0">
                  <a:pos x="21" y="24"/>
                </a:cxn>
                <a:cxn ang="0">
                  <a:pos x="24" y="19"/>
                </a:cxn>
                <a:cxn ang="0">
                  <a:pos x="26" y="17"/>
                </a:cxn>
                <a:cxn ang="0">
                  <a:pos x="26" y="15"/>
                </a:cxn>
              </a:cxnLst>
              <a:rect l="0" t="0" r="r" b="b"/>
              <a:pathLst>
                <a:path w="26" h="26">
                  <a:moveTo>
                    <a:pt x="26" y="15"/>
                  </a:moveTo>
                  <a:lnTo>
                    <a:pt x="26" y="10"/>
                  </a:lnTo>
                  <a:lnTo>
                    <a:pt x="24" y="7"/>
                  </a:lnTo>
                  <a:lnTo>
                    <a:pt x="21" y="5"/>
                  </a:lnTo>
                  <a:lnTo>
                    <a:pt x="19" y="3"/>
                  </a:lnTo>
                  <a:lnTo>
                    <a:pt x="17" y="0"/>
                  </a:lnTo>
                  <a:lnTo>
                    <a:pt x="12" y="0"/>
                  </a:lnTo>
                  <a:lnTo>
                    <a:pt x="10" y="0"/>
                  </a:lnTo>
                  <a:lnTo>
                    <a:pt x="7" y="3"/>
                  </a:lnTo>
                  <a:lnTo>
                    <a:pt x="2" y="5"/>
                  </a:lnTo>
                  <a:lnTo>
                    <a:pt x="0" y="7"/>
                  </a:lnTo>
                  <a:lnTo>
                    <a:pt x="0" y="10"/>
                  </a:lnTo>
                  <a:lnTo>
                    <a:pt x="0" y="15"/>
                  </a:lnTo>
                  <a:lnTo>
                    <a:pt x="0" y="17"/>
                  </a:lnTo>
                  <a:lnTo>
                    <a:pt x="0" y="19"/>
                  </a:lnTo>
                  <a:lnTo>
                    <a:pt x="2" y="24"/>
                  </a:lnTo>
                  <a:lnTo>
                    <a:pt x="7" y="26"/>
                  </a:lnTo>
                  <a:lnTo>
                    <a:pt x="10" y="26"/>
                  </a:lnTo>
                  <a:lnTo>
                    <a:pt x="12" y="26"/>
                  </a:lnTo>
                  <a:lnTo>
                    <a:pt x="17" y="26"/>
                  </a:lnTo>
                  <a:lnTo>
                    <a:pt x="19" y="26"/>
                  </a:lnTo>
                  <a:lnTo>
                    <a:pt x="21" y="24"/>
                  </a:lnTo>
                  <a:lnTo>
                    <a:pt x="24" y="19"/>
                  </a:lnTo>
                  <a:lnTo>
                    <a:pt x="26" y="17"/>
                  </a:lnTo>
                  <a:lnTo>
                    <a:pt x="26" y="15"/>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647" name="Freeform 471"/>
            <p:cNvSpPr>
              <a:spLocks/>
            </p:cNvSpPr>
            <p:nvPr/>
          </p:nvSpPr>
          <p:spPr bwMode="auto">
            <a:xfrm>
              <a:off x="2860" y="1759"/>
              <a:ext cx="59" cy="60"/>
            </a:xfrm>
            <a:custGeom>
              <a:avLst/>
              <a:gdLst/>
              <a:ahLst/>
              <a:cxnLst>
                <a:cxn ang="0">
                  <a:pos x="26" y="14"/>
                </a:cxn>
                <a:cxn ang="0">
                  <a:pos x="26" y="10"/>
                </a:cxn>
                <a:cxn ang="0">
                  <a:pos x="23" y="7"/>
                </a:cxn>
                <a:cxn ang="0">
                  <a:pos x="21" y="5"/>
                </a:cxn>
                <a:cxn ang="0">
                  <a:pos x="19" y="3"/>
                </a:cxn>
                <a:cxn ang="0">
                  <a:pos x="16" y="0"/>
                </a:cxn>
                <a:cxn ang="0">
                  <a:pos x="11" y="0"/>
                </a:cxn>
                <a:cxn ang="0">
                  <a:pos x="9" y="0"/>
                </a:cxn>
                <a:cxn ang="0">
                  <a:pos x="4" y="3"/>
                </a:cxn>
                <a:cxn ang="0">
                  <a:pos x="2" y="5"/>
                </a:cxn>
                <a:cxn ang="0">
                  <a:pos x="0" y="7"/>
                </a:cxn>
                <a:cxn ang="0">
                  <a:pos x="0" y="10"/>
                </a:cxn>
                <a:cxn ang="0">
                  <a:pos x="0" y="14"/>
                </a:cxn>
                <a:cxn ang="0">
                  <a:pos x="0" y="17"/>
                </a:cxn>
                <a:cxn ang="0">
                  <a:pos x="0" y="21"/>
                </a:cxn>
                <a:cxn ang="0">
                  <a:pos x="2" y="24"/>
                </a:cxn>
                <a:cxn ang="0">
                  <a:pos x="4" y="26"/>
                </a:cxn>
                <a:cxn ang="0">
                  <a:pos x="9" y="26"/>
                </a:cxn>
                <a:cxn ang="0">
                  <a:pos x="11" y="26"/>
                </a:cxn>
                <a:cxn ang="0">
                  <a:pos x="16" y="26"/>
                </a:cxn>
                <a:cxn ang="0">
                  <a:pos x="19" y="26"/>
                </a:cxn>
                <a:cxn ang="0">
                  <a:pos x="21" y="24"/>
                </a:cxn>
                <a:cxn ang="0">
                  <a:pos x="23" y="21"/>
                </a:cxn>
                <a:cxn ang="0">
                  <a:pos x="26" y="17"/>
                </a:cxn>
                <a:cxn ang="0">
                  <a:pos x="26" y="14"/>
                </a:cxn>
              </a:cxnLst>
              <a:rect l="0" t="0" r="r" b="b"/>
              <a:pathLst>
                <a:path w="26" h="26">
                  <a:moveTo>
                    <a:pt x="26" y="14"/>
                  </a:moveTo>
                  <a:lnTo>
                    <a:pt x="26" y="10"/>
                  </a:lnTo>
                  <a:lnTo>
                    <a:pt x="23" y="7"/>
                  </a:lnTo>
                  <a:lnTo>
                    <a:pt x="21" y="5"/>
                  </a:lnTo>
                  <a:lnTo>
                    <a:pt x="19" y="3"/>
                  </a:lnTo>
                  <a:lnTo>
                    <a:pt x="16" y="0"/>
                  </a:lnTo>
                  <a:lnTo>
                    <a:pt x="11" y="0"/>
                  </a:lnTo>
                  <a:lnTo>
                    <a:pt x="9" y="0"/>
                  </a:lnTo>
                  <a:lnTo>
                    <a:pt x="4" y="3"/>
                  </a:lnTo>
                  <a:lnTo>
                    <a:pt x="2" y="5"/>
                  </a:lnTo>
                  <a:lnTo>
                    <a:pt x="0" y="7"/>
                  </a:lnTo>
                  <a:lnTo>
                    <a:pt x="0" y="10"/>
                  </a:lnTo>
                  <a:lnTo>
                    <a:pt x="0" y="14"/>
                  </a:lnTo>
                  <a:lnTo>
                    <a:pt x="0" y="17"/>
                  </a:lnTo>
                  <a:lnTo>
                    <a:pt x="0" y="21"/>
                  </a:lnTo>
                  <a:lnTo>
                    <a:pt x="2" y="24"/>
                  </a:lnTo>
                  <a:lnTo>
                    <a:pt x="4" y="26"/>
                  </a:lnTo>
                  <a:lnTo>
                    <a:pt x="9" y="26"/>
                  </a:lnTo>
                  <a:lnTo>
                    <a:pt x="11" y="26"/>
                  </a:lnTo>
                  <a:lnTo>
                    <a:pt x="16" y="26"/>
                  </a:lnTo>
                  <a:lnTo>
                    <a:pt x="19" y="26"/>
                  </a:lnTo>
                  <a:lnTo>
                    <a:pt x="21" y="24"/>
                  </a:lnTo>
                  <a:lnTo>
                    <a:pt x="23" y="21"/>
                  </a:lnTo>
                  <a:lnTo>
                    <a:pt x="26" y="17"/>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648" name="Freeform 472"/>
            <p:cNvSpPr>
              <a:spLocks/>
            </p:cNvSpPr>
            <p:nvPr/>
          </p:nvSpPr>
          <p:spPr bwMode="auto">
            <a:xfrm>
              <a:off x="2715" y="1819"/>
              <a:ext cx="59" cy="60"/>
            </a:xfrm>
            <a:custGeom>
              <a:avLst/>
              <a:gdLst/>
              <a:ahLst/>
              <a:cxnLst>
                <a:cxn ang="0">
                  <a:pos x="26" y="12"/>
                </a:cxn>
                <a:cxn ang="0">
                  <a:pos x="26" y="10"/>
                </a:cxn>
                <a:cxn ang="0">
                  <a:pos x="23" y="5"/>
                </a:cxn>
                <a:cxn ang="0">
                  <a:pos x="21" y="3"/>
                </a:cxn>
                <a:cxn ang="0">
                  <a:pos x="19" y="0"/>
                </a:cxn>
                <a:cxn ang="0">
                  <a:pos x="16" y="0"/>
                </a:cxn>
                <a:cxn ang="0">
                  <a:pos x="12" y="0"/>
                </a:cxn>
                <a:cxn ang="0">
                  <a:pos x="9" y="0"/>
                </a:cxn>
                <a:cxn ang="0">
                  <a:pos x="5" y="0"/>
                </a:cxn>
                <a:cxn ang="0">
                  <a:pos x="2" y="3"/>
                </a:cxn>
                <a:cxn ang="0">
                  <a:pos x="0" y="5"/>
                </a:cxn>
                <a:cxn ang="0">
                  <a:pos x="0" y="10"/>
                </a:cxn>
                <a:cxn ang="0">
                  <a:pos x="0" y="12"/>
                </a:cxn>
                <a:cxn ang="0">
                  <a:pos x="0" y="17"/>
                </a:cxn>
                <a:cxn ang="0">
                  <a:pos x="0" y="19"/>
                </a:cxn>
                <a:cxn ang="0">
                  <a:pos x="2" y="21"/>
                </a:cxn>
                <a:cxn ang="0">
                  <a:pos x="5" y="24"/>
                </a:cxn>
                <a:cxn ang="0">
                  <a:pos x="9" y="26"/>
                </a:cxn>
                <a:cxn ang="0">
                  <a:pos x="12" y="26"/>
                </a:cxn>
                <a:cxn ang="0">
                  <a:pos x="16" y="26"/>
                </a:cxn>
                <a:cxn ang="0">
                  <a:pos x="19" y="24"/>
                </a:cxn>
                <a:cxn ang="0">
                  <a:pos x="21" y="21"/>
                </a:cxn>
                <a:cxn ang="0">
                  <a:pos x="23" y="19"/>
                </a:cxn>
                <a:cxn ang="0">
                  <a:pos x="26" y="17"/>
                </a:cxn>
                <a:cxn ang="0">
                  <a:pos x="26" y="12"/>
                </a:cxn>
              </a:cxnLst>
              <a:rect l="0" t="0" r="r" b="b"/>
              <a:pathLst>
                <a:path w="26" h="26">
                  <a:moveTo>
                    <a:pt x="26" y="12"/>
                  </a:moveTo>
                  <a:lnTo>
                    <a:pt x="26" y="10"/>
                  </a:lnTo>
                  <a:lnTo>
                    <a:pt x="23" y="5"/>
                  </a:lnTo>
                  <a:lnTo>
                    <a:pt x="21" y="3"/>
                  </a:lnTo>
                  <a:lnTo>
                    <a:pt x="19" y="0"/>
                  </a:lnTo>
                  <a:lnTo>
                    <a:pt x="16" y="0"/>
                  </a:lnTo>
                  <a:lnTo>
                    <a:pt x="12" y="0"/>
                  </a:lnTo>
                  <a:lnTo>
                    <a:pt x="9" y="0"/>
                  </a:lnTo>
                  <a:lnTo>
                    <a:pt x="5" y="0"/>
                  </a:lnTo>
                  <a:lnTo>
                    <a:pt x="2" y="3"/>
                  </a:lnTo>
                  <a:lnTo>
                    <a:pt x="0" y="5"/>
                  </a:lnTo>
                  <a:lnTo>
                    <a:pt x="0" y="10"/>
                  </a:lnTo>
                  <a:lnTo>
                    <a:pt x="0" y="12"/>
                  </a:lnTo>
                  <a:lnTo>
                    <a:pt x="0" y="17"/>
                  </a:lnTo>
                  <a:lnTo>
                    <a:pt x="0" y="19"/>
                  </a:lnTo>
                  <a:lnTo>
                    <a:pt x="2" y="21"/>
                  </a:lnTo>
                  <a:lnTo>
                    <a:pt x="5" y="24"/>
                  </a:lnTo>
                  <a:lnTo>
                    <a:pt x="9" y="26"/>
                  </a:lnTo>
                  <a:lnTo>
                    <a:pt x="12" y="26"/>
                  </a:lnTo>
                  <a:lnTo>
                    <a:pt x="16" y="26"/>
                  </a:lnTo>
                  <a:lnTo>
                    <a:pt x="19" y="24"/>
                  </a:lnTo>
                  <a:lnTo>
                    <a:pt x="21" y="21"/>
                  </a:lnTo>
                  <a:lnTo>
                    <a:pt x="23"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649" name="Freeform 473"/>
            <p:cNvSpPr>
              <a:spLocks/>
            </p:cNvSpPr>
            <p:nvPr/>
          </p:nvSpPr>
          <p:spPr bwMode="auto">
            <a:xfrm>
              <a:off x="3003" y="1754"/>
              <a:ext cx="58" cy="61"/>
            </a:xfrm>
            <a:custGeom>
              <a:avLst/>
              <a:gdLst/>
              <a:ahLst/>
              <a:cxnLst>
                <a:cxn ang="0">
                  <a:pos x="26" y="14"/>
                </a:cxn>
                <a:cxn ang="0">
                  <a:pos x="26" y="9"/>
                </a:cxn>
                <a:cxn ang="0">
                  <a:pos x="24" y="7"/>
                </a:cxn>
                <a:cxn ang="0">
                  <a:pos x="22" y="5"/>
                </a:cxn>
                <a:cxn ang="0">
                  <a:pos x="19" y="2"/>
                </a:cxn>
                <a:cxn ang="0">
                  <a:pos x="17" y="0"/>
                </a:cxn>
                <a:cxn ang="0">
                  <a:pos x="12" y="0"/>
                </a:cxn>
                <a:cxn ang="0">
                  <a:pos x="10" y="0"/>
                </a:cxn>
                <a:cxn ang="0">
                  <a:pos x="5" y="2"/>
                </a:cxn>
                <a:cxn ang="0">
                  <a:pos x="3" y="5"/>
                </a:cxn>
                <a:cxn ang="0">
                  <a:pos x="0" y="7"/>
                </a:cxn>
                <a:cxn ang="0">
                  <a:pos x="0" y="9"/>
                </a:cxn>
                <a:cxn ang="0">
                  <a:pos x="0" y="14"/>
                </a:cxn>
                <a:cxn ang="0">
                  <a:pos x="0" y="16"/>
                </a:cxn>
                <a:cxn ang="0">
                  <a:pos x="0" y="19"/>
                </a:cxn>
                <a:cxn ang="0">
                  <a:pos x="3" y="23"/>
                </a:cxn>
                <a:cxn ang="0">
                  <a:pos x="5" y="26"/>
                </a:cxn>
                <a:cxn ang="0">
                  <a:pos x="10" y="26"/>
                </a:cxn>
                <a:cxn ang="0">
                  <a:pos x="12" y="26"/>
                </a:cxn>
                <a:cxn ang="0">
                  <a:pos x="17" y="26"/>
                </a:cxn>
                <a:cxn ang="0">
                  <a:pos x="19" y="26"/>
                </a:cxn>
                <a:cxn ang="0">
                  <a:pos x="22" y="23"/>
                </a:cxn>
                <a:cxn ang="0">
                  <a:pos x="24" y="19"/>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5" y="2"/>
                  </a:lnTo>
                  <a:lnTo>
                    <a:pt x="3" y="5"/>
                  </a:lnTo>
                  <a:lnTo>
                    <a:pt x="0" y="7"/>
                  </a:lnTo>
                  <a:lnTo>
                    <a:pt x="0" y="9"/>
                  </a:lnTo>
                  <a:lnTo>
                    <a:pt x="0" y="14"/>
                  </a:lnTo>
                  <a:lnTo>
                    <a:pt x="0" y="16"/>
                  </a:lnTo>
                  <a:lnTo>
                    <a:pt x="0" y="19"/>
                  </a:lnTo>
                  <a:lnTo>
                    <a:pt x="3" y="23"/>
                  </a:lnTo>
                  <a:lnTo>
                    <a:pt x="5" y="26"/>
                  </a:lnTo>
                  <a:lnTo>
                    <a:pt x="10" y="26"/>
                  </a:lnTo>
                  <a:lnTo>
                    <a:pt x="12" y="26"/>
                  </a:lnTo>
                  <a:lnTo>
                    <a:pt x="17" y="26"/>
                  </a:lnTo>
                  <a:lnTo>
                    <a:pt x="19" y="26"/>
                  </a:lnTo>
                  <a:lnTo>
                    <a:pt x="22" y="23"/>
                  </a:lnTo>
                  <a:lnTo>
                    <a:pt x="24" y="19"/>
                  </a:lnTo>
                  <a:lnTo>
                    <a:pt x="26" y="16"/>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650" name="Freeform 474"/>
            <p:cNvSpPr>
              <a:spLocks/>
            </p:cNvSpPr>
            <p:nvPr/>
          </p:nvSpPr>
          <p:spPr bwMode="auto">
            <a:xfrm>
              <a:off x="2860" y="1759"/>
              <a:ext cx="59" cy="60"/>
            </a:xfrm>
            <a:custGeom>
              <a:avLst/>
              <a:gdLst/>
              <a:ahLst/>
              <a:cxnLst>
                <a:cxn ang="0">
                  <a:pos x="26" y="14"/>
                </a:cxn>
                <a:cxn ang="0">
                  <a:pos x="26" y="10"/>
                </a:cxn>
                <a:cxn ang="0">
                  <a:pos x="23" y="7"/>
                </a:cxn>
                <a:cxn ang="0">
                  <a:pos x="21" y="5"/>
                </a:cxn>
                <a:cxn ang="0">
                  <a:pos x="19" y="3"/>
                </a:cxn>
                <a:cxn ang="0">
                  <a:pos x="16" y="0"/>
                </a:cxn>
                <a:cxn ang="0">
                  <a:pos x="11" y="0"/>
                </a:cxn>
                <a:cxn ang="0">
                  <a:pos x="9" y="0"/>
                </a:cxn>
                <a:cxn ang="0">
                  <a:pos x="4" y="3"/>
                </a:cxn>
                <a:cxn ang="0">
                  <a:pos x="2" y="5"/>
                </a:cxn>
                <a:cxn ang="0">
                  <a:pos x="0" y="7"/>
                </a:cxn>
                <a:cxn ang="0">
                  <a:pos x="0" y="10"/>
                </a:cxn>
                <a:cxn ang="0">
                  <a:pos x="0" y="14"/>
                </a:cxn>
                <a:cxn ang="0">
                  <a:pos x="0" y="17"/>
                </a:cxn>
                <a:cxn ang="0">
                  <a:pos x="0" y="21"/>
                </a:cxn>
                <a:cxn ang="0">
                  <a:pos x="2" y="24"/>
                </a:cxn>
                <a:cxn ang="0">
                  <a:pos x="4" y="26"/>
                </a:cxn>
                <a:cxn ang="0">
                  <a:pos x="9" y="26"/>
                </a:cxn>
                <a:cxn ang="0">
                  <a:pos x="11" y="26"/>
                </a:cxn>
                <a:cxn ang="0">
                  <a:pos x="16" y="26"/>
                </a:cxn>
                <a:cxn ang="0">
                  <a:pos x="19" y="26"/>
                </a:cxn>
                <a:cxn ang="0">
                  <a:pos x="21" y="24"/>
                </a:cxn>
                <a:cxn ang="0">
                  <a:pos x="23" y="21"/>
                </a:cxn>
                <a:cxn ang="0">
                  <a:pos x="26" y="17"/>
                </a:cxn>
                <a:cxn ang="0">
                  <a:pos x="26" y="14"/>
                </a:cxn>
              </a:cxnLst>
              <a:rect l="0" t="0" r="r" b="b"/>
              <a:pathLst>
                <a:path w="26" h="26">
                  <a:moveTo>
                    <a:pt x="26" y="14"/>
                  </a:moveTo>
                  <a:lnTo>
                    <a:pt x="26" y="10"/>
                  </a:lnTo>
                  <a:lnTo>
                    <a:pt x="23" y="7"/>
                  </a:lnTo>
                  <a:lnTo>
                    <a:pt x="21" y="5"/>
                  </a:lnTo>
                  <a:lnTo>
                    <a:pt x="19" y="3"/>
                  </a:lnTo>
                  <a:lnTo>
                    <a:pt x="16" y="0"/>
                  </a:lnTo>
                  <a:lnTo>
                    <a:pt x="11" y="0"/>
                  </a:lnTo>
                  <a:lnTo>
                    <a:pt x="9" y="0"/>
                  </a:lnTo>
                  <a:lnTo>
                    <a:pt x="4" y="3"/>
                  </a:lnTo>
                  <a:lnTo>
                    <a:pt x="2" y="5"/>
                  </a:lnTo>
                  <a:lnTo>
                    <a:pt x="0" y="7"/>
                  </a:lnTo>
                  <a:lnTo>
                    <a:pt x="0" y="10"/>
                  </a:lnTo>
                  <a:lnTo>
                    <a:pt x="0" y="14"/>
                  </a:lnTo>
                  <a:lnTo>
                    <a:pt x="0" y="17"/>
                  </a:lnTo>
                  <a:lnTo>
                    <a:pt x="0" y="21"/>
                  </a:lnTo>
                  <a:lnTo>
                    <a:pt x="2" y="24"/>
                  </a:lnTo>
                  <a:lnTo>
                    <a:pt x="4" y="26"/>
                  </a:lnTo>
                  <a:lnTo>
                    <a:pt x="9" y="26"/>
                  </a:lnTo>
                  <a:lnTo>
                    <a:pt x="11" y="26"/>
                  </a:lnTo>
                  <a:lnTo>
                    <a:pt x="16" y="26"/>
                  </a:lnTo>
                  <a:lnTo>
                    <a:pt x="19" y="26"/>
                  </a:lnTo>
                  <a:lnTo>
                    <a:pt x="21" y="24"/>
                  </a:lnTo>
                  <a:lnTo>
                    <a:pt x="23" y="21"/>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651" name="Freeform 475"/>
            <p:cNvSpPr>
              <a:spLocks/>
            </p:cNvSpPr>
            <p:nvPr/>
          </p:nvSpPr>
          <p:spPr bwMode="auto">
            <a:xfrm>
              <a:off x="3147" y="1766"/>
              <a:ext cx="59" cy="60"/>
            </a:xfrm>
            <a:custGeom>
              <a:avLst/>
              <a:gdLst/>
              <a:ahLst/>
              <a:cxnLst>
                <a:cxn ang="0">
                  <a:pos x="26" y="14"/>
                </a:cxn>
                <a:cxn ang="0">
                  <a:pos x="26" y="9"/>
                </a:cxn>
                <a:cxn ang="0">
                  <a:pos x="24" y="7"/>
                </a:cxn>
                <a:cxn ang="0">
                  <a:pos x="21" y="4"/>
                </a:cxn>
                <a:cxn ang="0">
                  <a:pos x="19" y="2"/>
                </a:cxn>
                <a:cxn ang="0">
                  <a:pos x="17" y="0"/>
                </a:cxn>
                <a:cxn ang="0">
                  <a:pos x="12" y="0"/>
                </a:cxn>
                <a:cxn ang="0">
                  <a:pos x="10" y="0"/>
                </a:cxn>
                <a:cxn ang="0">
                  <a:pos x="5" y="2"/>
                </a:cxn>
                <a:cxn ang="0">
                  <a:pos x="3" y="4"/>
                </a:cxn>
                <a:cxn ang="0">
                  <a:pos x="0" y="7"/>
                </a:cxn>
                <a:cxn ang="0">
                  <a:pos x="0" y="9"/>
                </a:cxn>
                <a:cxn ang="0">
                  <a:pos x="0" y="14"/>
                </a:cxn>
                <a:cxn ang="0">
                  <a:pos x="0" y="16"/>
                </a:cxn>
                <a:cxn ang="0">
                  <a:pos x="0" y="18"/>
                </a:cxn>
                <a:cxn ang="0">
                  <a:pos x="3" y="23"/>
                </a:cxn>
                <a:cxn ang="0">
                  <a:pos x="5" y="23"/>
                </a:cxn>
                <a:cxn ang="0">
                  <a:pos x="10" y="26"/>
                </a:cxn>
                <a:cxn ang="0">
                  <a:pos x="12" y="26"/>
                </a:cxn>
                <a:cxn ang="0">
                  <a:pos x="17" y="26"/>
                </a:cxn>
                <a:cxn ang="0">
                  <a:pos x="19" y="23"/>
                </a:cxn>
                <a:cxn ang="0">
                  <a:pos x="21" y="23"/>
                </a:cxn>
                <a:cxn ang="0">
                  <a:pos x="24" y="18"/>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10" y="0"/>
                  </a:lnTo>
                  <a:lnTo>
                    <a:pt x="5" y="2"/>
                  </a:lnTo>
                  <a:lnTo>
                    <a:pt x="3" y="4"/>
                  </a:lnTo>
                  <a:lnTo>
                    <a:pt x="0" y="7"/>
                  </a:lnTo>
                  <a:lnTo>
                    <a:pt x="0" y="9"/>
                  </a:lnTo>
                  <a:lnTo>
                    <a:pt x="0" y="14"/>
                  </a:lnTo>
                  <a:lnTo>
                    <a:pt x="0" y="16"/>
                  </a:lnTo>
                  <a:lnTo>
                    <a:pt x="0" y="18"/>
                  </a:lnTo>
                  <a:lnTo>
                    <a:pt x="3" y="23"/>
                  </a:lnTo>
                  <a:lnTo>
                    <a:pt x="5" y="23"/>
                  </a:lnTo>
                  <a:lnTo>
                    <a:pt x="10" y="26"/>
                  </a:lnTo>
                  <a:lnTo>
                    <a:pt x="12" y="26"/>
                  </a:lnTo>
                  <a:lnTo>
                    <a:pt x="17" y="26"/>
                  </a:lnTo>
                  <a:lnTo>
                    <a:pt x="19" y="23"/>
                  </a:lnTo>
                  <a:lnTo>
                    <a:pt x="21" y="23"/>
                  </a:lnTo>
                  <a:lnTo>
                    <a:pt x="24" y="18"/>
                  </a:lnTo>
                  <a:lnTo>
                    <a:pt x="26" y="16"/>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652" name="Freeform 476"/>
            <p:cNvSpPr>
              <a:spLocks/>
            </p:cNvSpPr>
            <p:nvPr/>
          </p:nvSpPr>
          <p:spPr bwMode="auto">
            <a:xfrm>
              <a:off x="3003" y="1754"/>
              <a:ext cx="58" cy="61"/>
            </a:xfrm>
            <a:custGeom>
              <a:avLst/>
              <a:gdLst/>
              <a:ahLst/>
              <a:cxnLst>
                <a:cxn ang="0">
                  <a:pos x="26" y="14"/>
                </a:cxn>
                <a:cxn ang="0">
                  <a:pos x="26" y="9"/>
                </a:cxn>
                <a:cxn ang="0">
                  <a:pos x="24" y="7"/>
                </a:cxn>
                <a:cxn ang="0">
                  <a:pos x="22" y="5"/>
                </a:cxn>
                <a:cxn ang="0">
                  <a:pos x="19" y="2"/>
                </a:cxn>
                <a:cxn ang="0">
                  <a:pos x="17" y="0"/>
                </a:cxn>
                <a:cxn ang="0">
                  <a:pos x="12" y="0"/>
                </a:cxn>
                <a:cxn ang="0">
                  <a:pos x="10" y="0"/>
                </a:cxn>
                <a:cxn ang="0">
                  <a:pos x="5" y="2"/>
                </a:cxn>
                <a:cxn ang="0">
                  <a:pos x="3" y="5"/>
                </a:cxn>
                <a:cxn ang="0">
                  <a:pos x="0" y="7"/>
                </a:cxn>
                <a:cxn ang="0">
                  <a:pos x="0" y="9"/>
                </a:cxn>
                <a:cxn ang="0">
                  <a:pos x="0" y="14"/>
                </a:cxn>
                <a:cxn ang="0">
                  <a:pos x="0" y="16"/>
                </a:cxn>
                <a:cxn ang="0">
                  <a:pos x="0" y="19"/>
                </a:cxn>
                <a:cxn ang="0">
                  <a:pos x="3" y="23"/>
                </a:cxn>
                <a:cxn ang="0">
                  <a:pos x="5" y="26"/>
                </a:cxn>
                <a:cxn ang="0">
                  <a:pos x="10" y="26"/>
                </a:cxn>
                <a:cxn ang="0">
                  <a:pos x="12" y="26"/>
                </a:cxn>
                <a:cxn ang="0">
                  <a:pos x="17" y="26"/>
                </a:cxn>
                <a:cxn ang="0">
                  <a:pos x="19" y="26"/>
                </a:cxn>
                <a:cxn ang="0">
                  <a:pos x="22" y="23"/>
                </a:cxn>
                <a:cxn ang="0">
                  <a:pos x="24" y="19"/>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5" y="2"/>
                  </a:lnTo>
                  <a:lnTo>
                    <a:pt x="3" y="5"/>
                  </a:lnTo>
                  <a:lnTo>
                    <a:pt x="0" y="7"/>
                  </a:lnTo>
                  <a:lnTo>
                    <a:pt x="0" y="9"/>
                  </a:lnTo>
                  <a:lnTo>
                    <a:pt x="0" y="14"/>
                  </a:lnTo>
                  <a:lnTo>
                    <a:pt x="0" y="16"/>
                  </a:lnTo>
                  <a:lnTo>
                    <a:pt x="0" y="19"/>
                  </a:lnTo>
                  <a:lnTo>
                    <a:pt x="3" y="23"/>
                  </a:lnTo>
                  <a:lnTo>
                    <a:pt x="5" y="26"/>
                  </a:lnTo>
                  <a:lnTo>
                    <a:pt x="10" y="26"/>
                  </a:lnTo>
                  <a:lnTo>
                    <a:pt x="12" y="26"/>
                  </a:lnTo>
                  <a:lnTo>
                    <a:pt x="17" y="26"/>
                  </a:lnTo>
                  <a:lnTo>
                    <a:pt x="19" y="26"/>
                  </a:lnTo>
                  <a:lnTo>
                    <a:pt x="22" y="23"/>
                  </a:lnTo>
                  <a:lnTo>
                    <a:pt x="24" y="19"/>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653" name="Freeform 477"/>
            <p:cNvSpPr>
              <a:spLocks/>
            </p:cNvSpPr>
            <p:nvPr/>
          </p:nvSpPr>
          <p:spPr bwMode="auto">
            <a:xfrm>
              <a:off x="3292" y="1711"/>
              <a:ext cx="59" cy="60"/>
            </a:xfrm>
            <a:custGeom>
              <a:avLst/>
              <a:gdLst/>
              <a:ahLst/>
              <a:cxnLst>
                <a:cxn ang="0">
                  <a:pos x="26" y="12"/>
                </a:cxn>
                <a:cxn ang="0">
                  <a:pos x="26" y="9"/>
                </a:cxn>
                <a:cxn ang="0">
                  <a:pos x="24" y="7"/>
                </a:cxn>
                <a:cxn ang="0">
                  <a:pos x="21" y="2"/>
                </a:cxn>
                <a:cxn ang="0">
                  <a:pos x="19" y="0"/>
                </a:cxn>
                <a:cxn ang="0">
                  <a:pos x="17" y="0"/>
                </a:cxn>
                <a:cxn ang="0">
                  <a:pos x="12" y="0"/>
                </a:cxn>
                <a:cxn ang="0">
                  <a:pos x="9" y="0"/>
                </a:cxn>
                <a:cxn ang="0">
                  <a:pos x="5" y="0"/>
                </a:cxn>
                <a:cxn ang="0">
                  <a:pos x="2" y="2"/>
                </a:cxn>
                <a:cxn ang="0">
                  <a:pos x="0" y="7"/>
                </a:cxn>
                <a:cxn ang="0">
                  <a:pos x="0" y="9"/>
                </a:cxn>
                <a:cxn ang="0">
                  <a:pos x="0" y="12"/>
                </a:cxn>
                <a:cxn ang="0">
                  <a:pos x="0" y="16"/>
                </a:cxn>
                <a:cxn ang="0">
                  <a:pos x="0" y="19"/>
                </a:cxn>
                <a:cxn ang="0">
                  <a:pos x="2" y="21"/>
                </a:cxn>
                <a:cxn ang="0">
                  <a:pos x="5" y="24"/>
                </a:cxn>
                <a:cxn ang="0">
                  <a:pos x="9" y="26"/>
                </a:cxn>
                <a:cxn ang="0">
                  <a:pos x="12" y="26"/>
                </a:cxn>
                <a:cxn ang="0">
                  <a:pos x="17" y="26"/>
                </a:cxn>
                <a:cxn ang="0">
                  <a:pos x="19" y="24"/>
                </a:cxn>
                <a:cxn ang="0">
                  <a:pos x="21" y="21"/>
                </a:cxn>
                <a:cxn ang="0">
                  <a:pos x="24" y="19"/>
                </a:cxn>
                <a:cxn ang="0">
                  <a:pos x="26" y="16"/>
                </a:cxn>
                <a:cxn ang="0">
                  <a:pos x="26" y="12"/>
                </a:cxn>
              </a:cxnLst>
              <a:rect l="0" t="0" r="r" b="b"/>
              <a:pathLst>
                <a:path w="26" h="26">
                  <a:moveTo>
                    <a:pt x="26" y="12"/>
                  </a:moveTo>
                  <a:lnTo>
                    <a:pt x="26" y="9"/>
                  </a:lnTo>
                  <a:lnTo>
                    <a:pt x="24" y="7"/>
                  </a:lnTo>
                  <a:lnTo>
                    <a:pt x="21" y="2"/>
                  </a:lnTo>
                  <a:lnTo>
                    <a:pt x="19" y="0"/>
                  </a:lnTo>
                  <a:lnTo>
                    <a:pt x="17" y="0"/>
                  </a:lnTo>
                  <a:lnTo>
                    <a:pt x="12" y="0"/>
                  </a:lnTo>
                  <a:lnTo>
                    <a:pt x="9" y="0"/>
                  </a:lnTo>
                  <a:lnTo>
                    <a:pt x="5" y="0"/>
                  </a:lnTo>
                  <a:lnTo>
                    <a:pt x="2" y="2"/>
                  </a:lnTo>
                  <a:lnTo>
                    <a:pt x="0" y="7"/>
                  </a:lnTo>
                  <a:lnTo>
                    <a:pt x="0" y="9"/>
                  </a:lnTo>
                  <a:lnTo>
                    <a:pt x="0" y="12"/>
                  </a:lnTo>
                  <a:lnTo>
                    <a:pt x="0" y="16"/>
                  </a:lnTo>
                  <a:lnTo>
                    <a:pt x="0" y="19"/>
                  </a:lnTo>
                  <a:lnTo>
                    <a:pt x="2" y="21"/>
                  </a:lnTo>
                  <a:lnTo>
                    <a:pt x="5" y="24"/>
                  </a:lnTo>
                  <a:lnTo>
                    <a:pt x="9" y="26"/>
                  </a:lnTo>
                  <a:lnTo>
                    <a:pt x="12" y="26"/>
                  </a:lnTo>
                  <a:lnTo>
                    <a:pt x="17" y="26"/>
                  </a:lnTo>
                  <a:lnTo>
                    <a:pt x="19" y="24"/>
                  </a:lnTo>
                  <a:lnTo>
                    <a:pt x="21" y="21"/>
                  </a:lnTo>
                  <a:lnTo>
                    <a:pt x="24" y="19"/>
                  </a:lnTo>
                  <a:lnTo>
                    <a:pt x="26" y="16"/>
                  </a:lnTo>
                  <a:lnTo>
                    <a:pt x="26" y="12"/>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654" name="Freeform 478"/>
            <p:cNvSpPr>
              <a:spLocks/>
            </p:cNvSpPr>
            <p:nvPr/>
          </p:nvSpPr>
          <p:spPr bwMode="auto">
            <a:xfrm>
              <a:off x="3147" y="1766"/>
              <a:ext cx="59" cy="60"/>
            </a:xfrm>
            <a:custGeom>
              <a:avLst/>
              <a:gdLst/>
              <a:ahLst/>
              <a:cxnLst>
                <a:cxn ang="0">
                  <a:pos x="26" y="14"/>
                </a:cxn>
                <a:cxn ang="0">
                  <a:pos x="26" y="9"/>
                </a:cxn>
                <a:cxn ang="0">
                  <a:pos x="24" y="7"/>
                </a:cxn>
                <a:cxn ang="0">
                  <a:pos x="21" y="4"/>
                </a:cxn>
                <a:cxn ang="0">
                  <a:pos x="19" y="2"/>
                </a:cxn>
                <a:cxn ang="0">
                  <a:pos x="17" y="0"/>
                </a:cxn>
                <a:cxn ang="0">
                  <a:pos x="12" y="0"/>
                </a:cxn>
                <a:cxn ang="0">
                  <a:pos x="10" y="0"/>
                </a:cxn>
                <a:cxn ang="0">
                  <a:pos x="5" y="2"/>
                </a:cxn>
                <a:cxn ang="0">
                  <a:pos x="3" y="4"/>
                </a:cxn>
                <a:cxn ang="0">
                  <a:pos x="0" y="7"/>
                </a:cxn>
                <a:cxn ang="0">
                  <a:pos x="0" y="9"/>
                </a:cxn>
                <a:cxn ang="0">
                  <a:pos x="0" y="14"/>
                </a:cxn>
                <a:cxn ang="0">
                  <a:pos x="0" y="16"/>
                </a:cxn>
                <a:cxn ang="0">
                  <a:pos x="0" y="18"/>
                </a:cxn>
                <a:cxn ang="0">
                  <a:pos x="3" y="23"/>
                </a:cxn>
                <a:cxn ang="0">
                  <a:pos x="5" y="23"/>
                </a:cxn>
                <a:cxn ang="0">
                  <a:pos x="10" y="26"/>
                </a:cxn>
                <a:cxn ang="0">
                  <a:pos x="12" y="26"/>
                </a:cxn>
                <a:cxn ang="0">
                  <a:pos x="17" y="26"/>
                </a:cxn>
                <a:cxn ang="0">
                  <a:pos x="19" y="23"/>
                </a:cxn>
                <a:cxn ang="0">
                  <a:pos x="21" y="23"/>
                </a:cxn>
                <a:cxn ang="0">
                  <a:pos x="24" y="18"/>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10" y="0"/>
                  </a:lnTo>
                  <a:lnTo>
                    <a:pt x="5" y="2"/>
                  </a:lnTo>
                  <a:lnTo>
                    <a:pt x="3" y="4"/>
                  </a:lnTo>
                  <a:lnTo>
                    <a:pt x="0" y="7"/>
                  </a:lnTo>
                  <a:lnTo>
                    <a:pt x="0" y="9"/>
                  </a:lnTo>
                  <a:lnTo>
                    <a:pt x="0" y="14"/>
                  </a:lnTo>
                  <a:lnTo>
                    <a:pt x="0" y="16"/>
                  </a:lnTo>
                  <a:lnTo>
                    <a:pt x="0" y="18"/>
                  </a:lnTo>
                  <a:lnTo>
                    <a:pt x="3" y="23"/>
                  </a:lnTo>
                  <a:lnTo>
                    <a:pt x="5" y="23"/>
                  </a:lnTo>
                  <a:lnTo>
                    <a:pt x="10" y="26"/>
                  </a:lnTo>
                  <a:lnTo>
                    <a:pt x="12" y="26"/>
                  </a:lnTo>
                  <a:lnTo>
                    <a:pt x="17" y="26"/>
                  </a:lnTo>
                  <a:lnTo>
                    <a:pt x="19" y="23"/>
                  </a:lnTo>
                  <a:lnTo>
                    <a:pt x="21" y="23"/>
                  </a:lnTo>
                  <a:lnTo>
                    <a:pt x="24" y="18"/>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655" name="Freeform 479"/>
            <p:cNvSpPr>
              <a:spLocks/>
            </p:cNvSpPr>
            <p:nvPr/>
          </p:nvSpPr>
          <p:spPr bwMode="auto">
            <a:xfrm>
              <a:off x="3437" y="1655"/>
              <a:ext cx="58" cy="60"/>
            </a:xfrm>
            <a:custGeom>
              <a:avLst/>
              <a:gdLst/>
              <a:ahLst/>
              <a:cxnLst>
                <a:cxn ang="0">
                  <a:pos x="26" y="12"/>
                </a:cxn>
                <a:cxn ang="0">
                  <a:pos x="26" y="10"/>
                </a:cxn>
                <a:cxn ang="0">
                  <a:pos x="23" y="5"/>
                </a:cxn>
                <a:cxn ang="0">
                  <a:pos x="21" y="3"/>
                </a:cxn>
                <a:cxn ang="0">
                  <a:pos x="19" y="0"/>
                </a:cxn>
                <a:cxn ang="0">
                  <a:pos x="16" y="0"/>
                </a:cxn>
                <a:cxn ang="0">
                  <a:pos x="12" y="0"/>
                </a:cxn>
                <a:cxn ang="0">
                  <a:pos x="9" y="0"/>
                </a:cxn>
                <a:cxn ang="0">
                  <a:pos x="4" y="0"/>
                </a:cxn>
                <a:cxn ang="0">
                  <a:pos x="2" y="3"/>
                </a:cxn>
                <a:cxn ang="0">
                  <a:pos x="0" y="5"/>
                </a:cxn>
                <a:cxn ang="0">
                  <a:pos x="0" y="10"/>
                </a:cxn>
                <a:cxn ang="0">
                  <a:pos x="0" y="12"/>
                </a:cxn>
                <a:cxn ang="0">
                  <a:pos x="0" y="17"/>
                </a:cxn>
                <a:cxn ang="0">
                  <a:pos x="0" y="19"/>
                </a:cxn>
                <a:cxn ang="0">
                  <a:pos x="2" y="22"/>
                </a:cxn>
                <a:cxn ang="0">
                  <a:pos x="4" y="24"/>
                </a:cxn>
                <a:cxn ang="0">
                  <a:pos x="9" y="26"/>
                </a:cxn>
                <a:cxn ang="0">
                  <a:pos x="12" y="26"/>
                </a:cxn>
                <a:cxn ang="0">
                  <a:pos x="16" y="26"/>
                </a:cxn>
                <a:cxn ang="0">
                  <a:pos x="19" y="24"/>
                </a:cxn>
                <a:cxn ang="0">
                  <a:pos x="21" y="22"/>
                </a:cxn>
                <a:cxn ang="0">
                  <a:pos x="23" y="19"/>
                </a:cxn>
                <a:cxn ang="0">
                  <a:pos x="26" y="17"/>
                </a:cxn>
                <a:cxn ang="0">
                  <a:pos x="26" y="12"/>
                </a:cxn>
              </a:cxnLst>
              <a:rect l="0" t="0" r="r" b="b"/>
              <a:pathLst>
                <a:path w="26" h="26">
                  <a:moveTo>
                    <a:pt x="26" y="12"/>
                  </a:moveTo>
                  <a:lnTo>
                    <a:pt x="26" y="10"/>
                  </a:lnTo>
                  <a:lnTo>
                    <a:pt x="23" y="5"/>
                  </a:lnTo>
                  <a:lnTo>
                    <a:pt x="21" y="3"/>
                  </a:lnTo>
                  <a:lnTo>
                    <a:pt x="19" y="0"/>
                  </a:lnTo>
                  <a:lnTo>
                    <a:pt x="16" y="0"/>
                  </a:lnTo>
                  <a:lnTo>
                    <a:pt x="12" y="0"/>
                  </a:lnTo>
                  <a:lnTo>
                    <a:pt x="9" y="0"/>
                  </a:lnTo>
                  <a:lnTo>
                    <a:pt x="4" y="0"/>
                  </a:lnTo>
                  <a:lnTo>
                    <a:pt x="2" y="3"/>
                  </a:lnTo>
                  <a:lnTo>
                    <a:pt x="0" y="5"/>
                  </a:lnTo>
                  <a:lnTo>
                    <a:pt x="0" y="10"/>
                  </a:lnTo>
                  <a:lnTo>
                    <a:pt x="0" y="12"/>
                  </a:lnTo>
                  <a:lnTo>
                    <a:pt x="0" y="17"/>
                  </a:lnTo>
                  <a:lnTo>
                    <a:pt x="0" y="19"/>
                  </a:lnTo>
                  <a:lnTo>
                    <a:pt x="2" y="22"/>
                  </a:lnTo>
                  <a:lnTo>
                    <a:pt x="4" y="24"/>
                  </a:lnTo>
                  <a:lnTo>
                    <a:pt x="9" y="26"/>
                  </a:lnTo>
                  <a:lnTo>
                    <a:pt x="12" y="26"/>
                  </a:lnTo>
                  <a:lnTo>
                    <a:pt x="16" y="26"/>
                  </a:lnTo>
                  <a:lnTo>
                    <a:pt x="19" y="24"/>
                  </a:lnTo>
                  <a:lnTo>
                    <a:pt x="21" y="22"/>
                  </a:lnTo>
                  <a:lnTo>
                    <a:pt x="23" y="19"/>
                  </a:lnTo>
                  <a:lnTo>
                    <a:pt x="26" y="17"/>
                  </a:lnTo>
                  <a:lnTo>
                    <a:pt x="26" y="12"/>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656" name="Freeform 480"/>
            <p:cNvSpPr>
              <a:spLocks/>
            </p:cNvSpPr>
            <p:nvPr/>
          </p:nvSpPr>
          <p:spPr bwMode="auto">
            <a:xfrm>
              <a:off x="3292" y="1711"/>
              <a:ext cx="59" cy="60"/>
            </a:xfrm>
            <a:custGeom>
              <a:avLst/>
              <a:gdLst/>
              <a:ahLst/>
              <a:cxnLst>
                <a:cxn ang="0">
                  <a:pos x="26" y="12"/>
                </a:cxn>
                <a:cxn ang="0">
                  <a:pos x="26" y="9"/>
                </a:cxn>
                <a:cxn ang="0">
                  <a:pos x="24" y="7"/>
                </a:cxn>
                <a:cxn ang="0">
                  <a:pos x="21" y="2"/>
                </a:cxn>
                <a:cxn ang="0">
                  <a:pos x="19" y="0"/>
                </a:cxn>
                <a:cxn ang="0">
                  <a:pos x="17" y="0"/>
                </a:cxn>
                <a:cxn ang="0">
                  <a:pos x="12" y="0"/>
                </a:cxn>
                <a:cxn ang="0">
                  <a:pos x="9" y="0"/>
                </a:cxn>
                <a:cxn ang="0">
                  <a:pos x="5" y="0"/>
                </a:cxn>
                <a:cxn ang="0">
                  <a:pos x="2" y="2"/>
                </a:cxn>
                <a:cxn ang="0">
                  <a:pos x="0" y="7"/>
                </a:cxn>
                <a:cxn ang="0">
                  <a:pos x="0" y="9"/>
                </a:cxn>
                <a:cxn ang="0">
                  <a:pos x="0" y="12"/>
                </a:cxn>
                <a:cxn ang="0">
                  <a:pos x="0" y="16"/>
                </a:cxn>
                <a:cxn ang="0">
                  <a:pos x="0" y="19"/>
                </a:cxn>
                <a:cxn ang="0">
                  <a:pos x="2" y="21"/>
                </a:cxn>
                <a:cxn ang="0">
                  <a:pos x="5" y="24"/>
                </a:cxn>
                <a:cxn ang="0">
                  <a:pos x="9" y="26"/>
                </a:cxn>
                <a:cxn ang="0">
                  <a:pos x="12" y="26"/>
                </a:cxn>
                <a:cxn ang="0">
                  <a:pos x="17" y="26"/>
                </a:cxn>
                <a:cxn ang="0">
                  <a:pos x="19" y="24"/>
                </a:cxn>
                <a:cxn ang="0">
                  <a:pos x="21" y="21"/>
                </a:cxn>
                <a:cxn ang="0">
                  <a:pos x="24" y="19"/>
                </a:cxn>
                <a:cxn ang="0">
                  <a:pos x="26" y="16"/>
                </a:cxn>
                <a:cxn ang="0">
                  <a:pos x="26" y="12"/>
                </a:cxn>
              </a:cxnLst>
              <a:rect l="0" t="0" r="r" b="b"/>
              <a:pathLst>
                <a:path w="26" h="26">
                  <a:moveTo>
                    <a:pt x="26" y="12"/>
                  </a:moveTo>
                  <a:lnTo>
                    <a:pt x="26" y="9"/>
                  </a:lnTo>
                  <a:lnTo>
                    <a:pt x="24" y="7"/>
                  </a:lnTo>
                  <a:lnTo>
                    <a:pt x="21" y="2"/>
                  </a:lnTo>
                  <a:lnTo>
                    <a:pt x="19" y="0"/>
                  </a:lnTo>
                  <a:lnTo>
                    <a:pt x="17" y="0"/>
                  </a:lnTo>
                  <a:lnTo>
                    <a:pt x="12" y="0"/>
                  </a:lnTo>
                  <a:lnTo>
                    <a:pt x="9" y="0"/>
                  </a:lnTo>
                  <a:lnTo>
                    <a:pt x="5" y="0"/>
                  </a:lnTo>
                  <a:lnTo>
                    <a:pt x="2" y="2"/>
                  </a:lnTo>
                  <a:lnTo>
                    <a:pt x="0" y="7"/>
                  </a:lnTo>
                  <a:lnTo>
                    <a:pt x="0" y="9"/>
                  </a:lnTo>
                  <a:lnTo>
                    <a:pt x="0" y="12"/>
                  </a:lnTo>
                  <a:lnTo>
                    <a:pt x="0" y="16"/>
                  </a:lnTo>
                  <a:lnTo>
                    <a:pt x="0" y="19"/>
                  </a:lnTo>
                  <a:lnTo>
                    <a:pt x="2" y="21"/>
                  </a:lnTo>
                  <a:lnTo>
                    <a:pt x="5" y="24"/>
                  </a:lnTo>
                  <a:lnTo>
                    <a:pt x="9" y="26"/>
                  </a:lnTo>
                  <a:lnTo>
                    <a:pt x="12" y="26"/>
                  </a:lnTo>
                  <a:lnTo>
                    <a:pt x="17" y="26"/>
                  </a:lnTo>
                  <a:lnTo>
                    <a:pt x="19" y="24"/>
                  </a:lnTo>
                  <a:lnTo>
                    <a:pt x="21" y="21"/>
                  </a:lnTo>
                  <a:lnTo>
                    <a:pt x="24" y="19"/>
                  </a:lnTo>
                  <a:lnTo>
                    <a:pt x="26" y="16"/>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657" name="Freeform 481"/>
            <p:cNvSpPr>
              <a:spLocks/>
            </p:cNvSpPr>
            <p:nvPr/>
          </p:nvSpPr>
          <p:spPr bwMode="auto">
            <a:xfrm>
              <a:off x="3581" y="1627"/>
              <a:ext cx="59" cy="67"/>
            </a:xfrm>
            <a:custGeom>
              <a:avLst/>
              <a:gdLst/>
              <a:ahLst/>
              <a:cxnLst>
                <a:cxn ang="0">
                  <a:pos x="26" y="15"/>
                </a:cxn>
                <a:cxn ang="0">
                  <a:pos x="26" y="12"/>
                </a:cxn>
                <a:cxn ang="0">
                  <a:pos x="23" y="8"/>
                </a:cxn>
                <a:cxn ang="0">
                  <a:pos x="21" y="5"/>
                </a:cxn>
                <a:cxn ang="0">
                  <a:pos x="18" y="3"/>
                </a:cxn>
                <a:cxn ang="0">
                  <a:pos x="16" y="3"/>
                </a:cxn>
                <a:cxn ang="0">
                  <a:pos x="11" y="0"/>
                </a:cxn>
                <a:cxn ang="0">
                  <a:pos x="9" y="3"/>
                </a:cxn>
                <a:cxn ang="0">
                  <a:pos x="4" y="3"/>
                </a:cxn>
                <a:cxn ang="0">
                  <a:pos x="2" y="5"/>
                </a:cxn>
                <a:cxn ang="0">
                  <a:pos x="0" y="8"/>
                </a:cxn>
                <a:cxn ang="0">
                  <a:pos x="0" y="12"/>
                </a:cxn>
                <a:cxn ang="0">
                  <a:pos x="0" y="15"/>
                </a:cxn>
                <a:cxn ang="0">
                  <a:pos x="0" y="17"/>
                </a:cxn>
                <a:cxn ang="0">
                  <a:pos x="0" y="22"/>
                </a:cxn>
                <a:cxn ang="0">
                  <a:pos x="2" y="24"/>
                </a:cxn>
                <a:cxn ang="0">
                  <a:pos x="4" y="26"/>
                </a:cxn>
                <a:cxn ang="0">
                  <a:pos x="9" y="26"/>
                </a:cxn>
                <a:cxn ang="0">
                  <a:pos x="11" y="29"/>
                </a:cxn>
                <a:cxn ang="0">
                  <a:pos x="16" y="26"/>
                </a:cxn>
                <a:cxn ang="0">
                  <a:pos x="18" y="26"/>
                </a:cxn>
                <a:cxn ang="0">
                  <a:pos x="21" y="24"/>
                </a:cxn>
                <a:cxn ang="0">
                  <a:pos x="23" y="22"/>
                </a:cxn>
                <a:cxn ang="0">
                  <a:pos x="26" y="17"/>
                </a:cxn>
                <a:cxn ang="0">
                  <a:pos x="26" y="15"/>
                </a:cxn>
              </a:cxnLst>
              <a:rect l="0" t="0" r="r" b="b"/>
              <a:pathLst>
                <a:path w="26" h="29">
                  <a:moveTo>
                    <a:pt x="26" y="15"/>
                  </a:moveTo>
                  <a:lnTo>
                    <a:pt x="26" y="12"/>
                  </a:lnTo>
                  <a:lnTo>
                    <a:pt x="23" y="8"/>
                  </a:lnTo>
                  <a:lnTo>
                    <a:pt x="21" y="5"/>
                  </a:lnTo>
                  <a:lnTo>
                    <a:pt x="18" y="3"/>
                  </a:lnTo>
                  <a:lnTo>
                    <a:pt x="16" y="3"/>
                  </a:lnTo>
                  <a:lnTo>
                    <a:pt x="11" y="0"/>
                  </a:lnTo>
                  <a:lnTo>
                    <a:pt x="9" y="3"/>
                  </a:lnTo>
                  <a:lnTo>
                    <a:pt x="4" y="3"/>
                  </a:lnTo>
                  <a:lnTo>
                    <a:pt x="2" y="5"/>
                  </a:lnTo>
                  <a:lnTo>
                    <a:pt x="0" y="8"/>
                  </a:lnTo>
                  <a:lnTo>
                    <a:pt x="0" y="12"/>
                  </a:lnTo>
                  <a:lnTo>
                    <a:pt x="0" y="15"/>
                  </a:lnTo>
                  <a:lnTo>
                    <a:pt x="0" y="17"/>
                  </a:lnTo>
                  <a:lnTo>
                    <a:pt x="0" y="22"/>
                  </a:lnTo>
                  <a:lnTo>
                    <a:pt x="2" y="24"/>
                  </a:lnTo>
                  <a:lnTo>
                    <a:pt x="4" y="26"/>
                  </a:lnTo>
                  <a:lnTo>
                    <a:pt x="9" y="26"/>
                  </a:lnTo>
                  <a:lnTo>
                    <a:pt x="11" y="29"/>
                  </a:lnTo>
                  <a:lnTo>
                    <a:pt x="16" y="26"/>
                  </a:lnTo>
                  <a:lnTo>
                    <a:pt x="18" y="26"/>
                  </a:lnTo>
                  <a:lnTo>
                    <a:pt x="21" y="24"/>
                  </a:lnTo>
                  <a:lnTo>
                    <a:pt x="23" y="22"/>
                  </a:lnTo>
                  <a:lnTo>
                    <a:pt x="26" y="17"/>
                  </a:lnTo>
                  <a:lnTo>
                    <a:pt x="26" y="15"/>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658" name="Freeform 482"/>
            <p:cNvSpPr>
              <a:spLocks/>
            </p:cNvSpPr>
            <p:nvPr/>
          </p:nvSpPr>
          <p:spPr bwMode="auto">
            <a:xfrm>
              <a:off x="3437" y="1655"/>
              <a:ext cx="58" cy="60"/>
            </a:xfrm>
            <a:custGeom>
              <a:avLst/>
              <a:gdLst/>
              <a:ahLst/>
              <a:cxnLst>
                <a:cxn ang="0">
                  <a:pos x="26" y="12"/>
                </a:cxn>
                <a:cxn ang="0">
                  <a:pos x="26" y="10"/>
                </a:cxn>
                <a:cxn ang="0">
                  <a:pos x="23" y="5"/>
                </a:cxn>
                <a:cxn ang="0">
                  <a:pos x="21" y="3"/>
                </a:cxn>
                <a:cxn ang="0">
                  <a:pos x="19" y="0"/>
                </a:cxn>
                <a:cxn ang="0">
                  <a:pos x="16" y="0"/>
                </a:cxn>
                <a:cxn ang="0">
                  <a:pos x="12" y="0"/>
                </a:cxn>
                <a:cxn ang="0">
                  <a:pos x="9" y="0"/>
                </a:cxn>
                <a:cxn ang="0">
                  <a:pos x="4" y="0"/>
                </a:cxn>
                <a:cxn ang="0">
                  <a:pos x="2" y="3"/>
                </a:cxn>
                <a:cxn ang="0">
                  <a:pos x="0" y="5"/>
                </a:cxn>
                <a:cxn ang="0">
                  <a:pos x="0" y="10"/>
                </a:cxn>
                <a:cxn ang="0">
                  <a:pos x="0" y="12"/>
                </a:cxn>
                <a:cxn ang="0">
                  <a:pos x="0" y="17"/>
                </a:cxn>
                <a:cxn ang="0">
                  <a:pos x="0" y="19"/>
                </a:cxn>
                <a:cxn ang="0">
                  <a:pos x="2" y="22"/>
                </a:cxn>
                <a:cxn ang="0">
                  <a:pos x="4" y="24"/>
                </a:cxn>
                <a:cxn ang="0">
                  <a:pos x="9" y="26"/>
                </a:cxn>
                <a:cxn ang="0">
                  <a:pos x="12" y="26"/>
                </a:cxn>
                <a:cxn ang="0">
                  <a:pos x="16" y="26"/>
                </a:cxn>
                <a:cxn ang="0">
                  <a:pos x="19" y="24"/>
                </a:cxn>
                <a:cxn ang="0">
                  <a:pos x="21" y="22"/>
                </a:cxn>
                <a:cxn ang="0">
                  <a:pos x="23" y="19"/>
                </a:cxn>
                <a:cxn ang="0">
                  <a:pos x="26" y="17"/>
                </a:cxn>
                <a:cxn ang="0">
                  <a:pos x="26" y="12"/>
                </a:cxn>
              </a:cxnLst>
              <a:rect l="0" t="0" r="r" b="b"/>
              <a:pathLst>
                <a:path w="26" h="26">
                  <a:moveTo>
                    <a:pt x="26" y="12"/>
                  </a:moveTo>
                  <a:lnTo>
                    <a:pt x="26" y="10"/>
                  </a:lnTo>
                  <a:lnTo>
                    <a:pt x="23" y="5"/>
                  </a:lnTo>
                  <a:lnTo>
                    <a:pt x="21" y="3"/>
                  </a:lnTo>
                  <a:lnTo>
                    <a:pt x="19" y="0"/>
                  </a:lnTo>
                  <a:lnTo>
                    <a:pt x="16" y="0"/>
                  </a:lnTo>
                  <a:lnTo>
                    <a:pt x="12" y="0"/>
                  </a:lnTo>
                  <a:lnTo>
                    <a:pt x="9" y="0"/>
                  </a:lnTo>
                  <a:lnTo>
                    <a:pt x="4" y="0"/>
                  </a:lnTo>
                  <a:lnTo>
                    <a:pt x="2" y="3"/>
                  </a:lnTo>
                  <a:lnTo>
                    <a:pt x="0" y="5"/>
                  </a:lnTo>
                  <a:lnTo>
                    <a:pt x="0" y="10"/>
                  </a:lnTo>
                  <a:lnTo>
                    <a:pt x="0" y="12"/>
                  </a:lnTo>
                  <a:lnTo>
                    <a:pt x="0" y="17"/>
                  </a:lnTo>
                  <a:lnTo>
                    <a:pt x="0" y="19"/>
                  </a:lnTo>
                  <a:lnTo>
                    <a:pt x="2" y="22"/>
                  </a:lnTo>
                  <a:lnTo>
                    <a:pt x="4" y="24"/>
                  </a:lnTo>
                  <a:lnTo>
                    <a:pt x="9" y="26"/>
                  </a:lnTo>
                  <a:lnTo>
                    <a:pt x="12" y="26"/>
                  </a:lnTo>
                  <a:lnTo>
                    <a:pt x="16" y="26"/>
                  </a:lnTo>
                  <a:lnTo>
                    <a:pt x="19" y="24"/>
                  </a:lnTo>
                  <a:lnTo>
                    <a:pt x="21" y="22"/>
                  </a:lnTo>
                  <a:lnTo>
                    <a:pt x="23"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659" name="Freeform 483"/>
            <p:cNvSpPr>
              <a:spLocks/>
            </p:cNvSpPr>
            <p:nvPr/>
          </p:nvSpPr>
          <p:spPr bwMode="auto">
            <a:xfrm>
              <a:off x="3724" y="1623"/>
              <a:ext cx="59" cy="60"/>
            </a:xfrm>
            <a:custGeom>
              <a:avLst/>
              <a:gdLst/>
              <a:ahLst/>
              <a:cxnLst>
                <a:cxn ang="0">
                  <a:pos x="26" y="12"/>
                </a:cxn>
                <a:cxn ang="0">
                  <a:pos x="26" y="10"/>
                </a:cxn>
                <a:cxn ang="0">
                  <a:pos x="24" y="5"/>
                </a:cxn>
                <a:cxn ang="0">
                  <a:pos x="22" y="2"/>
                </a:cxn>
                <a:cxn ang="0">
                  <a:pos x="19" y="0"/>
                </a:cxn>
                <a:cxn ang="0">
                  <a:pos x="17" y="0"/>
                </a:cxn>
                <a:cxn ang="0">
                  <a:pos x="12" y="0"/>
                </a:cxn>
                <a:cxn ang="0">
                  <a:pos x="10" y="0"/>
                </a:cxn>
                <a:cxn ang="0">
                  <a:pos x="5" y="0"/>
                </a:cxn>
                <a:cxn ang="0">
                  <a:pos x="3" y="2"/>
                </a:cxn>
                <a:cxn ang="0">
                  <a:pos x="0" y="5"/>
                </a:cxn>
                <a:cxn ang="0">
                  <a:pos x="0" y="10"/>
                </a:cxn>
                <a:cxn ang="0">
                  <a:pos x="0" y="12"/>
                </a:cxn>
                <a:cxn ang="0">
                  <a:pos x="0" y="17"/>
                </a:cxn>
                <a:cxn ang="0">
                  <a:pos x="0" y="19"/>
                </a:cxn>
                <a:cxn ang="0">
                  <a:pos x="3" y="21"/>
                </a:cxn>
                <a:cxn ang="0">
                  <a:pos x="5"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5"/>
                  </a:lnTo>
                  <a:lnTo>
                    <a:pt x="22" y="2"/>
                  </a:lnTo>
                  <a:lnTo>
                    <a:pt x="19" y="0"/>
                  </a:lnTo>
                  <a:lnTo>
                    <a:pt x="17" y="0"/>
                  </a:lnTo>
                  <a:lnTo>
                    <a:pt x="12" y="0"/>
                  </a:lnTo>
                  <a:lnTo>
                    <a:pt x="10" y="0"/>
                  </a:lnTo>
                  <a:lnTo>
                    <a:pt x="5" y="0"/>
                  </a:lnTo>
                  <a:lnTo>
                    <a:pt x="3" y="2"/>
                  </a:lnTo>
                  <a:lnTo>
                    <a:pt x="0" y="5"/>
                  </a:lnTo>
                  <a:lnTo>
                    <a:pt x="0" y="10"/>
                  </a:lnTo>
                  <a:lnTo>
                    <a:pt x="0" y="12"/>
                  </a:lnTo>
                  <a:lnTo>
                    <a:pt x="0" y="17"/>
                  </a:lnTo>
                  <a:lnTo>
                    <a:pt x="0" y="19"/>
                  </a:lnTo>
                  <a:lnTo>
                    <a:pt x="3" y="21"/>
                  </a:lnTo>
                  <a:lnTo>
                    <a:pt x="5" y="24"/>
                  </a:lnTo>
                  <a:lnTo>
                    <a:pt x="10" y="26"/>
                  </a:lnTo>
                  <a:lnTo>
                    <a:pt x="12" y="26"/>
                  </a:lnTo>
                  <a:lnTo>
                    <a:pt x="17" y="26"/>
                  </a:lnTo>
                  <a:lnTo>
                    <a:pt x="19" y="24"/>
                  </a:lnTo>
                  <a:lnTo>
                    <a:pt x="22" y="21"/>
                  </a:lnTo>
                  <a:lnTo>
                    <a:pt x="24" y="19"/>
                  </a:lnTo>
                  <a:lnTo>
                    <a:pt x="26" y="17"/>
                  </a:lnTo>
                  <a:lnTo>
                    <a:pt x="26" y="12"/>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660" name="Freeform 484"/>
            <p:cNvSpPr>
              <a:spLocks/>
            </p:cNvSpPr>
            <p:nvPr/>
          </p:nvSpPr>
          <p:spPr bwMode="auto">
            <a:xfrm>
              <a:off x="3581" y="1627"/>
              <a:ext cx="59" cy="67"/>
            </a:xfrm>
            <a:custGeom>
              <a:avLst/>
              <a:gdLst/>
              <a:ahLst/>
              <a:cxnLst>
                <a:cxn ang="0">
                  <a:pos x="26" y="15"/>
                </a:cxn>
                <a:cxn ang="0">
                  <a:pos x="26" y="12"/>
                </a:cxn>
                <a:cxn ang="0">
                  <a:pos x="23" y="8"/>
                </a:cxn>
                <a:cxn ang="0">
                  <a:pos x="21" y="5"/>
                </a:cxn>
                <a:cxn ang="0">
                  <a:pos x="18" y="3"/>
                </a:cxn>
                <a:cxn ang="0">
                  <a:pos x="16" y="3"/>
                </a:cxn>
                <a:cxn ang="0">
                  <a:pos x="11" y="0"/>
                </a:cxn>
                <a:cxn ang="0">
                  <a:pos x="9" y="3"/>
                </a:cxn>
                <a:cxn ang="0">
                  <a:pos x="4" y="3"/>
                </a:cxn>
                <a:cxn ang="0">
                  <a:pos x="2" y="5"/>
                </a:cxn>
                <a:cxn ang="0">
                  <a:pos x="0" y="8"/>
                </a:cxn>
                <a:cxn ang="0">
                  <a:pos x="0" y="12"/>
                </a:cxn>
                <a:cxn ang="0">
                  <a:pos x="0" y="15"/>
                </a:cxn>
                <a:cxn ang="0">
                  <a:pos x="0" y="17"/>
                </a:cxn>
                <a:cxn ang="0">
                  <a:pos x="0" y="22"/>
                </a:cxn>
                <a:cxn ang="0">
                  <a:pos x="2" y="24"/>
                </a:cxn>
                <a:cxn ang="0">
                  <a:pos x="4" y="26"/>
                </a:cxn>
                <a:cxn ang="0">
                  <a:pos x="9" y="26"/>
                </a:cxn>
                <a:cxn ang="0">
                  <a:pos x="11" y="29"/>
                </a:cxn>
                <a:cxn ang="0">
                  <a:pos x="16" y="26"/>
                </a:cxn>
                <a:cxn ang="0">
                  <a:pos x="18" y="26"/>
                </a:cxn>
                <a:cxn ang="0">
                  <a:pos x="21" y="24"/>
                </a:cxn>
                <a:cxn ang="0">
                  <a:pos x="23" y="22"/>
                </a:cxn>
                <a:cxn ang="0">
                  <a:pos x="26" y="17"/>
                </a:cxn>
                <a:cxn ang="0">
                  <a:pos x="26" y="15"/>
                </a:cxn>
              </a:cxnLst>
              <a:rect l="0" t="0" r="r" b="b"/>
              <a:pathLst>
                <a:path w="26" h="29">
                  <a:moveTo>
                    <a:pt x="26" y="15"/>
                  </a:moveTo>
                  <a:lnTo>
                    <a:pt x="26" y="12"/>
                  </a:lnTo>
                  <a:lnTo>
                    <a:pt x="23" y="8"/>
                  </a:lnTo>
                  <a:lnTo>
                    <a:pt x="21" y="5"/>
                  </a:lnTo>
                  <a:lnTo>
                    <a:pt x="18" y="3"/>
                  </a:lnTo>
                  <a:lnTo>
                    <a:pt x="16" y="3"/>
                  </a:lnTo>
                  <a:lnTo>
                    <a:pt x="11" y="0"/>
                  </a:lnTo>
                  <a:lnTo>
                    <a:pt x="9" y="3"/>
                  </a:lnTo>
                  <a:lnTo>
                    <a:pt x="4" y="3"/>
                  </a:lnTo>
                  <a:lnTo>
                    <a:pt x="2" y="5"/>
                  </a:lnTo>
                  <a:lnTo>
                    <a:pt x="0" y="8"/>
                  </a:lnTo>
                  <a:lnTo>
                    <a:pt x="0" y="12"/>
                  </a:lnTo>
                  <a:lnTo>
                    <a:pt x="0" y="15"/>
                  </a:lnTo>
                  <a:lnTo>
                    <a:pt x="0" y="17"/>
                  </a:lnTo>
                  <a:lnTo>
                    <a:pt x="0" y="22"/>
                  </a:lnTo>
                  <a:lnTo>
                    <a:pt x="2" y="24"/>
                  </a:lnTo>
                  <a:lnTo>
                    <a:pt x="4" y="26"/>
                  </a:lnTo>
                  <a:lnTo>
                    <a:pt x="9" y="26"/>
                  </a:lnTo>
                  <a:lnTo>
                    <a:pt x="11" y="29"/>
                  </a:lnTo>
                  <a:lnTo>
                    <a:pt x="16" y="26"/>
                  </a:lnTo>
                  <a:lnTo>
                    <a:pt x="18" y="26"/>
                  </a:lnTo>
                  <a:lnTo>
                    <a:pt x="21" y="24"/>
                  </a:lnTo>
                  <a:lnTo>
                    <a:pt x="23" y="22"/>
                  </a:lnTo>
                  <a:lnTo>
                    <a:pt x="26" y="17"/>
                  </a:lnTo>
                  <a:lnTo>
                    <a:pt x="26" y="15"/>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661" name="Freeform 485"/>
            <p:cNvSpPr>
              <a:spLocks/>
            </p:cNvSpPr>
            <p:nvPr/>
          </p:nvSpPr>
          <p:spPr bwMode="auto">
            <a:xfrm>
              <a:off x="3868" y="1602"/>
              <a:ext cx="59" cy="60"/>
            </a:xfrm>
            <a:custGeom>
              <a:avLst/>
              <a:gdLst/>
              <a:ahLst/>
              <a:cxnLst>
                <a:cxn ang="0">
                  <a:pos x="26" y="14"/>
                </a:cxn>
                <a:cxn ang="0">
                  <a:pos x="26" y="9"/>
                </a:cxn>
                <a:cxn ang="0">
                  <a:pos x="24" y="7"/>
                </a:cxn>
                <a:cxn ang="0">
                  <a:pos x="21" y="4"/>
                </a:cxn>
                <a:cxn ang="0">
                  <a:pos x="19" y="2"/>
                </a:cxn>
                <a:cxn ang="0">
                  <a:pos x="17" y="0"/>
                </a:cxn>
                <a:cxn ang="0">
                  <a:pos x="12" y="0"/>
                </a:cxn>
                <a:cxn ang="0">
                  <a:pos x="10" y="0"/>
                </a:cxn>
                <a:cxn ang="0">
                  <a:pos x="5" y="2"/>
                </a:cxn>
                <a:cxn ang="0">
                  <a:pos x="2" y="4"/>
                </a:cxn>
                <a:cxn ang="0">
                  <a:pos x="0" y="7"/>
                </a:cxn>
                <a:cxn ang="0">
                  <a:pos x="0" y="9"/>
                </a:cxn>
                <a:cxn ang="0">
                  <a:pos x="0" y="14"/>
                </a:cxn>
                <a:cxn ang="0">
                  <a:pos x="0" y="16"/>
                </a:cxn>
                <a:cxn ang="0">
                  <a:pos x="0" y="21"/>
                </a:cxn>
                <a:cxn ang="0">
                  <a:pos x="2" y="23"/>
                </a:cxn>
                <a:cxn ang="0">
                  <a:pos x="5" y="26"/>
                </a:cxn>
                <a:cxn ang="0">
                  <a:pos x="10" y="26"/>
                </a:cxn>
                <a:cxn ang="0">
                  <a:pos x="12" y="26"/>
                </a:cxn>
                <a:cxn ang="0">
                  <a:pos x="17"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10" y="0"/>
                  </a:lnTo>
                  <a:lnTo>
                    <a:pt x="5" y="2"/>
                  </a:lnTo>
                  <a:lnTo>
                    <a:pt x="2" y="4"/>
                  </a:lnTo>
                  <a:lnTo>
                    <a:pt x="0" y="7"/>
                  </a:lnTo>
                  <a:lnTo>
                    <a:pt x="0" y="9"/>
                  </a:lnTo>
                  <a:lnTo>
                    <a:pt x="0" y="14"/>
                  </a:lnTo>
                  <a:lnTo>
                    <a:pt x="0" y="16"/>
                  </a:lnTo>
                  <a:lnTo>
                    <a:pt x="0" y="21"/>
                  </a:lnTo>
                  <a:lnTo>
                    <a:pt x="2" y="23"/>
                  </a:lnTo>
                  <a:lnTo>
                    <a:pt x="5" y="26"/>
                  </a:lnTo>
                  <a:lnTo>
                    <a:pt x="10" y="26"/>
                  </a:lnTo>
                  <a:lnTo>
                    <a:pt x="12" y="26"/>
                  </a:lnTo>
                  <a:lnTo>
                    <a:pt x="17" y="26"/>
                  </a:lnTo>
                  <a:lnTo>
                    <a:pt x="19" y="26"/>
                  </a:lnTo>
                  <a:lnTo>
                    <a:pt x="21" y="23"/>
                  </a:lnTo>
                  <a:lnTo>
                    <a:pt x="24" y="21"/>
                  </a:lnTo>
                  <a:lnTo>
                    <a:pt x="26" y="16"/>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662" name="Freeform 486"/>
            <p:cNvSpPr>
              <a:spLocks/>
            </p:cNvSpPr>
            <p:nvPr/>
          </p:nvSpPr>
          <p:spPr bwMode="auto">
            <a:xfrm>
              <a:off x="3724" y="1623"/>
              <a:ext cx="59" cy="60"/>
            </a:xfrm>
            <a:custGeom>
              <a:avLst/>
              <a:gdLst/>
              <a:ahLst/>
              <a:cxnLst>
                <a:cxn ang="0">
                  <a:pos x="26" y="12"/>
                </a:cxn>
                <a:cxn ang="0">
                  <a:pos x="26" y="10"/>
                </a:cxn>
                <a:cxn ang="0">
                  <a:pos x="24" y="5"/>
                </a:cxn>
                <a:cxn ang="0">
                  <a:pos x="22" y="2"/>
                </a:cxn>
                <a:cxn ang="0">
                  <a:pos x="19" y="0"/>
                </a:cxn>
                <a:cxn ang="0">
                  <a:pos x="17" y="0"/>
                </a:cxn>
                <a:cxn ang="0">
                  <a:pos x="12" y="0"/>
                </a:cxn>
                <a:cxn ang="0">
                  <a:pos x="10" y="0"/>
                </a:cxn>
                <a:cxn ang="0">
                  <a:pos x="5" y="0"/>
                </a:cxn>
                <a:cxn ang="0">
                  <a:pos x="3" y="2"/>
                </a:cxn>
                <a:cxn ang="0">
                  <a:pos x="0" y="5"/>
                </a:cxn>
                <a:cxn ang="0">
                  <a:pos x="0" y="10"/>
                </a:cxn>
                <a:cxn ang="0">
                  <a:pos x="0" y="12"/>
                </a:cxn>
                <a:cxn ang="0">
                  <a:pos x="0" y="17"/>
                </a:cxn>
                <a:cxn ang="0">
                  <a:pos x="0" y="19"/>
                </a:cxn>
                <a:cxn ang="0">
                  <a:pos x="3" y="21"/>
                </a:cxn>
                <a:cxn ang="0">
                  <a:pos x="5"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5"/>
                  </a:lnTo>
                  <a:lnTo>
                    <a:pt x="22" y="2"/>
                  </a:lnTo>
                  <a:lnTo>
                    <a:pt x="19" y="0"/>
                  </a:lnTo>
                  <a:lnTo>
                    <a:pt x="17" y="0"/>
                  </a:lnTo>
                  <a:lnTo>
                    <a:pt x="12" y="0"/>
                  </a:lnTo>
                  <a:lnTo>
                    <a:pt x="10" y="0"/>
                  </a:lnTo>
                  <a:lnTo>
                    <a:pt x="5" y="0"/>
                  </a:lnTo>
                  <a:lnTo>
                    <a:pt x="3" y="2"/>
                  </a:lnTo>
                  <a:lnTo>
                    <a:pt x="0" y="5"/>
                  </a:lnTo>
                  <a:lnTo>
                    <a:pt x="0" y="10"/>
                  </a:lnTo>
                  <a:lnTo>
                    <a:pt x="0" y="12"/>
                  </a:lnTo>
                  <a:lnTo>
                    <a:pt x="0" y="17"/>
                  </a:lnTo>
                  <a:lnTo>
                    <a:pt x="0" y="19"/>
                  </a:lnTo>
                  <a:lnTo>
                    <a:pt x="3" y="21"/>
                  </a:lnTo>
                  <a:lnTo>
                    <a:pt x="5" y="24"/>
                  </a:lnTo>
                  <a:lnTo>
                    <a:pt x="10" y="26"/>
                  </a:lnTo>
                  <a:lnTo>
                    <a:pt x="12" y="26"/>
                  </a:lnTo>
                  <a:lnTo>
                    <a:pt x="17" y="26"/>
                  </a:lnTo>
                  <a:lnTo>
                    <a:pt x="19" y="24"/>
                  </a:lnTo>
                  <a:lnTo>
                    <a:pt x="22" y="21"/>
                  </a:lnTo>
                  <a:lnTo>
                    <a:pt x="24"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663" name="Freeform 487"/>
            <p:cNvSpPr>
              <a:spLocks/>
            </p:cNvSpPr>
            <p:nvPr/>
          </p:nvSpPr>
          <p:spPr bwMode="auto">
            <a:xfrm>
              <a:off x="4013" y="1607"/>
              <a:ext cx="59" cy="60"/>
            </a:xfrm>
            <a:custGeom>
              <a:avLst/>
              <a:gdLst/>
              <a:ahLst/>
              <a:cxnLst>
                <a:cxn ang="0">
                  <a:pos x="26" y="14"/>
                </a:cxn>
                <a:cxn ang="0">
                  <a:pos x="26" y="9"/>
                </a:cxn>
                <a:cxn ang="0">
                  <a:pos x="24" y="7"/>
                </a:cxn>
                <a:cxn ang="0">
                  <a:pos x="21" y="5"/>
                </a:cxn>
                <a:cxn ang="0">
                  <a:pos x="19" y="2"/>
                </a:cxn>
                <a:cxn ang="0">
                  <a:pos x="16" y="0"/>
                </a:cxn>
                <a:cxn ang="0">
                  <a:pos x="12" y="0"/>
                </a:cxn>
                <a:cxn ang="0">
                  <a:pos x="9" y="0"/>
                </a:cxn>
                <a:cxn ang="0">
                  <a:pos x="5" y="2"/>
                </a:cxn>
                <a:cxn ang="0">
                  <a:pos x="2" y="5"/>
                </a:cxn>
                <a:cxn ang="0">
                  <a:pos x="0" y="7"/>
                </a:cxn>
                <a:cxn ang="0">
                  <a:pos x="0" y="9"/>
                </a:cxn>
                <a:cxn ang="0">
                  <a:pos x="0" y="14"/>
                </a:cxn>
                <a:cxn ang="0">
                  <a:pos x="0" y="17"/>
                </a:cxn>
                <a:cxn ang="0">
                  <a:pos x="0" y="21"/>
                </a:cxn>
                <a:cxn ang="0">
                  <a:pos x="2" y="24"/>
                </a:cxn>
                <a:cxn ang="0">
                  <a:pos x="5" y="26"/>
                </a:cxn>
                <a:cxn ang="0">
                  <a:pos x="9" y="26"/>
                </a:cxn>
                <a:cxn ang="0">
                  <a:pos x="12" y="26"/>
                </a:cxn>
                <a:cxn ang="0">
                  <a:pos x="16" y="26"/>
                </a:cxn>
                <a:cxn ang="0">
                  <a:pos x="19" y="26"/>
                </a:cxn>
                <a:cxn ang="0">
                  <a:pos x="21" y="24"/>
                </a:cxn>
                <a:cxn ang="0">
                  <a:pos x="24" y="21"/>
                </a:cxn>
                <a:cxn ang="0">
                  <a:pos x="26" y="17"/>
                </a:cxn>
                <a:cxn ang="0">
                  <a:pos x="26" y="14"/>
                </a:cxn>
              </a:cxnLst>
              <a:rect l="0" t="0" r="r" b="b"/>
              <a:pathLst>
                <a:path w="26" h="26">
                  <a:moveTo>
                    <a:pt x="26" y="14"/>
                  </a:moveTo>
                  <a:lnTo>
                    <a:pt x="26" y="9"/>
                  </a:lnTo>
                  <a:lnTo>
                    <a:pt x="24" y="7"/>
                  </a:lnTo>
                  <a:lnTo>
                    <a:pt x="21" y="5"/>
                  </a:lnTo>
                  <a:lnTo>
                    <a:pt x="19" y="2"/>
                  </a:lnTo>
                  <a:lnTo>
                    <a:pt x="16" y="0"/>
                  </a:lnTo>
                  <a:lnTo>
                    <a:pt x="12" y="0"/>
                  </a:lnTo>
                  <a:lnTo>
                    <a:pt x="9" y="0"/>
                  </a:lnTo>
                  <a:lnTo>
                    <a:pt x="5" y="2"/>
                  </a:lnTo>
                  <a:lnTo>
                    <a:pt x="2" y="5"/>
                  </a:lnTo>
                  <a:lnTo>
                    <a:pt x="0" y="7"/>
                  </a:lnTo>
                  <a:lnTo>
                    <a:pt x="0" y="9"/>
                  </a:lnTo>
                  <a:lnTo>
                    <a:pt x="0" y="14"/>
                  </a:lnTo>
                  <a:lnTo>
                    <a:pt x="0" y="17"/>
                  </a:lnTo>
                  <a:lnTo>
                    <a:pt x="0" y="21"/>
                  </a:lnTo>
                  <a:lnTo>
                    <a:pt x="2" y="24"/>
                  </a:lnTo>
                  <a:lnTo>
                    <a:pt x="5" y="26"/>
                  </a:lnTo>
                  <a:lnTo>
                    <a:pt x="9" y="26"/>
                  </a:lnTo>
                  <a:lnTo>
                    <a:pt x="12" y="26"/>
                  </a:lnTo>
                  <a:lnTo>
                    <a:pt x="16" y="26"/>
                  </a:lnTo>
                  <a:lnTo>
                    <a:pt x="19" y="26"/>
                  </a:lnTo>
                  <a:lnTo>
                    <a:pt x="21" y="24"/>
                  </a:lnTo>
                  <a:lnTo>
                    <a:pt x="24" y="21"/>
                  </a:lnTo>
                  <a:lnTo>
                    <a:pt x="26" y="17"/>
                  </a:lnTo>
                  <a:lnTo>
                    <a:pt x="26" y="14"/>
                  </a:lnTo>
                  <a:close/>
                </a:path>
              </a:pathLst>
            </a:custGeom>
            <a:solidFill>
              <a:srgbClr val="000000"/>
            </a:solidFill>
            <a:ln w="9525">
              <a:noFill/>
              <a:round/>
              <a:headEnd/>
              <a:tailEnd/>
            </a:ln>
          </p:spPr>
          <p:txBody>
            <a:bodyPr>
              <a:prstTxWarp prst="textNoShape">
                <a:avLst/>
              </a:prstTxWarp>
            </a:bodyPr>
            <a:lstStyle/>
            <a:p>
              <a:endParaRPr lang="es-ES_tradnl"/>
            </a:p>
          </p:txBody>
        </p:sp>
        <p:sp>
          <p:nvSpPr>
            <p:cNvPr id="306665" name="Freeform 489"/>
            <p:cNvSpPr>
              <a:spLocks/>
            </p:cNvSpPr>
            <p:nvPr/>
          </p:nvSpPr>
          <p:spPr bwMode="auto">
            <a:xfrm>
              <a:off x="1418" y="1979"/>
              <a:ext cx="59" cy="60"/>
            </a:xfrm>
            <a:custGeom>
              <a:avLst/>
              <a:gdLst/>
              <a:ahLst/>
              <a:cxnLst>
                <a:cxn ang="0">
                  <a:pos x="26" y="14"/>
                </a:cxn>
                <a:cxn ang="0">
                  <a:pos x="26" y="9"/>
                </a:cxn>
                <a:cxn ang="0">
                  <a:pos x="23" y="7"/>
                </a:cxn>
                <a:cxn ang="0">
                  <a:pos x="21" y="4"/>
                </a:cxn>
                <a:cxn ang="0">
                  <a:pos x="19" y="2"/>
                </a:cxn>
                <a:cxn ang="0">
                  <a:pos x="16" y="0"/>
                </a:cxn>
                <a:cxn ang="0">
                  <a:pos x="12" y="0"/>
                </a:cxn>
                <a:cxn ang="0">
                  <a:pos x="9" y="0"/>
                </a:cxn>
                <a:cxn ang="0">
                  <a:pos x="7" y="2"/>
                </a:cxn>
                <a:cxn ang="0">
                  <a:pos x="4" y="4"/>
                </a:cxn>
                <a:cxn ang="0">
                  <a:pos x="2" y="7"/>
                </a:cxn>
                <a:cxn ang="0">
                  <a:pos x="0" y="9"/>
                </a:cxn>
                <a:cxn ang="0">
                  <a:pos x="0" y="14"/>
                </a:cxn>
                <a:cxn ang="0">
                  <a:pos x="0" y="16"/>
                </a:cxn>
                <a:cxn ang="0">
                  <a:pos x="2" y="21"/>
                </a:cxn>
                <a:cxn ang="0">
                  <a:pos x="4" y="23"/>
                </a:cxn>
                <a:cxn ang="0">
                  <a:pos x="7" y="26"/>
                </a:cxn>
                <a:cxn ang="0">
                  <a:pos x="9" y="26"/>
                </a:cxn>
                <a:cxn ang="0">
                  <a:pos x="12" y="26"/>
                </a:cxn>
                <a:cxn ang="0">
                  <a:pos x="16" y="26"/>
                </a:cxn>
                <a:cxn ang="0">
                  <a:pos x="19" y="26"/>
                </a:cxn>
                <a:cxn ang="0">
                  <a:pos x="21" y="23"/>
                </a:cxn>
                <a:cxn ang="0">
                  <a:pos x="23" y="21"/>
                </a:cxn>
                <a:cxn ang="0">
                  <a:pos x="26" y="16"/>
                </a:cxn>
                <a:cxn ang="0">
                  <a:pos x="26" y="14"/>
                </a:cxn>
              </a:cxnLst>
              <a:rect l="0" t="0" r="r" b="b"/>
              <a:pathLst>
                <a:path w="26" h="26">
                  <a:moveTo>
                    <a:pt x="26" y="14"/>
                  </a:moveTo>
                  <a:lnTo>
                    <a:pt x="26" y="9"/>
                  </a:lnTo>
                  <a:lnTo>
                    <a:pt x="23" y="7"/>
                  </a:lnTo>
                  <a:lnTo>
                    <a:pt x="21" y="4"/>
                  </a:lnTo>
                  <a:lnTo>
                    <a:pt x="19" y="2"/>
                  </a:lnTo>
                  <a:lnTo>
                    <a:pt x="16" y="0"/>
                  </a:lnTo>
                  <a:lnTo>
                    <a:pt x="12" y="0"/>
                  </a:lnTo>
                  <a:lnTo>
                    <a:pt x="9" y="0"/>
                  </a:lnTo>
                  <a:lnTo>
                    <a:pt x="7" y="2"/>
                  </a:lnTo>
                  <a:lnTo>
                    <a:pt x="4" y="4"/>
                  </a:lnTo>
                  <a:lnTo>
                    <a:pt x="2" y="7"/>
                  </a:lnTo>
                  <a:lnTo>
                    <a:pt x="0" y="9"/>
                  </a:lnTo>
                  <a:lnTo>
                    <a:pt x="0" y="14"/>
                  </a:lnTo>
                  <a:lnTo>
                    <a:pt x="0" y="16"/>
                  </a:lnTo>
                  <a:lnTo>
                    <a:pt x="2" y="21"/>
                  </a:lnTo>
                  <a:lnTo>
                    <a:pt x="4" y="23"/>
                  </a:lnTo>
                  <a:lnTo>
                    <a:pt x="7" y="26"/>
                  </a:lnTo>
                  <a:lnTo>
                    <a:pt x="9" y="26"/>
                  </a:lnTo>
                  <a:lnTo>
                    <a:pt x="12" y="26"/>
                  </a:lnTo>
                  <a:lnTo>
                    <a:pt x="16" y="26"/>
                  </a:lnTo>
                  <a:lnTo>
                    <a:pt x="19" y="26"/>
                  </a:lnTo>
                  <a:lnTo>
                    <a:pt x="21" y="23"/>
                  </a:lnTo>
                  <a:lnTo>
                    <a:pt x="23" y="21"/>
                  </a:lnTo>
                  <a:lnTo>
                    <a:pt x="26" y="16"/>
                  </a:lnTo>
                  <a:lnTo>
                    <a:pt x="26" y="14"/>
                  </a:lnTo>
                  <a:close/>
                </a:path>
              </a:pathLst>
            </a:custGeom>
            <a:solidFill>
              <a:srgbClr val="FF0000"/>
            </a:solidFill>
            <a:ln w="9525">
              <a:noFill/>
              <a:round/>
              <a:headEnd/>
              <a:tailEnd/>
            </a:ln>
          </p:spPr>
          <p:txBody>
            <a:bodyPr>
              <a:prstTxWarp prst="textNoShape">
                <a:avLst/>
              </a:prstTxWarp>
            </a:bodyPr>
            <a:lstStyle/>
            <a:p>
              <a:endParaRPr lang="es-ES_tradnl"/>
            </a:p>
          </p:txBody>
        </p:sp>
        <p:sp>
          <p:nvSpPr>
            <p:cNvPr id="306666" name="Freeform 490"/>
            <p:cNvSpPr>
              <a:spLocks/>
            </p:cNvSpPr>
            <p:nvPr/>
          </p:nvSpPr>
          <p:spPr bwMode="auto">
            <a:xfrm>
              <a:off x="1562" y="2016"/>
              <a:ext cx="59" cy="60"/>
            </a:xfrm>
            <a:custGeom>
              <a:avLst/>
              <a:gdLst/>
              <a:ahLst/>
              <a:cxnLst>
                <a:cxn ang="0">
                  <a:pos x="26" y="12"/>
                </a:cxn>
                <a:cxn ang="0">
                  <a:pos x="26" y="10"/>
                </a:cxn>
                <a:cxn ang="0">
                  <a:pos x="23" y="5"/>
                </a:cxn>
                <a:cxn ang="0">
                  <a:pos x="21" y="3"/>
                </a:cxn>
                <a:cxn ang="0">
                  <a:pos x="18" y="0"/>
                </a:cxn>
                <a:cxn ang="0">
                  <a:pos x="16" y="0"/>
                </a:cxn>
                <a:cxn ang="0">
                  <a:pos x="11" y="0"/>
                </a:cxn>
                <a:cxn ang="0">
                  <a:pos x="9" y="0"/>
                </a:cxn>
                <a:cxn ang="0">
                  <a:pos x="7" y="0"/>
                </a:cxn>
                <a:cxn ang="0">
                  <a:pos x="2" y="3"/>
                </a:cxn>
                <a:cxn ang="0">
                  <a:pos x="2" y="5"/>
                </a:cxn>
                <a:cxn ang="0">
                  <a:pos x="0" y="10"/>
                </a:cxn>
                <a:cxn ang="0">
                  <a:pos x="0" y="12"/>
                </a:cxn>
                <a:cxn ang="0">
                  <a:pos x="0" y="17"/>
                </a:cxn>
                <a:cxn ang="0">
                  <a:pos x="2" y="19"/>
                </a:cxn>
                <a:cxn ang="0">
                  <a:pos x="2" y="21"/>
                </a:cxn>
                <a:cxn ang="0">
                  <a:pos x="7" y="24"/>
                </a:cxn>
                <a:cxn ang="0">
                  <a:pos x="9" y="26"/>
                </a:cxn>
                <a:cxn ang="0">
                  <a:pos x="11" y="26"/>
                </a:cxn>
                <a:cxn ang="0">
                  <a:pos x="16" y="26"/>
                </a:cxn>
                <a:cxn ang="0">
                  <a:pos x="18" y="24"/>
                </a:cxn>
                <a:cxn ang="0">
                  <a:pos x="21" y="21"/>
                </a:cxn>
                <a:cxn ang="0">
                  <a:pos x="23" y="19"/>
                </a:cxn>
                <a:cxn ang="0">
                  <a:pos x="26" y="17"/>
                </a:cxn>
                <a:cxn ang="0">
                  <a:pos x="26" y="12"/>
                </a:cxn>
              </a:cxnLst>
              <a:rect l="0" t="0" r="r" b="b"/>
              <a:pathLst>
                <a:path w="26" h="26">
                  <a:moveTo>
                    <a:pt x="26" y="12"/>
                  </a:moveTo>
                  <a:lnTo>
                    <a:pt x="26" y="10"/>
                  </a:lnTo>
                  <a:lnTo>
                    <a:pt x="23" y="5"/>
                  </a:lnTo>
                  <a:lnTo>
                    <a:pt x="21" y="3"/>
                  </a:lnTo>
                  <a:lnTo>
                    <a:pt x="18" y="0"/>
                  </a:lnTo>
                  <a:lnTo>
                    <a:pt x="16" y="0"/>
                  </a:lnTo>
                  <a:lnTo>
                    <a:pt x="11" y="0"/>
                  </a:lnTo>
                  <a:lnTo>
                    <a:pt x="9" y="0"/>
                  </a:lnTo>
                  <a:lnTo>
                    <a:pt x="7" y="0"/>
                  </a:lnTo>
                  <a:lnTo>
                    <a:pt x="2" y="3"/>
                  </a:lnTo>
                  <a:lnTo>
                    <a:pt x="2" y="5"/>
                  </a:lnTo>
                  <a:lnTo>
                    <a:pt x="0" y="10"/>
                  </a:lnTo>
                  <a:lnTo>
                    <a:pt x="0" y="12"/>
                  </a:lnTo>
                  <a:lnTo>
                    <a:pt x="0" y="17"/>
                  </a:lnTo>
                  <a:lnTo>
                    <a:pt x="2" y="19"/>
                  </a:lnTo>
                  <a:lnTo>
                    <a:pt x="2" y="21"/>
                  </a:lnTo>
                  <a:lnTo>
                    <a:pt x="7" y="24"/>
                  </a:lnTo>
                  <a:lnTo>
                    <a:pt x="9" y="26"/>
                  </a:lnTo>
                  <a:lnTo>
                    <a:pt x="11" y="26"/>
                  </a:lnTo>
                  <a:lnTo>
                    <a:pt x="16" y="26"/>
                  </a:lnTo>
                  <a:lnTo>
                    <a:pt x="18" y="24"/>
                  </a:lnTo>
                  <a:lnTo>
                    <a:pt x="21" y="21"/>
                  </a:lnTo>
                  <a:lnTo>
                    <a:pt x="23" y="19"/>
                  </a:lnTo>
                  <a:lnTo>
                    <a:pt x="26" y="17"/>
                  </a:lnTo>
                  <a:lnTo>
                    <a:pt x="26" y="12"/>
                  </a:lnTo>
                  <a:close/>
                </a:path>
              </a:pathLst>
            </a:custGeom>
            <a:solidFill>
              <a:srgbClr val="FF0000"/>
            </a:solidFill>
            <a:ln w="9525">
              <a:noFill/>
              <a:round/>
              <a:headEnd/>
              <a:tailEnd/>
            </a:ln>
          </p:spPr>
          <p:txBody>
            <a:bodyPr>
              <a:prstTxWarp prst="textNoShape">
                <a:avLst/>
              </a:prstTxWarp>
            </a:bodyPr>
            <a:lstStyle/>
            <a:p>
              <a:endParaRPr lang="es-ES_tradnl"/>
            </a:p>
          </p:txBody>
        </p:sp>
        <p:sp>
          <p:nvSpPr>
            <p:cNvPr id="306667" name="Freeform 491"/>
            <p:cNvSpPr>
              <a:spLocks/>
            </p:cNvSpPr>
            <p:nvPr/>
          </p:nvSpPr>
          <p:spPr bwMode="auto">
            <a:xfrm>
              <a:off x="1418" y="1979"/>
              <a:ext cx="59" cy="60"/>
            </a:xfrm>
            <a:custGeom>
              <a:avLst/>
              <a:gdLst/>
              <a:ahLst/>
              <a:cxnLst>
                <a:cxn ang="0">
                  <a:pos x="26" y="14"/>
                </a:cxn>
                <a:cxn ang="0">
                  <a:pos x="26" y="9"/>
                </a:cxn>
                <a:cxn ang="0">
                  <a:pos x="23" y="7"/>
                </a:cxn>
                <a:cxn ang="0">
                  <a:pos x="21" y="4"/>
                </a:cxn>
                <a:cxn ang="0">
                  <a:pos x="19" y="2"/>
                </a:cxn>
                <a:cxn ang="0">
                  <a:pos x="16" y="0"/>
                </a:cxn>
                <a:cxn ang="0">
                  <a:pos x="12" y="0"/>
                </a:cxn>
                <a:cxn ang="0">
                  <a:pos x="9" y="0"/>
                </a:cxn>
                <a:cxn ang="0">
                  <a:pos x="7" y="2"/>
                </a:cxn>
                <a:cxn ang="0">
                  <a:pos x="4" y="4"/>
                </a:cxn>
                <a:cxn ang="0">
                  <a:pos x="2" y="7"/>
                </a:cxn>
                <a:cxn ang="0">
                  <a:pos x="0" y="9"/>
                </a:cxn>
                <a:cxn ang="0">
                  <a:pos x="0" y="14"/>
                </a:cxn>
                <a:cxn ang="0">
                  <a:pos x="0" y="16"/>
                </a:cxn>
                <a:cxn ang="0">
                  <a:pos x="2" y="21"/>
                </a:cxn>
                <a:cxn ang="0">
                  <a:pos x="4" y="23"/>
                </a:cxn>
                <a:cxn ang="0">
                  <a:pos x="7" y="26"/>
                </a:cxn>
                <a:cxn ang="0">
                  <a:pos x="9" y="26"/>
                </a:cxn>
                <a:cxn ang="0">
                  <a:pos x="12" y="26"/>
                </a:cxn>
                <a:cxn ang="0">
                  <a:pos x="16" y="26"/>
                </a:cxn>
                <a:cxn ang="0">
                  <a:pos x="19" y="26"/>
                </a:cxn>
                <a:cxn ang="0">
                  <a:pos x="21" y="23"/>
                </a:cxn>
                <a:cxn ang="0">
                  <a:pos x="23" y="21"/>
                </a:cxn>
                <a:cxn ang="0">
                  <a:pos x="26" y="16"/>
                </a:cxn>
                <a:cxn ang="0">
                  <a:pos x="26" y="14"/>
                </a:cxn>
              </a:cxnLst>
              <a:rect l="0" t="0" r="r" b="b"/>
              <a:pathLst>
                <a:path w="26" h="26">
                  <a:moveTo>
                    <a:pt x="26" y="14"/>
                  </a:moveTo>
                  <a:lnTo>
                    <a:pt x="26" y="9"/>
                  </a:lnTo>
                  <a:lnTo>
                    <a:pt x="23" y="7"/>
                  </a:lnTo>
                  <a:lnTo>
                    <a:pt x="21" y="4"/>
                  </a:lnTo>
                  <a:lnTo>
                    <a:pt x="19" y="2"/>
                  </a:lnTo>
                  <a:lnTo>
                    <a:pt x="16" y="0"/>
                  </a:lnTo>
                  <a:lnTo>
                    <a:pt x="12" y="0"/>
                  </a:lnTo>
                  <a:lnTo>
                    <a:pt x="9" y="0"/>
                  </a:lnTo>
                  <a:lnTo>
                    <a:pt x="7" y="2"/>
                  </a:lnTo>
                  <a:lnTo>
                    <a:pt x="4" y="4"/>
                  </a:lnTo>
                  <a:lnTo>
                    <a:pt x="2" y="7"/>
                  </a:lnTo>
                  <a:lnTo>
                    <a:pt x="0" y="9"/>
                  </a:lnTo>
                  <a:lnTo>
                    <a:pt x="0" y="14"/>
                  </a:lnTo>
                  <a:lnTo>
                    <a:pt x="0" y="16"/>
                  </a:lnTo>
                  <a:lnTo>
                    <a:pt x="2" y="21"/>
                  </a:lnTo>
                  <a:lnTo>
                    <a:pt x="4" y="23"/>
                  </a:lnTo>
                  <a:lnTo>
                    <a:pt x="7" y="26"/>
                  </a:lnTo>
                  <a:lnTo>
                    <a:pt x="9" y="26"/>
                  </a:lnTo>
                  <a:lnTo>
                    <a:pt x="12" y="26"/>
                  </a:lnTo>
                  <a:lnTo>
                    <a:pt x="16" y="26"/>
                  </a:lnTo>
                  <a:lnTo>
                    <a:pt x="19" y="26"/>
                  </a:lnTo>
                  <a:lnTo>
                    <a:pt x="21" y="23"/>
                  </a:lnTo>
                  <a:lnTo>
                    <a:pt x="23" y="21"/>
                  </a:lnTo>
                  <a:lnTo>
                    <a:pt x="26" y="16"/>
                  </a:lnTo>
                  <a:lnTo>
                    <a:pt x="26" y="14"/>
                  </a:lnTo>
                </a:path>
              </a:pathLst>
            </a:custGeom>
            <a:noFill/>
            <a:ln w="19050" cap="flat">
              <a:solidFill>
                <a:srgbClr val="FF0000"/>
              </a:solidFill>
              <a:prstDash val="solid"/>
              <a:miter lim="800000"/>
              <a:headEnd/>
              <a:tailEnd/>
            </a:ln>
          </p:spPr>
          <p:txBody>
            <a:bodyPr>
              <a:prstTxWarp prst="textNoShape">
                <a:avLst/>
              </a:prstTxWarp>
            </a:bodyPr>
            <a:lstStyle/>
            <a:p>
              <a:endParaRPr lang="es-ES_tradnl"/>
            </a:p>
          </p:txBody>
        </p:sp>
        <p:sp>
          <p:nvSpPr>
            <p:cNvPr id="306668" name="Freeform 492"/>
            <p:cNvSpPr>
              <a:spLocks/>
            </p:cNvSpPr>
            <p:nvPr/>
          </p:nvSpPr>
          <p:spPr bwMode="auto">
            <a:xfrm>
              <a:off x="1705" y="2027"/>
              <a:ext cx="59" cy="60"/>
            </a:xfrm>
            <a:custGeom>
              <a:avLst/>
              <a:gdLst/>
              <a:ahLst/>
              <a:cxnLst>
                <a:cxn ang="0">
                  <a:pos x="26" y="14"/>
                </a:cxn>
                <a:cxn ang="0">
                  <a:pos x="26" y="9"/>
                </a:cxn>
                <a:cxn ang="0">
                  <a:pos x="24" y="7"/>
                </a:cxn>
                <a:cxn ang="0">
                  <a:pos x="22" y="5"/>
                </a:cxn>
                <a:cxn ang="0">
                  <a:pos x="19" y="2"/>
                </a:cxn>
                <a:cxn ang="0">
                  <a:pos x="17" y="0"/>
                </a:cxn>
                <a:cxn ang="0">
                  <a:pos x="12" y="0"/>
                </a:cxn>
                <a:cxn ang="0">
                  <a:pos x="10" y="0"/>
                </a:cxn>
                <a:cxn ang="0">
                  <a:pos x="7" y="2"/>
                </a:cxn>
                <a:cxn ang="0">
                  <a:pos x="3" y="5"/>
                </a:cxn>
                <a:cxn ang="0">
                  <a:pos x="3" y="7"/>
                </a:cxn>
                <a:cxn ang="0">
                  <a:pos x="0" y="9"/>
                </a:cxn>
                <a:cxn ang="0">
                  <a:pos x="0" y="14"/>
                </a:cxn>
                <a:cxn ang="0">
                  <a:pos x="0" y="16"/>
                </a:cxn>
                <a:cxn ang="0">
                  <a:pos x="3" y="19"/>
                </a:cxn>
                <a:cxn ang="0">
                  <a:pos x="3" y="24"/>
                </a:cxn>
                <a:cxn ang="0">
                  <a:pos x="7" y="26"/>
                </a:cxn>
                <a:cxn ang="0">
                  <a:pos x="10" y="26"/>
                </a:cxn>
                <a:cxn ang="0">
                  <a:pos x="12" y="26"/>
                </a:cxn>
                <a:cxn ang="0">
                  <a:pos x="17" y="26"/>
                </a:cxn>
                <a:cxn ang="0">
                  <a:pos x="19" y="26"/>
                </a:cxn>
                <a:cxn ang="0">
                  <a:pos x="22" y="24"/>
                </a:cxn>
                <a:cxn ang="0">
                  <a:pos x="24" y="19"/>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7" y="2"/>
                  </a:lnTo>
                  <a:lnTo>
                    <a:pt x="3" y="5"/>
                  </a:lnTo>
                  <a:lnTo>
                    <a:pt x="3" y="7"/>
                  </a:lnTo>
                  <a:lnTo>
                    <a:pt x="0" y="9"/>
                  </a:lnTo>
                  <a:lnTo>
                    <a:pt x="0" y="14"/>
                  </a:lnTo>
                  <a:lnTo>
                    <a:pt x="0" y="16"/>
                  </a:lnTo>
                  <a:lnTo>
                    <a:pt x="3" y="19"/>
                  </a:lnTo>
                  <a:lnTo>
                    <a:pt x="3" y="24"/>
                  </a:lnTo>
                  <a:lnTo>
                    <a:pt x="7" y="26"/>
                  </a:lnTo>
                  <a:lnTo>
                    <a:pt x="10" y="26"/>
                  </a:lnTo>
                  <a:lnTo>
                    <a:pt x="12" y="26"/>
                  </a:lnTo>
                  <a:lnTo>
                    <a:pt x="17" y="26"/>
                  </a:lnTo>
                  <a:lnTo>
                    <a:pt x="19" y="26"/>
                  </a:lnTo>
                  <a:lnTo>
                    <a:pt x="22" y="24"/>
                  </a:lnTo>
                  <a:lnTo>
                    <a:pt x="24" y="19"/>
                  </a:lnTo>
                  <a:lnTo>
                    <a:pt x="26" y="16"/>
                  </a:lnTo>
                  <a:lnTo>
                    <a:pt x="26" y="14"/>
                  </a:lnTo>
                  <a:close/>
                </a:path>
              </a:pathLst>
            </a:custGeom>
            <a:solidFill>
              <a:srgbClr val="FF0000"/>
            </a:solidFill>
            <a:ln w="9525">
              <a:solidFill>
                <a:srgbClr val="FF0000"/>
              </a:solidFill>
              <a:round/>
              <a:headEnd/>
              <a:tailEnd/>
            </a:ln>
          </p:spPr>
          <p:txBody>
            <a:bodyPr>
              <a:prstTxWarp prst="textNoShape">
                <a:avLst/>
              </a:prstTxWarp>
            </a:bodyPr>
            <a:lstStyle/>
            <a:p>
              <a:endParaRPr lang="es-ES_tradnl"/>
            </a:p>
          </p:txBody>
        </p:sp>
        <p:sp>
          <p:nvSpPr>
            <p:cNvPr id="306669" name="Freeform 493"/>
            <p:cNvSpPr>
              <a:spLocks/>
            </p:cNvSpPr>
            <p:nvPr/>
          </p:nvSpPr>
          <p:spPr bwMode="auto">
            <a:xfrm>
              <a:off x="1562" y="2016"/>
              <a:ext cx="59" cy="60"/>
            </a:xfrm>
            <a:custGeom>
              <a:avLst/>
              <a:gdLst/>
              <a:ahLst/>
              <a:cxnLst>
                <a:cxn ang="0">
                  <a:pos x="26" y="12"/>
                </a:cxn>
                <a:cxn ang="0">
                  <a:pos x="26" y="10"/>
                </a:cxn>
                <a:cxn ang="0">
                  <a:pos x="23" y="5"/>
                </a:cxn>
                <a:cxn ang="0">
                  <a:pos x="21" y="3"/>
                </a:cxn>
                <a:cxn ang="0">
                  <a:pos x="18" y="0"/>
                </a:cxn>
                <a:cxn ang="0">
                  <a:pos x="16" y="0"/>
                </a:cxn>
                <a:cxn ang="0">
                  <a:pos x="11" y="0"/>
                </a:cxn>
                <a:cxn ang="0">
                  <a:pos x="9" y="0"/>
                </a:cxn>
                <a:cxn ang="0">
                  <a:pos x="7" y="0"/>
                </a:cxn>
                <a:cxn ang="0">
                  <a:pos x="2" y="3"/>
                </a:cxn>
                <a:cxn ang="0">
                  <a:pos x="2" y="5"/>
                </a:cxn>
                <a:cxn ang="0">
                  <a:pos x="0" y="10"/>
                </a:cxn>
                <a:cxn ang="0">
                  <a:pos x="0" y="12"/>
                </a:cxn>
                <a:cxn ang="0">
                  <a:pos x="0" y="17"/>
                </a:cxn>
                <a:cxn ang="0">
                  <a:pos x="2" y="19"/>
                </a:cxn>
                <a:cxn ang="0">
                  <a:pos x="2" y="21"/>
                </a:cxn>
                <a:cxn ang="0">
                  <a:pos x="7" y="24"/>
                </a:cxn>
                <a:cxn ang="0">
                  <a:pos x="9" y="26"/>
                </a:cxn>
                <a:cxn ang="0">
                  <a:pos x="11" y="26"/>
                </a:cxn>
                <a:cxn ang="0">
                  <a:pos x="16" y="26"/>
                </a:cxn>
                <a:cxn ang="0">
                  <a:pos x="18" y="24"/>
                </a:cxn>
                <a:cxn ang="0">
                  <a:pos x="21" y="21"/>
                </a:cxn>
                <a:cxn ang="0">
                  <a:pos x="23" y="19"/>
                </a:cxn>
                <a:cxn ang="0">
                  <a:pos x="26" y="17"/>
                </a:cxn>
                <a:cxn ang="0">
                  <a:pos x="26" y="12"/>
                </a:cxn>
              </a:cxnLst>
              <a:rect l="0" t="0" r="r" b="b"/>
              <a:pathLst>
                <a:path w="26" h="26">
                  <a:moveTo>
                    <a:pt x="26" y="12"/>
                  </a:moveTo>
                  <a:lnTo>
                    <a:pt x="26" y="10"/>
                  </a:lnTo>
                  <a:lnTo>
                    <a:pt x="23" y="5"/>
                  </a:lnTo>
                  <a:lnTo>
                    <a:pt x="21" y="3"/>
                  </a:lnTo>
                  <a:lnTo>
                    <a:pt x="18" y="0"/>
                  </a:lnTo>
                  <a:lnTo>
                    <a:pt x="16" y="0"/>
                  </a:lnTo>
                  <a:lnTo>
                    <a:pt x="11" y="0"/>
                  </a:lnTo>
                  <a:lnTo>
                    <a:pt x="9" y="0"/>
                  </a:lnTo>
                  <a:lnTo>
                    <a:pt x="7" y="0"/>
                  </a:lnTo>
                  <a:lnTo>
                    <a:pt x="2" y="3"/>
                  </a:lnTo>
                  <a:lnTo>
                    <a:pt x="2" y="5"/>
                  </a:lnTo>
                  <a:lnTo>
                    <a:pt x="0" y="10"/>
                  </a:lnTo>
                  <a:lnTo>
                    <a:pt x="0" y="12"/>
                  </a:lnTo>
                  <a:lnTo>
                    <a:pt x="0" y="17"/>
                  </a:lnTo>
                  <a:lnTo>
                    <a:pt x="2" y="19"/>
                  </a:lnTo>
                  <a:lnTo>
                    <a:pt x="2" y="21"/>
                  </a:lnTo>
                  <a:lnTo>
                    <a:pt x="7" y="24"/>
                  </a:lnTo>
                  <a:lnTo>
                    <a:pt x="9" y="26"/>
                  </a:lnTo>
                  <a:lnTo>
                    <a:pt x="11" y="26"/>
                  </a:lnTo>
                  <a:lnTo>
                    <a:pt x="16" y="26"/>
                  </a:lnTo>
                  <a:lnTo>
                    <a:pt x="18" y="24"/>
                  </a:lnTo>
                  <a:lnTo>
                    <a:pt x="21" y="21"/>
                  </a:lnTo>
                  <a:lnTo>
                    <a:pt x="23" y="19"/>
                  </a:lnTo>
                  <a:lnTo>
                    <a:pt x="26" y="17"/>
                  </a:lnTo>
                  <a:lnTo>
                    <a:pt x="26" y="12"/>
                  </a:lnTo>
                </a:path>
              </a:pathLst>
            </a:custGeom>
            <a:noFill/>
            <a:ln w="19050" cap="flat">
              <a:solidFill>
                <a:srgbClr val="FF0000"/>
              </a:solidFill>
              <a:prstDash val="solid"/>
              <a:miter lim="800000"/>
              <a:headEnd/>
              <a:tailEnd/>
            </a:ln>
          </p:spPr>
          <p:txBody>
            <a:bodyPr>
              <a:prstTxWarp prst="textNoShape">
                <a:avLst/>
              </a:prstTxWarp>
            </a:bodyPr>
            <a:lstStyle/>
            <a:p>
              <a:endParaRPr lang="es-ES_tradnl"/>
            </a:p>
          </p:txBody>
        </p:sp>
        <p:sp>
          <p:nvSpPr>
            <p:cNvPr id="306670" name="Freeform 494"/>
            <p:cNvSpPr>
              <a:spLocks/>
            </p:cNvSpPr>
            <p:nvPr/>
          </p:nvSpPr>
          <p:spPr bwMode="auto">
            <a:xfrm>
              <a:off x="1850" y="2055"/>
              <a:ext cx="58" cy="60"/>
            </a:xfrm>
            <a:custGeom>
              <a:avLst/>
              <a:gdLst/>
              <a:ahLst/>
              <a:cxnLst>
                <a:cxn ang="0">
                  <a:pos x="26" y="14"/>
                </a:cxn>
                <a:cxn ang="0">
                  <a:pos x="26" y="9"/>
                </a:cxn>
                <a:cxn ang="0">
                  <a:pos x="24" y="7"/>
                </a:cxn>
                <a:cxn ang="0">
                  <a:pos x="21" y="4"/>
                </a:cxn>
                <a:cxn ang="0">
                  <a:pos x="19" y="2"/>
                </a:cxn>
                <a:cxn ang="0">
                  <a:pos x="17" y="0"/>
                </a:cxn>
                <a:cxn ang="0">
                  <a:pos x="12" y="0"/>
                </a:cxn>
                <a:cxn ang="0">
                  <a:pos x="10" y="0"/>
                </a:cxn>
                <a:cxn ang="0">
                  <a:pos x="7" y="2"/>
                </a:cxn>
                <a:cxn ang="0">
                  <a:pos x="2" y="4"/>
                </a:cxn>
                <a:cxn ang="0">
                  <a:pos x="2" y="7"/>
                </a:cxn>
                <a:cxn ang="0">
                  <a:pos x="0" y="9"/>
                </a:cxn>
                <a:cxn ang="0">
                  <a:pos x="0" y="14"/>
                </a:cxn>
                <a:cxn ang="0">
                  <a:pos x="0" y="16"/>
                </a:cxn>
                <a:cxn ang="0">
                  <a:pos x="2" y="19"/>
                </a:cxn>
                <a:cxn ang="0">
                  <a:pos x="2" y="23"/>
                </a:cxn>
                <a:cxn ang="0">
                  <a:pos x="7" y="23"/>
                </a:cxn>
                <a:cxn ang="0">
                  <a:pos x="10" y="26"/>
                </a:cxn>
                <a:cxn ang="0">
                  <a:pos x="12" y="26"/>
                </a:cxn>
                <a:cxn ang="0">
                  <a:pos x="17" y="26"/>
                </a:cxn>
                <a:cxn ang="0">
                  <a:pos x="19" y="23"/>
                </a:cxn>
                <a:cxn ang="0">
                  <a:pos x="21" y="23"/>
                </a:cxn>
                <a:cxn ang="0">
                  <a:pos x="24" y="19"/>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10" y="0"/>
                  </a:lnTo>
                  <a:lnTo>
                    <a:pt x="7" y="2"/>
                  </a:lnTo>
                  <a:lnTo>
                    <a:pt x="2" y="4"/>
                  </a:lnTo>
                  <a:lnTo>
                    <a:pt x="2" y="7"/>
                  </a:lnTo>
                  <a:lnTo>
                    <a:pt x="0" y="9"/>
                  </a:lnTo>
                  <a:lnTo>
                    <a:pt x="0" y="14"/>
                  </a:lnTo>
                  <a:lnTo>
                    <a:pt x="0" y="16"/>
                  </a:lnTo>
                  <a:lnTo>
                    <a:pt x="2" y="19"/>
                  </a:lnTo>
                  <a:lnTo>
                    <a:pt x="2" y="23"/>
                  </a:lnTo>
                  <a:lnTo>
                    <a:pt x="7" y="23"/>
                  </a:lnTo>
                  <a:lnTo>
                    <a:pt x="10" y="26"/>
                  </a:lnTo>
                  <a:lnTo>
                    <a:pt x="12" y="26"/>
                  </a:lnTo>
                  <a:lnTo>
                    <a:pt x="17" y="26"/>
                  </a:lnTo>
                  <a:lnTo>
                    <a:pt x="19" y="23"/>
                  </a:lnTo>
                  <a:lnTo>
                    <a:pt x="21" y="23"/>
                  </a:lnTo>
                  <a:lnTo>
                    <a:pt x="24" y="19"/>
                  </a:lnTo>
                  <a:lnTo>
                    <a:pt x="26" y="16"/>
                  </a:lnTo>
                  <a:lnTo>
                    <a:pt x="26" y="14"/>
                  </a:lnTo>
                  <a:close/>
                </a:path>
              </a:pathLst>
            </a:custGeom>
            <a:solidFill>
              <a:srgbClr val="FF0000"/>
            </a:solidFill>
            <a:ln w="9525">
              <a:solidFill>
                <a:srgbClr val="FF0000"/>
              </a:solidFill>
              <a:round/>
              <a:headEnd/>
              <a:tailEnd/>
            </a:ln>
          </p:spPr>
          <p:txBody>
            <a:bodyPr>
              <a:prstTxWarp prst="textNoShape">
                <a:avLst/>
              </a:prstTxWarp>
            </a:bodyPr>
            <a:lstStyle/>
            <a:p>
              <a:endParaRPr lang="es-ES_tradnl"/>
            </a:p>
          </p:txBody>
        </p:sp>
        <p:sp>
          <p:nvSpPr>
            <p:cNvPr id="306671" name="Freeform 495"/>
            <p:cNvSpPr>
              <a:spLocks/>
            </p:cNvSpPr>
            <p:nvPr/>
          </p:nvSpPr>
          <p:spPr bwMode="auto">
            <a:xfrm>
              <a:off x="1705" y="2027"/>
              <a:ext cx="59" cy="60"/>
            </a:xfrm>
            <a:custGeom>
              <a:avLst/>
              <a:gdLst/>
              <a:ahLst/>
              <a:cxnLst>
                <a:cxn ang="0">
                  <a:pos x="26" y="14"/>
                </a:cxn>
                <a:cxn ang="0">
                  <a:pos x="26" y="9"/>
                </a:cxn>
                <a:cxn ang="0">
                  <a:pos x="24" y="7"/>
                </a:cxn>
                <a:cxn ang="0">
                  <a:pos x="22" y="5"/>
                </a:cxn>
                <a:cxn ang="0">
                  <a:pos x="19" y="2"/>
                </a:cxn>
                <a:cxn ang="0">
                  <a:pos x="17" y="0"/>
                </a:cxn>
                <a:cxn ang="0">
                  <a:pos x="12" y="0"/>
                </a:cxn>
                <a:cxn ang="0">
                  <a:pos x="10" y="0"/>
                </a:cxn>
                <a:cxn ang="0">
                  <a:pos x="7" y="2"/>
                </a:cxn>
                <a:cxn ang="0">
                  <a:pos x="3" y="5"/>
                </a:cxn>
                <a:cxn ang="0">
                  <a:pos x="3" y="7"/>
                </a:cxn>
                <a:cxn ang="0">
                  <a:pos x="0" y="9"/>
                </a:cxn>
                <a:cxn ang="0">
                  <a:pos x="0" y="14"/>
                </a:cxn>
                <a:cxn ang="0">
                  <a:pos x="0" y="16"/>
                </a:cxn>
                <a:cxn ang="0">
                  <a:pos x="3" y="19"/>
                </a:cxn>
                <a:cxn ang="0">
                  <a:pos x="3" y="24"/>
                </a:cxn>
                <a:cxn ang="0">
                  <a:pos x="7" y="26"/>
                </a:cxn>
                <a:cxn ang="0">
                  <a:pos x="10" y="26"/>
                </a:cxn>
                <a:cxn ang="0">
                  <a:pos x="12" y="26"/>
                </a:cxn>
                <a:cxn ang="0">
                  <a:pos x="17" y="26"/>
                </a:cxn>
                <a:cxn ang="0">
                  <a:pos x="19" y="26"/>
                </a:cxn>
                <a:cxn ang="0">
                  <a:pos x="22" y="24"/>
                </a:cxn>
                <a:cxn ang="0">
                  <a:pos x="24" y="19"/>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7" y="2"/>
                  </a:lnTo>
                  <a:lnTo>
                    <a:pt x="3" y="5"/>
                  </a:lnTo>
                  <a:lnTo>
                    <a:pt x="3" y="7"/>
                  </a:lnTo>
                  <a:lnTo>
                    <a:pt x="0" y="9"/>
                  </a:lnTo>
                  <a:lnTo>
                    <a:pt x="0" y="14"/>
                  </a:lnTo>
                  <a:lnTo>
                    <a:pt x="0" y="16"/>
                  </a:lnTo>
                  <a:lnTo>
                    <a:pt x="3" y="19"/>
                  </a:lnTo>
                  <a:lnTo>
                    <a:pt x="3" y="24"/>
                  </a:lnTo>
                  <a:lnTo>
                    <a:pt x="7" y="26"/>
                  </a:lnTo>
                  <a:lnTo>
                    <a:pt x="10" y="26"/>
                  </a:lnTo>
                  <a:lnTo>
                    <a:pt x="12" y="26"/>
                  </a:lnTo>
                  <a:lnTo>
                    <a:pt x="17" y="26"/>
                  </a:lnTo>
                  <a:lnTo>
                    <a:pt x="19" y="26"/>
                  </a:lnTo>
                  <a:lnTo>
                    <a:pt x="22" y="24"/>
                  </a:lnTo>
                  <a:lnTo>
                    <a:pt x="24" y="19"/>
                  </a:lnTo>
                  <a:lnTo>
                    <a:pt x="26" y="16"/>
                  </a:lnTo>
                  <a:lnTo>
                    <a:pt x="26" y="14"/>
                  </a:lnTo>
                </a:path>
              </a:pathLst>
            </a:custGeom>
            <a:noFill/>
            <a:ln w="19050" cap="flat">
              <a:solidFill>
                <a:srgbClr val="FF0000"/>
              </a:solidFill>
              <a:prstDash val="solid"/>
              <a:miter lim="800000"/>
              <a:headEnd/>
              <a:tailEnd/>
            </a:ln>
          </p:spPr>
          <p:txBody>
            <a:bodyPr>
              <a:prstTxWarp prst="textNoShape">
                <a:avLst/>
              </a:prstTxWarp>
            </a:bodyPr>
            <a:lstStyle/>
            <a:p>
              <a:endParaRPr lang="es-ES_tradnl"/>
            </a:p>
          </p:txBody>
        </p:sp>
        <p:sp>
          <p:nvSpPr>
            <p:cNvPr id="306672" name="Freeform 496"/>
            <p:cNvSpPr>
              <a:spLocks/>
            </p:cNvSpPr>
            <p:nvPr/>
          </p:nvSpPr>
          <p:spPr bwMode="auto">
            <a:xfrm>
              <a:off x="1994" y="2023"/>
              <a:ext cx="59" cy="60"/>
            </a:xfrm>
            <a:custGeom>
              <a:avLst/>
              <a:gdLst/>
              <a:ahLst/>
              <a:cxnLst>
                <a:cxn ang="0">
                  <a:pos x="26" y="14"/>
                </a:cxn>
                <a:cxn ang="0">
                  <a:pos x="26" y="9"/>
                </a:cxn>
                <a:cxn ang="0">
                  <a:pos x="24" y="7"/>
                </a:cxn>
                <a:cxn ang="0">
                  <a:pos x="21" y="4"/>
                </a:cxn>
                <a:cxn ang="0">
                  <a:pos x="19" y="2"/>
                </a:cxn>
                <a:cxn ang="0">
                  <a:pos x="16" y="0"/>
                </a:cxn>
                <a:cxn ang="0">
                  <a:pos x="12" y="0"/>
                </a:cxn>
                <a:cxn ang="0">
                  <a:pos x="9" y="0"/>
                </a:cxn>
                <a:cxn ang="0">
                  <a:pos x="7" y="2"/>
                </a:cxn>
                <a:cxn ang="0">
                  <a:pos x="2" y="4"/>
                </a:cxn>
                <a:cxn ang="0">
                  <a:pos x="2" y="7"/>
                </a:cxn>
                <a:cxn ang="0">
                  <a:pos x="0" y="9"/>
                </a:cxn>
                <a:cxn ang="0">
                  <a:pos x="0" y="14"/>
                </a:cxn>
                <a:cxn ang="0">
                  <a:pos x="0" y="16"/>
                </a:cxn>
                <a:cxn ang="0">
                  <a:pos x="2" y="18"/>
                </a:cxn>
                <a:cxn ang="0">
                  <a:pos x="2" y="23"/>
                </a:cxn>
                <a:cxn ang="0">
                  <a:pos x="7" y="23"/>
                </a:cxn>
                <a:cxn ang="0">
                  <a:pos x="9" y="26"/>
                </a:cxn>
                <a:cxn ang="0">
                  <a:pos x="12" y="26"/>
                </a:cxn>
                <a:cxn ang="0">
                  <a:pos x="16" y="26"/>
                </a:cxn>
                <a:cxn ang="0">
                  <a:pos x="19" y="23"/>
                </a:cxn>
                <a:cxn ang="0">
                  <a:pos x="21" y="23"/>
                </a:cxn>
                <a:cxn ang="0">
                  <a:pos x="24" y="18"/>
                </a:cxn>
                <a:cxn ang="0">
                  <a:pos x="26" y="16"/>
                </a:cxn>
                <a:cxn ang="0">
                  <a:pos x="26" y="14"/>
                </a:cxn>
              </a:cxnLst>
              <a:rect l="0" t="0" r="r" b="b"/>
              <a:pathLst>
                <a:path w="26" h="26">
                  <a:moveTo>
                    <a:pt x="26" y="14"/>
                  </a:moveTo>
                  <a:lnTo>
                    <a:pt x="26" y="9"/>
                  </a:lnTo>
                  <a:lnTo>
                    <a:pt x="24" y="7"/>
                  </a:lnTo>
                  <a:lnTo>
                    <a:pt x="21" y="4"/>
                  </a:lnTo>
                  <a:lnTo>
                    <a:pt x="19" y="2"/>
                  </a:lnTo>
                  <a:lnTo>
                    <a:pt x="16" y="0"/>
                  </a:lnTo>
                  <a:lnTo>
                    <a:pt x="12" y="0"/>
                  </a:lnTo>
                  <a:lnTo>
                    <a:pt x="9" y="0"/>
                  </a:lnTo>
                  <a:lnTo>
                    <a:pt x="7" y="2"/>
                  </a:lnTo>
                  <a:lnTo>
                    <a:pt x="2" y="4"/>
                  </a:lnTo>
                  <a:lnTo>
                    <a:pt x="2" y="7"/>
                  </a:lnTo>
                  <a:lnTo>
                    <a:pt x="0" y="9"/>
                  </a:lnTo>
                  <a:lnTo>
                    <a:pt x="0" y="14"/>
                  </a:lnTo>
                  <a:lnTo>
                    <a:pt x="0" y="16"/>
                  </a:lnTo>
                  <a:lnTo>
                    <a:pt x="2" y="18"/>
                  </a:lnTo>
                  <a:lnTo>
                    <a:pt x="2" y="23"/>
                  </a:lnTo>
                  <a:lnTo>
                    <a:pt x="7" y="23"/>
                  </a:lnTo>
                  <a:lnTo>
                    <a:pt x="9" y="26"/>
                  </a:lnTo>
                  <a:lnTo>
                    <a:pt x="12" y="26"/>
                  </a:lnTo>
                  <a:lnTo>
                    <a:pt x="16" y="26"/>
                  </a:lnTo>
                  <a:lnTo>
                    <a:pt x="19" y="23"/>
                  </a:lnTo>
                  <a:lnTo>
                    <a:pt x="21" y="23"/>
                  </a:lnTo>
                  <a:lnTo>
                    <a:pt x="24" y="18"/>
                  </a:lnTo>
                  <a:lnTo>
                    <a:pt x="26" y="16"/>
                  </a:lnTo>
                  <a:lnTo>
                    <a:pt x="26" y="14"/>
                  </a:lnTo>
                  <a:close/>
                </a:path>
              </a:pathLst>
            </a:custGeom>
            <a:solidFill>
              <a:srgbClr val="FF0000"/>
            </a:solidFill>
            <a:ln w="9525">
              <a:noFill/>
              <a:round/>
              <a:headEnd/>
              <a:tailEnd/>
            </a:ln>
          </p:spPr>
          <p:txBody>
            <a:bodyPr>
              <a:prstTxWarp prst="textNoShape">
                <a:avLst/>
              </a:prstTxWarp>
            </a:bodyPr>
            <a:lstStyle/>
            <a:p>
              <a:endParaRPr lang="es-ES_tradnl"/>
            </a:p>
          </p:txBody>
        </p:sp>
        <p:sp>
          <p:nvSpPr>
            <p:cNvPr id="306673" name="Freeform 497"/>
            <p:cNvSpPr>
              <a:spLocks/>
            </p:cNvSpPr>
            <p:nvPr/>
          </p:nvSpPr>
          <p:spPr bwMode="auto">
            <a:xfrm>
              <a:off x="1850" y="2055"/>
              <a:ext cx="58" cy="60"/>
            </a:xfrm>
            <a:custGeom>
              <a:avLst/>
              <a:gdLst/>
              <a:ahLst/>
              <a:cxnLst>
                <a:cxn ang="0">
                  <a:pos x="26" y="14"/>
                </a:cxn>
                <a:cxn ang="0">
                  <a:pos x="26" y="9"/>
                </a:cxn>
                <a:cxn ang="0">
                  <a:pos x="24" y="7"/>
                </a:cxn>
                <a:cxn ang="0">
                  <a:pos x="21" y="4"/>
                </a:cxn>
                <a:cxn ang="0">
                  <a:pos x="19" y="2"/>
                </a:cxn>
                <a:cxn ang="0">
                  <a:pos x="17" y="0"/>
                </a:cxn>
                <a:cxn ang="0">
                  <a:pos x="12" y="0"/>
                </a:cxn>
                <a:cxn ang="0">
                  <a:pos x="10" y="0"/>
                </a:cxn>
                <a:cxn ang="0">
                  <a:pos x="7" y="2"/>
                </a:cxn>
                <a:cxn ang="0">
                  <a:pos x="2" y="4"/>
                </a:cxn>
                <a:cxn ang="0">
                  <a:pos x="2" y="7"/>
                </a:cxn>
                <a:cxn ang="0">
                  <a:pos x="0" y="9"/>
                </a:cxn>
                <a:cxn ang="0">
                  <a:pos x="0" y="14"/>
                </a:cxn>
                <a:cxn ang="0">
                  <a:pos x="0" y="16"/>
                </a:cxn>
                <a:cxn ang="0">
                  <a:pos x="2" y="19"/>
                </a:cxn>
                <a:cxn ang="0">
                  <a:pos x="2" y="23"/>
                </a:cxn>
                <a:cxn ang="0">
                  <a:pos x="7" y="23"/>
                </a:cxn>
                <a:cxn ang="0">
                  <a:pos x="10" y="26"/>
                </a:cxn>
                <a:cxn ang="0">
                  <a:pos x="12" y="26"/>
                </a:cxn>
                <a:cxn ang="0">
                  <a:pos x="17" y="26"/>
                </a:cxn>
                <a:cxn ang="0">
                  <a:pos x="19" y="23"/>
                </a:cxn>
                <a:cxn ang="0">
                  <a:pos x="21" y="23"/>
                </a:cxn>
                <a:cxn ang="0">
                  <a:pos x="24" y="19"/>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10" y="0"/>
                  </a:lnTo>
                  <a:lnTo>
                    <a:pt x="7" y="2"/>
                  </a:lnTo>
                  <a:lnTo>
                    <a:pt x="2" y="4"/>
                  </a:lnTo>
                  <a:lnTo>
                    <a:pt x="2" y="7"/>
                  </a:lnTo>
                  <a:lnTo>
                    <a:pt x="0" y="9"/>
                  </a:lnTo>
                  <a:lnTo>
                    <a:pt x="0" y="14"/>
                  </a:lnTo>
                  <a:lnTo>
                    <a:pt x="0" y="16"/>
                  </a:lnTo>
                  <a:lnTo>
                    <a:pt x="2" y="19"/>
                  </a:lnTo>
                  <a:lnTo>
                    <a:pt x="2" y="23"/>
                  </a:lnTo>
                  <a:lnTo>
                    <a:pt x="7" y="23"/>
                  </a:lnTo>
                  <a:lnTo>
                    <a:pt x="10" y="26"/>
                  </a:lnTo>
                  <a:lnTo>
                    <a:pt x="12" y="26"/>
                  </a:lnTo>
                  <a:lnTo>
                    <a:pt x="17" y="26"/>
                  </a:lnTo>
                  <a:lnTo>
                    <a:pt x="19" y="23"/>
                  </a:lnTo>
                  <a:lnTo>
                    <a:pt x="21" y="23"/>
                  </a:lnTo>
                  <a:lnTo>
                    <a:pt x="24" y="19"/>
                  </a:lnTo>
                  <a:lnTo>
                    <a:pt x="26" y="16"/>
                  </a:lnTo>
                  <a:lnTo>
                    <a:pt x="26" y="14"/>
                  </a:lnTo>
                </a:path>
              </a:pathLst>
            </a:custGeom>
            <a:noFill/>
            <a:ln w="19050" cap="flat">
              <a:solidFill>
                <a:srgbClr val="FF0000"/>
              </a:solidFill>
              <a:prstDash val="solid"/>
              <a:miter lim="800000"/>
              <a:headEnd/>
              <a:tailEnd/>
            </a:ln>
          </p:spPr>
          <p:txBody>
            <a:bodyPr>
              <a:prstTxWarp prst="textNoShape">
                <a:avLst/>
              </a:prstTxWarp>
            </a:bodyPr>
            <a:lstStyle/>
            <a:p>
              <a:endParaRPr lang="es-ES_tradnl"/>
            </a:p>
          </p:txBody>
        </p:sp>
        <p:sp>
          <p:nvSpPr>
            <p:cNvPr id="306674" name="Freeform 498"/>
            <p:cNvSpPr>
              <a:spLocks/>
            </p:cNvSpPr>
            <p:nvPr/>
          </p:nvSpPr>
          <p:spPr bwMode="auto">
            <a:xfrm>
              <a:off x="2139" y="1983"/>
              <a:ext cx="59" cy="60"/>
            </a:xfrm>
            <a:custGeom>
              <a:avLst/>
              <a:gdLst/>
              <a:ahLst/>
              <a:cxnLst>
                <a:cxn ang="0">
                  <a:pos x="26" y="12"/>
                </a:cxn>
                <a:cxn ang="0">
                  <a:pos x="26" y="9"/>
                </a:cxn>
                <a:cxn ang="0">
                  <a:pos x="23" y="7"/>
                </a:cxn>
                <a:cxn ang="0">
                  <a:pos x="21" y="2"/>
                </a:cxn>
                <a:cxn ang="0">
                  <a:pos x="19" y="2"/>
                </a:cxn>
                <a:cxn ang="0">
                  <a:pos x="16" y="0"/>
                </a:cxn>
                <a:cxn ang="0">
                  <a:pos x="12" y="0"/>
                </a:cxn>
                <a:cxn ang="0">
                  <a:pos x="9" y="0"/>
                </a:cxn>
                <a:cxn ang="0">
                  <a:pos x="7" y="2"/>
                </a:cxn>
                <a:cxn ang="0">
                  <a:pos x="2" y="2"/>
                </a:cxn>
                <a:cxn ang="0">
                  <a:pos x="2" y="7"/>
                </a:cxn>
                <a:cxn ang="0">
                  <a:pos x="0" y="9"/>
                </a:cxn>
                <a:cxn ang="0">
                  <a:pos x="0" y="12"/>
                </a:cxn>
                <a:cxn ang="0">
                  <a:pos x="0" y="17"/>
                </a:cxn>
                <a:cxn ang="0">
                  <a:pos x="2" y="19"/>
                </a:cxn>
                <a:cxn ang="0">
                  <a:pos x="2" y="21"/>
                </a:cxn>
                <a:cxn ang="0">
                  <a:pos x="7" y="24"/>
                </a:cxn>
                <a:cxn ang="0">
                  <a:pos x="9" y="26"/>
                </a:cxn>
                <a:cxn ang="0">
                  <a:pos x="12" y="26"/>
                </a:cxn>
                <a:cxn ang="0">
                  <a:pos x="16" y="26"/>
                </a:cxn>
                <a:cxn ang="0">
                  <a:pos x="19" y="24"/>
                </a:cxn>
                <a:cxn ang="0">
                  <a:pos x="21" y="21"/>
                </a:cxn>
                <a:cxn ang="0">
                  <a:pos x="23" y="19"/>
                </a:cxn>
                <a:cxn ang="0">
                  <a:pos x="26" y="17"/>
                </a:cxn>
                <a:cxn ang="0">
                  <a:pos x="26" y="12"/>
                </a:cxn>
              </a:cxnLst>
              <a:rect l="0" t="0" r="r" b="b"/>
              <a:pathLst>
                <a:path w="26" h="26">
                  <a:moveTo>
                    <a:pt x="26" y="12"/>
                  </a:moveTo>
                  <a:lnTo>
                    <a:pt x="26" y="9"/>
                  </a:lnTo>
                  <a:lnTo>
                    <a:pt x="23" y="7"/>
                  </a:lnTo>
                  <a:lnTo>
                    <a:pt x="21" y="2"/>
                  </a:lnTo>
                  <a:lnTo>
                    <a:pt x="19" y="2"/>
                  </a:lnTo>
                  <a:lnTo>
                    <a:pt x="16" y="0"/>
                  </a:lnTo>
                  <a:lnTo>
                    <a:pt x="12" y="0"/>
                  </a:lnTo>
                  <a:lnTo>
                    <a:pt x="9" y="0"/>
                  </a:lnTo>
                  <a:lnTo>
                    <a:pt x="7" y="2"/>
                  </a:lnTo>
                  <a:lnTo>
                    <a:pt x="2" y="2"/>
                  </a:lnTo>
                  <a:lnTo>
                    <a:pt x="2" y="7"/>
                  </a:lnTo>
                  <a:lnTo>
                    <a:pt x="0" y="9"/>
                  </a:lnTo>
                  <a:lnTo>
                    <a:pt x="0" y="12"/>
                  </a:lnTo>
                  <a:lnTo>
                    <a:pt x="0" y="17"/>
                  </a:lnTo>
                  <a:lnTo>
                    <a:pt x="2" y="19"/>
                  </a:lnTo>
                  <a:lnTo>
                    <a:pt x="2" y="21"/>
                  </a:lnTo>
                  <a:lnTo>
                    <a:pt x="7" y="24"/>
                  </a:lnTo>
                  <a:lnTo>
                    <a:pt x="9" y="26"/>
                  </a:lnTo>
                  <a:lnTo>
                    <a:pt x="12" y="26"/>
                  </a:lnTo>
                  <a:lnTo>
                    <a:pt x="16" y="26"/>
                  </a:lnTo>
                  <a:lnTo>
                    <a:pt x="19" y="24"/>
                  </a:lnTo>
                  <a:lnTo>
                    <a:pt x="21" y="21"/>
                  </a:lnTo>
                  <a:lnTo>
                    <a:pt x="23" y="19"/>
                  </a:lnTo>
                  <a:lnTo>
                    <a:pt x="26" y="17"/>
                  </a:lnTo>
                  <a:lnTo>
                    <a:pt x="26" y="12"/>
                  </a:lnTo>
                  <a:close/>
                </a:path>
              </a:pathLst>
            </a:custGeom>
            <a:solidFill>
              <a:srgbClr val="FF0000"/>
            </a:solidFill>
            <a:ln w="9525">
              <a:noFill/>
              <a:round/>
              <a:headEnd/>
              <a:tailEnd/>
            </a:ln>
          </p:spPr>
          <p:txBody>
            <a:bodyPr>
              <a:prstTxWarp prst="textNoShape">
                <a:avLst/>
              </a:prstTxWarp>
            </a:bodyPr>
            <a:lstStyle/>
            <a:p>
              <a:endParaRPr lang="es-ES_tradnl"/>
            </a:p>
          </p:txBody>
        </p:sp>
        <p:sp>
          <p:nvSpPr>
            <p:cNvPr id="306675" name="Freeform 499"/>
            <p:cNvSpPr>
              <a:spLocks/>
            </p:cNvSpPr>
            <p:nvPr/>
          </p:nvSpPr>
          <p:spPr bwMode="auto">
            <a:xfrm>
              <a:off x="1994" y="2023"/>
              <a:ext cx="59" cy="60"/>
            </a:xfrm>
            <a:custGeom>
              <a:avLst/>
              <a:gdLst/>
              <a:ahLst/>
              <a:cxnLst>
                <a:cxn ang="0">
                  <a:pos x="26" y="14"/>
                </a:cxn>
                <a:cxn ang="0">
                  <a:pos x="26" y="9"/>
                </a:cxn>
                <a:cxn ang="0">
                  <a:pos x="24" y="7"/>
                </a:cxn>
                <a:cxn ang="0">
                  <a:pos x="21" y="4"/>
                </a:cxn>
                <a:cxn ang="0">
                  <a:pos x="19" y="2"/>
                </a:cxn>
                <a:cxn ang="0">
                  <a:pos x="16" y="0"/>
                </a:cxn>
                <a:cxn ang="0">
                  <a:pos x="12" y="0"/>
                </a:cxn>
                <a:cxn ang="0">
                  <a:pos x="9" y="0"/>
                </a:cxn>
                <a:cxn ang="0">
                  <a:pos x="7" y="2"/>
                </a:cxn>
                <a:cxn ang="0">
                  <a:pos x="2" y="4"/>
                </a:cxn>
                <a:cxn ang="0">
                  <a:pos x="2" y="7"/>
                </a:cxn>
                <a:cxn ang="0">
                  <a:pos x="0" y="9"/>
                </a:cxn>
                <a:cxn ang="0">
                  <a:pos x="0" y="14"/>
                </a:cxn>
                <a:cxn ang="0">
                  <a:pos x="0" y="16"/>
                </a:cxn>
                <a:cxn ang="0">
                  <a:pos x="2" y="18"/>
                </a:cxn>
                <a:cxn ang="0">
                  <a:pos x="2" y="23"/>
                </a:cxn>
                <a:cxn ang="0">
                  <a:pos x="7" y="23"/>
                </a:cxn>
                <a:cxn ang="0">
                  <a:pos x="9" y="26"/>
                </a:cxn>
                <a:cxn ang="0">
                  <a:pos x="12" y="26"/>
                </a:cxn>
                <a:cxn ang="0">
                  <a:pos x="16" y="26"/>
                </a:cxn>
                <a:cxn ang="0">
                  <a:pos x="19" y="23"/>
                </a:cxn>
                <a:cxn ang="0">
                  <a:pos x="21" y="23"/>
                </a:cxn>
                <a:cxn ang="0">
                  <a:pos x="24" y="18"/>
                </a:cxn>
                <a:cxn ang="0">
                  <a:pos x="26" y="16"/>
                </a:cxn>
                <a:cxn ang="0">
                  <a:pos x="26" y="14"/>
                </a:cxn>
              </a:cxnLst>
              <a:rect l="0" t="0" r="r" b="b"/>
              <a:pathLst>
                <a:path w="26" h="26">
                  <a:moveTo>
                    <a:pt x="26" y="14"/>
                  </a:moveTo>
                  <a:lnTo>
                    <a:pt x="26" y="9"/>
                  </a:lnTo>
                  <a:lnTo>
                    <a:pt x="24" y="7"/>
                  </a:lnTo>
                  <a:lnTo>
                    <a:pt x="21" y="4"/>
                  </a:lnTo>
                  <a:lnTo>
                    <a:pt x="19" y="2"/>
                  </a:lnTo>
                  <a:lnTo>
                    <a:pt x="16" y="0"/>
                  </a:lnTo>
                  <a:lnTo>
                    <a:pt x="12" y="0"/>
                  </a:lnTo>
                  <a:lnTo>
                    <a:pt x="9" y="0"/>
                  </a:lnTo>
                  <a:lnTo>
                    <a:pt x="7" y="2"/>
                  </a:lnTo>
                  <a:lnTo>
                    <a:pt x="2" y="4"/>
                  </a:lnTo>
                  <a:lnTo>
                    <a:pt x="2" y="7"/>
                  </a:lnTo>
                  <a:lnTo>
                    <a:pt x="0" y="9"/>
                  </a:lnTo>
                  <a:lnTo>
                    <a:pt x="0" y="14"/>
                  </a:lnTo>
                  <a:lnTo>
                    <a:pt x="0" y="16"/>
                  </a:lnTo>
                  <a:lnTo>
                    <a:pt x="2" y="18"/>
                  </a:lnTo>
                  <a:lnTo>
                    <a:pt x="2" y="23"/>
                  </a:lnTo>
                  <a:lnTo>
                    <a:pt x="7" y="23"/>
                  </a:lnTo>
                  <a:lnTo>
                    <a:pt x="9" y="26"/>
                  </a:lnTo>
                  <a:lnTo>
                    <a:pt x="12" y="26"/>
                  </a:lnTo>
                  <a:lnTo>
                    <a:pt x="16" y="26"/>
                  </a:lnTo>
                  <a:lnTo>
                    <a:pt x="19" y="23"/>
                  </a:lnTo>
                  <a:lnTo>
                    <a:pt x="21" y="23"/>
                  </a:lnTo>
                  <a:lnTo>
                    <a:pt x="24" y="18"/>
                  </a:lnTo>
                  <a:lnTo>
                    <a:pt x="26" y="16"/>
                  </a:lnTo>
                  <a:lnTo>
                    <a:pt x="26" y="14"/>
                  </a:lnTo>
                </a:path>
              </a:pathLst>
            </a:custGeom>
            <a:noFill/>
            <a:ln w="19050" cap="flat">
              <a:solidFill>
                <a:srgbClr val="FF0000"/>
              </a:solidFill>
              <a:prstDash val="solid"/>
              <a:miter lim="800000"/>
              <a:headEnd/>
              <a:tailEnd/>
            </a:ln>
          </p:spPr>
          <p:txBody>
            <a:bodyPr>
              <a:prstTxWarp prst="textNoShape">
                <a:avLst/>
              </a:prstTxWarp>
            </a:bodyPr>
            <a:lstStyle/>
            <a:p>
              <a:endParaRPr lang="es-ES_tradnl"/>
            </a:p>
          </p:txBody>
        </p:sp>
        <p:sp>
          <p:nvSpPr>
            <p:cNvPr id="306676" name="Freeform 500"/>
            <p:cNvSpPr>
              <a:spLocks/>
            </p:cNvSpPr>
            <p:nvPr/>
          </p:nvSpPr>
          <p:spPr bwMode="auto">
            <a:xfrm>
              <a:off x="2281" y="1962"/>
              <a:ext cx="59" cy="65"/>
            </a:xfrm>
            <a:custGeom>
              <a:avLst/>
              <a:gdLst/>
              <a:ahLst/>
              <a:cxnLst>
                <a:cxn ang="0">
                  <a:pos x="26" y="14"/>
                </a:cxn>
                <a:cxn ang="0">
                  <a:pos x="26" y="9"/>
                </a:cxn>
                <a:cxn ang="0">
                  <a:pos x="24" y="7"/>
                </a:cxn>
                <a:cxn ang="0">
                  <a:pos x="22" y="4"/>
                </a:cxn>
                <a:cxn ang="0">
                  <a:pos x="19" y="2"/>
                </a:cxn>
                <a:cxn ang="0">
                  <a:pos x="17" y="0"/>
                </a:cxn>
                <a:cxn ang="0">
                  <a:pos x="12" y="0"/>
                </a:cxn>
                <a:cxn ang="0">
                  <a:pos x="10" y="0"/>
                </a:cxn>
                <a:cxn ang="0">
                  <a:pos x="8" y="2"/>
                </a:cxn>
                <a:cxn ang="0">
                  <a:pos x="3" y="4"/>
                </a:cxn>
                <a:cxn ang="0">
                  <a:pos x="0" y="7"/>
                </a:cxn>
                <a:cxn ang="0">
                  <a:pos x="0" y="9"/>
                </a:cxn>
                <a:cxn ang="0">
                  <a:pos x="0" y="14"/>
                </a:cxn>
                <a:cxn ang="0">
                  <a:pos x="0" y="16"/>
                </a:cxn>
                <a:cxn ang="0">
                  <a:pos x="0" y="21"/>
                </a:cxn>
                <a:cxn ang="0">
                  <a:pos x="3" y="23"/>
                </a:cxn>
                <a:cxn ang="0">
                  <a:pos x="8" y="26"/>
                </a:cxn>
                <a:cxn ang="0">
                  <a:pos x="10" y="26"/>
                </a:cxn>
                <a:cxn ang="0">
                  <a:pos x="12" y="28"/>
                </a:cxn>
                <a:cxn ang="0">
                  <a:pos x="17" y="26"/>
                </a:cxn>
                <a:cxn ang="0">
                  <a:pos x="19" y="26"/>
                </a:cxn>
                <a:cxn ang="0">
                  <a:pos x="22" y="23"/>
                </a:cxn>
                <a:cxn ang="0">
                  <a:pos x="24" y="21"/>
                </a:cxn>
                <a:cxn ang="0">
                  <a:pos x="26" y="16"/>
                </a:cxn>
                <a:cxn ang="0">
                  <a:pos x="26" y="14"/>
                </a:cxn>
              </a:cxnLst>
              <a:rect l="0" t="0" r="r" b="b"/>
              <a:pathLst>
                <a:path w="26" h="28">
                  <a:moveTo>
                    <a:pt x="26" y="14"/>
                  </a:moveTo>
                  <a:lnTo>
                    <a:pt x="26" y="9"/>
                  </a:lnTo>
                  <a:lnTo>
                    <a:pt x="24" y="7"/>
                  </a:lnTo>
                  <a:lnTo>
                    <a:pt x="22" y="4"/>
                  </a:lnTo>
                  <a:lnTo>
                    <a:pt x="19" y="2"/>
                  </a:lnTo>
                  <a:lnTo>
                    <a:pt x="17" y="0"/>
                  </a:lnTo>
                  <a:lnTo>
                    <a:pt x="12" y="0"/>
                  </a:lnTo>
                  <a:lnTo>
                    <a:pt x="10" y="0"/>
                  </a:lnTo>
                  <a:lnTo>
                    <a:pt x="8" y="2"/>
                  </a:lnTo>
                  <a:lnTo>
                    <a:pt x="3" y="4"/>
                  </a:lnTo>
                  <a:lnTo>
                    <a:pt x="0" y="7"/>
                  </a:lnTo>
                  <a:lnTo>
                    <a:pt x="0" y="9"/>
                  </a:lnTo>
                  <a:lnTo>
                    <a:pt x="0" y="14"/>
                  </a:lnTo>
                  <a:lnTo>
                    <a:pt x="0" y="16"/>
                  </a:lnTo>
                  <a:lnTo>
                    <a:pt x="0" y="21"/>
                  </a:lnTo>
                  <a:lnTo>
                    <a:pt x="3" y="23"/>
                  </a:lnTo>
                  <a:lnTo>
                    <a:pt x="8" y="26"/>
                  </a:lnTo>
                  <a:lnTo>
                    <a:pt x="10" y="26"/>
                  </a:lnTo>
                  <a:lnTo>
                    <a:pt x="12" y="28"/>
                  </a:lnTo>
                  <a:lnTo>
                    <a:pt x="17" y="26"/>
                  </a:lnTo>
                  <a:lnTo>
                    <a:pt x="19" y="26"/>
                  </a:lnTo>
                  <a:lnTo>
                    <a:pt x="22" y="23"/>
                  </a:lnTo>
                  <a:lnTo>
                    <a:pt x="24" y="21"/>
                  </a:lnTo>
                  <a:lnTo>
                    <a:pt x="26" y="16"/>
                  </a:lnTo>
                  <a:lnTo>
                    <a:pt x="26" y="14"/>
                  </a:lnTo>
                  <a:close/>
                </a:path>
              </a:pathLst>
            </a:custGeom>
            <a:solidFill>
              <a:srgbClr val="FF0000"/>
            </a:solidFill>
            <a:ln w="9525">
              <a:noFill/>
              <a:round/>
              <a:headEnd/>
              <a:tailEnd/>
            </a:ln>
          </p:spPr>
          <p:txBody>
            <a:bodyPr>
              <a:prstTxWarp prst="textNoShape">
                <a:avLst/>
              </a:prstTxWarp>
            </a:bodyPr>
            <a:lstStyle/>
            <a:p>
              <a:endParaRPr lang="es-ES_tradnl"/>
            </a:p>
          </p:txBody>
        </p:sp>
        <p:sp>
          <p:nvSpPr>
            <p:cNvPr id="306677" name="Freeform 501"/>
            <p:cNvSpPr>
              <a:spLocks/>
            </p:cNvSpPr>
            <p:nvPr/>
          </p:nvSpPr>
          <p:spPr bwMode="auto">
            <a:xfrm>
              <a:off x="2139" y="1983"/>
              <a:ext cx="59" cy="60"/>
            </a:xfrm>
            <a:custGeom>
              <a:avLst/>
              <a:gdLst/>
              <a:ahLst/>
              <a:cxnLst>
                <a:cxn ang="0">
                  <a:pos x="26" y="12"/>
                </a:cxn>
                <a:cxn ang="0">
                  <a:pos x="26" y="9"/>
                </a:cxn>
                <a:cxn ang="0">
                  <a:pos x="23" y="7"/>
                </a:cxn>
                <a:cxn ang="0">
                  <a:pos x="21" y="2"/>
                </a:cxn>
                <a:cxn ang="0">
                  <a:pos x="19" y="2"/>
                </a:cxn>
                <a:cxn ang="0">
                  <a:pos x="16" y="0"/>
                </a:cxn>
                <a:cxn ang="0">
                  <a:pos x="12" y="0"/>
                </a:cxn>
                <a:cxn ang="0">
                  <a:pos x="9" y="0"/>
                </a:cxn>
                <a:cxn ang="0">
                  <a:pos x="7" y="2"/>
                </a:cxn>
                <a:cxn ang="0">
                  <a:pos x="2" y="2"/>
                </a:cxn>
                <a:cxn ang="0">
                  <a:pos x="2" y="7"/>
                </a:cxn>
                <a:cxn ang="0">
                  <a:pos x="0" y="9"/>
                </a:cxn>
                <a:cxn ang="0">
                  <a:pos x="0" y="12"/>
                </a:cxn>
                <a:cxn ang="0">
                  <a:pos x="0" y="17"/>
                </a:cxn>
                <a:cxn ang="0">
                  <a:pos x="2" y="19"/>
                </a:cxn>
                <a:cxn ang="0">
                  <a:pos x="2" y="21"/>
                </a:cxn>
                <a:cxn ang="0">
                  <a:pos x="7" y="24"/>
                </a:cxn>
                <a:cxn ang="0">
                  <a:pos x="9" y="26"/>
                </a:cxn>
                <a:cxn ang="0">
                  <a:pos x="12" y="26"/>
                </a:cxn>
                <a:cxn ang="0">
                  <a:pos x="16" y="26"/>
                </a:cxn>
                <a:cxn ang="0">
                  <a:pos x="19" y="24"/>
                </a:cxn>
                <a:cxn ang="0">
                  <a:pos x="21" y="21"/>
                </a:cxn>
                <a:cxn ang="0">
                  <a:pos x="23" y="19"/>
                </a:cxn>
                <a:cxn ang="0">
                  <a:pos x="26" y="17"/>
                </a:cxn>
                <a:cxn ang="0">
                  <a:pos x="26" y="12"/>
                </a:cxn>
              </a:cxnLst>
              <a:rect l="0" t="0" r="r" b="b"/>
              <a:pathLst>
                <a:path w="26" h="26">
                  <a:moveTo>
                    <a:pt x="26" y="12"/>
                  </a:moveTo>
                  <a:lnTo>
                    <a:pt x="26" y="9"/>
                  </a:lnTo>
                  <a:lnTo>
                    <a:pt x="23" y="7"/>
                  </a:lnTo>
                  <a:lnTo>
                    <a:pt x="21" y="2"/>
                  </a:lnTo>
                  <a:lnTo>
                    <a:pt x="19" y="2"/>
                  </a:lnTo>
                  <a:lnTo>
                    <a:pt x="16" y="0"/>
                  </a:lnTo>
                  <a:lnTo>
                    <a:pt x="12" y="0"/>
                  </a:lnTo>
                  <a:lnTo>
                    <a:pt x="9" y="0"/>
                  </a:lnTo>
                  <a:lnTo>
                    <a:pt x="7" y="2"/>
                  </a:lnTo>
                  <a:lnTo>
                    <a:pt x="2" y="2"/>
                  </a:lnTo>
                  <a:lnTo>
                    <a:pt x="2" y="7"/>
                  </a:lnTo>
                  <a:lnTo>
                    <a:pt x="0" y="9"/>
                  </a:lnTo>
                  <a:lnTo>
                    <a:pt x="0" y="12"/>
                  </a:lnTo>
                  <a:lnTo>
                    <a:pt x="0" y="17"/>
                  </a:lnTo>
                  <a:lnTo>
                    <a:pt x="2" y="19"/>
                  </a:lnTo>
                  <a:lnTo>
                    <a:pt x="2" y="21"/>
                  </a:lnTo>
                  <a:lnTo>
                    <a:pt x="7" y="24"/>
                  </a:lnTo>
                  <a:lnTo>
                    <a:pt x="9" y="26"/>
                  </a:lnTo>
                  <a:lnTo>
                    <a:pt x="12" y="26"/>
                  </a:lnTo>
                  <a:lnTo>
                    <a:pt x="16" y="26"/>
                  </a:lnTo>
                  <a:lnTo>
                    <a:pt x="19" y="24"/>
                  </a:lnTo>
                  <a:lnTo>
                    <a:pt x="21" y="21"/>
                  </a:lnTo>
                  <a:lnTo>
                    <a:pt x="23" y="19"/>
                  </a:lnTo>
                  <a:lnTo>
                    <a:pt x="26" y="17"/>
                  </a:lnTo>
                  <a:lnTo>
                    <a:pt x="26" y="12"/>
                  </a:lnTo>
                </a:path>
              </a:pathLst>
            </a:custGeom>
            <a:noFill/>
            <a:ln w="19050" cap="flat">
              <a:solidFill>
                <a:srgbClr val="FF0000"/>
              </a:solidFill>
              <a:prstDash val="solid"/>
              <a:miter lim="800000"/>
              <a:headEnd/>
              <a:tailEnd/>
            </a:ln>
          </p:spPr>
          <p:txBody>
            <a:bodyPr>
              <a:prstTxWarp prst="textNoShape">
                <a:avLst/>
              </a:prstTxWarp>
            </a:bodyPr>
            <a:lstStyle/>
            <a:p>
              <a:endParaRPr lang="es-ES_tradnl"/>
            </a:p>
          </p:txBody>
        </p:sp>
        <p:sp>
          <p:nvSpPr>
            <p:cNvPr id="306678" name="Freeform 502"/>
            <p:cNvSpPr>
              <a:spLocks/>
            </p:cNvSpPr>
            <p:nvPr/>
          </p:nvSpPr>
          <p:spPr bwMode="auto">
            <a:xfrm>
              <a:off x="2426" y="1956"/>
              <a:ext cx="59" cy="60"/>
            </a:xfrm>
            <a:custGeom>
              <a:avLst/>
              <a:gdLst/>
              <a:ahLst/>
              <a:cxnLst>
                <a:cxn ang="0">
                  <a:pos x="26" y="14"/>
                </a:cxn>
                <a:cxn ang="0">
                  <a:pos x="26" y="10"/>
                </a:cxn>
                <a:cxn ang="0">
                  <a:pos x="24" y="7"/>
                </a:cxn>
                <a:cxn ang="0">
                  <a:pos x="22" y="5"/>
                </a:cxn>
                <a:cxn ang="0">
                  <a:pos x="19" y="3"/>
                </a:cxn>
                <a:cxn ang="0">
                  <a:pos x="17" y="0"/>
                </a:cxn>
                <a:cxn ang="0">
                  <a:pos x="12" y="0"/>
                </a:cxn>
                <a:cxn ang="0">
                  <a:pos x="10" y="0"/>
                </a:cxn>
                <a:cxn ang="0">
                  <a:pos x="7" y="3"/>
                </a:cxn>
                <a:cxn ang="0">
                  <a:pos x="3" y="5"/>
                </a:cxn>
                <a:cxn ang="0">
                  <a:pos x="0" y="7"/>
                </a:cxn>
                <a:cxn ang="0">
                  <a:pos x="0" y="10"/>
                </a:cxn>
                <a:cxn ang="0">
                  <a:pos x="0" y="14"/>
                </a:cxn>
                <a:cxn ang="0">
                  <a:pos x="0" y="17"/>
                </a:cxn>
                <a:cxn ang="0">
                  <a:pos x="0" y="21"/>
                </a:cxn>
                <a:cxn ang="0">
                  <a:pos x="3" y="24"/>
                </a:cxn>
                <a:cxn ang="0">
                  <a:pos x="7" y="26"/>
                </a:cxn>
                <a:cxn ang="0">
                  <a:pos x="10" y="26"/>
                </a:cxn>
                <a:cxn ang="0">
                  <a:pos x="12" y="26"/>
                </a:cxn>
                <a:cxn ang="0">
                  <a:pos x="17" y="26"/>
                </a:cxn>
                <a:cxn ang="0">
                  <a:pos x="19" y="26"/>
                </a:cxn>
                <a:cxn ang="0">
                  <a:pos x="22" y="24"/>
                </a:cxn>
                <a:cxn ang="0">
                  <a:pos x="24" y="21"/>
                </a:cxn>
                <a:cxn ang="0">
                  <a:pos x="26" y="17"/>
                </a:cxn>
                <a:cxn ang="0">
                  <a:pos x="26" y="14"/>
                </a:cxn>
              </a:cxnLst>
              <a:rect l="0" t="0" r="r" b="b"/>
              <a:pathLst>
                <a:path w="26" h="26">
                  <a:moveTo>
                    <a:pt x="26" y="14"/>
                  </a:moveTo>
                  <a:lnTo>
                    <a:pt x="26" y="10"/>
                  </a:lnTo>
                  <a:lnTo>
                    <a:pt x="24" y="7"/>
                  </a:lnTo>
                  <a:lnTo>
                    <a:pt x="22" y="5"/>
                  </a:lnTo>
                  <a:lnTo>
                    <a:pt x="19" y="3"/>
                  </a:lnTo>
                  <a:lnTo>
                    <a:pt x="17" y="0"/>
                  </a:lnTo>
                  <a:lnTo>
                    <a:pt x="12" y="0"/>
                  </a:lnTo>
                  <a:lnTo>
                    <a:pt x="10" y="0"/>
                  </a:lnTo>
                  <a:lnTo>
                    <a:pt x="7" y="3"/>
                  </a:lnTo>
                  <a:lnTo>
                    <a:pt x="3" y="5"/>
                  </a:lnTo>
                  <a:lnTo>
                    <a:pt x="0" y="7"/>
                  </a:lnTo>
                  <a:lnTo>
                    <a:pt x="0" y="10"/>
                  </a:lnTo>
                  <a:lnTo>
                    <a:pt x="0" y="14"/>
                  </a:lnTo>
                  <a:lnTo>
                    <a:pt x="0" y="17"/>
                  </a:lnTo>
                  <a:lnTo>
                    <a:pt x="0" y="21"/>
                  </a:lnTo>
                  <a:lnTo>
                    <a:pt x="3" y="24"/>
                  </a:lnTo>
                  <a:lnTo>
                    <a:pt x="7" y="26"/>
                  </a:lnTo>
                  <a:lnTo>
                    <a:pt x="10" y="26"/>
                  </a:lnTo>
                  <a:lnTo>
                    <a:pt x="12" y="26"/>
                  </a:lnTo>
                  <a:lnTo>
                    <a:pt x="17" y="26"/>
                  </a:lnTo>
                  <a:lnTo>
                    <a:pt x="19" y="26"/>
                  </a:lnTo>
                  <a:lnTo>
                    <a:pt x="22" y="24"/>
                  </a:lnTo>
                  <a:lnTo>
                    <a:pt x="24" y="21"/>
                  </a:lnTo>
                  <a:lnTo>
                    <a:pt x="26" y="17"/>
                  </a:lnTo>
                  <a:lnTo>
                    <a:pt x="26" y="14"/>
                  </a:lnTo>
                  <a:close/>
                </a:path>
              </a:pathLst>
            </a:custGeom>
            <a:solidFill>
              <a:srgbClr val="FF0000"/>
            </a:solidFill>
            <a:ln w="9525">
              <a:noFill/>
              <a:round/>
              <a:headEnd/>
              <a:tailEnd/>
            </a:ln>
          </p:spPr>
          <p:txBody>
            <a:bodyPr>
              <a:prstTxWarp prst="textNoShape">
                <a:avLst/>
              </a:prstTxWarp>
            </a:bodyPr>
            <a:lstStyle/>
            <a:p>
              <a:endParaRPr lang="es-ES_tradnl"/>
            </a:p>
          </p:txBody>
        </p:sp>
        <p:sp>
          <p:nvSpPr>
            <p:cNvPr id="306679" name="Freeform 503"/>
            <p:cNvSpPr>
              <a:spLocks/>
            </p:cNvSpPr>
            <p:nvPr/>
          </p:nvSpPr>
          <p:spPr bwMode="auto">
            <a:xfrm>
              <a:off x="2281" y="1962"/>
              <a:ext cx="59" cy="65"/>
            </a:xfrm>
            <a:custGeom>
              <a:avLst/>
              <a:gdLst/>
              <a:ahLst/>
              <a:cxnLst>
                <a:cxn ang="0">
                  <a:pos x="26" y="14"/>
                </a:cxn>
                <a:cxn ang="0">
                  <a:pos x="26" y="9"/>
                </a:cxn>
                <a:cxn ang="0">
                  <a:pos x="24" y="7"/>
                </a:cxn>
                <a:cxn ang="0">
                  <a:pos x="22" y="4"/>
                </a:cxn>
                <a:cxn ang="0">
                  <a:pos x="19" y="2"/>
                </a:cxn>
                <a:cxn ang="0">
                  <a:pos x="17" y="0"/>
                </a:cxn>
                <a:cxn ang="0">
                  <a:pos x="12" y="0"/>
                </a:cxn>
                <a:cxn ang="0">
                  <a:pos x="10" y="0"/>
                </a:cxn>
                <a:cxn ang="0">
                  <a:pos x="8" y="2"/>
                </a:cxn>
                <a:cxn ang="0">
                  <a:pos x="3" y="4"/>
                </a:cxn>
                <a:cxn ang="0">
                  <a:pos x="0" y="7"/>
                </a:cxn>
                <a:cxn ang="0">
                  <a:pos x="0" y="9"/>
                </a:cxn>
                <a:cxn ang="0">
                  <a:pos x="0" y="14"/>
                </a:cxn>
                <a:cxn ang="0">
                  <a:pos x="0" y="16"/>
                </a:cxn>
                <a:cxn ang="0">
                  <a:pos x="0" y="21"/>
                </a:cxn>
                <a:cxn ang="0">
                  <a:pos x="3" y="23"/>
                </a:cxn>
                <a:cxn ang="0">
                  <a:pos x="8" y="26"/>
                </a:cxn>
                <a:cxn ang="0">
                  <a:pos x="10" y="26"/>
                </a:cxn>
                <a:cxn ang="0">
                  <a:pos x="12" y="28"/>
                </a:cxn>
                <a:cxn ang="0">
                  <a:pos x="17" y="26"/>
                </a:cxn>
                <a:cxn ang="0">
                  <a:pos x="19" y="26"/>
                </a:cxn>
                <a:cxn ang="0">
                  <a:pos x="22" y="23"/>
                </a:cxn>
                <a:cxn ang="0">
                  <a:pos x="24" y="21"/>
                </a:cxn>
                <a:cxn ang="0">
                  <a:pos x="26" y="16"/>
                </a:cxn>
                <a:cxn ang="0">
                  <a:pos x="26" y="14"/>
                </a:cxn>
              </a:cxnLst>
              <a:rect l="0" t="0" r="r" b="b"/>
              <a:pathLst>
                <a:path w="26" h="28">
                  <a:moveTo>
                    <a:pt x="26" y="14"/>
                  </a:moveTo>
                  <a:lnTo>
                    <a:pt x="26" y="9"/>
                  </a:lnTo>
                  <a:lnTo>
                    <a:pt x="24" y="7"/>
                  </a:lnTo>
                  <a:lnTo>
                    <a:pt x="22" y="4"/>
                  </a:lnTo>
                  <a:lnTo>
                    <a:pt x="19" y="2"/>
                  </a:lnTo>
                  <a:lnTo>
                    <a:pt x="17" y="0"/>
                  </a:lnTo>
                  <a:lnTo>
                    <a:pt x="12" y="0"/>
                  </a:lnTo>
                  <a:lnTo>
                    <a:pt x="10" y="0"/>
                  </a:lnTo>
                  <a:lnTo>
                    <a:pt x="8" y="2"/>
                  </a:lnTo>
                  <a:lnTo>
                    <a:pt x="3" y="4"/>
                  </a:lnTo>
                  <a:lnTo>
                    <a:pt x="0" y="7"/>
                  </a:lnTo>
                  <a:lnTo>
                    <a:pt x="0" y="9"/>
                  </a:lnTo>
                  <a:lnTo>
                    <a:pt x="0" y="14"/>
                  </a:lnTo>
                  <a:lnTo>
                    <a:pt x="0" y="16"/>
                  </a:lnTo>
                  <a:lnTo>
                    <a:pt x="0" y="21"/>
                  </a:lnTo>
                  <a:lnTo>
                    <a:pt x="3" y="23"/>
                  </a:lnTo>
                  <a:lnTo>
                    <a:pt x="8" y="26"/>
                  </a:lnTo>
                  <a:lnTo>
                    <a:pt x="10" y="26"/>
                  </a:lnTo>
                  <a:lnTo>
                    <a:pt x="12" y="28"/>
                  </a:lnTo>
                  <a:lnTo>
                    <a:pt x="17" y="26"/>
                  </a:lnTo>
                  <a:lnTo>
                    <a:pt x="19" y="26"/>
                  </a:lnTo>
                  <a:lnTo>
                    <a:pt x="22" y="23"/>
                  </a:lnTo>
                  <a:lnTo>
                    <a:pt x="24" y="21"/>
                  </a:lnTo>
                  <a:lnTo>
                    <a:pt x="26" y="16"/>
                  </a:lnTo>
                  <a:lnTo>
                    <a:pt x="26" y="14"/>
                  </a:lnTo>
                </a:path>
              </a:pathLst>
            </a:custGeom>
            <a:noFill/>
            <a:ln w="19050" cap="flat">
              <a:solidFill>
                <a:srgbClr val="FF0000"/>
              </a:solidFill>
              <a:prstDash val="solid"/>
              <a:miter lim="800000"/>
              <a:headEnd/>
              <a:tailEnd/>
            </a:ln>
          </p:spPr>
          <p:txBody>
            <a:bodyPr>
              <a:prstTxWarp prst="textNoShape">
                <a:avLst/>
              </a:prstTxWarp>
            </a:bodyPr>
            <a:lstStyle/>
            <a:p>
              <a:endParaRPr lang="es-ES_tradnl"/>
            </a:p>
          </p:txBody>
        </p:sp>
        <p:sp>
          <p:nvSpPr>
            <p:cNvPr id="306680" name="Freeform 504"/>
            <p:cNvSpPr>
              <a:spLocks/>
            </p:cNvSpPr>
            <p:nvPr/>
          </p:nvSpPr>
          <p:spPr bwMode="auto">
            <a:xfrm>
              <a:off x="2571" y="2011"/>
              <a:ext cx="59" cy="65"/>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7" y="2"/>
                </a:cxn>
                <a:cxn ang="0">
                  <a:pos x="2" y="5"/>
                </a:cxn>
                <a:cxn ang="0">
                  <a:pos x="0" y="7"/>
                </a:cxn>
                <a:cxn ang="0">
                  <a:pos x="0" y="12"/>
                </a:cxn>
                <a:cxn ang="0">
                  <a:pos x="0" y="14"/>
                </a:cxn>
                <a:cxn ang="0">
                  <a:pos x="0" y="19"/>
                </a:cxn>
                <a:cxn ang="0">
                  <a:pos x="0" y="21"/>
                </a:cxn>
                <a:cxn ang="0">
                  <a:pos x="2" y="23"/>
                </a:cxn>
                <a:cxn ang="0">
                  <a:pos x="7" y="26"/>
                </a:cxn>
                <a:cxn ang="0">
                  <a:pos x="10" y="26"/>
                </a:cxn>
                <a:cxn ang="0">
                  <a:pos x="12" y="28"/>
                </a:cxn>
                <a:cxn ang="0">
                  <a:pos x="17" y="26"/>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7" y="2"/>
                  </a:lnTo>
                  <a:lnTo>
                    <a:pt x="2" y="5"/>
                  </a:lnTo>
                  <a:lnTo>
                    <a:pt x="0" y="7"/>
                  </a:lnTo>
                  <a:lnTo>
                    <a:pt x="0" y="12"/>
                  </a:lnTo>
                  <a:lnTo>
                    <a:pt x="0" y="14"/>
                  </a:lnTo>
                  <a:lnTo>
                    <a:pt x="0" y="19"/>
                  </a:lnTo>
                  <a:lnTo>
                    <a:pt x="0" y="21"/>
                  </a:lnTo>
                  <a:lnTo>
                    <a:pt x="2" y="23"/>
                  </a:lnTo>
                  <a:lnTo>
                    <a:pt x="7" y="26"/>
                  </a:lnTo>
                  <a:lnTo>
                    <a:pt x="10" y="26"/>
                  </a:lnTo>
                  <a:lnTo>
                    <a:pt x="12" y="28"/>
                  </a:lnTo>
                  <a:lnTo>
                    <a:pt x="17" y="26"/>
                  </a:lnTo>
                  <a:lnTo>
                    <a:pt x="19" y="26"/>
                  </a:lnTo>
                  <a:lnTo>
                    <a:pt x="21" y="23"/>
                  </a:lnTo>
                  <a:lnTo>
                    <a:pt x="24" y="21"/>
                  </a:lnTo>
                  <a:lnTo>
                    <a:pt x="26" y="19"/>
                  </a:lnTo>
                  <a:lnTo>
                    <a:pt x="26" y="14"/>
                  </a:lnTo>
                  <a:close/>
                </a:path>
              </a:pathLst>
            </a:custGeom>
            <a:solidFill>
              <a:srgbClr val="FF0000"/>
            </a:solidFill>
            <a:ln w="9525">
              <a:noFill/>
              <a:round/>
              <a:headEnd/>
              <a:tailEnd/>
            </a:ln>
          </p:spPr>
          <p:txBody>
            <a:bodyPr>
              <a:prstTxWarp prst="textNoShape">
                <a:avLst/>
              </a:prstTxWarp>
            </a:bodyPr>
            <a:lstStyle/>
            <a:p>
              <a:endParaRPr lang="es-ES_tradnl"/>
            </a:p>
          </p:txBody>
        </p:sp>
        <p:sp>
          <p:nvSpPr>
            <p:cNvPr id="306681" name="Freeform 505"/>
            <p:cNvSpPr>
              <a:spLocks/>
            </p:cNvSpPr>
            <p:nvPr/>
          </p:nvSpPr>
          <p:spPr bwMode="auto">
            <a:xfrm>
              <a:off x="2426" y="1956"/>
              <a:ext cx="59" cy="60"/>
            </a:xfrm>
            <a:custGeom>
              <a:avLst/>
              <a:gdLst/>
              <a:ahLst/>
              <a:cxnLst>
                <a:cxn ang="0">
                  <a:pos x="26" y="14"/>
                </a:cxn>
                <a:cxn ang="0">
                  <a:pos x="26" y="10"/>
                </a:cxn>
                <a:cxn ang="0">
                  <a:pos x="24" y="7"/>
                </a:cxn>
                <a:cxn ang="0">
                  <a:pos x="22" y="5"/>
                </a:cxn>
                <a:cxn ang="0">
                  <a:pos x="19" y="3"/>
                </a:cxn>
                <a:cxn ang="0">
                  <a:pos x="17" y="0"/>
                </a:cxn>
                <a:cxn ang="0">
                  <a:pos x="12" y="0"/>
                </a:cxn>
                <a:cxn ang="0">
                  <a:pos x="10" y="0"/>
                </a:cxn>
                <a:cxn ang="0">
                  <a:pos x="7" y="3"/>
                </a:cxn>
                <a:cxn ang="0">
                  <a:pos x="3" y="5"/>
                </a:cxn>
                <a:cxn ang="0">
                  <a:pos x="0" y="7"/>
                </a:cxn>
                <a:cxn ang="0">
                  <a:pos x="0" y="10"/>
                </a:cxn>
                <a:cxn ang="0">
                  <a:pos x="0" y="14"/>
                </a:cxn>
                <a:cxn ang="0">
                  <a:pos x="0" y="17"/>
                </a:cxn>
                <a:cxn ang="0">
                  <a:pos x="0" y="21"/>
                </a:cxn>
                <a:cxn ang="0">
                  <a:pos x="3" y="24"/>
                </a:cxn>
                <a:cxn ang="0">
                  <a:pos x="7" y="26"/>
                </a:cxn>
                <a:cxn ang="0">
                  <a:pos x="10" y="26"/>
                </a:cxn>
                <a:cxn ang="0">
                  <a:pos x="12" y="26"/>
                </a:cxn>
                <a:cxn ang="0">
                  <a:pos x="17" y="26"/>
                </a:cxn>
                <a:cxn ang="0">
                  <a:pos x="19" y="26"/>
                </a:cxn>
                <a:cxn ang="0">
                  <a:pos x="22" y="24"/>
                </a:cxn>
                <a:cxn ang="0">
                  <a:pos x="24" y="21"/>
                </a:cxn>
                <a:cxn ang="0">
                  <a:pos x="26" y="17"/>
                </a:cxn>
                <a:cxn ang="0">
                  <a:pos x="26" y="14"/>
                </a:cxn>
              </a:cxnLst>
              <a:rect l="0" t="0" r="r" b="b"/>
              <a:pathLst>
                <a:path w="26" h="26">
                  <a:moveTo>
                    <a:pt x="26" y="14"/>
                  </a:moveTo>
                  <a:lnTo>
                    <a:pt x="26" y="10"/>
                  </a:lnTo>
                  <a:lnTo>
                    <a:pt x="24" y="7"/>
                  </a:lnTo>
                  <a:lnTo>
                    <a:pt x="22" y="5"/>
                  </a:lnTo>
                  <a:lnTo>
                    <a:pt x="19" y="3"/>
                  </a:lnTo>
                  <a:lnTo>
                    <a:pt x="17" y="0"/>
                  </a:lnTo>
                  <a:lnTo>
                    <a:pt x="12" y="0"/>
                  </a:lnTo>
                  <a:lnTo>
                    <a:pt x="10" y="0"/>
                  </a:lnTo>
                  <a:lnTo>
                    <a:pt x="7" y="3"/>
                  </a:lnTo>
                  <a:lnTo>
                    <a:pt x="3" y="5"/>
                  </a:lnTo>
                  <a:lnTo>
                    <a:pt x="0" y="7"/>
                  </a:lnTo>
                  <a:lnTo>
                    <a:pt x="0" y="10"/>
                  </a:lnTo>
                  <a:lnTo>
                    <a:pt x="0" y="14"/>
                  </a:lnTo>
                  <a:lnTo>
                    <a:pt x="0" y="17"/>
                  </a:lnTo>
                  <a:lnTo>
                    <a:pt x="0" y="21"/>
                  </a:lnTo>
                  <a:lnTo>
                    <a:pt x="3" y="24"/>
                  </a:lnTo>
                  <a:lnTo>
                    <a:pt x="7" y="26"/>
                  </a:lnTo>
                  <a:lnTo>
                    <a:pt x="10" y="26"/>
                  </a:lnTo>
                  <a:lnTo>
                    <a:pt x="12" y="26"/>
                  </a:lnTo>
                  <a:lnTo>
                    <a:pt x="17" y="26"/>
                  </a:lnTo>
                  <a:lnTo>
                    <a:pt x="19" y="26"/>
                  </a:lnTo>
                  <a:lnTo>
                    <a:pt x="22" y="24"/>
                  </a:lnTo>
                  <a:lnTo>
                    <a:pt x="24" y="21"/>
                  </a:lnTo>
                  <a:lnTo>
                    <a:pt x="26" y="17"/>
                  </a:lnTo>
                  <a:lnTo>
                    <a:pt x="26" y="14"/>
                  </a:lnTo>
                </a:path>
              </a:pathLst>
            </a:custGeom>
            <a:noFill/>
            <a:ln w="19050" cap="flat">
              <a:solidFill>
                <a:srgbClr val="FF0000"/>
              </a:solidFill>
              <a:prstDash val="solid"/>
              <a:miter lim="800000"/>
              <a:headEnd/>
              <a:tailEnd/>
            </a:ln>
          </p:spPr>
          <p:txBody>
            <a:bodyPr>
              <a:prstTxWarp prst="textNoShape">
                <a:avLst/>
              </a:prstTxWarp>
            </a:bodyPr>
            <a:lstStyle/>
            <a:p>
              <a:endParaRPr lang="es-ES_tradnl"/>
            </a:p>
          </p:txBody>
        </p:sp>
        <p:sp>
          <p:nvSpPr>
            <p:cNvPr id="306682" name="Freeform 506"/>
            <p:cNvSpPr>
              <a:spLocks/>
            </p:cNvSpPr>
            <p:nvPr/>
          </p:nvSpPr>
          <p:spPr bwMode="auto">
            <a:xfrm>
              <a:off x="2715" y="2016"/>
              <a:ext cx="59" cy="60"/>
            </a:xfrm>
            <a:custGeom>
              <a:avLst/>
              <a:gdLst/>
              <a:ahLst/>
              <a:cxnLst>
                <a:cxn ang="0">
                  <a:pos x="26" y="12"/>
                </a:cxn>
                <a:cxn ang="0">
                  <a:pos x="26" y="10"/>
                </a:cxn>
                <a:cxn ang="0">
                  <a:pos x="23" y="7"/>
                </a:cxn>
                <a:cxn ang="0">
                  <a:pos x="21" y="3"/>
                </a:cxn>
                <a:cxn ang="0">
                  <a:pos x="19" y="3"/>
                </a:cxn>
                <a:cxn ang="0">
                  <a:pos x="16" y="0"/>
                </a:cxn>
                <a:cxn ang="0">
                  <a:pos x="12" y="0"/>
                </a:cxn>
                <a:cxn ang="0">
                  <a:pos x="9" y="0"/>
                </a:cxn>
                <a:cxn ang="0">
                  <a:pos x="5" y="3"/>
                </a:cxn>
                <a:cxn ang="0">
                  <a:pos x="2" y="3"/>
                </a:cxn>
                <a:cxn ang="0">
                  <a:pos x="0" y="7"/>
                </a:cxn>
                <a:cxn ang="0">
                  <a:pos x="0" y="10"/>
                </a:cxn>
                <a:cxn ang="0">
                  <a:pos x="0" y="12"/>
                </a:cxn>
                <a:cxn ang="0">
                  <a:pos x="0" y="17"/>
                </a:cxn>
                <a:cxn ang="0">
                  <a:pos x="0" y="19"/>
                </a:cxn>
                <a:cxn ang="0">
                  <a:pos x="2" y="21"/>
                </a:cxn>
                <a:cxn ang="0">
                  <a:pos x="5" y="24"/>
                </a:cxn>
                <a:cxn ang="0">
                  <a:pos x="9" y="26"/>
                </a:cxn>
                <a:cxn ang="0">
                  <a:pos x="12" y="26"/>
                </a:cxn>
                <a:cxn ang="0">
                  <a:pos x="16" y="26"/>
                </a:cxn>
                <a:cxn ang="0">
                  <a:pos x="19" y="24"/>
                </a:cxn>
                <a:cxn ang="0">
                  <a:pos x="21" y="21"/>
                </a:cxn>
                <a:cxn ang="0">
                  <a:pos x="23" y="19"/>
                </a:cxn>
                <a:cxn ang="0">
                  <a:pos x="26" y="17"/>
                </a:cxn>
                <a:cxn ang="0">
                  <a:pos x="26" y="12"/>
                </a:cxn>
              </a:cxnLst>
              <a:rect l="0" t="0" r="r" b="b"/>
              <a:pathLst>
                <a:path w="26" h="26">
                  <a:moveTo>
                    <a:pt x="26" y="12"/>
                  </a:moveTo>
                  <a:lnTo>
                    <a:pt x="26" y="10"/>
                  </a:lnTo>
                  <a:lnTo>
                    <a:pt x="23" y="7"/>
                  </a:lnTo>
                  <a:lnTo>
                    <a:pt x="21" y="3"/>
                  </a:lnTo>
                  <a:lnTo>
                    <a:pt x="19" y="3"/>
                  </a:lnTo>
                  <a:lnTo>
                    <a:pt x="16" y="0"/>
                  </a:lnTo>
                  <a:lnTo>
                    <a:pt x="12" y="0"/>
                  </a:lnTo>
                  <a:lnTo>
                    <a:pt x="9" y="0"/>
                  </a:lnTo>
                  <a:lnTo>
                    <a:pt x="5" y="3"/>
                  </a:lnTo>
                  <a:lnTo>
                    <a:pt x="2" y="3"/>
                  </a:lnTo>
                  <a:lnTo>
                    <a:pt x="0" y="7"/>
                  </a:lnTo>
                  <a:lnTo>
                    <a:pt x="0" y="10"/>
                  </a:lnTo>
                  <a:lnTo>
                    <a:pt x="0" y="12"/>
                  </a:lnTo>
                  <a:lnTo>
                    <a:pt x="0" y="17"/>
                  </a:lnTo>
                  <a:lnTo>
                    <a:pt x="0" y="19"/>
                  </a:lnTo>
                  <a:lnTo>
                    <a:pt x="2" y="21"/>
                  </a:lnTo>
                  <a:lnTo>
                    <a:pt x="5" y="24"/>
                  </a:lnTo>
                  <a:lnTo>
                    <a:pt x="9" y="26"/>
                  </a:lnTo>
                  <a:lnTo>
                    <a:pt x="12" y="26"/>
                  </a:lnTo>
                  <a:lnTo>
                    <a:pt x="16" y="26"/>
                  </a:lnTo>
                  <a:lnTo>
                    <a:pt x="19" y="24"/>
                  </a:lnTo>
                  <a:lnTo>
                    <a:pt x="21" y="21"/>
                  </a:lnTo>
                  <a:lnTo>
                    <a:pt x="23" y="19"/>
                  </a:lnTo>
                  <a:lnTo>
                    <a:pt x="26" y="17"/>
                  </a:lnTo>
                  <a:lnTo>
                    <a:pt x="26" y="12"/>
                  </a:lnTo>
                  <a:close/>
                </a:path>
              </a:pathLst>
            </a:custGeom>
            <a:solidFill>
              <a:srgbClr val="FF0000"/>
            </a:solidFill>
            <a:ln w="9525">
              <a:noFill/>
              <a:round/>
              <a:headEnd/>
              <a:tailEnd/>
            </a:ln>
          </p:spPr>
          <p:txBody>
            <a:bodyPr>
              <a:prstTxWarp prst="textNoShape">
                <a:avLst/>
              </a:prstTxWarp>
            </a:bodyPr>
            <a:lstStyle/>
            <a:p>
              <a:endParaRPr lang="es-ES_tradnl"/>
            </a:p>
          </p:txBody>
        </p:sp>
        <p:sp>
          <p:nvSpPr>
            <p:cNvPr id="306683" name="Freeform 507"/>
            <p:cNvSpPr>
              <a:spLocks/>
            </p:cNvSpPr>
            <p:nvPr/>
          </p:nvSpPr>
          <p:spPr bwMode="auto">
            <a:xfrm>
              <a:off x="2571" y="2011"/>
              <a:ext cx="59" cy="65"/>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7" y="2"/>
                </a:cxn>
                <a:cxn ang="0">
                  <a:pos x="2" y="5"/>
                </a:cxn>
                <a:cxn ang="0">
                  <a:pos x="0" y="7"/>
                </a:cxn>
                <a:cxn ang="0">
                  <a:pos x="0" y="12"/>
                </a:cxn>
                <a:cxn ang="0">
                  <a:pos x="0" y="14"/>
                </a:cxn>
                <a:cxn ang="0">
                  <a:pos x="0" y="19"/>
                </a:cxn>
                <a:cxn ang="0">
                  <a:pos x="0" y="21"/>
                </a:cxn>
                <a:cxn ang="0">
                  <a:pos x="2" y="23"/>
                </a:cxn>
                <a:cxn ang="0">
                  <a:pos x="7" y="26"/>
                </a:cxn>
                <a:cxn ang="0">
                  <a:pos x="10" y="26"/>
                </a:cxn>
                <a:cxn ang="0">
                  <a:pos x="12" y="28"/>
                </a:cxn>
                <a:cxn ang="0">
                  <a:pos x="17" y="26"/>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7" y="2"/>
                  </a:lnTo>
                  <a:lnTo>
                    <a:pt x="2" y="5"/>
                  </a:lnTo>
                  <a:lnTo>
                    <a:pt x="0" y="7"/>
                  </a:lnTo>
                  <a:lnTo>
                    <a:pt x="0" y="12"/>
                  </a:lnTo>
                  <a:lnTo>
                    <a:pt x="0" y="14"/>
                  </a:lnTo>
                  <a:lnTo>
                    <a:pt x="0" y="19"/>
                  </a:lnTo>
                  <a:lnTo>
                    <a:pt x="0" y="21"/>
                  </a:lnTo>
                  <a:lnTo>
                    <a:pt x="2" y="23"/>
                  </a:lnTo>
                  <a:lnTo>
                    <a:pt x="7" y="26"/>
                  </a:lnTo>
                  <a:lnTo>
                    <a:pt x="10" y="26"/>
                  </a:lnTo>
                  <a:lnTo>
                    <a:pt x="12" y="28"/>
                  </a:lnTo>
                  <a:lnTo>
                    <a:pt x="17" y="26"/>
                  </a:lnTo>
                  <a:lnTo>
                    <a:pt x="19" y="26"/>
                  </a:lnTo>
                  <a:lnTo>
                    <a:pt x="21" y="23"/>
                  </a:lnTo>
                  <a:lnTo>
                    <a:pt x="24" y="21"/>
                  </a:lnTo>
                  <a:lnTo>
                    <a:pt x="26" y="19"/>
                  </a:lnTo>
                  <a:lnTo>
                    <a:pt x="26" y="14"/>
                  </a:lnTo>
                </a:path>
              </a:pathLst>
            </a:custGeom>
            <a:noFill/>
            <a:ln w="19050" cap="flat">
              <a:solidFill>
                <a:srgbClr val="FF0000"/>
              </a:solidFill>
              <a:prstDash val="solid"/>
              <a:miter lim="800000"/>
              <a:headEnd/>
              <a:tailEnd/>
            </a:ln>
          </p:spPr>
          <p:txBody>
            <a:bodyPr>
              <a:prstTxWarp prst="textNoShape">
                <a:avLst/>
              </a:prstTxWarp>
            </a:bodyPr>
            <a:lstStyle/>
            <a:p>
              <a:endParaRPr lang="es-ES_tradnl"/>
            </a:p>
          </p:txBody>
        </p:sp>
        <p:sp>
          <p:nvSpPr>
            <p:cNvPr id="306684" name="Freeform 508"/>
            <p:cNvSpPr>
              <a:spLocks/>
            </p:cNvSpPr>
            <p:nvPr/>
          </p:nvSpPr>
          <p:spPr bwMode="auto">
            <a:xfrm>
              <a:off x="2860" y="2011"/>
              <a:ext cx="59" cy="60"/>
            </a:xfrm>
            <a:custGeom>
              <a:avLst/>
              <a:gdLst/>
              <a:ahLst/>
              <a:cxnLst>
                <a:cxn ang="0">
                  <a:pos x="26" y="12"/>
                </a:cxn>
                <a:cxn ang="0">
                  <a:pos x="26" y="9"/>
                </a:cxn>
                <a:cxn ang="0">
                  <a:pos x="23" y="5"/>
                </a:cxn>
                <a:cxn ang="0">
                  <a:pos x="21" y="2"/>
                </a:cxn>
                <a:cxn ang="0">
                  <a:pos x="19" y="0"/>
                </a:cxn>
                <a:cxn ang="0">
                  <a:pos x="16" y="0"/>
                </a:cxn>
                <a:cxn ang="0">
                  <a:pos x="11" y="0"/>
                </a:cxn>
                <a:cxn ang="0">
                  <a:pos x="9" y="0"/>
                </a:cxn>
                <a:cxn ang="0">
                  <a:pos x="4" y="0"/>
                </a:cxn>
                <a:cxn ang="0">
                  <a:pos x="2" y="2"/>
                </a:cxn>
                <a:cxn ang="0">
                  <a:pos x="0" y="5"/>
                </a:cxn>
                <a:cxn ang="0">
                  <a:pos x="0" y="9"/>
                </a:cxn>
                <a:cxn ang="0">
                  <a:pos x="0" y="12"/>
                </a:cxn>
                <a:cxn ang="0">
                  <a:pos x="0" y="16"/>
                </a:cxn>
                <a:cxn ang="0">
                  <a:pos x="0" y="19"/>
                </a:cxn>
                <a:cxn ang="0">
                  <a:pos x="2" y="21"/>
                </a:cxn>
                <a:cxn ang="0">
                  <a:pos x="4" y="23"/>
                </a:cxn>
                <a:cxn ang="0">
                  <a:pos x="9" y="26"/>
                </a:cxn>
                <a:cxn ang="0">
                  <a:pos x="11" y="26"/>
                </a:cxn>
                <a:cxn ang="0">
                  <a:pos x="16" y="26"/>
                </a:cxn>
                <a:cxn ang="0">
                  <a:pos x="19" y="23"/>
                </a:cxn>
                <a:cxn ang="0">
                  <a:pos x="21" y="21"/>
                </a:cxn>
                <a:cxn ang="0">
                  <a:pos x="23" y="19"/>
                </a:cxn>
                <a:cxn ang="0">
                  <a:pos x="26" y="16"/>
                </a:cxn>
                <a:cxn ang="0">
                  <a:pos x="26" y="12"/>
                </a:cxn>
              </a:cxnLst>
              <a:rect l="0" t="0" r="r" b="b"/>
              <a:pathLst>
                <a:path w="26" h="26">
                  <a:moveTo>
                    <a:pt x="26" y="12"/>
                  </a:moveTo>
                  <a:lnTo>
                    <a:pt x="26" y="9"/>
                  </a:lnTo>
                  <a:lnTo>
                    <a:pt x="23" y="5"/>
                  </a:lnTo>
                  <a:lnTo>
                    <a:pt x="21" y="2"/>
                  </a:lnTo>
                  <a:lnTo>
                    <a:pt x="19" y="0"/>
                  </a:lnTo>
                  <a:lnTo>
                    <a:pt x="16" y="0"/>
                  </a:lnTo>
                  <a:lnTo>
                    <a:pt x="11" y="0"/>
                  </a:lnTo>
                  <a:lnTo>
                    <a:pt x="9" y="0"/>
                  </a:lnTo>
                  <a:lnTo>
                    <a:pt x="4" y="0"/>
                  </a:lnTo>
                  <a:lnTo>
                    <a:pt x="2" y="2"/>
                  </a:lnTo>
                  <a:lnTo>
                    <a:pt x="0" y="5"/>
                  </a:lnTo>
                  <a:lnTo>
                    <a:pt x="0" y="9"/>
                  </a:lnTo>
                  <a:lnTo>
                    <a:pt x="0" y="12"/>
                  </a:lnTo>
                  <a:lnTo>
                    <a:pt x="0" y="16"/>
                  </a:lnTo>
                  <a:lnTo>
                    <a:pt x="0" y="19"/>
                  </a:lnTo>
                  <a:lnTo>
                    <a:pt x="2" y="21"/>
                  </a:lnTo>
                  <a:lnTo>
                    <a:pt x="4" y="23"/>
                  </a:lnTo>
                  <a:lnTo>
                    <a:pt x="9" y="26"/>
                  </a:lnTo>
                  <a:lnTo>
                    <a:pt x="11" y="26"/>
                  </a:lnTo>
                  <a:lnTo>
                    <a:pt x="16" y="26"/>
                  </a:lnTo>
                  <a:lnTo>
                    <a:pt x="19" y="23"/>
                  </a:lnTo>
                  <a:lnTo>
                    <a:pt x="21" y="21"/>
                  </a:lnTo>
                  <a:lnTo>
                    <a:pt x="23" y="19"/>
                  </a:lnTo>
                  <a:lnTo>
                    <a:pt x="26" y="16"/>
                  </a:lnTo>
                  <a:lnTo>
                    <a:pt x="26" y="12"/>
                  </a:lnTo>
                  <a:close/>
                </a:path>
              </a:pathLst>
            </a:custGeom>
            <a:solidFill>
              <a:srgbClr val="FF0000"/>
            </a:solidFill>
            <a:ln w="9525">
              <a:noFill/>
              <a:round/>
              <a:headEnd/>
              <a:tailEnd/>
            </a:ln>
          </p:spPr>
          <p:txBody>
            <a:bodyPr>
              <a:prstTxWarp prst="textNoShape">
                <a:avLst/>
              </a:prstTxWarp>
            </a:bodyPr>
            <a:lstStyle/>
            <a:p>
              <a:endParaRPr lang="es-ES_tradnl"/>
            </a:p>
          </p:txBody>
        </p:sp>
        <p:sp>
          <p:nvSpPr>
            <p:cNvPr id="306685" name="Freeform 509"/>
            <p:cNvSpPr>
              <a:spLocks/>
            </p:cNvSpPr>
            <p:nvPr/>
          </p:nvSpPr>
          <p:spPr bwMode="auto">
            <a:xfrm>
              <a:off x="2715" y="2016"/>
              <a:ext cx="59" cy="60"/>
            </a:xfrm>
            <a:custGeom>
              <a:avLst/>
              <a:gdLst/>
              <a:ahLst/>
              <a:cxnLst>
                <a:cxn ang="0">
                  <a:pos x="26" y="12"/>
                </a:cxn>
                <a:cxn ang="0">
                  <a:pos x="26" y="10"/>
                </a:cxn>
                <a:cxn ang="0">
                  <a:pos x="23" y="7"/>
                </a:cxn>
                <a:cxn ang="0">
                  <a:pos x="21" y="3"/>
                </a:cxn>
                <a:cxn ang="0">
                  <a:pos x="19" y="3"/>
                </a:cxn>
                <a:cxn ang="0">
                  <a:pos x="16" y="0"/>
                </a:cxn>
                <a:cxn ang="0">
                  <a:pos x="12" y="0"/>
                </a:cxn>
                <a:cxn ang="0">
                  <a:pos x="9" y="0"/>
                </a:cxn>
                <a:cxn ang="0">
                  <a:pos x="5" y="3"/>
                </a:cxn>
                <a:cxn ang="0">
                  <a:pos x="2" y="3"/>
                </a:cxn>
                <a:cxn ang="0">
                  <a:pos x="0" y="7"/>
                </a:cxn>
                <a:cxn ang="0">
                  <a:pos x="0" y="10"/>
                </a:cxn>
                <a:cxn ang="0">
                  <a:pos x="0" y="12"/>
                </a:cxn>
                <a:cxn ang="0">
                  <a:pos x="0" y="17"/>
                </a:cxn>
                <a:cxn ang="0">
                  <a:pos x="0" y="19"/>
                </a:cxn>
                <a:cxn ang="0">
                  <a:pos x="2" y="21"/>
                </a:cxn>
                <a:cxn ang="0">
                  <a:pos x="5" y="24"/>
                </a:cxn>
                <a:cxn ang="0">
                  <a:pos x="9" y="26"/>
                </a:cxn>
                <a:cxn ang="0">
                  <a:pos x="12" y="26"/>
                </a:cxn>
                <a:cxn ang="0">
                  <a:pos x="16" y="26"/>
                </a:cxn>
                <a:cxn ang="0">
                  <a:pos x="19" y="24"/>
                </a:cxn>
                <a:cxn ang="0">
                  <a:pos x="21" y="21"/>
                </a:cxn>
                <a:cxn ang="0">
                  <a:pos x="23" y="19"/>
                </a:cxn>
                <a:cxn ang="0">
                  <a:pos x="26" y="17"/>
                </a:cxn>
                <a:cxn ang="0">
                  <a:pos x="26" y="12"/>
                </a:cxn>
              </a:cxnLst>
              <a:rect l="0" t="0" r="r" b="b"/>
              <a:pathLst>
                <a:path w="26" h="26">
                  <a:moveTo>
                    <a:pt x="26" y="12"/>
                  </a:moveTo>
                  <a:lnTo>
                    <a:pt x="26" y="10"/>
                  </a:lnTo>
                  <a:lnTo>
                    <a:pt x="23" y="7"/>
                  </a:lnTo>
                  <a:lnTo>
                    <a:pt x="21" y="3"/>
                  </a:lnTo>
                  <a:lnTo>
                    <a:pt x="19" y="3"/>
                  </a:lnTo>
                  <a:lnTo>
                    <a:pt x="16" y="0"/>
                  </a:lnTo>
                  <a:lnTo>
                    <a:pt x="12" y="0"/>
                  </a:lnTo>
                  <a:lnTo>
                    <a:pt x="9" y="0"/>
                  </a:lnTo>
                  <a:lnTo>
                    <a:pt x="5" y="3"/>
                  </a:lnTo>
                  <a:lnTo>
                    <a:pt x="2" y="3"/>
                  </a:lnTo>
                  <a:lnTo>
                    <a:pt x="0" y="7"/>
                  </a:lnTo>
                  <a:lnTo>
                    <a:pt x="0" y="10"/>
                  </a:lnTo>
                  <a:lnTo>
                    <a:pt x="0" y="12"/>
                  </a:lnTo>
                  <a:lnTo>
                    <a:pt x="0" y="17"/>
                  </a:lnTo>
                  <a:lnTo>
                    <a:pt x="0" y="19"/>
                  </a:lnTo>
                  <a:lnTo>
                    <a:pt x="2" y="21"/>
                  </a:lnTo>
                  <a:lnTo>
                    <a:pt x="5" y="24"/>
                  </a:lnTo>
                  <a:lnTo>
                    <a:pt x="9" y="26"/>
                  </a:lnTo>
                  <a:lnTo>
                    <a:pt x="12" y="26"/>
                  </a:lnTo>
                  <a:lnTo>
                    <a:pt x="16" y="26"/>
                  </a:lnTo>
                  <a:lnTo>
                    <a:pt x="19" y="24"/>
                  </a:lnTo>
                  <a:lnTo>
                    <a:pt x="21" y="21"/>
                  </a:lnTo>
                  <a:lnTo>
                    <a:pt x="23" y="19"/>
                  </a:lnTo>
                  <a:lnTo>
                    <a:pt x="26" y="17"/>
                  </a:lnTo>
                  <a:lnTo>
                    <a:pt x="26" y="12"/>
                  </a:lnTo>
                </a:path>
              </a:pathLst>
            </a:custGeom>
            <a:noFill/>
            <a:ln w="19050" cap="flat">
              <a:solidFill>
                <a:srgbClr val="FF0000"/>
              </a:solidFill>
              <a:prstDash val="solid"/>
              <a:miter lim="800000"/>
              <a:headEnd/>
              <a:tailEnd/>
            </a:ln>
          </p:spPr>
          <p:txBody>
            <a:bodyPr>
              <a:prstTxWarp prst="textNoShape">
                <a:avLst/>
              </a:prstTxWarp>
            </a:bodyPr>
            <a:lstStyle/>
            <a:p>
              <a:endParaRPr lang="es-ES_tradnl"/>
            </a:p>
          </p:txBody>
        </p:sp>
        <p:sp>
          <p:nvSpPr>
            <p:cNvPr id="306686" name="Freeform 510"/>
            <p:cNvSpPr>
              <a:spLocks/>
            </p:cNvSpPr>
            <p:nvPr/>
          </p:nvSpPr>
          <p:spPr bwMode="auto">
            <a:xfrm>
              <a:off x="3003" y="1951"/>
              <a:ext cx="58" cy="60"/>
            </a:xfrm>
            <a:custGeom>
              <a:avLst/>
              <a:gdLst/>
              <a:ahLst/>
              <a:cxnLst>
                <a:cxn ang="0">
                  <a:pos x="26" y="12"/>
                </a:cxn>
                <a:cxn ang="0">
                  <a:pos x="26" y="9"/>
                </a:cxn>
                <a:cxn ang="0">
                  <a:pos x="24" y="7"/>
                </a:cxn>
                <a:cxn ang="0">
                  <a:pos x="22" y="2"/>
                </a:cxn>
                <a:cxn ang="0">
                  <a:pos x="19" y="2"/>
                </a:cxn>
                <a:cxn ang="0">
                  <a:pos x="17" y="0"/>
                </a:cxn>
                <a:cxn ang="0">
                  <a:pos x="12" y="0"/>
                </a:cxn>
                <a:cxn ang="0">
                  <a:pos x="10" y="0"/>
                </a:cxn>
                <a:cxn ang="0">
                  <a:pos x="5" y="2"/>
                </a:cxn>
                <a:cxn ang="0">
                  <a:pos x="3" y="2"/>
                </a:cxn>
                <a:cxn ang="0">
                  <a:pos x="0" y="7"/>
                </a:cxn>
                <a:cxn ang="0">
                  <a:pos x="0" y="9"/>
                </a:cxn>
                <a:cxn ang="0">
                  <a:pos x="0" y="12"/>
                </a:cxn>
                <a:cxn ang="0">
                  <a:pos x="0" y="16"/>
                </a:cxn>
                <a:cxn ang="0">
                  <a:pos x="0" y="19"/>
                </a:cxn>
                <a:cxn ang="0">
                  <a:pos x="3" y="21"/>
                </a:cxn>
                <a:cxn ang="0">
                  <a:pos x="5" y="23"/>
                </a:cxn>
                <a:cxn ang="0">
                  <a:pos x="10" y="26"/>
                </a:cxn>
                <a:cxn ang="0">
                  <a:pos x="12" y="26"/>
                </a:cxn>
                <a:cxn ang="0">
                  <a:pos x="17" y="26"/>
                </a:cxn>
                <a:cxn ang="0">
                  <a:pos x="19" y="23"/>
                </a:cxn>
                <a:cxn ang="0">
                  <a:pos x="22" y="21"/>
                </a:cxn>
                <a:cxn ang="0">
                  <a:pos x="24" y="19"/>
                </a:cxn>
                <a:cxn ang="0">
                  <a:pos x="26" y="16"/>
                </a:cxn>
                <a:cxn ang="0">
                  <a:pos x="26" y="12"/>
                </a:cxn>
              </a:cxnLst>
              <a:rect l="0" t="0" r="r" b="b"/>
              <a:pathLst>
                <a:path w="26" h="26">
                  <a:moveTo>
                    <a:pt x="26" y="12"/>
                  </a:moveTo>
                  <a:lnTo>
                    <a:pt x="26" y="9"/>
                  </a:lnTo>
                  <a:lnTo>
                    <a:pt x="24" y="7"/>
                  </a:lnTo>
                  <a:lnTo>
                    <a:pt x="22" y="2"/>
                  </a:lnTo>
                  <a:lnTo>
                    <a:pt x="19" y="2"/>
                  </a:lnTo>
                  <a:lnTo>
                    <a:pt x="17" y="0"/>
                  </a:lnTo>
                  <a:lnTo>
                    <a:pt x="12" y="0"/>
                  </a:lnTo>
                  <a:lnTo>
                    <a:pt x="10" y="0"/>
                  </a:lnTo>
                  <a:lnTo>
                    <a:pt x="5" y="2"/>
                  </a:lnTo>
                  <a:lnTo>
                    <a:pt x="3" y="2"/>
                  </a:lnTo>
                  <a:lnTo>
                    <a:pt x="0" y="7"/>
                  </a:lnTo>
                  <a:lnTo>
                    <a:pt x="0" y="9"/>
                  </a:lnTo>
                  <a:lnTo>
                    <a:pt x="0" y="12"/>
                  </a:lnTo>
                  <a:lnTo>
                    <a:pt x="0" y="16"/>
                  </a:lnTo>
                  <a:lnTo>
                    <a:pt x="0" y="19"/>
                  </a:lnTo>
                  <a:lnTo>
                    <a:pt x="3" y="21"/>
                  </a:lnTo>
                  <a:lnTo>
                    <a:pt x="5" y="23"/>
                  </a:lnTo>
                  <a:lnTo>
                    <a:pt x="10" y="26"/>
                  </a:lnTo>
                  <a:lnTo>
                    <a:pt x="12" y="26"/>
                  </a:lnTo>
                  <a:lnTo>
                    <a:pt x="17" y="26"/>
                  </a:lnTo>
                  <a:lnTo>
                    <a:pt x="19" y="23"/>
                  </a:lnTo>
                  <a:lnTo>
                    <a:pt x="22" y="21"/>
                  </a:lnTo>
                  <a:lnTo>
                    <a:pt x="24" y="19"/>
                  </a:lnTo>
                  <a:lnTo>
                    <a:pt x="26" y="16"/>
                  </a:lnTo>
                  <a:lnTo>
                    <a:pt x="26" y="12"/>
                  </a:lnTo>
                  <a:close/>
                </a:path>
              </a:pathLst>
            </a:custGeom>
            <a:solidFill>
              <a:srgbClr val="FF0000"/>
            </a:solidFill>
            <a:ln w="9525">
              <a:noFill/>
              <a:round/>
              <a:headEnd/>
              <a:tailEnd/>
            </a:ln>
          </p:spPr>
          <p:txBody>
            <a:bodyPr>
              <a:prstTxWarp prst="textNoShape">
                <a:avLst/>
              </a:prstTxWarp>
            </a:bodyPr>
            <a:lstStyle/>
            <a:p>
              <a:endParaRPr lang="es-ES_tradnl"/>
            </a:p>
          </p:txBody>
        </p:sp>
        <p:sp>
          <p:nvSpPr>
            <p:cNvPr id="306687" name="Freeform 511"/>
            <p:cNvSpPr>
              <a:spLocks/>
            </p:cNvSpPr>
            <p:nvPr/>
          </p:nvSpPr>
          <p:spPr bwMode="auto">
            <a:xfrm>
              <a:off x="2860" y="2011"/>
              <a:ext cx="59" cy="60"/>
            </a:xfrm>
            <a:custGeom>
              <a:avLst/>
              <a:gdLst/>
              <a:ahLst/>
              <a:cxnLst>
                <a:cxn ang="0">
                  <a:pos x="26" y="12"/>
                </a:cxn>
                <a:cxn ang="0">
                  <a:pos x="26" y="9"/>
                </a:cxn>
                <a:cxn ang="0">
                  <a:pos x="23" y="5"/>
                </a:cxn>
                <a:cxn ang="0">
                  <a:pos x="21" y="2"/>
                </a:cxn>
                <a:cxn ang="0">
                  <a:pos x="19" y="0"/>
                </a:cxn>
                <a:cxn ang="0">
                  <a:pos x="16" y="0"/>
                </a:cxn>
                <a:cxn ang="0">
                  <a:pos x="11" y="0"/>
                </a:cxn>
                <a:cxn ang="0">
                  <a:pos x="9" y="0"/>
                </a:cxn>
                <a:cxn ang="0">
                  <a:pos x="4" y="0"/>
                </a:cxn>
                <a:cxn ang="0">
                  <a:pos x="2" y="2"/>
                </a:cxn>
                <a:cxn ang="0">
                  <a:pos x="0" y="5"/>
                </a:cxn>
                <a:cxn ang="0">
                  <a:pos x="0" y="9"/>
                </a:cxn>
                <a:cxn ang="0">
                  <a:pos x="0" y="12"/>
                </a:cxn>
                <a:cxn ang="0">
                  <a:pos x="0" y="16"/>
                </a:cxn>
                <a:cxn ang="0">
                  <a:pos x="0" y="19"/>
                </a:cxn>
                <a:cxn ang="0">
                  <a:pos x="2" y="21"/>
                </a:cxn>
                <a:cxn ang="0">
                  <a:pos x="4" y="23"/>
                </a:cxn>
                <a:cxn ang="0">
                  <a:pos x="9" y="26"/>
                </a:cxn>
                <a:cxn ang="0">
                  <a:pos x="11" y="26"/>
                </a:cxn>
                <a:cxn ang="0">
                  <a:pos x="16" y="26"/>
                </a:cxn>
                <a:cxn ang="0">
                  <a:pos x="19" y="23"/>
                </a:cxn>
                <a:cxn ang="0">
                  <a:pos x="21" y="21"/>
                </a:cxn>
                <a:cxn ang="0">
                  <a:pos x="23" y="19"/>
                </a:cxn>
                <a:cxn ang="0">
                  <a:pos x="26" y="16"/>
                </a:cxn>
                <a:cxn ang="0">
                  <a:pos x="26" y="12"/>
                </a:cxn>
              </a:cxnLst>
              <a:rect l="0" t="0" r="r" b="b"/>
              <a:pathLst>
                <a:path w="26" h="26">
                  <a:moveTo>
                    <a:pt x="26" y="12"/>
                  </a:moveTo>
                  <a:lnTo>
                    <a:pt x="26" y="9"/>
                  </a:lnTo>
                  <a:lnTo>
                    <a:pt x="23" y="5"/>
                  </a:lnTo>
                  <a:lnTo>
                    <a:pt x="21" y="2"/>
                  </a:lnTo>
                  <a:lnTo>
                    <a:pt x="19" y="0"/>
                  </a:lnTo>
                  <a:lnTo>
                    <a:pt x="16" y="0"/>
                  </a:lnTo>
                  <a:lnTo>
                    <a:pt x="11" y="0"/>
                  </a:lnTo>
                  <a:lnTo>
                    <a:pt x="9" y="0"/>
                  </a:lnTo>
                  <a:lnTo>
                    <a:pt x="4" y="0"/>
                  </a:lnTo>
                  <a:lnTo>
                    <a:pt x="2" y="2"/>
                  </a:lnTo>
                  <a:lnTo>
                    <a:pt x="0" y="5"/>
                  </a:lnTo>
                  <a:lnTo>
                    <a:pt x="0" y="9"/>
                  </a:lnTo>
                  <a:lnTo>
                    <a:pt x="0" y="12"/>
                  </a:lnTo>
                  <a:lnTo>
                    <a:pt x="0" y="16"/>
                  </a:lnTo>
                  <a:lnTo>
                    <a:pt x="0" y="19"/>
                  </a:lnTo>
                  <a:lnTo>
                    <a:pt x="2" y="21"/>
                  </a:lnTo>
                  <a:lnTo>
                    <a:pt x="4" y="23"/>
                  </a:lnTo>
                  <a:lnTo>
                    <a:pt x="9" y="26"/>
                  </a:lnTo>
                  <a:lnTo>
                    <a:pt x="11" y="26"/>
                  </a:lnTo>
                  <a:lnTo>
                    <a:pt x="16" y="26"/>
                  </a:lnTo>
                  <a:lnTo>
                    <a:pt x="19" y="23"/>
                  </a:lnTo>
                  <a:lnTo>
                    <a:pt x="21" y="21"/>
                  </a:lnTo>
                  <a:lnTo>
                    <a:pt x="23" y="19"/>
                  </a:lnTo>
                  <a:lnTo>
                    <a:pt x="26" y="16"/>
                  </a:lnTo>
                  <a:lnTo>
                    <a:pt x="26" y="12"/>
                  </a:lnTo>
                </a:path>
              </a:pathLst>
            </a:custGeom>
            <a:noFill/>
            <a:ln w="19050" cap="flat">
              <a:solidFill>
                <a:srgbClr val="FF0000"/>
              </a:solidFill>
              <a:prstDash val="solid"/>
              <a:miter lim="800000"/>
              <a:headEnd/>
              <a:tailEnd/>
            </a:ln>
          </p:spPr>
          <p:txBody>
            <a:bodyPr>
              <a:prstTxWarp prst="textNoShape">
                <a:avLst/>
              </a:prstTxWarp>
            </a:bodyPr>
            <a:lstStyle/>
            <a:p>
              <a:endParaRPr lang="es-ES_tradnl"/>
            </a:p>
          </p:txBody>
        </p:sp>
        <p:sp>
          <p:nvSpPr>
            <p:cNvPr id="306688" name="Freeform 512"/>
            <p:cNvSpPr>
              <a:spLocks/>
            </p:cNvSpPr>
            <p:nvPr/>
          </p:nvSpPr>
          <p:spPr bwMode="auto">
            <a:xfrm>
              <a:off x="3147" y="1935"/>
              <a:ext cx="59" cy="64"/>
            </a:xfrm>
            <a:custGeom>
              <a:avLst/>
              <a:gdLst/>
              <a:ahLst/>
              <a:cxnLst>
                <a:cxn ang="0">
                  <a:pos x="26" y="14"/>
                </a:cxn>
                <a:cxn ang="0">
                  <a:pos x="26" y="12"/>
                </a:cxn>
                <a:cxn ang="0">
                  <a:pos x="24" y="7"/>
                </a:cxn>
                <a:cxn ang="0">
                  <a:pos x="21" y="4"/>
                </a:cxn>
                <a:cxn ang="0">
                  <a:pos x="19" y="2"/>
                </a:cxn>
                <a:cxn ang="0">
                  <a:pos x="17" y="2"/>
                </a:cxn>
                <a:cxn ang="0">
                  <a:pos x="12" y="0"/>
                </a:cxn>
                <a:cxn ang="0">
                  <a:pos x="10" y="2"/>
                </a:cxn>
                <a:cxn ang="0">
                  <a:pos x="5" y="2"/>
                </a:cxn>
                <a:cxn ang="0">
                  <a:pos x="3" y="4"/>
                </a:cxn>
                <a:cxn ang="0">
                  <a:pos x="0" y="7"/>
                </a:cxn>
                <a:cxn ang="0">
                  <a:pos x="0" y="12"/>
                </a:cxn>
                <a:cxn ang="0">
                  <a:pos x="0" y="14"/>
                </a:cxn>
                <a:cxn ang="0">
                  <a:pos x="0" y="19"/>
                </a:cxn>
                <a:cxn ang="0">
                  <a:pos x="0" y="21"/>
                </a:cxn>
                <a:cxn ang="0">
                  <a:pos x="3" y="23"/>
                </a:cxn>
                <a:cxn ang="0">
                  <a:pos x="5" y="26"/>
                </a:cxn>
                <a:cxn ang="0">
                  <a:pos x="10" y="28"/>
                </a:cxn>
                <a:cxn ang="0">
                  <a:pos x="12" y="28"/>
                </a:cxn>
                <a:cxn ang="0">
                  <a:pos x="17" y="28"/>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4"/>
                  </a:lnTo>
                  <a:lnTo>
                    <a:pt x="19" y="2"/>
                  </a:lnTo>
                  <a:lnTo>
                    <a:pt x="17" y="2"/>
                  </a:lnTo>
                  <a:lnTo>
                    <a:pt x="12" y="0"/>
                  </a:lnTo>
                  <a:lnTo>
                    <a:pt x="10" y="2"/>
                  </a:lnTo>
                  <a:lnTo>
                    <a:pt x="5" y="2"/>
                  </a:lnTo>
                  <a:lnTo>
                    <a:pt x="3" y="4"/>
                  </a:lnTo>
                  <a:lnTo>
                    <a:pt x="0" y="7"/>
                  </a:lnTo>
                  <a:lnTo>
                    <a:pt x="0" y="12"/>
                  </a:lnTo>
                  <a:lnTo>
                    <a:pt x="0" y="14"/>
                  </a:lnTo>
                  <a:lnTo>
                    <a:pt x="0" y="19"/>
                  </a:lnTo>
                  <a:lnTo>
                    <a:pt x="0" y="21"/>
                  </a:lnTo>
                  <a:lnTo>
                    <a:pt x="3" y="23"/>
                  </a:lnTo>
                  <a:lnTo>
                    <a:pt x="5" y="26"/>
                  </a:lnTo>
                  <a:lnTo>
                    <a:pt x="10" y="28"/>
                  </a:lnTo>
                  <a:lnTo>
                    <a:pt x="12" y="28"/>
                  </a:lnTo>
                  <a:lnTo>
                    <a:pt x="17" y="28"/>
                  </a:lnTo>
                  <a:lnTo>
                    <a:pt x="19" y="26"/>
                  </a:lnTo>
                  <a:lnTo>
                    <a:pt x="21" y="23"/>
                  </a:lnTo>
                  <a:lnTo>
                    <a:pt x="24" y="21"/>
                  </a:lnTo>
                  <a:lnTo>
                    <a:pt x="26" y="19"/>
                  </a:lnTo>
                  <a:lnTo>
                    <a:pt x="26" y="14"/>
                  </a:lnTo>
                  <a:close/>
                </a:path>
              </a:pathLst>
            </a:custGeom>
            <a:solidFill>
              <a:srgbClr val="FF0000"/>
            </a:solidFill>
            <a:ln w="9525">
              <a:noFill/>
              <a:round/>
              <a:headEnd/>
              <a:tailEnd/>
            </a:ln>
          </p:spPr>
          <p:txBody>
            <a:bodyPr>
              <a:prstTxWarp prst="textNoShape">
                <a:avLst/>
              </a:prstTxWarp>
            </a:bodyPr>
            <a:lstStyle/>
            <a:p>
              <a:endParaRPr lang="es-ES_tradnl"/>
            </a:p>
          </p:txBody>
        </p:sp>
        <p:sp>
          <p:nvSpPr>
            <p:cNvPr id="306689" name="Freeform 513"/>
            <p:cNvSpPr>
              <a:spLocks/>
            </p:cNvSpPr>
            <p:nvPr/>
          </p:nvSpPr>
          <p:spPr bwMode="auto">
            <a:xfrm>
              <a:off x="3003" y="1951"/>
              <a:ext cx="58" cy="60"/>
            </a:xfrm>
            <a:custGeom>
              <a:avLst/>
              <a:gdLst/>
              <a:ahLst/>
              <a:cxnLst>
                <a:cxn ang="0">
                  <a:pos x="26" y="12"/>
                </a:cxn>
                <a:cxn ang="0">
                  <a:pos x="26" y="9"/>
                </a:cxn>
                <a:cxn ang="0">
                  <a:pos x="24" y="7"/>
                </a:cxn>
                <a:cxn ang="0">
                  <a:pos x="22" y="2"/>
                </a:cxn>
                <a:cxn ang="0">
                  <a:pos x="19" y="2"/>
                </a:cxn>
                <a:cxn ang="0">
                  <a:pos x="17" y="0"/>
                </a:cxn>
                <a:cxn ang="0">
                  <a:pos x="12" y="0"/>
                </a:cxn>
                <a:cxn ang="0">
                  <a:pos x="10" y="0"/>
                </a:cxn>
                <a:cxn ang="0">
                  <a:pos x="5" y="2"/>
                </a:cxn>
                <a:cxn ang="0">
                  <a:pos x="3" y="2"/>
                </a:cxn>
                <a:cxn ang="0">
                  <a:pos x="0" y="7"/>
                </a:cxn>
                <a:cxn ang="0">
                  <a:pos x="0" y="9"/>
                </a:cxn>
                <a:cxn ang="0">
                  <a:pos x="0" y="12"/>
                </a:cxn>
                <a:cxn ang="0">
                  <a:pos x="0" y="16"/>
                </a:cxn>
                <a:cxn ang="0">
                  <a:pos x="0" y="19"/>
                </a:cxn>
                <a:cxn ang="0">
                  <a:pos x="3" y="21"/>
                </a:cxn>
                <a:cxn ang="0">
                  <a:pos x="5" y="23"/>
                </a:cxn>
                <a:cxn ang="0">
                  <a:pos x="10" y="26"/>
                </a:cxn>
                <a:cxn ang="0">
                  <a:pos x="12" y="26"/>
                </a:cxn>
                <a:cxn ang="0">
                  <a:pos x="17" y="26"/>
                </a:cxn>
                <a:cxn ang="0">
                  <a:pos x="19" y="23"/>
                </a:cxn>
                <a:cxn ang="0">
                  <a:pos x="22" y="21"/>
                </a:cxn>
                <a:cxn ang="0">
                  <a:pos x="24" y="19"/>
                </a:cxn>
                <a:cxn ang="0">
                  <a:pos x="26" y="16"/>
                </a:cxn>
                <a:cxn ang="0">
                  <a:pos x="26" y="12"/>
                </a:cxn>
              </a:cxnLst>
              <a:rect l="0" t="0" r="r" b="b"/>
              <a:pathLst>
                <a:path w="26" h="26">
                  <a:moveTo>
                    <a:pt x="26" y="12"/>
                  </a:moveTo>
                  <a:lnTo>
                    <a:pt x="26" y="9"/>
                  </a:lnTo>
                  <a:lnTo>
                    <a:pt x="24" y="7"/>
                  </a:lnTo>
                  <a:lnTo>
                    <a:pt x="22" y="2"/>
                  </a:lnTo>
                  <a:lnTo>
                    <a:pt x="19" y="2"/>
                  </a:lnTo>
                  <a:lnTo>
                    <a:pt x="17" y="0"/>
                  </a:lnTo>
                  <a:lnTo>
                    <a:pt x="12" y="0"/>
                  </a:lnTo>
                  <a:lnTo>
                    <a:pt x="10" y="0"/>
                  </a:lnTo>
                  <a:lnTo>
                    <a:pt x="5" y="2"/>
                  </a:lnTo>
                  <a:lnTo>
                    <a:pt x="3" y="2"/>
                  </a:lnTo>
                  <a:lnTo>
                    <a:pt x="0" y="7"/>
                  </a:lnTo>
                  <a:lnTo>
                    <a:pt x="0" y="9"/>
                  </a:lnTo>
                  <a:lnTo>
                    <a:pt x="0" y="12"/>
                  </a:lnTo>
                  <a:lnTo>
                    <a:pt x="0" y="16"/>
                  </a:lnTo>
                  <a:lnTo>
                    <a:pt x="0" y="19"/>
                  </a:lnTo>
                  <a:lnTo>
                    <a:pt x="3" y="21"/>
                  </a:lnTo>
                  <a:lnTo>
                    <a:pt x="5" y="23"/>
                  </a:lnTo>
                  <a:lnTo>
                    <a:pt x="10" y="26"/>
                  </a:lnTo>
                  <a:lnTo>
                    <a:pt x="12" y="26"/>
                  </a:lnTo>
                  <a:lnTo>
                    <a:pt x="17" y="26"/>
                  </a:lnTo>
                  <a:lnTo>
                    <a:pt x="19" y="23"/>
                  </a:lnTo>
                  <a:lnTo>
                    <a:pt x="22" y="21"/>
                  </a:lnTo>
                  <a:lnTo>
                    <a:pt x="24" y="19"/>
                  </a:lnTo>
                  <a:lnTo>
                    <a:pt x="26" y="16"/>
                  </a:lnTo>
                  <a:lnTo>
                    <a:pt x="26" y="12"/>
                  </a:lnTo>
                </a:path>
              </a:pathLst>
            </a:custGeom>
            <a:noFill/>
            <a:ln w="19050" cap="flat">
              <a:solidFill>
                <a:srgbClr val="FF0000"/>
              </a:solidFill>
              <a:prstDash val="solid"/>
              <a:miter lim="800000"/>
              <a:headEnd/>
              <a:tailEnd/>
            </a:ln>
          </p:spPr>
          <p:txBody>
            <a:bodyPr>
              <a:prstTxWarp prst="textNoShape">
                <a:avLst/>
              </a:prstTxWarp>
            </a:bodyPr>
            <a:lstStyle/>
            <a:p>
              <a:endParaRPr lang="es-ES_tradnl"/>
            </a:p>
          </p:txBody>
        </p:sp>
        <p:sp>
          <p:nvSpPr>
            <p:cNvPr id="306690" name="Freeform 514"/>
            <p:cNvSpPr>
              <a:spLocks/>
            </p:cNvSpPr>
            <p:nvPr/>
          </p:nvSpPr>
          <p:spPr bwMode="auto">
            <a:xfrm>
              <a:off x="3292" y="1858"/>
              <a:ext cx="59" cy="65"/>
            </a:xfrm>
            <a:custGeom>
              <a:avLst/>
              <a:gdLst/>
              <a:ahLst/>
              <a:cxnLst>
                <a:cxn ang="0">
                  <a:pos x="26" y="14"/>
                </a:cxn>
                <a:cxn ang="0">
                  <a:pos x="26" y="12"/>
                </a:cxn>
                <a:cxn ang="0">
                  <a:pos x="24" y="7"/>
                </a:cxn>
                <a:cxn ang="0">
                  <a:pos x="21" y="4"/>
                </a:cxn>
                <a:cxn ang="0">
                  <a:pos x="19" y="2"/>
                </a:cxn>
                <a:cxn ang="0">
                  <a:pos x="17" y="2"/>
                </a:cxn>
                <a:cxn ang="0">
                  <a:pos x="12" y="0"/>
                </a:cxn>
                <a:cxn ang="0">
                  <a:pos x="9" y="2"/>
                </a:cxn>
                <a:cxn ang="0">
                  <a:pos x="5" y="2"/>
                </a:cxn>
                <a:cxn ang="0">
                  <a:pos x="2" y="4"/>
                </a:cxn>
                <a:cxn ang="0">
                  <a:pos x="0" y="7"/>
                </a:cxn>
                <a:cxn ang="0">
                  <a:pos x="0" y="12"/>
                </a:cxn>
                <a:cxn ang="0">
                  <a:pos x="0" y="14"/>
                </a:cxn>
                <a:cxn ang="0">
                  <a:pos x="0" y="19"/>
                </a:cxn>
                <a:cxn ang="0">
                  <a:pos x="0" y="21"/>
                </a:cxn>
                <a:cxn ang="0">
                  <a:pos x="2" y="23"/>
                </a:cxn>
                <a:cxn ang="0">
                  <a:pos x="5" y="26"/>
                </a:cxn>
                <a:cxn ang="0">
                  <a:pos x="9" y="26"/>
                </a:cxn>
                <a:cxn ang="0">
                  <a:pos x="12" y="28"/>
                </a:cxn>
                <a:cxn ang="0">
                  <a:pos x="17" y="26"/>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4"/>
                  </a:lnTo>
                  <a:lnTo>
                    <a:pt x="19" y="2"/>
                  </a:lnTo>
                  <a:lnTo>
                    <a:pt x="17" y="2"/>
                  </a:lnTo>
                  <a:lnTo>
                    <a:pt x="12" y="0"/>
                  </a:lnTo>
                  <a:lnTo>
                    <a:pt x="9" y="2"/>
                  </a:lnTo>
                  <a:lnTo>
                    <a:pt x="5" y="2"/>
                  </a:lnTo>
                  <a:lnTo>
                    <a:pt x="2" y="4"/>
                  </a:lnTo>
                  <a:lnTo>
                    <a:pt x="0" y="7"/>
                  </a:lnTo>
                  <a:lnTo>
                    <a:pt x="0" y="12"/>
                  </a:lnTo>
                  <a:lnTo>
                    <a:pt x="0" y="14"/>
                  </a:lnTo>
                  <a:lnTo>
                    <a:pt x="0" y="19"/>
                  </a:lnTo>
                  <a:lnTo>
                    <a:pt x="0" y="21"/>
                  </a:lnTo>
                  <a:lnTo>
                    <a:pt x="2" y="23"/>
                  </a:lnTo>
                  <a:lnTo>
                    <a:pt x="5" y="26"/>
                  </a:lnTo>
                  <a:lnTo>
                    <a:pt x="9" y="26"/>
                  </a:lnTo>
                  <a:lnTo>
                    <a:pt x="12" y="28"/>
                  </a:lnTo>
                  <a:lnTo>
                    <a:pt x="17" y="26"/>
                  </a:lnTo>
                  <a:lnTo>
                    <a:pt x="19" y="26"/>
                  </a:lnTo>
                  <a:lnTo>
                    <a:pt x="21" y="23"/>
                  </a:lnTo>
                  <a:lnTo>
                    <a:pt x="24" y="21"/>
                  </a:lnTo>
                  <a:lnTo>
                    <a:pt x="26" y="19"/>
                  </a:lnTo>
                  <a:lnTo>
                    <a:pt x="26" y="14"/>
                  </a:lnTo>
                  <a:close/>
                </a:path>
              </a:pathLst>
            </a:custGeom>
            <a:solidFill>
              <a:srgbClr val="FF0000"/>
            </a:solidFill>
            <a:ln w="9525">
              <a:noFill/>
              <a:round/>
              <a:headEnd/>
              <a:tailEnd/>
            </a:ln>
          </p:spPr>
          <p:txBody>
            <a:bodyPr>
              <a:prstTxWarp prst="textNoShape">
                <a:avLst/>
              </a:prstTxWarp>
            </a:bodyPr>
            <a:lstStyle/>
            <a:p>
              <a:endParaRPr lang="es-ES_tradnl"/>
            </a:p>
          </p:txBody>
        </p:sp>
        <p:sp>
          <p:nvSpPr>
            <p:cNvPr id="306691" name="Freeform 515"/>
            <p:cNvSpPr>
              <a:spLocks/>
            </p:cNvSpPr>
            <p:nvPr/>
          </p:nvSpPr>
          <p:spPr bwMode="auto">
            <a:xfrm>
              <a:off x="3147" y="1935"/>
              <a:ext cx="59" cy="64"/>
            </a:xfrm>
            <a:custGeom>
              <a:avLst/>
              <a:gdLst/>
              <a:ahLst/>
              <a:cxnLst>
                <a:cxn ang="0">
                  <a:pos x="26" y="14"/>
                </a:cxn>
                <a:cxn ang="0">
                  <a:pos x="26" y="12"/>
                </a:cxn>
                <a:cxn ang="0">
                  <a:pos x="24" y="7"/>
                </a:cxn>
                <a:cxn ang="0">
                  <a:pos x="21" y="4"/>
                </a:cxn>
                <a:cxn ang="0">
                  <a:pos x="19" y="2"/>
                </a:cxn>
                <a:cxn ang="0">
                  <a:pos x="17" y="2"/>
                </a:cxn>
                <a:cxn ang="0">
                  <a:pos x="12" y="0"/>
                </a:cxn>
                <a:cxn ang="0">
                  <a:pos x="10" y="2"/>
                </a:cxn>
                <a:cxn ang="0">
                  <a:pos x="5" y="2"/>
                </a:cxn>
                <a:cxn ang="0">
                  <a:pos x="3" y="4"/>
                </a:cxn>
                <a:cxn ang="0">
                  <a:pos x="0" y="7"/>
                </a:cxn>
                <a:cxn ang="0">
                  <a:pos x="0" y="12"/>
                </a:cxn>
                <a:cxn ang="0">
                  <a:pos x="0" y="14"/>
                </a:cxn>
                <a:cxn ang="0">
                  <a:pos x="0" y="19"/>
                </a:cxn>
                <a:cxn ang="0">
                  <a:pos x="0" y="21"/>
                </a:cxn>
                <a:cxn ang="0">
                  <a:pos x="3" y="23"/>
                </a:cxn>
                <a:cxn ang="0">
                  <a:pos x="5" y="26"/>
                </a:cxn>
                <a:cxn ang="0">
                  <a:pos x="10" y="28"/>
                </a:cxn>
                <a:cxn ang="0">
                  <a:pos x="12" y="28"/>
                </a:cxn>
                <a:cxn ang="0">
                  <a:pos x="17" y="28"/>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4"/>
                  </a:lnTo>
                  <a:lnTo>
                    <a:pt x="19" y="2"/>
                  </a:lnTo>
                  <a:lnTo>
                    <a:pt x="17" y="2"/>
                  </a:lnTo>
                  <a:lnTo>
                    <a:pt x="12" y="0"/>
                  </a:lnTo>
                  <a:lnTo>
                    <a:pt x="10" y="2"/>
                  </a:lnTo>
                  <a:lnTo>
                    <a:pt x="5" y="2"/>
                  </a:lnTo>
                  <a:lnTo>
                    <a:pt x="3" y="4"/>
                  </a:lnTo>
                  <a:lnTo>
                    <a:pt x="0" y="7"/>
                  </a:lnTo>
                  <a:lnTo>
                    <a:pt x="0" y="12"/>
                  </a:lnTo>
                  <a:lnTo>
                    <a:pt x="0" y="14"/>
                  </a:lnTo>
                  <a:lnTo>
                    <a:pt x="0" y="19"/>
                  </a:lnTo>
                  <a:lnTo>
                    <a:pt x="0" y="21"/>
                  </a:lnTo>
                  <a:lnTo>
                    <a:pt x="3" y="23"/>
                  </a:lnTo>
                  <a:lnTo>
                    <a:pt x="5" y="26"/>
                  </a:lnTo>
                  <a:lnTo>
                    <a:pt x="10" y="28"/>
                  </a:lnTo>
                  <a:lnTo>
                    <a:pt x="12" y="28"/>
                  </a:lnTo>
                  <a:lnTo>
                    <a:pt x="17" y="28"/>
                  </a:lnTo>
                  <a:lnTo>
                    <a:pt x="19" y="26"/>
                  </a:lnTo>
                  <a:lnTo>
                    <a:pt x="21" y="23"/>
                  </a:lnTo>
                  <a:lnTo>
                    <a:pt x="24" y="21"/>
                  </a:lnTo>
                  <a:lnTo>
                    <a:pt x="26" y="19"/>
                  </a:lnTo>
                  <a:lnTo>
                    <a:pt x="26" y="14"/>
                  </a:lnTo>
                </a:path>
              </a:pathLst>
            </a:custGeom>
            <a:noFill/>
            <a:ln w="19050" cap="flat">
              <a:solidFill>
                <a:srgbClr val="FF0000"/>
              </a:solidFill>
              <a:prstDash val="solid"/>
              <a:miter lim="800000"/>
              <a:headEnd/>
              <a:tailEnd/>
            </a:ln>
          </p:spPr>
          <p:txBody>
            <a:bodyPr>
              <a:prstTxWarp prst="textNoShape">
                <a:avLst/>
              </a:prstTxWarp>
            </a:bodyPr>
            <a:lstStyle/>
            <a:p>
              <a:endParaRPr lang="es-ES_tradnl"/>
            </a:p>
          </p:txBody>
        </p:sp>
        <p:sp>
          <p:nvSpPr>
            <p:cNvPr id="306692" name="Freeform 516"/>
            <p:cNvSpPr>
              <a:spLocks/>
            </p:cNvSpPr>
            <p:nvPr/>
          </p:nvSpPr>
          <p:spPr bwMode="auto">
            <a:xfrm>
              <a:off x="3437" y="1754"/>
              <a:ext cx="58" cy="61"/>
            </a:xfrm>
            <a:custGeom>
              <a:avLst/>
              <a:gdLst/>
              <a:ahLst/>
              <a:cxnLst>
                <a:cxn ang="0">
                  <a:pos x="26" y="12"/>
                </a:cxn>
                <a:cxn ang="0">
                  <a:pos x="26" y="9"/>
                </a:cxn>
                <a:cxn ang="0">
                  <a:pos x="23" y="5"/>
                </a:cxn>
                <a:cxn ang="0">
                  <a:pos x="21" y="2"/>
                </a:cxn>
                <a:cxn ang="0">
                  <a:pos x="19" y="0"/>
                </a:cxn>
                <a:cxn ang="0">
                  <a:pos x="16" y="0"/>
                </a:cxn>
                <a:cxn ang="0">
                  <a:pos x="12" y="0"/>
                </a:cxn>
                <a:cxn ang="0">
                  <a:pos x="9" y="0"/>
                </a:cxn>
                <a:cxn ang="0">
                  <a:pos x="4" y="0"/>
                </a:cxn>
                <a:cxn ang="0">
                  <a:pos x="2" y="2"/>
                </a:cxn>
                <a:cxn ang="0">
                  <a:pos x="0" y="5"/>
                </a:cxn>
                <a:cxn ang="0">
                  <a:pos x="0" y="9"/>
                </a:cxn>
                <a:cxn ang="0">
                  <a:pos x="0" y="12"/>
                </a:cxn>
                <a:cxn ang="0">
                  <a:pos x="0" y="16"/>
                </a:cxn>
                <a:cxn ang="0">
                  <a:pos x="0" y="19"/>
                </a:cxn>
                <a:cxn ang="0">
                  <a:pos x="2" y="21"/>
                </a:cxn>
                <a:cxn ang="0">
                  <a:pos x="4" y="23"/>
                </a:cxn>
                <a:cxn ang="0">
                  <a:pos x="9" y="26"/>
                </a:cxn>
                <a:cxn ang="0">
                  <a:pos x="12" y="26"/>
                </a:cxn>
                <a:cxn ang="0">
                  <a:pos x="16" y="26"/>
                </a:cxn>
                <a:cxn ang="0">
                  <a:pos x="19" y="23"/>
                </a:cxn>
                <a:cxn ang="0">
                  <a:pos x="21" y="21"/>
                </a:cxn>
                <a:cxn ang="0">
                  <a:pos x="23" y="19"/>
                </a:cxn>
                <a:cxn ang="0">
                  <a:pos x="26" y="16"/>
                </a:cxn>
                <a:cxn ang="0">
                  <a:pos x="26" y="12"/>
                </a:cxn>
              </a:cxnLst>
              <a:rect l="0" t="0" r="r" b="b"/>
              <a:pathLst>
                <a:path w="26" h="26">
                  <a:moveTo>
                    <a:pt x="26" y="12"/>
                  </a:moveTo>
                  <a:lnTo>
                    <a:pt x="26" y="9"/>
                  </a:lnTo>
                  <a:lnTo>
                    <a:pt x="23" y="5"/>
                  </a:lnTo>
                  <a:lnTo>
                    <a:pt x="21" y="2"/>
                  </a:lnTo>
                  <a:lnTo>
                    <a:pt x="19" y="0"/>
                  </a:lnTo>
                  <a:lnTo>
                    <a:pt x="16" y="0"/>
                  </a:lnTo>
                  <a:lnTo>
                    <a:pt x="12" y="0"/>
                  </a:lnTo>
                  <a:lnTo>
                    <a:pt x="9" y="0"/>
                  </a:lnTo>
                  <a:lnTo>
                    <a:pt x="4" y="0"/>
                  </a:lnTo>
                  <a:lnTo>
                    <a:pt x="2" y="2"/>
                  </a:lnTo>
                  <a:lnTo>
                    <a:pt x="0" y="5"/>
                  </a:lnTo>
                  <a:lnTo>
                    <a:pt x="0" y="9"/>
                  </a:lnTo>
                  <a:lnTo>
                    <a:pt x="0" y="12"/>
                  </a:lnTo>
                  <a:lnTo>
                    <a:pt x="0" y="16"/>
                  </a:lnTo>
                  <a:lnTo>
                    <a:pt x="0" y="19"/>
                  </a:lnTo>
                  <a:lnTo>
                    <a:pt x="2" y="21"/>
                  </a:lnTo>
                  <a:lnTo>
                    <a:pt x="4" y="23"/>
                  </a:lnTo>
                  <a:lnTo>
                    <a:pt x="9" y="26"/>
                  </a:lnTo>
                  <a:lnTo>
                    <a:pt x="12" y="26"/>
                  </a:lnTo>
                  <a:lnTo>
                    <a:pt x="16" y="26"/>
                  </a:lnTo>
                  <a:lnTo>
                    <a:pt x="19" y="23"/>
                  </a:lnTo>
                  <a:lnTo>
                    <a:pt x="21" y="21"/>
                  </a:lnTo>
                  <a:lnTo>
                    <a:pt x="23" y="19"/>
                  </a:lnTo>
                  <a:lnTo>
                    <a:pt x="26" y="16"/>
                  </a:lnTo>
                  <a:lnTo>
                    <a:pt x="26" y="12"/>
                  </a:lnTo>
                  <a:close/>
                </a:path>
              </a:pathLst>
            </a:custGeom>
            <a:solidFill>
              <a:srgbClr val="FF0000"/>
            </a:solidFill>
            <a:ln w="9525">
              <a:noFill/>
              <a:round/>
              <a:headEnd/>
              <a:tailEnd/>
            </a:ln>
          </p:spPr>
          <p:txBody>
            <a:bodyPr>
              <a:prstTxWarp prst="textNoShape">
                <a:avLst/>
              </a:prstTxWarp>
            </a:bodyPr>
            <a:lstStyle/>
            <a:p>
              <a:endParaRPr lang="es-ES_tradnl"/>
            </a:p>
          </p:txBody>
        </p:sp>
        <p:sp>
          <p:nvSpPr>
            <p:cNvPr id="306693" name="Freeform 517"/>
            <p:cNvSpPr>
              <a:spLocks/>
            </p:cNvSpPr>
            <p:nvPr/>
          </p:nvSpPr>
          <p:spPr bwMode="auto">
            <a:xfrm>
              <a:off x="3292" y="1858"/>
              <a:ext cx="59" cy="65"/>
            </a:xfrm>
            <a:custGeom>
              <a:avLst/>
              <a:gdLst/>
              <a:ahLst/>
              <a:cxnLst>
                <a:cxn ang="0">
                  <a:pos x="26" y="14"/>
                </a:cxn>
                <a:cxn ang="0">
                  <a:pos x="26" y="12"/>
                </a:cxn>
                <a:cxn ang="0">
                  <a:pos x="24" y="7"/>
                </a:cxn>
                <a:cxn ang="0">
                  <a:pos x="21" y="4"/>
                </a:cxn>
                <a:cxn ang="0">
                  <a:pos x="19" y="2"/>
                </a:cxn>
                <a:cxn ang="0">
                  <a:pos x="17" y="2"/>
                </a:cxn>
                <a:cxn ang="0">
                  <a:pos x="12" y="0"/>
                </a:cxn>
                <a:cxn ang="0">
                  <a:pos x="9" y="2"/>
                </a:cxn>
                <a:cxn ang="0">
                  <a:pos x="5" y="2"/>
                </a:cxn>
                <a:cxn ang="0">
                  <a:pos x="2" y="4"/>
                </a:cxn>
                <a:cxn ang="0">
                  <a:pos x="0" y="7"/>
                </a:cxn>
                <a:cxn ang="0">
                  <a:pos x="0" y="12"/>
                </a:cxn>
                <a:cxn ang="0">
                  <a:pos x="0" y="14"/>
                </a:cxn>
                <a:cxn ang="0">
                  <a:pos x="0" y="19"/>
                </a:cxn>
                <a:cxn ang="0">
                  <a:pos x="0" y="21"/>
                </a:cxn>
                <a:cxn ang="0">
                  <a:pos x="2" y="23"/>
                </a:cxn>
                <a:cxn ang="0">
                  <a:pos x="5" y="26"/>
                </a:cxn>
                <a:cxn ang="0">
                  <a:pos x="9" y="26"/>
                </a:cxn>
                <a:cxn ang="0">
                  <a:pos x="12" y="28"/>
                </a:cxn>
                <a:cxn ang="0">
                  <a:pos x="17" y="26"/>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4"/>
                  </a:lnTo>
                  <a:lnTo>
                    <a:pt x="19" y="2"/>
                  </a:lnTo>
                  <a:lnTo>
                    <a:pt x="17" y="2"/>
                  </a:lnTo>
                  <a:lnTo>
                    <a:pt x="12" y="0"/>
                  </a:lnTo>
                  <a:lnTo>
                    <a:pt x="9" y="2"/>
                  </a:lnTo>
                  <a:lnTo>
                    <a:pt x="5" y="2"/>
                  </a:lnTo>
                  <a:lnTo>
                    <a:pt x="2" y="4"/>
                  </a:lnTo>
                  <a:lnTo>
                    <a:pt x="0" y="7"/>
                  </a:lnTo>
                  <a:lnTo>
                    <a:pt x="0" y="12"/>
                  </a:lnTo>
                  <a:lnTo>
                    <a:pt x="0" y="14"/>
                  </a:lnTo>
                  <a:lnTo>
                    <a:pt x="0" y="19"/>
                  </a:lnTo>
                  <a:lnTo>
                    <a:pt x="0" y="21"/>
                  </a:lnTo>
                  <a:lnTo>
                    <a:pt x="2" y="23"/>
                  </a:lnTo>
                  <a:lnTo>
                    <a:pt x="5" y="26"/>
                  </a:lnTo>
                  <a:lnTo>
                    <a:pt x="9" y="26"/>
                  </a:lnTo>
                  <a:lnTo>
                    <a:pt x="12" y="28"/>
                  </a:lnTo>
                  <a:lnTo>
                    <a:pt x="17" y="26"/>
                  </a:lnTo>
                  <a:lnTo>
                    <a:pt x="19" y="26"/>
                  </a:lnTo>
                  <a:lnTo>
                    <a:pt x="21" y="23"/>
                  </a:lnTo>
                  <a:lnTo>
                    <a:pt x="24" y="21"/>
                  </a:lnTo>
                  <a:lnTo>
                    <a:pt x="26" y="19"/>
                  </a:lnTo>
                  <a:lnTo>
                    <a:pt x="26" y="14"/>
                  </a:lnTo>
                </a:path>
              </a:pathLst>
            </a:custGeom>
            <a:noFill/>
            <a:ln w="19050" cap="flat">
              <a:solidFill>
                <a:srgbClr val="FF0000"/>
              </a:solidFill>
              <a:prstDash val="solid"/>
              <a:miter lim="800000"/>
              <a:headEnd/>
              <a:tailEnd/>
            </a:ln>
          </p:spPr>
          <p:txBody>
            <a:bodyPr>
              <a:prstTxWarp prst="textNoShape">
                <a:avLst/>
              </a:prstTxWarp>
            </a:bodyPr>
            <a:lstStyle/>
            <a:p>
              <a:endParaRPr lang="es-ES_tradnl"/>
            </a:p>
          </p:txBody>
        </p:sp>
        <p:sp>
          <p:nvSpPr>
            <p:cNvPr id="306694" name="Freeform 518"/>
            <p:cNvSpPr>
              <a:spLocks/>
            </p:cNvSpPr>
            <p:nvPr/>
          </p:nvSpPr>
          <p:spPr bwMode="auto">
            <a:xfrm>
              <a:off x="3581" y="1662"/>
              <a:ext cx="59" cy="60"/>
            </a:xfrm>
            <a:custGeom>
              <a:avLst/>
              <a:gdLst/>
              <a:ahLst/>
              <a:cxnLst>
                <a:cxn ang="0">
                  <a:pos x="26" y="11"/>
                </a:cxn>
                <a:cxn ang="0">
                  <a:pos x="26" y="9"/>
                </a:cxn>
                <a:cxn ang="0">
                  <a:pos x="23" y="4"/>
                </a:cxn>
                <a:cxn ang="0">
                  <a:pos x="21" y="2"/>
                </a:cxn>
                <a:cxn ang="0">
                  <a:pos x="18" y="0"/>
                </a:cxn>
                <a:cxn ang="0">
                  <a:pos x="16" y="0"/>
                </a:cxn>
                <a:cxn ang="0">
                  <a:pos x="11" y="0"/>
                </a:cxn>
                <a:cxn ang="0">
                  <a:pos x="9" y="0"/>
                </a:cxn>
                <a:cxn ang="0">
                  <a:pos x="4" y="0"/>
                </a:cxn>
                <a:cxn ang="0">
                  <a:pos x="2" y="2"/>
                </a:cxn>
                <a:cxn ang="0">
                  <a:pos x="0" y="4"/>
                </a:cxn>
                <a:cxn ang="0">
                  <a:pos x="0" y="9"/>
                </a:cxn>
                <a:cxn ang="0">
                  <a:pos x="0" y="11"/>
                </a:cxn>
                <a:cxn ang="0">
                  <a:pos x="0" y="16"/>
                </a:cxn>
                <a:cxn ang="0">
                  <a:pos x="0" y="19"/>
                </a:cxn>
                <a:cxn ang="0">
                  <a:pos x="2" y="21"/>
                </a:cxn>
                <a:cxn ang="0">
                  <a:pos x="4" y="23"/>
                </a:cxn>
                <a:cxn ang="0">
                  <a:pos x="9" y="26"/>
                </a:cxn>
                <a:cxn ang="0">
                  <a:pos x="11" y="26"/>
                </a:cxn>
                <a:cxn ang="0">
                  <a:pos x="16" y="26"/>
                </a:cxn>
                <a:cxn ang="0">
                  <a:pos x="18" y="23"/>
                </a:cxn>
                <a:cxn ang="0">
                  <a:pos x="21" y="21"/>
                </a:cxn>
                <a:cxn ang="0">
                  <a:pos x="23" y="19"/>
                </a:cxn>
                <a:cxn ang="0">
                  <a:pos x="26" y="16"/>
                </a:cxn>
                <a:cxn ang="0">
                  <a:pos x="26" y="11"/>
                </a:cxn>
              </a:cxnLst>
              <a:rect l="0" t="0" r="r" b="b"/>
              <a:pathLst>
                <a:path w="26" h="26">
                  <a:moveTo>
                    <a:pt x="26" y="11"/>
                  </a:moveTo>
                  <a:lnTo>
                    <a:pt x="26" y="9"/>
                  </a:lnTo>
                  <a:lnTo>
                    <a:pt x="23" y="4"/>
                  </a:lnTo>
                  <a:lnTo>
                    <a:pt x="21" y="2"/>
                  </a:lnTo>
                  <a:lnTo>
                    <a:pt x="18" y="0"/>
                  </a:lnTo>
                  <a:lnTo>
                    <a:pt x="16" y="0"/>
                  </a:lnTo>
                  <a:lnTo>
                    <a:pt x="11" y="0"/>
                  </a:lnTo>
                  <a:lnTo>
                    <a:pt x="9" y="0"/>
                  </a:lnTo>
                  <a:lnTo>
                    <a:pt x="4" y="0"/>
                  </a:lnTo>
                  <a:lnTo>
                    <a:pt x="2" y="2"/>
                  </a:lnTo>
                  <a:lnTo>
                    <a:pt x="0" y="4"/>
                  </a:lnTo>
                  <a:lnTo>
                    <a:pt x="0" y="9"/>
                  </a:lnTo>
                  <a:lnTo>
                    <a:pt x="0" y="11"/>
                  </a:lnTo>
                  <a:lnTo>
                    <a:pt x="0" y="16"/>
                  </a:lnTo>
                  <a:lnTo>
                    <a:pt x="0" y="19"/>
                  </a:lnTo>
                  <a:lnTo>
                    <a:pt x="2" y="21"/>
                  </a:lnTo>
                  <a:lnTo>
                    <a:pt x="4" y="23"/>
                  </a:lnTo>
                  <a:lnTo>
                    <a:pt x="9" y="26"/>
                  </a:lnTo>
                  <a:lnTo>
                    <a:pt x="11" y="26"/>
                  </a:lnTo>
                  <a:lnTo>
                    <a:pt x="16" y="26"/>
                  </a:lnTo>
                  <a:lnTo>
                    <a:pt x="18" y="23"/>
                  </a:lnTo>
                  <a:lnTo>
                    <a:pt x="21" y="21"/>
                  </a:lnTo>
                  <a:lnTo>
                    <a:pt x="23" y="19"/>
                  </a:lnTo>
                  <a:lnTo>
                    <a:pt x="26" y="16"/>
                  </a:lnTo>
                  <a:lnTo>
                    <a:pt x="26" y="11"/>
                  </a:lnTo>
                  <a:close/>
                </a:path>
              </a:pathLst>
            </a:custGeom>
            <a:solidFill>
              <a:srgbClr val="FF0000"/>
            </a:solidFill>
            <a:ln w="9525">
              <a:noFill/>
              <a:round/>
              <a:headEnd/>
              <a:tailEnd/>
            </a:ln>
          </p:spPr>
          <p:txBody>
            <a:bodyPr>
              <a:prstTxWarp prst="textNoShape">
                <a:avLst/>
              </a:prstTxWarp>
            </a:bodyPr>
            <a:lstStyle/>
            <a:p>
              <a:endParaRPr lang="es-ES_tradnl"/>
            </a:p>
          </p:txBody>
        </p:sp>
        <p:sp>
          <p:nvSpPr>
            <p:cNvPr id="306695" name="Freeform 519"/>
            <p:cNvSpPr>
              <a:spLocks/>
            </p:cNvSpPr>
            <p:nvPr/>
          </p:nvSpPr>
          <p:spPr bwMode="auto">
            <a:xfrm>
              <a:off x="3437" y="1754"/>
              <a:ext cx="58" cy="61"/>
            </a:xfrm>
            <a:custGeom>
              <a:avLst/>
              <a:gdLst/>
              <a:ahLst/>
              <a:cxnLst>
                <a:cxn ang="0">
                  <a:pos x="26" y="12"/>
                </a:cxn>
                <a:cxn ang="0">
                  <a:pos x="26" y="9"/>
                </a:cxn>
                <a:cxn ang="0">
                  <a:pos x="23" y="5"/>
                </a:cxn>
                <a:cxn ang="0">
                  <a:pos x="21" y="2"/>
                </a:cxn>
                <a:cxn ang="0">
                  <a:pos x="19" y="0"/>
                </a:cxn>
                <a:cxn ang="0">
                  <a:pos x="16" y="0"/>
                </a:cxn>
                <a:cxn ang="0">
                  <a:pos x="12" y="0"/>
                </a:cxn>
                <a:cxn ang="0">
                  <a:pos x="9" y="0"/>
                </a:cxn>
                <a:cxn ang="0">
                  <a:pos x="4" y="0"/>
                </a:cxn>
                <a:cxn ang="0">
                  <a:pos x="2" y="2"/>
                </a:cxn>
                <a:cxn ang="0">
                  <a:pos x="0" y="5"/>
                </a:cxn>
                <a:cxn ang="0">
                  <a:pos x="0" y="9"/>
                </a:cxn>
                <a:cxn ang="0">
                  <a:pos x="0" y="12"/>
                </a:cxn>
                <a:cxn ang="0">
                  <a:pos x="0" y="16"/>
                </a:cxn>
                <a:cxn ang="0">
                  <a:pos x="0" y="19"/>
                </a:cxn>
                <a:cxn ang="0">
                  <a:pos x="2" y="21"/>
                </a:cxn>
                <a:cxn ang="0">
                  <a:pos x="4" y="23"/>
                </a:cxn>
                <a:cxn ang="0">
                  <a:pos x="9" y="26"/>
                </a:cxn>
                <a:cxn ang="0">
                  <a:pos x="12" y="26"/>
                </a:cxn>
                <a:cxn ang="0">
                  <a:pos x="16" y="26"/>
                </a:cxn>
                <a:cxn ang="0">
                  <a:pos x="19" y="23"/>
                </a:cxn>
                <a:cxn ang="0">
                  <a:pos x="21" y="21"/>
                </a:cxn>
                <a:cxn ang="0">
                  <a:pos x="23" y="19"/>
                </a:cxn>
                <a:cxn ang="0">
                  <a:pos x="26" y="16"/>
                </a:cxn>
                <a:cxn ang="0">
                  <a:pos x="26" y="12"/>
                </a:cxn>
              </a:cxnLst>
              <a:rect l="0" t="0" r="r" b="b"/>
              <a:pathLst>
                <a:path w="26" h="26">
                  <a:moveTo>
                    <a:pt x="26" y="12"/>
                  </a:moveTo>
                  <a:lnTo>
                    <a:pt x="26" y="9"/>
                  </a:lnTo>
                  <a:lnTo>
                    <a:pt x="23" y="5"/>
                  </a:lnTo>
                  <a:lnTo>
                    <a:pt x="21" y="2"/>
                  </a:lnTo>
                  <a:lnTo>
                    <a:pt x="19" y="0"/>
                  </a:lnTo>
                  <a:lnTo>
                    <a:pt x="16" y="0"/>
                  </a:lnTo>
                  <a:lnTo>
                    <a:pt x="12" y="0"/>
                  </a:lnTo>
                  <a:lnTo>
                    <a:pt x="9" y="0"/>
                  </a:lnTo>
                  <a:lnTo>
                    <a:pt x="4" y="0"/>
                  </a:lnTo>
                  <a:lnTo>
                    <a:pt x="2" y="2"/>
                  </a:lnTo>
                  <a:lnTo>
                    <a:pt x="0" y="5"/>
                  </a:lnTo>
                  <a:lnTo>
                    <a:pt x="0" y="9"/>
                  </a:lnTo>
                  <a:lnTo>
                    <a:pt x="0" y="12"/>
                  </a:lnTo>
                  <a:lnTo>
                    <a:pt x="0" y="16"/>
                  </a:lnTo>
                  <a:lnTo>
                    <a:pt x="0" y="19"/>
                  </a:lnTo>
                  <a:lnTo>
                    <a:pt x="2" y="21"/>
                  </a:lnTo>
                  <a:lnTo>
                    <a:pt x="4" y="23"/>
                  </a:lnTo>
                  <a:lnTo>
                    <a:pt x="9" y="26"/>
                  </a:lnTo>
                  <a:lnTo>
                    <a:pt x="12" y="26"/>
                  </a:lnTo>
                  <a:lnTo>
                    <a:pt x="16" y="26"/>
                  </a:lnTo>
                  <a:lnTo>
                    <a:pt x="19" y="23"/>
                  </a:lnTo>
                  <a:lnTo>
                    <a:pt x="21" y="21"/>
                  </a:lnTo>
                  <a:lnTo>
                    <a:pt x="23" y="19"/>
                  </a:lnTo>
                  <a:lnTo>
                    <a:pt x="26" y="16"/>
                  </a:lnTo>
                  <a:lnTo>
                    <a:pt x="26" y="12"/>
                  </a:lnTo>
                </a:path>
              </a:pathLst>
            </a:custGeom>
            <a:noFill/>
            <a:ln w="19050" cap="flat">
              <a:solidFill>
                <a:srgbClr val="FF0000"/>
              </a:solidFill>
              <a:prstDash val="solid"/>
              <a:miter lim="800000"/>
              <a:headEnd/>
              <a:tailEnd/>
            </a:ln>
          </p:spPr>
          <p:txBody>
            <a:bodyPr>
              <a:prstTxWarp prst="textNoShape">
                <a:avLst/>
              </a:prstTxWarp>
            </a:bodyPr>
            <a:lstStyle/>
            <a:p>
              <a:endParaRPr lang="es-ES_tradnl"/>
            </a:p>
          </p:txBody>
        </p:sp>
        <p:sp>
          <p:nvSpPr>
            <p:cNvPr id="306696" name="Freeform 520"/>
            <p:cNvSpPr>
              <a:spLocks/>
            </p:cNvSpPr>
            <p:nvPr/>
          </p:nvSpPr>
          <p:spPr bwMode="auto">
            <a:xfrm>
              <a:off x="3724" y="1579"/>
              <a:ext cx="59" cy="60"/>
            </a:xfrm>
            <a:custGeom>
              <a:avLst/>
              <a:gdLst/>
              <a:ahLst/>
              <a:cxnLst>
                <a:cxn ang="0">
                  <a:pos x="26" y="12"/>
                </a:cxn>
                <a:cxn ang="0">
                  <a:pos x="26" y="10"/>
                </a:cxn>
                <a:cxn ang="0">
                  <a:pos x="24" y="7"/>
                </a:cxn>
                <a:cxn ang="0">
                  <a:pos x="22" y="3"/>
                </a:cxn>
                <a:cxn ang="0">
                  <a:pos x="19" y="0"/>
                </a:cxn>
                <a:cxn ang="0">
                  <a:pos x="17" y="0"/>
                </a:cxn>
                <a:cxn ang="0">
                  <a:pos x="12" y="0"/>
                </a:cxn>
                <a:cxn ang="0">
                  <a:pos x="10" y="0"/>
                </a:cxn>
                <a:cxn ang="0">
                  <a:pos x="5" y="0"/>
                </a:cxn>
                <a:cxn ang="0">
                  <a:pos x="3" y="3"/>
                </a:cxn>
                <a:cxn ang="0">
                  <a:pos x="0" y="7"/>
                </a:cxn>
                <a:cxn ang="0">
                  <a:pos x="0" y="10"/>
                </a:cxn>
                <a:cxn ang="0">
                  <a:pos x="0" y="12"/>
                </a:cxn>
                <a:cxn ang="0">
                  <a:pos x="0" y="17"/>
                </a:cxn>
                <a:cxn ang="0">
                  <a:pos x="0" y="19"/>
                </a:cxn>
                <a:cxn ang="0">
                  <a:pos x="3" y="21"/>
                </a:cxn>
                <a:cxn ang="0">
                  <a:pos x="5"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7"/>
                  </a:lnTo>
                  <a:lnTo>
                    <a:pt x="22" y="3"/>
                  </a:lnTo>
                  <a:lnTo>
                    <a:pt x="19" y="0"/>
                  </a:lnTo>
                  <a:lnTo>
                    <a:pt x="17" y="0"/>
                  </a:lnTo>
                  <a:lnTo>
                    <a:pt x="12" y="0"/>
                  </a:lnTo>
                  <a:lnTo>
                    <a:pt x="10" y="0"/>
                  </a:lnTo>
                  <a:lnTo>
                    <a:pt x="5" y="0"/>
                  </a:lnTo>
                  <a:lnTo>
                    <a:pt x="3" y="3"/>
                  </a:lnTo>
                  <a:lnTo>
                    <a:pt x="0" y="7"/>
                  </a:lnTo>
                  <a:lnTo>
                    <a:pt x="0" y="10"/>
                  </a:lnTo>
                  <a:lnTo>
                    <a:pt x="0" y="12"/>
                  </a:lnTo>
                  <a:lnTo>
                    <a:pt x="0" y="17"/>
                  </a:lnTo>
                  <a:lnTo>
                    <a:pt x="0" y="19"/>
                  </a:lnTo>
                  <a:lnTo>
                    <a:pt x="3" y="21"/>
                  </a:lnTo>
                  <a:lnTo>
                    <a:pt x="5" y="24"/>
                  </a:lnTo>
                  <a:lnTo>
                    <a:pt x="10" y="26"/>
                  </a:lnTo>
                  <a:lnTo>
                    <a:pt x="12" y="26"/>
                  </a:lnTo>
                  <a:lnTo>
                    <a:pt x="17" y="26"/>
                  </a:lnTo>
                  <a:lnTo>
                    <a:pt x="19" y="24"/>
                  </a:lnTo>
                  <a:lnTo>
                    <a:pt x="22" y="21"/>
                  </a:lnTo>
                  <a:lnTo>
                    <a:pt x="24" y="19"/>
                  </a:lnTo>
                  <a:lnTo>
                    <a:pt x="26" y="17"/>
                  </a:lnTo>
                  <a:lnTo>
                    <a:pt x="26" y="12"/>
                  </a:lnTo>
                  <a:close/>
                </a:path>
              </a:pathLst>
            </a:custGeom>
            <a:solidFill>
              <a:srgbClr val="FF0000"/>
            </a:solidFill>
            <a:ln w="9525">
              <a:noFill/>
              <a:round/>
              <a:headEnd/>
              <a:tailEnd/>
            </a:ln>
          </p:spPr>
          <p:txBody>
            <a:bodyPr>
              <a:prstTxWarp prst="textNoShape">
                <a:avLst/>
              </a:prstTxWarp>
            </a:bodyPr>
            <a:lstStyle/>
            <a:p>
              <a:endParaRPr lang="es-ES_tradnl"/>
            </a:p>
          </p:txBody>
        </p:sp>
        <p:sp>
          <p:nvSpPr>
            <p:cNvPr id="306697" name="Freeform 521"/>
            <p:cNvSpPr>
              <a:spLocks/>
            </p:cNvSpPr>
            <p:nvPr/>
          </p:nvSpPr>
          <p:spPr bwMode="auto">
            <a:xfrm>
              <a:off x="3581" y="1662"/>
              <a:ext cx="59" cy="60"/>
            </a:xfrm>
            <a:custGeom>
              <a:avLst/>
              <a:gdLst/>
              <a:ahLst/>
              <a:cxnLst>
                <a:cxn ang="0">
                  <a:pos x="26" y="11"/>
                </a:cxn>
                <a:cxn ang="0">
                  <a:pos x="26" y="9"/>
                </a:cxn>
                <a:cxn ang="0">
                  <a:pos x="23" y="4"/>
                </a:cxn>
                <a:cxn ang="0">
                  <a:pos x="21" y="2"/>
                </a:cxn>
                <a:cxn ang="0">
                  <a:pos x="18" y="0"/>
                </a:cxn>
                <a:cxn ang="0">
                  <a:pos x="16" y="0"/>
                </a:cxn>
                <a:cxn ang="0">
                  <a:pos x="11" y="0"/>
                </a:cxn>
                <a:cxn ang="0">
                  <a:pos x="9" y="0"/>
                </a:cxn>
                <a:cxn ang="0">
                  <a:pos x="4" y="0"/>
                </a:cxn>
                <a:cxn ang="0">
                  <a:pos x="2" y="2"/>
                </a:cxn>
                <a:cxn ang="0">
                  <a:pos x="0" y="4"/>
                </a:cxn>
                <a:cxn ang="0">
                  <a:pos x="0" y="9"/>
                </a:cxn>
                <a:cxn ang="0">
                  <a:pos x="0" y="11"/>
                </a:cxn>
                <a:cxn ang="0">
                  <a:pos x="0" y="16"/>
                </a:cxn>
                <a:cxn ang="0">
                  <a:pos x="0" y="19"/>
                </a:cxn>
                <a:cxn ang="0">
                  <a:pos x="2" y="21"/>
                </a:cxn>
                <a:cxn ang="0">
                  <a:pos x="4" y="23"/>
                </a:cxn>
                <a:cxn ang="0">
                  <a:pos x="9" y="26"/>
                </a:cxn>
                <a:cxn ang="0">
                  <a:pos x="11" y="26"/>
                </a:cxn>
                <a:cxn ang="0">
                  <a:pos x="16" y="26"/>
                </a:cxn>
                <a:cxn ang="0">
                  <a:pos x="18" y="23"/>
                </a:cxn>
                <a:cxn ang="0">
                  <a:pos x="21" y="21"/>
                </a:cxn>
                <a:cxn ang="0">
                  <a:pos x="23" y="19"/>
                </a:cxn>
                <a:cxn ang="0">
                  <a:pos x="26" y="16"/>
                </a:cxn>
                <a:cxn ang="0">
                  <a:pos x="26" y="11"/>
                </a:cxn>
              </a:cxnLst>
              <a:rect l="0" t="0" r="r" b="b"/>
              <a:pathLst>
                <a:path w="26" h="26">
                  <a:moveTo>
                    <a:pt x="26" y="11"/>
                  </a:moveTo>
                  <a:lnTo>
                    <a:pt x="26" y="9"/>
                  </a:lnTo>
                  <a:lnTo>
                    <a:pt x="23" y="4"/>
                  </a:lnTo>
                  <a:lnTo>
                    <a:pt x="21" y="2"/>
                  </a:lnTo>
                  <a:lnTo>
                    <a:pt x="18" y="0"/>
                  </a:lnTo>
                  <a:lnTo>
                    <a:pt x="16" y="0"/>
                  </a:lnTo>
                  <a:lnTo>
                    <a:pt x="11" y="0"/>
                  </a:lnTo>
                  <a:lnTo>
                    <a:pt x="9" y="0"/>
                  </a:lnTo>
                  <a:lnTo>
                    <a:pt x="4" y="0"/>
                  </a:lnTo>
                  <a:lnTo>
                    <a:pt x="2" y="2"/>
                  </a:lnTo>
                  <a:lnTo>
                    <a:pt x="0" y="4"/>
                  </a:lnTo>
                  <a:lnTo>
                    <a:pt x="0" y="9"/>
                  </a:lnTo>
                  <a:lnTo>
                    <a:pt x="0" y="11"/>
                  </a:lnTo>
                  <a:lnTo>
                    <a:pt x="0" y="16"/>
                  </a:lnTo>
                  <a:lnTo>
                    <a:pt x="0" y="19"/>
                  </a:lnTo>
                  <a:lnTo>
                    <a:pt x="2" y="21"/>
                  </a:lnTo>
                  <a:lnTo>
                    <a:pt x="4" y="23"/>
                  </a:lnTo>
                  <a:lnTo>
                    <a:pt x="9" y="26"/>
                  </a:lnTo>
                  <a:lnTo>
                    <a:pt x="11" y="26"/>
                  </a:lnTo>
                  <a:lnTo>
                    <a:pt x="16" y="26"/>
                  </a:lnTo>
                  <a:lnTo>
                    <a:pt x="18" y="23"/>
                  </a:lnTo>
                  <a:lnTo>
                    <a:pt x="21" y="21"/>
                  </a:lnTo>
                  <a:lnTo>
                    <a:pt x="23" y="19"/>
                  </a:lnTo>
                  <a:lnTo>
                    <a:pt x="26" y="16"/>
                  </a:lnTo>
                  <a:lnTo>
                    <a:pt x="26" y="11"/>
                  </a:lnTo>
                </a:path>
              </a:pathLst>
            </a:custGeom>
            <a:noFill/>
            <a:ln w="19050" cap="flat">
              <a:solidFill>
                <a:srgbClr val="FF0000"/>
              </a:solidFill>
              <a:prstDash val="solid"/>
              <a:miter lim="800000"/>
              <a:headEnd/>
              <a:tailEnd/>
            </a:ln>
          </p:spPr>
          <p:txBody>
            <a:bodyPr>
              <a:prstTxWarp prst="textNoShape">
                <a:avLst/>
              </a:prstTxWarp>
            </a:bodyPr>
            <a:lstStyle/>
            <a:p>
              <a:endParaRPr lang="es-ES_tradnl"/>
            </a:p>
          </p:txBody>
        </p:sp>
        <p:sp>
          <p:nvSpPr>
            <p:cNvPr id="306698" name="Freeform 522"/>
            <p:cNvSpPr>
              <a:spLocks/>
            </p:cNvSpPr>
            <p:nvPr/>
          </p:nvSpPr>
          <p:spPr bwMode="auto">
            <a:xfrm>
              <a:off x="3868" y="1498"/>
              <a:ext cx="59" cy="60"/>
            </a:xfrm>
            <a:custGeom>
              <a:avLst/>
              <a:gdLst/>
              <a:ahLst/>
              <a:cxnLst>
                <a:cxn ang="0">
                  <a:pos x="26" y="14"/>
                </a:cxn>
                <a:cxn ang="0">
                  <a:pos x="26" y="9"/>
                </a:cxn>
                <a:cxn ang="0">
                  <a:pos x="24" y="7"/>
                </a:cxn>
                <a:cxn ang="0">
                  <a:pos x="21" y="4"/>
                </a:cxn>
                <a:cxn ang="0">
                  <a:pos x="19" y="2"/>
                </a:cxn>
                <a:cxn ang="0">
                  <a:pos x="17" y="0"/>
                </a:cxn>
                <a:cxn ang="0">
                  <a:pos x="12" y="0"/>
                </a:cxn>
                <a:cxn ang="0">
                  <a:pos x="10" y="0"/>
                </a:cxn>
                <a:cxn ang="0">
                  <a:pos x="5" y="2"/>
                </a:cxn>
                <a:cxn ang="0">
                  <a:pos x="2" y="4"/>
                </a:cxn>
                <a:cxn ang="0">
                  <a:pos x="0" y="7"/>
                </a:cxn>
                <a:cxn ang="0">
                  <a:pos x="0" y="9"/>
                </a:cxn>
                <a:cxn ang="0">
                  <a:pos x="0" y="14"/>
                </a:cxn>
                <a:cxn ang="0">
                  <a:pos x="0" y="16"/>
                </a:cxn>
                <a:cxn ang="0">
                  <a:pos x="0" y="19"/>
                </a:cxn>
                <a:cxn ang="0">
                  <a:pos x="2" y="23"/>
                </a:cxn>
                <a:cxn ang="0">
                  <a:pos x="5" y="23"/>
                </a:cxn>
                <a:cxn ang="0">
                  <a:pos x="10" y="26"/>
                </a:cxn>
                <a:cxn ang="0">
                  <a:pos x="12" y="26"/>
                </a:cxn>
                <a:cxn ang="0">
                  <a:pos x="17" y="26"/>
                </a:cxn>
                <a:cxn ang="0">
                  <a:pos x="19" y="23"/>
                </a:cxn>
                <a:cxn ang="0">
                  <a:pos x="21" y="23"/>
                </a:cxn>
                <a:cxn ang="0">
                  <a:pos x="24" y="19"/>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10" y="0"/>
                  </a:lnTo>
                  <a:lnTo>
                    <a:pt x="5" y="2"/>
                  </a:lnTo>
                  <a:lnTo>
                    <a:pt x="2" y="4"/>
                  </a:lnTo>
                  <a:lnTo>
                    <a:pt x="0" y="7"/>
                  </a:lnTo>
                  <a:lnTo>
                    <a:pt x="0" y="9"/>
                  </a:lnTo>
                  <a:lnTo>
                    <a:pt x="0" y="14"/>
                  </a:lnTo>
                  <a:lnTo>
                    <a:pt x="0" y="16"/>
                  </a:lnTo>
                  <a:lnTo>
                    <a:pt x="0" y="19"/>
                  </a:lnTo>
                  <a:lnTo>
                    <a:pt x="2" y="23"/>
                  </a:lnTo>
                  <a:lnTo>
                    <a:pt x="5" y="23"/>
                  </a:lnTo>
                  <a:lnTo>
                    <a:pt x="10" y="26"/>
                  </a:lnTo>
                  <a:lnTo>
                    <a:pt x="12" y="26"/>
                  </a:lnTo>
                  <a:lnTo>
                    <a:pt x="17" y="26"/>
                  </a:lnTo>
                  <a:lnTo>
                    <a:pt x="19" y="23"/>
                  </a:lnTo>
                  <a:lnTo>
                    <a:pt x="21" y="23"/>
                  </a:lnTo>
                  <a:lnTo>
                    <a:pt x="24" y="19"/>
                  </a:lnTo>
                  <a:lnTo>
                    <a:pt x="26" y="16"/>
                  </a:lnTo>
                  <a:lnTo>
                    <a:pt x="26" y="14"/>
                  </a:lnTo>
                  <a:close/>
                </a:path>
              </a:pathLst>
            </a:custGeom>
            <a:solidFill>
              <a:srgbClr val="FF0000"/>
            </a:solidFill>
            <a:ln w="9525">
              <a:noFill/>
              <a:round/>
              <a:headEnd/>
              <a:tailEnd/>
            </a:ln>
          </p:spPr>
          <p:txBody>
            <a:bodyPr>
              <a:prstTxWarp prst="textNoShape">
                <a:avLst/>
              </a:prstTxWarp>
            </a:bodyPr>
            <a:lstStyle/>
            <a:p>
              <a:endParaRPr lang="es-ES_tradnl"/>
            </a:p>
          </p:txBody>
        </p:sp>
        <p:sp>
          <p:nvSpPr>
            <p:cNvPr id="306699" name="Freeform 523"/>
            <p:cNvSpPr>
              <a:spLocks/>
            </p:cNvSpPr>
            <p:nvPr/>
          </p:nvSpPr>
          <p:spPr bwMode="auto">
            <a:xfrm>
              <a:off x="3724" y="1579"/>
              <a:ext cx="59" cy="60"/>
            </a:xfrm>
            <a:custGeom>
              <a:avLst/>
              <a:gdLst/>
              <a:ahLst/>
              <a:cxnLst>
                <a:cxn ang="0">
                  <a:pos x="26" y="12"/>
                </a:cxn>
                <a:cxn ang="0">
                  <a:pos x="26" y="10"/>
                </a:cxn>
                <a:cxn ang="0">
                  <a:pos x="24" y="7"/>
                </a:cxn>
                <a:cxn ang="0">
                  <a:pos x="22" y="3"/>
                </a:cxn>
                <a:cxn ang="0">
                  <a:pos x="19" y="0"/>
                </a:cxn>
                <a:cxn ang="0">
                  <a:pos x="17" y="0"/>
                </a:cxn>
                <a:cxn ang="0">
                  <a:pos x="12" y="0"/>
                </a:cxn>
                <a:cxn ang="0">
                  <a:pos x="10" y="0"/>
                </a:cxn>
                <a:cxn ang="0">
                  <a:pos x="5" y="0"/>
                </a:cxn>
                <a:cxn ang="0">
                  <a:pos x="3" y="3"/>
                </a:cxn>
                <a:cxn ang="0">
                  <a:pos x="0" y="7"/>
                </a:cxn>
                <a:cxn ang="0">
                  <a:pos x="0" y="10"/>
                </a:cxn>
                <a:cxn ang="0">
                  <a:pos x="0" y="12"/>
                </a:cxn>
                <a:cxn ang="0">
                  <a:pos x="0" y="17"/>
                </a:cxn>
                <a:cxn ang="0">
                  <a:pos x="0" y="19"/>
                </a:cxn>
                <a:cxn ang="0">
                  <a:pos x="3" y="21"/>
                </a:cxn>
                <a:cxn ang="0">
                  <a:pos x="5"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7"/>
                  </a:lnTo>
                  <a:lnTo>
                    <a:pt x="22" y="3"/>
                  </a:lnTo>
                  <a:lnTo>
                    <a:pt x="19" y="0"/>
                  </a:lnTo>
                  <a:lnTo>
                    <a:pt x="17" y="0"/>
                  </a:lnTo>
                  <a:lnTo>
                    <a:pt x="12" y="0"/>
                  </a:lnTo>
                  <a:lnTo>
                    <a:pt x="10" y="0"/>
                  </a:lnTo>
                  <a:lnTo>
                    <a:pt x="5" y="0"/>
                  </a:lnTo>
                  <a:lnTo>
                    <a:pt x="3" y="3"/>
                  </a:lnTo>
                  <a:lnTo>
                    <a:pt x="0" y="7"/>
                  </a:lnTo>
                  <a:lnTo>
                    <a:pt x="0" y="10"/>
                  </a:lnTo>
                  <a:lnTo>
                    <a:pt x="0" y="12"/>
                  </a:lnTo>
                  <a:lnTo>
                    <a:pt x="0" y="17"/>
                  </a:lnTo>
                  <a:lnTo>
                    <a:pt x="0" y="19"/>
                  </a:lnTo>
                  <a:lnTo>
                    <a:pt x="3" y="21"/>
                  </a:lnTo>
                  <a:lnTo>
                    <a:pt x="5" y="24"/>
                  </a:lnTo>
                  <a:lnTo>
                    <a:pt x="10" y="26"/>
                  </a:lnTo>
                  <a:lnTo>
                    <a:pt x="12" y="26"/>
                  </a:lnTo>
                  <a:lnTo>
                    <a:pt x="17" y="26"/>
                  </a:lnTo>
                  <a:lnTo>
                    <a:pt x="19" y="24"/>
                  </a:lnTo>
                  <a:lnTo>
                    <a:pt x="22" y="21"/>
                  </a:lnTo>
                  <a:lnTo>
                    <a:pt x="24" y="19"/>
                  </a:lnTo>
                  <a:lnTo>
                    <a:pt x="26" y="17"/>
                  </a:lnTo>
                  <a:lnTo>
                    <a:pt x="26" y="12"/>
                  </a:lnTo>
                </a:path>
              </a:pathLst>
            </a:custGeom>
            <a:noFill/>
            <a:ln w="19050" cap="flat">
              <a:solidFill>
                <a:srgbClr val="FF0000"/>
              </a:solidFill>
              <a:prstDash val="solid"/>
              <a:miter lim="800000"/>
              <a:headEnd/>
              <a:tailEnd/>
            </a:ln>
          </p:spPr>
          <p:txBody>
            <a:bodyPr>
              <a:prstTxWarp prst="textNoShape">
                <a:avLst/>
              </a:prstTxWarp>
            </a:bodyPr>
            <a:lstStyle/>
            <a:p>
              <a:endParaRPr lang="es-ES_tradnl"/>
            </a:p>
          </p:txBody>
        </p:sp>
        <p:sp>
          <p:nvSpPr>
            <p:cNvPr id="306700" name="Freeform 524"/>
            <p:cNvSpPr>
              <a:spLocks/>
            </p:cNvSpPr>
            <p:nvPr/>
          </p:nvSpPr>
          <p:spPr bwMode="auto">
            <a:xfrm>
              <a:off x="4013" y="1438"/>
              <a:ext cx="59" cy="64"/>
            </a:xfrm>
            <a:custGeom>
              <a:avLst/>
              <a:gdLst/>
              <a:ahLst/>
              <a:cxnLst>
                <a:cxn ang="0">
                  <a:pos x="26" y="14"/>
                </a:cxn>
                <a:cxn ang="0">
                  <a:pos x="26" y="12"/>
                </a:cxn>
                <a:cxn ang="0">
                  <a:pos x="24" y="7"/>
                </a:cxn>
                <a:cxn ang="0">
                  <a:pos x="21" y="5"/>
                </a:cxn>
                <a:cxn ang="0">
                  <a:pos x="19" y="2"/>
                </a:cxn>
                <a:cxn ang="0">
                  <a:pos x="16" y="2"/>
                </a:cxn>
                <a:cxn ang="0">
                  <a:pos x="12" y="0"/>
                </a:cxn>
                <a:cxn ang="0">
                  <a:pos x="9" y="2"/>
                </a:cxn>
                <a:cxn ang="0">
                  <a:pos x="5" y="2"/>
                </a:cxn>
                <a:cxn ang="0">
                  <a:pos x="2" y="5"/>
                </a:cxn>
                <a:cxn ang="0">
                  <a:pos x="0" y="7"/>
                </a:cxn>
                <a:cxn ang="0">
                  <a:pos x="0" y="12"/>
                </a:cxn>
                <a:cxn ang="0">
                  <a:pos x="0" y="14"/>
                </a:cxn>
                <a:cxn ang="0">
                  <a:pos x="0" y="16"/>
                </a:cxn>
                <a:cxn ang="0">
                  <a:pos x="0" y="21"/>
                </a:cxn>
                <a:cxn ang="0">
                  <a:pos x="2" y="23"/>
                </a:cxn>
                <a:cxn ang="0">
                  <a:pos x="5" y="26"/>
                </a:cxn>
                <a:cxn ang="0">
                  <a:pos x="9" y="26"/>
                </a:cxn>
                <a:cxn ang="0">
                  <a:pos x="12" y="28"/>
                </a:cxn>
                <a:cxn ang="0">
                  <a:pos x="16" y="26"/>
                </a:cxn>
                <a:cxn ang="0">
                  <a:pos x="19" y="26"/>
                </a:cxn>
                <a:cxn ang="0">
                  <a:pos x="21" y="23"/>
                </a:cxn>
                <a:cxn ang="0">
                  <a:pos x="24" y="21"/>
                </a:cxn>
                <a:cxn ang="0">
                  <a:pos x="26" y="16"/>
                </a:cxn>
                <a:cxn ang="0">
                  <a:pos x="26" y="14"/>
                </a:cxn>
              </a:cxnLst>
              <a:rect l="0" t="0" r="r" b="b"/>
              <a:pathLst>
                <a:path w="26" h="28">
                  <a:moveTo>
                    <a:pt x="26" y="14"/>
                  </a:moveTo>
                  <a:lnTo>
                    <a:pt x="26" y="12"/>
                  </a:lnTo>
                  <a:lnTo>
                    <a:pt x="24" y="7"/>
                  </a:lnTo>
                  <a:lnTo>
                    <a:pt x="21" y="5"/>
                  </a:lnTo>
                  <a:lnTo>
                    <a:pt x="19" y="2"/>
                  </a:lnTo>
                  <a:lnTo>
                    <a:pt x="16" y="2"/>
                  </a:lnTo>
                  <a:lnTo>
                    <a:pt x="12" y="0"/>
                  </a:lnTo>
                  <a:lnTo>
                    <a:pt x="9" y="2"/>
                  </a:lnTo>
                  <a:lnTo>
                    <a:pt x="5" y="2"/>
                  </a:lnTo>
                  <a:lnTo>
                    <a:pt x="2" y="5"/>
                  </a:lnTo>
                  <a:lnTo>
                    <a:pt x="0" y="7"/>
                  </a:lnTo>
                  <a:lnTo>
                    <a:pt x="0" y="12"/>
                  </a:lnTo>
                  <a:lnTo>
                    <a:pt x="0" y="14"/>
                  </a:lnTo>
                  <a:lnTo>
                    <a:pt x="0" y="16"/>
                  </a:lnTo>
                  <a:lnTo>
                    <a:pt x="0" y="21"/>
                  </a:lnTo>
                  <a:lnTo>
                    <a:pt x="2" y="23"/>
                  </a:lnTo>
                  <a:lnTo>
                    <a:pt x="5" y="26"/>
                  </a:lnTo>
                  <a:lnTo>
                    <a:pt x="9" y="26"/>
                  </a:lnTo>
                  <a:lnTo>
                    <a:pt x="12" y="28"/>
                  </a:lnTo>
                  <a:lnTo>
                    <a:pt x="16" y="26"/>
                  </a:lnTo>
                  <a:lnTo>
                    <a:pt x="19" y="26"/>
                  </a:lnTo>
                  <a:lnTo>
                    <a:pt x="21" y="23"/>
                  </a:lnTo>
                  <a:lnTo>
                    <a:pt x="24" y="21"/>
                  </a:lnTo>
                  <a:lnTo>
                    <a:pt x="26" y="16"/>
                  </a:lnTo>
                  <a:lnTo>
                    <a:pt x="26" y="14"/>
                  </a:lnTo>
                  <a:close/>
                </a:path>
              </a:pathLst>
            </a:custGeom>
            <a:solidFill>
              <a:srgbClr val="FF0000"/>
            </a:solidFill>
            <a:ln w="9525">
              <a:noFill/>
              <a:round/>
              <a:headEnd/>
              <a:tailEnd/>
            </a:ln>
          </p:spPr>
          <p:txBody>
            <a:bodyPr>
              <a:prstTxWarp prst="textNoShape">
                <a:avLst/>
              </a:prstTxWarp>
            </a:bodyPr>
            <a:lstStyle/>
            <a:p>
              <a:endParaRPr lang="es-ES_tradnl"/>
            </a:p>
          </p:txBody>
        </p:sp>
        <p:sp>
          <p:nvSpPr>
            <p:cNvPr id="306773" name="Line 597"/>
            <p:cNvSpPr>
              <a:spLocks noChangeShapeType="1"/>
            </p:cNvSpPr>
            <p:nvPr/>
          </p:nvSpPr>
          <p:spPr bwMode="auto">
            <a:xfrm flipV="1">
              <a:off x="2198" y="1891"/>
              <a:ext cx="106" cy="21"/>
            </a:xfrm>
            <a:prstGeom prst="line">
              <a:avLst/>
            </a:prstGeom>
            <a:noFill/>
            <a:ln w="19050">
              <a:solidFill>
                <a:schemeClr val="tx1"/>
              </a:solidFill>
              <a:round/>
              <a:headEnd/>
              <a:tailEnd/>
            </a:ln>
            <a:effectLst/>
          </p:spPr>
          <p:txBody>
            <a:bodyPr>
              <a:prstTxWarp prst="textNoShape">
                <a:avLst/>
              </a:prstTxWarp>
            </a:bodyPr>
            <a:lstStyle/>
            <a:p>
              <a:endParaRPr lang="es-ES_tradnl"/>
            </a:p>
          </p:txBody>
        </p:sp>
        <p:sp>
          <p:nvSpPr>
            <p:cNvPr id="306774" name="Line 598"/>
            <p:cNvSpPr>
              <a:spLocks noChangeShapeType="1"/>
            </p:cNvSpPr>
            <p:nvPr/>
          </p:nvSpPr>
          <p:spPr bwMode="auto">
            <a:xfrm flipV="1">
              <a:off x="2320" y="1858"/>
              <a:ext cx="106" cy="21"/>
            </a:xfrm>
            <a:prstGeom prst="line">
              <a:avLst/>
            </a:prstGeom>
            <a:noFill/>
            <a:ln w="19050">
              <a:solidFill>
                <a:schemeClr val="tx1"/>
              </a:solidFill>
              <a:round/>
              <a:headEnd/>
              <a:tailEnd/>
            </a:ln>
            <a:effectLst/>
          </p:spPr>
          <p:txBody>
            <a:bodyPr>
              <a:prstTxWarp prst="textNoShape">
                <a:avLst/>
              </a:prstTxWarp>
            </a:bodyPr>
            <a:lstStyle/>
            <a:p>
              <a:endParaRPr lang="es-ES_tradnl"/>
            </a:p>
          </p:txBody>
        </p:sp>
        <p:sp>
          <p:nvSpPr>
            <p:cNvPr id="306775" name="Line 599"/>
            <p:cNvSpPr>
              <a:spLocks noChangeShapeType="1"/>
            </p:cNvSpPr>
            <p:nvPr/>
          </p:nvSpPr>
          <p:spPr bwMode="auto">
            <a:xfrm flipV="1">
              <a:off x="2477" y="1826"/>
              <a:ext cx="106" cy="21"/>
            </a:xfrm>
            <a:prstGeom prst="line">
              <a:avLst/>
            </a:prstGeom>
            <a:noFill/>
            <a:ln w="19050">
              <a:solidFill>
                <a:schemeClr val="tx1"/>
              </a:solidFill>
              <a:round/>
              <a:headEnd/>
              <a:tailEnd/>
            </a:ln>
            <a:effectLst/>
          </p:spPr>
          <p:txBody>
            <a:bodyPr>
              <a:prstTxWarp prst="textNoShape">
                <a:avLst/>
              </a:prstTxWarp>
            </a:bodyPr>
            <a:lstStyle/>
            <a:p>
              <a:endParaRPr lang="es-ES_tradnl"/>
            </a:p>
          </p:txBody>
        </p:sp>
        <p:sp>
          <p:nvSpPr>
            <p:cNvPr id="306776" name="Line 600"/>
            <p:cNvSpPr>
              <a:spLocks noChangeShapeType="1"/>
            </p:cNvSpPr>
            <p:nvPr/>
          </p:nvSpPr>
          <p:spPr bwMode="auto">
            <a:xfrm>
              <a:off x="2609" y="1815"/>
              <a:ext cx="147" cy="32"/>
            </a:xfrm>
            <a:prstGeom prst="line">
              <a:avLst/>
            </a:prstGeom>
            <a:noFill/>
            <a:ln w="19050">
              <a:solidFill>
                <a:schemeClr val="tx1"/>
              </a:solidFill>
              <a:round/>
              <a:headEnd/>
              <a:tailEnd/>
            </a:ln>
            <a:effectLst/>
          </p:spPr>
          <p:txBody>
            <a:bodyPr>
              <a:prstTxWarp prst="textNoShape">
                <a:avLst/>
              </a:prstTxWarp>
            </a:bodyPr>
            <a:lstStyle/>
            <a:p>
              <a:endParaRPr lang="es-ES_tradnl"/>
            </a:p>
          </p:txBody>
        </p:sp>
        <p:sp>
          <p:nvSpPr>
            <p:cNvPr id="306777" name="Line 601"/>
            <p:cNvSpPr>
              <a:spLocks noChangeShapeType="1"/>
            </p:cNvSpPr>
            <p:nvPr/>
          </p:nvSpPr>
          <p:spPr bwMode="auto">
            <a:xfrm flipV="1">
              <a:off x="2754" y="1791"/>
              <a:ext cx="140" cy="56"/>
            </a:xfrm>
            <a:prstGeom prst="line">
              <a:avLst/>
            </a:prstGeom>
            <a:noFill/>
            <a:ln w="19050">
              <a:solidFill>
                <a:schemeClr val="tx1"/>
              </a:solidFill>
              <a:round/>
              <a:headEnd/>
              <a:tailEnd/>
            </a:ln>
            <a:effectLst/>
          </p:spPr>
          <p:txBody>
            <a:bodyPr>
              <a:prstTxWarp prst="textNoShape">
                <a:avLst/>
              </a:prstTxWarp>
            </a:bodyPr>
            <a:lstStyle/>
            <a:p>
              <a:endParaRPr lang="es-ES_tradnl"/>
            </a:p>
          </p:txBody>
        </p:sp>
        <p:sp>
          <p:nvSpPr>
            <p:cNvPr id="306778" name="Line 602"/>
            <p:cNvSpPr>
              <a:spLocks noChangeShapeType="1"/>
            </p:cNvSpPr>
            <p:nvPr/>
          </p:nvSpPr>
          <p:spPr bwMode="auto">
            <a:xfrm flipV="1">
              <a:off x="2894" y="1787"/>
              <a:ext cx="136" cy="0"/>
            </a:xfrm>
            <a:prstGeom prst="line">
              <a:avLst/>
            </a:prstGeom>
            <a:noFill/>
            <a:ln w="19050">
              <a:solidFill>
                <a:schemeClr val="tx1"/>
              </a:solidFill>
              <a:round/>
              <a:headEnd/>
              <a:tailEnd/>
            </a:ln>
            <a:effectLst/>
          </p:spPr>
          <p:txBody>
            <a:bodyPr>
              <a:prstTxWarp prst="textNoShape">
                <a:avLst/>
              </a:prstTxWarp>
            </a:bodyPr>
            <a:lstStyle/>
            <a:p>
              <a:endParaRPr lang="es-ES_tradnl"/>
            </a:p>
          </p:txBody>
        </p:sp>
        <p:sp>
          <p:nvSpPr>
            <p:cNvPr id="306779" name="Line 603"/>
            <p:cNvSpPr>
              <a:spLocks noChangeShapeType="1"/>
            </p:cNvSpPr>
            <p:nvPr/>
          </p:nvSpPr>
          <p:spPr bwMode="auto">
            <a:xfrm>
              <a:off x="3052" y="1787"/>
              <a:ext cx="136" cy="4"/>
            </a:xfrm>
            <a:prstGeom prst="line">
              <a:avLst/>
            </a:prstGeom>
            <a:noFill/>
            <a:ln w="19050">
              <a:solidFill>
                <a:schemeClr val="tx1"/>
              </a:solidFill>
              <a:round/>
              <a:headEnd/>
              <a:tailEnd/>
            </a:ln>
            <a:effectLst/>
          </p:spPr>
          <p:txBody>
            <a:bodyPr>
              <a:prstTxWarp prst="textNoShape">
                <a:avLst/>
              </a:prstTxWarp>
            </a:bodyPr>
            <a:lstStyle/>
            <a:p>
              <a:endParaRPr lang="es-ES_tradnl"/>
            </a:p>
          </p:txBody>
        </p:sp>
        <p:sp>
          <p:nvSpPr>
            <p:cNvPr id="306780" name="Line 604"/>
            <p:cNvSpPr>
              <a:spLocks noChangeShapeType="1"/>
            </p:cNvSpPr>
            <p:nvPr/>
          </p:nvSpPr>
          <p:spPr bwMode="auto">
            <a:xfrm flipV="1">
              <a:off x="3188" y="1733"/>
              <a:ext cx="136" cy="60"/>
            </a:xfrm>
            <a:prstGeom prst="line">
              <a:avLst/>
            </a:prstGeom>
            <a:noFill/>
            <a:ln w="19050">
              <a:solidFill>
                <a:schemeClr val="tx1"/>
              </a:solidFill>
              <a:round/>
              <a:headEnd/>
              <a:tailEnd/>
            </a:ln>
            <a:effectLst/>
          </p:spPr>
          <p:txBody>
            <a:bodyPr>
              <a:prstTxWarp prst="textNoShape">
                <a:avLst/>
              </a:prstTxWarp>
            </a:bodyPr>
            <a:lstStyle/>
            <a:p>
              <a:endParaRPr lang="es-ES_tradnl"/>
            </a:p>
          </p:txBody>
        </p:sp>
        <p:sp>
          <p:nvSpPr>
            <p:cNvPr id="306781" name="Line 605"/>
            <p:cNvSpPr>
              <a:spLocks noChangeShapeType="1"/>
            </p:cNvSpPr>
            <p:nvPr/>
          </p:nvSpPr>
          <p:spPr bwMode="auto">
            <a:xfrm flipV="1">
              <a:off x="3323" y="1683"/>
              <a:ext cx="136" cy="50"/>
            </a:xfrm>
            <a:prstGeom prst="line">
              <a:avLst/>
            </a:prstGeom>
            <a:noFill/>
            <a:ln w="19050">
              <a:solidFill>
                <a:schemeClr val="tx1"/>
              </a:solidFill>
              <a:round/>
              <a:headEnd/>
              <a:tailEnd/>
            </a:ln>
            <a:effectLst/>
          </p:spPr>
          <p:txBody>
            <a:bodyPr>
              <a:prstTxWarp prst="textNoShape">
                <a:avLst/>
              </a:prstTxWarp>
            </a:bodyPr>
            <a:lstStyle/>
            <a:p>
              <a:endParaRPr lang="es-ES_tradnl"/>
            </a:p>
          </p:txBody>
        </p:sp>
        <p:sp>
          <p:nvSpPr>
            <p:cNvPr id="306782" name="Line 606"/>
            <p:cNvSpPr>
              <a:spLocks noChangeShapeType="1"/>
            </p:cNvSpPr>
            <p:nvPr/>
          </p:nvSpPr>
          <p:spPr bwMode="auto">
            <a:xfrm flipV="1">
              <a:off x="3459" y="1667"/>
              <a:ext cx="113" cy="16"/>
            </a:xfrm>
            <a:prstGeom prst="line">
              <a:avLst/>
            </a:prstGeom>
            <a:noFill/>
            <a:ln w="19050">
              <a:solidFill>
                <a:schemeClr val="tx1"/>
              </a:solidFill>
              <a:round/>
              <a:headEnd/>
              <a:tailEnd/>
            </a:ln>
            <a:effectLst/>
          </p:spPr>
          <p:txBody>
            <a:bodyPr>
              <a:prstTxWarp prst="textNoShape">
                <a:avLst/>
              </a:prstTxWarp>
            </a:bodyPr>
            <a:lstStyle/>
            <a:p>
              <a:endParaRPr lang="es-ES_tradnl"/>
            </a:p>
          </p:txBody>
        </p:sp>
        <p:sp>
          <p:nvSpPr>
            <p:cNvPr id="306783" name="Line 607"/>
            <p:cNvSpPr>
              <a:spLocks noChangeShapeType="1"/>
            </p:cNvSpPr>
            <p:nvPr/>
          </p:nvSpPr>
          <p:spPr bwMode="auto">
            <a:xfrm flipV="1">
              <a:off x="3627" y="1653"/>
              <a:ext cx="136" cy="0"/>
            </a:xfrm>
            <a:prstGeom prst="line">
              <a:avLst/>
            </a:prstGeom>
            <a:noFill/>
            <a:ln w="19050">
              <a:solidFill>
                <a:schemeClr val="tx1"/>
              </a:solidFill>
              <a:round/>
              <a:headEnd/>
              <a:tailEnd/>
            </a:ln>
            <a:effectLst/>
          </p:spPr>
          <p:txBody>
            <a:bodyPr>
              <a:prstTxWarp prst="textNoShape">
                <a:avLst/>
              </a:prstTxWarp>
            </a:bodyPr>
            <a:lstStyle/>
            <a:p>
              <a:endParaRPr lang="es-ES_tradnl"/>
            </a:p>
          </p:txBody>
        </p:sp>
        <p:sp>
          <p:nvSpPr>
            <p:cNvPr id="306784" name="Line 608"/>
            <p:cNvSpPr>
              <a:spLocks noChangeShapeType="1"/>
            </p:cNvSpPr>
            <p:nvPr/>
          </p:nvSpPr>
          <p:spPr bwMode="auto">
            <a:xfrm flipV="1">
              <a:off x="3753" y="1639"/>
              <a:ext cx="136" cy="14"/>
            </a:xfrm>
            <a:prstGeom prst="line">
              <a:avLst/>
            </a:prstGeom>
            <a:noFill/>
            <a:ln w="19050">
              <a:solidFill>
                <a:schemeClr val="tx1"/>
              </a:solidFill>
              <a:round/>
              <a:headEnd/>
              <a:tailEnd/>
            </a:ln>
            <a:effectLst/>
          </p:spPr>
          <p:txBody>
            <a:bodyPr>
              <a:prstTxWarp prst="textNoShape">
                <a:avLst/>
              </a:prstTxWarp>
            </a:bodyPr>
            <a:lstStyle/>
            <a:p>
              <a:endParaRPr lang="es-ES_tradnl"/>
            </a:p>
          </p:txBody>
        </p:sp>
        <p:sp>
          <p:nvSpPr>
            <p:cNvPr id="306785" name="Line 609"/>
            <p:cNvSpPr>
              <a:spLocks noChangeShapeType="1"/>
            </p:cNvSpPr>
            <p:nvPr/>
          </p:nvSpPr>
          <p:spPr bwMode="auto">
            <a:xfrm flipV="1">
              <a:off x="3892" y="1643"/>
              <a:ext cx="136" cy="0"/>
            </a:xfrm>
            <a:prstGeom prst="line">
              <a:avLst/>
            </a:prstGeom>
            <a:noFill/>
            <a:ln w="19050">
              <a:solidFill>
                <a:schemeClr val="tx1"/>
              </a:solidFill>
              <a:round/>
              <a:headEnd/>
              <a:tailEnd/>
            </a:ln>
            <a:effectLst/>
          </p:spPr>
          <p:txBody>
            <a:bodyPr>
              <a:prstTxWarp prst="textNoShape">
                <a:avLst/>
              </a:prstTxWarp>
            </a:bodyPr>
            <a:lstStyle/>
            <a:p>
              <a:endParaRPr lang="es-ES_tradnl"/>
            </a:p>
          </p:txBody>
        </p:sp>
        <p:sp>
          <p:nvSpPr>
            <p:cNvPr id="306786" name="Line 610"/>
            <p:cNvSpPr>
              <a:spLocks noChangeShapeType="1"/>
            </p:cNvSpPr>
            <p:nvPr/>
          </p:nvSpPr>
          <p:spPr bwMode="auto">
            <a:xfrm flipV="1">
              <a:off x="1456" y="1891"/>
              <a:ext cx="145" cy="48"/>
            </a:xfrm>
            <a:prstGeom prst="line">
              <a:avLst/>
            </a:prstGeom>
            <a:noFill/>
            <a:ln w="19050">
              <a:solidFill>
                <a:schemeClr val="tx1"/>
              </a:solidFill>
              <a:round/>
              <a:headEnd/>
              <a:tailEnd/>
            </a:ln>
            <a:effectLst/>
          </p:spPr>
          <p:txBody>
            <a:bodyPr>
              <a:prstTxWarp prst="textNoShape">
                <a:avLst/>
              </a:prstTxWarp>
            </a:bodyPr>
            <a:lstStyle/>
            <a:p>
              <a:endParaRPr lang="es-ES_tradnl"/>
            </a:p>
          </p:txBody>
        </p:sp>
        <p:sp>
          <p:nvSpPr>
            <p:cNvPr id="306787" name="Line 611"/>
            <p:cNvSpPr>
              <a:spLocks noChangeShapeType="1"/>
            </p:cNvSpPr>
            <p:nvPr/>
          </p:nvSpPr>
          <p:spPr bwMode="auto">
            <a:xfrm>
              <a:off x="1599" y="1884"/>
              <a:ext cx="138" cy="72"/>
            </a:xfrm>
            <a:prstGeom prst="line">
              <a:avLst/>
            </a:prstGeom>
            <a:noFill/>
            <a:ln w="19050">
              <a:solidFill>
                <a:schemeClr val="tx1"/>
              </a:solidFill>
              <a:round/>
              <a:headEnd/>
              <a:tailEnd/>
            </a:ln>
            <a:effectLst/>
          </p:spPr>
          <p:txBody>
            <a:bodyPr>
              <a:prstTxWarp prst="textNoShape">
                <a:avLst/>
              </a:prstTxWarp>
            </a:bodyPr>
            <a:lstStyle/>
            <a:p>
              <a:endParaRPr lang="es-ES_tradnl"/>
            </a:p>
          </p:txBody>
        </p:sp>
        <p:sp>
          <p:nvSpPr>
            <p:cNvPr id="306788" name="Line 612"/>
            <p:cNvSpPr>
              <a:spLocks noChangeShapeType="1"/>
            </p:cNvSpPr>
            <p:nvPr/>
          </p:nvSpPr>
          <p:spPr bwMode="auto">
            <a:xfrm flipV="1">
              <a:off x="1737" y="1935"/>
              <a:ext cx="136" cy="14"/>
            </a:xfrm>
            <a:prstGeom prst="line">
              <a:avLst/>
            </a:prstGeom>
            <a:noFill/>
            <a:ln w="19050">
              <a:solidFill>
                <a:schemeClr val="tx1"/>
              </a:solidFill>
              <a:round/>
              <a:headEnd/>
              <a:tailEnd/>
            </a:ln>
            <a:effectLst/>
          </p:spPr>
          <p:txBody>
            <a:bodyPr>
              <a:prstTxWarp prst="textNoShape">
                <a:avLst/>
              </a:prstTxWarp>
            </a:bodyPr>
            <a:lstStyle/>
            <a:p>
              <a:endParaRPr lang="es-ES_tradnl"/>
            </a:p>
          </p:txBody>
        </p:sp>
        <p:sp>
          <p:nvSpPr>
            <p:cNvPr id="306789" name="Line 613"/>
            <p:cNvSpPr>
              <a:spLocks noChangeShapeType="1"/>
            </p:cNvSpPr>
            <p:nvPr/>
          </p:nvSpPr>
          <p:spPr bwMode="auto">
            <a:xfrm flipV="1">
              <a:off x="2014" y="1907"/>
              <a:ext cx="154" cy="12"/>
            </a:xfrm>
            <a:prstGeom prst="line">
              <a:avLst/>
            </a:prstGeom>
            <a:noFill/>
            <a:ln w="19050">
              <a:solidFill>
                <a:schemeClr val="tx1"/>
              </a:solidFill>
              <a:round/>
              <a:headEnd/>
              <a:tailEnd/>
            </a:ln>
            <a:effectLst/>
          </p:spPr>
          <p:txBody>
            <a:bodyPr>
              <a:prstTxWarp prst="textNoShape">
                <a:avLst/>
              </a:prstTxWarp>
            </a:bodyPr>
            <a:lstStyle/>
            <a:p>
              <a:endParaRPr lang="es-ES_tradnl"/>
            </a:p>
          </p:txBody>
        </p:sp>
        <p:sp>
          <p:nvSpPr>
            <p:cNvPr id="306790" name="Line 614"/>
            <p:cNvSpPr>
              <a:spLocks noChangeShapeType="1"/>
            </p:cNvSpPr>
            <p:nvPr/>
          </p:nvSpPr>
          <p:spPr bwMode="auto">
            <a:xfrm flipV="1">
              <a:off x="1901" y="1923"/>
              <a:ext cx="113" cy="16"/>
            </a:xfrm>
            <a:prstGeom prst="line">
              <a:avLst/>
            </a:prstGeom>
            <a:noFill/>
            <a:ln w="19050">
              <a:solidFill>
                <a:schemeClr val="tx1"/>
              </a:solidFill>
              <a:round/>
              <a:headEnd/>
              <a:tailEnd/>
            </a:ln>
            <a:effectLst/>
          </p:spPr>
          <p:txBody>
            <a:bodyPr>
              <a:prstTxWarp prst="textNoShape">
                <a:avLst/>
              </a:prstTxWarp>
            </a:bodyPr>
            <a:lstStyle/>
            <a:p>
              <a:endParaRPr lang="es-ES_tradnl"/>
            </a:p>
          </p:txBody>
        </p:sp>
        <p:sp>
          <p:nvSpPr>
            <p:cNvPr id="306791" name="Text Box 615"/>
            <p:cNvSpPr txBox="1">
              <a:spLocks noChangeArrowheads="1"/>
            </p:cNvSpPr>
            <p:nvPr/>
          </p:nvSpPr>
          <p:spPr bwMode="auto">
            <a:xfrm>
              <a:off x="2924" y="1535"/>
              <a:ext cx="274" cy="231"/>
            </a:xfrm>
            <a:prstGeom prst="rect">
              <a:avLst/>
            </a:prstGeom>
            <a:noFill/>
            <a:ln w="9525">
              <a:noFill/>
              <a:miter lim="800000"/>
              <a:headEnd/>
              <a:tailEnd/>
            </a:ln>
            <a:effectLst/>
          </p:spPr>
          <p:txBody>
            <a:bodyPr wrap="none">
              <a:prstTxWarp prst="textNoShape">
                <a:avLst/>
              </a:prstTxWarp>
              <a:spAutoFit/>
            </a:bodyPr>
            <a:lstStyle/>
            <a:p>
              <a:r>
                <a:rPr lang="en-AU" b="1">
                  <a:latin typeface="Arial Narrow" charset="0"/>
                </a:rPr>
                <a:t>Oil</a:t>
              </a:r>
            </a:p>
          </p:txBody>
        </p:sp>
        <p:sp>
          <p:nvSpPr>
            <p:cNvPr id="306792" name="Text Box 616"/>
            <p:cNvSpPr txBox="1">
              <a:spLocks noChangeArrowheads="1"/>
            </p:cNvSpPr>
            <p:nvPr/>
          </p:nvSpPr>
          <p:spPr bwMode="auto">
            <a:xfrm>
              <a:off x="3347" y="1820"/>
              <a:ext cx="372" cy="231"/>
            </a:xfrm>
            <a:prstGeom prst="rect">
              <a:avLst/>
            </a:prstGeom>
            <a:noFill/>
            <a:ln w="9525">
              <a:noFill/>
              <a:miter lim="800000"/>
              <a:headEnd/>
              <a:tailEnd/>
            </a:ln>
            <a:effectLst/>
          </p:spPr>
          <p:txBody>
            <a:bodyPr wrap="none">
              <a:prstTxWarp prst="textNoShape">
                <a:avLst/>
              </a:prstTxWarp>
              <a:spAutoFit/>
            </a:bodyPr>
            <a:lstStyle/>
            <a:p>
              <a:r>
                <a:rPr lang="en-AU" b="1">
                  <a:solidFill>
                    <a:srgbClr val="FF0000"/>
                  </a:solidFill>
                  <a:latin typeface="Arial Narrow" charset="0"/>
                </a:rPr>
                <a:t>Coal</a:t>
              </a:r>
            </a:p>
          </p:txBody>
        </p:sp>
        <p:grpSp>
          <p:nvGrpSpPr>
            <p:cNvPr id="3" name="Group 635"/>
            <p:cNvGrpSpPr>
              <a:grpSpLocks/>
            </p:cNvGrpSpPr>
            <p:nvPr/>
          </p:nvGrpSpPr>
          <p:grpSpPr bwMode="auto">
            <a:xfrm>
              <a:off x="1375" y="2348"/>
              <a:ext cx="2697" cy="821"/>
              <a:chOff x="1375" y="2348"/>
              <a:chExt cx="2697" cy="821"/>
            </a:xfrm>
          </p:grpSpPr>
          <p:sp>
            <p:nvSpPr>
              <p:cNvPr id="306179" name="Freeform 3"/>
              <p:cNvSpPr>
                <a:spLocks/>
              </p:cNvSpPr>
              <p:nvPr/>
            </p:nvSpPr>
            <p:spPr bwMode="auto">
              <a:xfrm>
                <a:off x="1375" y="2404"/>
                <a:ext cx="2665" cy="312"/>
              </a:xfrm>
              <a:custGeom>
                <a:avLst/>
                <a:gdLst/>
                <a:ahLst/>
                <a:cxnLst>
                  <a:cxn ang="0">
                    <a:pos x="0" y="135"/>
                  </a:cxn>
                  <a:cxn ang="0">
                    <a:pos x="31" y="130"/>
                  </a:cxn>
                  <a:cxn ang="0">
                    <a:pos x="94" y="120"/>
                  </a:cxn>
                  <a:cxn ang="0">
                    <a:pos x="158" y="113"/>
                  </a:cxn>
                  <a:cxn ang="0">
                    <a:pos x="222" y="109"/>
                  </a:cxn>
                  <a:cxn ang="0">
                    <a:pos x="286" y="106"/>
                  </a:cxn>
                  <a:cxn ang="0">
                    <a:pos x="350" y="102"/>
                  </a:cxn>
                  <a:cxn ang="0">
                    <a:pos x="413" y="90"/>
                  </a:cxn>
                  <a:cxn ang="0">
                    <a:pos x="477" y="87"/>
                  </a:cxn>
                  <a:cxn ang="0">
                    <a:pos x="541" y="80"/>
                  </a:cxn>
                  <a:cxn ang="0">
                    <a:pos x="605" y="76"/>
                  </a:cxn>
                  <a:cxn ang="0">
                    <a:pos x="668" y="71"/>
                  </a:cxn>
                  <a:cxn ang="0">
                    <a:pos x="732" y="66"/>
                  </a:cxn>
                  <a:cxn ang="0">
                    <a:pos x="796" y="59"/>
                  </a:cxn>
                  <a:cxn ang="0">
                    <a:pos x="860" y="47"/>
                  </a:cxn>
                  <a:cxn ang="0">
                    <a:pos x="924" y="40"/>
                  </a:cxn>
                  <a:cxn ang="0">
                    <a:pos x="987" y="31"/>
                  </a:cxn>
                  <a:cxn ang="0">
                    <a:pos x="1051" y="21"/>
                  </a:cxn>
                  <a:cxn ang="0">
                    <a:pos x="1115" y="9"/>
                  </a:cxn>
                  <a:cxn ang="0">
                    <a:pos x="1179" y="0"/>
                  </a:cxn>
                </a:cxnLst>
                <a:rect l="0" t="0" r="r" b="b"/>
                <a:pathLst>
                  <a:path w="1179" h="135">
                    <a:moveTo>
                      <a:pt x="0" y="135"/>
                    </a:moveTo>
                    <a:lnTo>
                      <a:pt x="31" y="130"/>
                    </a:lnTo>
                    <a:lnTo>
                      <a:pt x="94" y="120"/>
                    </a:lnTo>
                    <a:lnTo>
                      <a:pt x="158" y="113"/>
                    </a:lnTo>
                    <a:lnTo>
                      <a:pt x="222" y="109"/>
                    </a:lnTo>
                    <a:lnTo>
                      <a:pt x="286" y="106"/>
                    </a:lnTo>
                    <a:lnTo>
                      <a:pt x="350" y="102"/>
                    </a:lnTo>
                    <a:lnTo>
                      <a:pt x="413" y="90"/>
                    </a:lnTo>
                    <a:lnTo>
                      <a:pt x="477" y="87"/>
                    </a:lnTo>
                    <a:lnTo>
                      <a:pt x="541" y="80"/>
                    </a:lnTo>
                    <a:lnTo>
                      <a:pt x="605" y="76"/>
                    </a:lnTo>
                    <a:lnTo>
                      <a:pt x="668" y="71"/>
                    </a:lnTo>
                    <a:lnTo>
                      <a:pt x="732" y="66"/>
                    </a:lnTo>
                    <a:lnTo>
                      <a:pt x="796" y="59"/>
                    </a:lnTo>
                    <a:lnTo>
                      <a:pt x="860" y="47"/>
                    </a:lnTo>
                    <a:lnTo>
                      <a:pt x="924" y="40"/>
                    </a:lnTo>
                    <a:lnTo>
                      <a:pt x="987" y="31"/>
                    </a:lnTo>
                    <a:lnTo>
                      <a:pt x="1051" y="21"/>
                    </a:lnTo>
                    <a:lnTo>
                      <a:pt x="1115" y="9"/>
                    </a:lnTo>
                    <a:lnTo>
                      <a:pt x="1179" y="0"/>
                    </a:lnTo>
                  </a:path>
                </a:pathLst>
              </a:custGeom>
              <a:noFill/>
              <a:ln w="19050" cap="flat">
                <a:solidFill>
                  <a:srgbClr val="00FFFF"/>
                </a:solidFill>
                <a:prstDash val="solid"/>
                <a:miter lim="800000"/>
                <a:headEnd/>
                <a:tailEnd/>
              </a:ln>
            </p:spPr>
            <p:txBody>
              <a:bodyPr>
                <a:prstTxWarp prst="textNoShape">
                  <a:avLst/>
                </a:prstTxWarp>
              </a:bodyPr>
              <a:lstStyle/>
              <a:p>
                <a:endParaRPr lang="es-ES_tradnl"/>
              </a:p>
            </p:txBody>
          </p:sp>
          <p:sp>
            <p:nvSpPr>
              <p:cNvPr id="306254" name="Freeform 78"/>
              <p:cNvSpPr>
                <a:spLocks/>
              </p:cNvSpPr>
              <p:nvPr/>
            </p:nvSpPr>
            <p:spPr bwMode="auto">
              <a:xfrm>
                <a:off x="1418" y="2672"/>
                <a:ext cx="59" cy="60"/>
              </a:xfrm>
              <a:custGeom>
                <a:avLst/>
                <a:gdLst/>
                <a:ahLst/>
                <a:cxnLst>
                  <a:cxn ang="0">
                    <a:pos x="26" y="14"/>
                  </a:cxn>
                  <a:cxn ang="0">
                    <a:pos x="26" y="9"/>
                  </a:cxn>
                  <a:cxn ang="0">
                    <a:pos x="23" y="7"/>
                  </a:cxn>
                  <a:cxn ang="0">
                    <a:pos x="21" y="4"/>
                  </a:cxn>
                  <a:cxn ang="0">
                    <a:pos x="19" y="2"/>
                  </a:cxn>
                  <a:cxn ang="0">
                    <a:pos x="16" y="0"/>
                  </a:cxn>
                  <a:cxn ang="0">
                    <a:pos x="12" y="0"/>
                  </a:cxn>
                  <a:cxn ang="0">
                    <a:pos x="9" y="0"/>
                  </a:cxn>
                  <a:cxn ang="0">
                    <a:pos x="7" y="2"/>
                  </a:cxn>
                  <a:cxn ang="0">
                    <a:pos x="4" y="4"/>
                  </a:cxn>
                  <a:cxn ang="0">
                    <a:pos x="2" y="7"/>
                  </a:cxn>
                  <a:cxn ang="0">
                    <a:pos x="0" y="9"/>
                  </a:cxn>
                  <a:cxn ang="0">
                    <a:pos x="0" y="14"/>
                  </a:cxn>
                  <a:cxn ang="0">
                    <a:pos x="0" y="16"/>
                  </a:cxn>
                  <a:cxn ang="0">
                    <a:pos x="2" y="19"/>
                  </a:cxn>
                  <a:cxn ang="0">
                    <a:pos x="4" y="21"/>
                  </a:cxn>
                  <a:cxn ang="0">
                    <a:pos x="7" y="23"/>
                  </a:cxn>
                  <a:cxn ang="0">
                    <a:pos x="9" y="26"/>
                  </a:cxn>
                  <a:cxn ang="0">
                    <a:pos x="12" y="26"/>
                  </a:cxn>
                  <a:cxn ang="0">
                    <a:pos x="16" y="26"/>
                  </a:cxn>
                  <a:cxn ang="0">
                    <a:pos x="19" y="23"/>
                  </a:cxn>
                  <a:cxn ang="0">
                    <a:pos x="21" y="21"/>
                  </a:cxn>
                  <a:cxn ang="0">
                    <a:pos x="23" y="19"/>
                  </a:cxn>
                  <a:cxn ang="0">
                    <a:pos x="26" y="16"/>
                  </a:cxn>
                  <a:cxn ang="0">
                    <a:pos x="26" y="14"/>
                  </a:cxn>
                </a:cxnLst>
                <a:rect l="0" t="0" r="r" b="b"/>
                <a:pathLst>
                  <a:path w="26" h="26">
                    <a:moveTo>
                      <a:pt x="26" y="14"/>
                    </a:moveTo>
                    <a:lnTo>
                      <a:pt x="26" y="9"/>
                    </a:lnTo>
                    <a:lnTo>
                      <a:pt x="23" y="7"/>
                    </a:lnTo>
                    <a:lnTo>
                      <a:pt x="21" y="4"/>
                    </a:lnTo>
                    <a:lnTo>
                      <a:pt x="19" y="2"/>
                    </a:lnTo>
                    <a:lnTo>
                      <a:pt x="16" y="0"/>
                    </a:lnTo>
                    <a:lnTo>
                      <a:pt x="12" y="0"/>
                    </a:lnTo>
                    <a:lnTo>
                      <a:pt x="9" y="0"/>
                    </a:lnTo>
                    <a:lnTo>
                      <a:pt x="7" y="2"/>
                    </a:lnTo>
                    <a:lnTo>
                      <a:pt x="4" y="4"/>
                    </a:lnTo>
                    <a:lnTo>
                      <a:pt x="2" y="7"/>
                    </a:lnTo>
                    <a:lnTo>
                      <a:pt x="0" y="9"/>
                    </a:lnTo>
                    <a:lnTo>
                      <a:pt x="0" y="14"/>
                    </a:lnTo>
                    <a:lnTo>
                      <a:pt x="0" y="16"/>
                    </a:lnTo>
                    <a:lnTo>
                      <a:pt x="2" y="19"/>
                    </a:lnTo>
                    <a:lnTo>
                      <a:pt x="4" y="21"/>
                    </a:lnTo>
                    <a:lnTo>
                      <a:pt x="7" y="23"/>
                    </a:lnTo>
                    <a:lnTo>
                      <a:pt x="9" y="26"/>
                    </a:lnTo>
                    <a:lnTo>
                      <a:pt x="12" y="26"/>
                    </a:lnTo>
                    <a:lnTo>
                      <a:pt x="16" y="26"/>
                    </a:lnTo>
                    <a:lnTo>
                      <a:pt x="19" y="23"/>
                    </a:lnTo>
                    <a:lnTo>
                      <a:pt x="21" y="21"/>
                    </a:lnTo>
                    <a:lnTo>
                      <a:pt x="23" y="19"/>
                    </a:lnTo>
                    <a:lnTo>
                      <a:pt x="26" y="16"/>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255" name="Freeform 79"/>
              <p:cNvSpPr>
                <a:spLocks/>
              </p:cNvSpPr>
              <p:nvPr/>
            </p:nvSpPr>
            <p:spPr bwMode="auto">
              <a:xfrm>
                <a:off x="1562" y="2649"/>
                <a:ext cx="59" cy="60"/>
              </a:xfrm>
              <a:custGeom>
                <a:avLst/>
                <a:gdLst/>
                <a:ahLst/>
                <a:cxnLst>
                  <a:cxn ang="0">
                    <a:pos x="26" y="14"/>
                  </a:cxn>
                  <a:cxn ang="0">
                    <a:pos x="26" y="10"/>
                  </a:cxn>
                  <a:cxn ang="0">
                    <a:pos x="23" y="7"/>
                  </a:cxn>
                  <a:cxn ang="0">
                    <a:pos x="21" y="5"/>
                  </a:cxn>
                  <a:cxn ang="0">
                    <a:pos x="18" y="3"/>
                  </a:cxn>
                  <a:cxn ang="0">
                    <a:pos x="16" y="0"/>
                  </a:cxn>
                  <a:cxn ang="0">
                    <a:pos x="11" y="0"/>
                  </a:cxn>
                  <a:cxn ang="0">
                    <a:pos x="9" y="0"/>
                  </a:cxn>
                  <a:cxn ang="0">
                    <a:pos x="7" y="3"/>
                  </a:cxn>
                  <a:cxn ang="0">
                    <a:pos x="2" y="5"/>
                  </a:cxn>
                  <a:cxn ang="0">
                    <a:pos x="2" y="7"/>
                  </a:cxn>
                  <a:cxn ang="0">
                    <a:pos x="0" y="10"/>
                  </a:cxn>
                  <a:cxn ang="0">
                    <a:pos x="0" y="14"/>
                  </a:cxn>
                  <a:cxn ang="0">
                    <a:pos x="0" y="17"/>
                  </a:cxn>
                  <a:cxn ang="0">
                    <a:pos x="2" y="19"/>
                  </a:cxn>
                  <a:cxn ang="0">
                    <a:pos x="2" y="24"/>
                  </a:cxn>
                  <a:cxn ang="0">
                    <a:pos x="7" y="24"/>
                  </a:cxn>
                  <a:cxn ang="0">
                    <a:pos x="9" y="26"/>
                  </a:cxn>
                  <a:cxn ang="0">
                    <a:pos x="11" y="26"/>
                  </a:cxn>
                  <a:cxn ang="0">
                    <a:pos x="16" y="26"/>
                  </a:cxn>
                  <a:cxn ang="0">
                    <a:pos x="18" y="24"/>
                  </a:cxn>
                  <a:cxn ang="0">
                    <a:pos x="21" y="24"/>
                  </a:cxn>
                  <a:cxn ang="0">
                    <a:pos x="23" y="19"/>
                  </a:cxn>
                  <a:cxn ang="0">
                    <a:pos x="26" y="17"/>
                  </a:cxn>
                  <a:cxn ang="0">
                    <a:pos x="26" y="14"/>
                  </a:cxn>
                </a:cxnLst>
                <a:rect l="0" t="0" r="r" b="b"/>
                <a:pathLst>
                  <a:path w="26" h="26">
                    <a:moveTo>
                      <a:pt x="26" y="14"/>
                    </a:moveTo>
                    <a:lnTo>
                      <a:pt x="26" y="10"/>
                    </a:lnTo>
                    <a:lnTo>
                      <a:pt x="23" y="7"/>
                    </a:lnTo>
                    <a:lnTo>
                      <a:pt x="21" y="5"/>
                    </a:lnTo>
                    <a:lnTo>
                      <a:pt x="18" y="3"/>
                    </a:lnTo>
                    <a:lnTo>
                      <a:pt x="16" y="0"/>
                    </a:lnTo>
                    <a:lnTo>
                      <a:pt x="11" y="0"/>
                    </a:lnTo>
                    <a:lnTo>
                      <a:pt x="9" y="0"/>
                    </a:lnTo>
                    <a:lnTo>
                      <a:pt x="7" y="3"/>
                    </a:lnTo>
                    <a:lnTo>
                      <a:pt x="2" y="5"/>
                    </a:lnTo>
                    <a:lnTo>
                      <a:pt x="2" y="7"/>
                    </a:lnTo>
                    <a:lnTo>
                      <a:pt x="0" y="10"/>
                    </a:lnTo>
                    <a:lnTo>
                      <a:pt x="0" y="14"/>
                    </a:lnTo>
                    <a:lnTo>
                      <a:pt x="0" y="17"/>
                    </a:lnTo>
                    <a:lnTo>
                      <a:pt x="2" y="19"/>
                    </a:lnTo>
                    <a:lnTo>
                      <a:pt x="2" y="24"/>
                    </a:lnTo>
                    <a:lnTo>
                      <a:pt x="7" y="24"/>
                    </a:lnTo>
                    <a:lnTo>
                      <a:pt x="9" y="26"/>
                    </a:lnTo>
                    <a:lnTo>
                      <a:pt x="11" y="26"/>
                    </a:lnTo>
                    <a:lnTo>
                      <a:pt x="16" y="26"/>
                    </a:lnTo>
                    <a:lnTo>
                      <a:pt x="18" y="24"/>
                    </a:lnTo>
                    <a:lnTo>
                      <a:pt x="21" y="24"/>
                    </a:lnTo>
                    <a:lnTo>
                      <a:pt x="23" y="19"/>
                    </a:lnTo>
                    <a:lnTo>
                      <a:pt x="26" y="17"/>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256" name="Freeform 80"/>
              <p:cNvSpPr>
                <a:spLocks/>
              </p:cNvSpPr>
              <p:nvPr/>
            </p:nvSpPr>
            <p:spPr bwMode="auto">
              <a:xfrm>
                <a:off x="1418" y="2672"/>
                <a:ext cx="59" cy="60"/>
              </a:xfrm>
              <a:custGeom>
                <a:avLst/>
                <a:gdLst/>
                <a:ahLst/>
                <a:cxnLst>
                  <a:cxn ang="0">
                    <a:pos x="26" y="14"/>
                  </a:cxn>
                  <a:cxn ang="0">
                    <a:pos x="26" y="9"/>
                  </a:cxn>
                  <a:cxn ang="0">
                    <a:pos x="23" y="7"/>
                  </a:cxn>
                  <a:cxn ang="0">
                    <a:pos x="21" y="4"/>
                  </a:cxn>
                  <a:cxn ang="0">
                    <a:pos x="19" y="2"/>
                  </a:cxn>
                  <a:cxn ang="0">
                    <a:pos x="16" y="0"/>
                  </a:cxn>
                  <a:cxn ang="0">
                    <a:pos x="12" y="0"/>
                  </a:cxn>
                  <a:cxn ang="0">
                    <a:pos x="9" y="0"/>
                  </a:cxn>
                  <a:cxn ang="0">
                    <a:pos x="7" y="2"/>
                  </a:cxn>
                  <a:cxn ang="0">
                    <a:pos x="4" y="4"/>
                  </a:cxn>
                  <a:cxn ang="0">
                    <a:pos x="2" y="7"/>
                  </a:cxn>
                  <a:cxn ang="0">
                    <a:pos x="0" y="9"/>
                  </a:cxn>
                  <a:cxn ang="0">
                    <a:pos x="0" y="14"/>
                  </a:cxn>
                  <a:cxn ang="0">
                    <a:pos x="0" y="16"/>
                  </a:cxn>
                  <a:cxn ang="0">
                    <a:pos x="2" y="19"/>
                  </a:cxn>
                  <a:cxn ang="0">
                    <a:pos x="4" y="21"/>
                  </a:cxn>
                  <a:cxn ang="0">
                    <a:pos x="7" y="23"/>
                  </a:cxn>
                  <a:cxn ang="0">
                    <a:pos x="9" y="26"/>
                  </a:cxn>
                  <a:cxn ang="0">
                    <a:pos x="12" y="26"/>
                  </a:cxn>
                  <a:cxn ang="0">
                    <a:pos x="16" y="26"/>
                  </a:cxn>
                  <a:cxn ang="0">
                    <a:pos x="19" y="23"/>
                  </a:cxn>
                  <a:cxn ang="0">
                    <a:pos x="21" y="21"/>
                  </a:cxn>
                  <a:cxn ang="0">
                    <a:pos x="23" y="19"/>
                  </a:cxn>
                  <a:cxn ang="0">
                    <a:pos x="26" y="16"/>
                  </a:cxn>
                  <a:cxn ang="0">
                    <a:pos x="26" y="14"/>
                  </a:cxn>
                </a:cxnLst>
                <a:rect l="0" t="0" r="r" b="b"/>
                <a:pathLst>
                  <a:path w="26" h="26">
                    <a:moveTo>
                      <a:pt x="26" y="14"/>
                    </a:moveTo>
                    <a:lnTo>
                      <a:pt x="26" y="9"/>
                    </a:lnTo>
                    <a:lnTo>
                      <a:pt x="23" y="7"/>
                    </a:lnTo>
                    <a:lnTo>
                      <a:pt x="21" y="4"/>
                    </a:lnTo>
                    <a:lnTo>
                      <a:pt x="19" y="2"/>
                    </a:lnTo>
                    <a:lnTo>
                      <a:pt x="16" y="0"/>
                    </a:lnTo>
                    <a:lnTo>
                      <a:pt x="12" y="0"/>
                    </a:lnTo>
                    <a:lnTo>
                      <a:pt x="9" y="0"/>
                    </a:lnTo>
                    <a:lnTo>
                      <a:pt x="7" y="2"/>
                    </a:lnTo>
                    <a:lnTo>
                      <a:pt x="4" y="4"/>
                    </a:lnTo>
                    <a:lnTo>
                      <a:pt x="2" y="7"/>
                    </a:lnTo>
                    <a:lnTo>
                      <a:pt x="0" y="9"/>
                    </a:lnTo>
                    <a:lnTo>
                      <a:pt x="0" y="14"/>
                    </a:lnTo>
                    <a:lnTo>
                      <a:pt x="0" y="16"/>
                    </a:lnTo>
                    <a:lnTo>
                      <a:pt x="2" y="19"/>
                    </a:lnTo>
                    <a:lnTo>
                      <a:pt x="4" y="21"/>
                    </a:lnTo>
                    <a:lnTo>
                      <a:pt x="7" y="23"/>
                    </a:lnTo>
                    <a:lnTo>
                      <a:pt x="9" y="26"/>
                    </a:lnTo>
                    <a:lnTo>
                      <a:pt x="12" y="26"/>
                    </a:lnTo>
                    <a:lnTo>
                      <a:pt x="16" y="26"/>
                    </a:lnTo>
                    <a:lnTo>
                      <a:pt x="19" y="23"/>
                    </a:lnTo>
                    <a:lnTo>
                      <a:pt x="21" y="21"/>
                    </a:lnTo>
                    <a:lnTo>
                      <a:pt x="23" y="19"/>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57" name="Freeform 81"/>
              <p:cNvSpPr>
                <a:spLocks/>
              </p:cNvSpPr>
              <p:nvPr/>
            </p:nvSpPr>
            <p:spPr bwMode="auto">
              <a:xfrm>
                <a:off x="1705" y="2633"/>
                <a:ext cx="59" cy="60"/>
              </a:xfrm>
              <a:custGeom>
                <a:avLst/>
                <a:gdLst/>
                <a:ahLst/>
                <a:cxnLst>
                  <a:cxn ang="0">
                    <a:pos x="26" y="14"/>
                  </a:cxn>
                  <a:cxn ang="0">
                    <a:pos x="26" y="10"/>
                  </a:cxn>
                  <a:cxn ang="0">
                    <a:pos x="24" y="7"/>
                  </a:cxn>
                  <a:cxn ang="0">
                    <a:pos x="22" y="5"/>
                  </a:cxn>
                  <a:cxn ang="0">
                    <a:pos x="19" y="3"/>
                  </a:cxn>
                  <a:cxn ang="0">
                    <a:pos x="17" y="0"/>
                  </a:cxn>
                  <a:cxn ang="0">
                    <a:pos x="12" y="0"/>
                  </a:cxn>
                  <a:cxn ang="0">
                    <a:pos x="10" y="0"/>
                  </a:cxn>
                  <a:cxn ang="0">
                    <a:pos x="7" y="3"/>
                  </a:cxn>
                  <a:cxn ang="0">
                    <a:pos x="3" y="5"/>
                  </a:cxn>
                  <a:cxn ang="0">
                    <a:pos x="3" y="7"/>
                  </a:cxn>
                  <a:cxn ang="0">
                    <a:pos x="0" y="10"/>
                  </a:cxn>
                  <a:cxn ang="0">
                    <a:pos x="0" y="14"/>
                  </a:cxn>
                  <a:cxn ang="0">
                    <a:pos x="0" y="17"/>
                  </a:cxn>
                  <a:cxn ang="0">
                    <a:pos x="3" y="19"/>
                  </a:cxn>
                  <a:cxn ang="0">
                    <a:pos x="3" y="24"/>
                  </a:cxn>
                  <a:cxn ang="0">
                    <a:pos x="7" y="24"/>
                  </a:cxn>
                  <a:cxn ang="0">
                    <a:pos x="10" y="26"/>
                  </a:cxn>
                  <a:cxn ang="0">
                    <a:pos x="12" y="26"/>
                  </a:cxn>
                  <a:cxn ang="0">
                    <a:pos x="17" y="26"/>
                  </a:cxn>
                  <a:cxn ang="0">
                    <a:pos x="19" y="24"/>
                  </a:cxn>
                  <a:cxn ang="0">
                    <a:pos x="22" y="24"/>
                  </a:cxn>
                  <a:cxn ang="0">
                    <a:pos x="24" y="19"/>
                  </a:cxn>
                  <a:cxn ang="0">
                    <a:pos x="26" y="17"/>
                  </a:cxn>
                  <a:cxn ang="0">
                    <a:pos x="26" y="14"/>
                  </a:cxn>
                </a:cxnLst>
                <a:rect l="0" t="0" r="r" b="b"/>
                <a:pathLst>
                  <a:path w="26" h="26">
                    <a:moveTo>
                      <a:pt x="26" y="14"/>
                    </a:moveTo>
                    <a:lnTo>
                      <a:pt x="26" y="10"/>
                    </a:lnTo>
                    <a:lnTo>
                      <a:pt x="24" y="7"/>
                    </a:lnTo>
                    <a:lnTo>
                      <a:pt x="22" y="5"/>
                    </a:lnTo>
                    <a:lnTo>
                      <a:pt x="19" y="3"/>
                    </a:lnTo>
                    <a:lnTo>
                      <a:pt x="17" y="0"/>
                    </a:lnTo>
                    <a:lnTo>
                      <a:pt x="12" y="0"/>
                    </a:lnTo>
                    <a:lnTo>
                      <a:pt x="10" y="0"/>
                    </a:lnTo>
                    <a:lnTo>
                      <a:pt x="7" y="3"/>
                    </a:lnTo>
                    <a:lnTo>
                      <a:pt x="3" y="5"/>
                    </a:lnTo>
                    <a:lnTo>
                      <a:pt x="3" y="7"/>
                    </a:lnTo>
                    <a:lnTo>
                      <a:pt x="0" y="10"/>
                    </a:lnTo>
                    <a:lnTo>
                      <a:pt x="0" y="14"/>
                    </a:lnTo>
                    <a:lnTo>
                      <a:pt x="0" y="17"/>
                    </a:lnTo>
                    <a:lnTo>
                      <a:pt x="3" y="19"/>
                    </a:lnTo>
                    <a:lnTo>
                      <a:pt x="3" y="24"/>
                    </a:lnTo>
                    <a:lnTo>
                      <a:pt x="7" y="24"/>
                    </a:lnTo>
                    <a:lnTo>
                      <a:pt x="10" y="26"/>
                    </a:lnTo>
                    <a:lnTo>
                      <a:pt x="12" y="26"/>
                    </a:lnTo>
                    <a:lnTo>
                      <a:pt x="17" y="26"/>
                    </a:lnTo>
                    <a:lnTo>
                      <a:pt x="19" y="24"/>
                    </a:lnTo>
                    <a:lnTo>
                      <a:pt x="22" y="24"/>
                    </a:lnTo>
                    <a:lnTo>
                      <a:pt x="24" y="19"/>
                    </a:lnTo>
                    <a:lnTo>
                      <a:pt x="26" y="17"/>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258" name="Freeform 82"/>
              <p:cNvSpPr>
                <a:spLocks/>
              </p:cNvSpPr>
              <p:nvPr/>
            </p:nvSpPr>
            <p:spPr bwMode="auto">
              <a:xfrm>
                <a:off x="1562" y="2649"/>
                <a:ext cx="59" cy="60"/>
              </a:xfrm>
              <a:custGeom>
                <a:avLst/>
                <a:gdLst/>
                <a:ahLst/>
                <a:cxnLst>
                  <a:cxn ang="0">
                    <a:pos x="26" y="14"/>
                  </a:cxn>
                  <a:cxn ang="0">
                    <a:pos x="26" y="10"/>
                  </a:cxn>
                  <a:cxn ang="0">
                    <a:pos x="23" y="7"/>
                  </a:cxn>
                  <a:cxn ang="0">
                    <a:pos x="21" y="5"/>
                  </a:cxn>
                  <a:cxn ang="0">
                    <a:pos x="18" y="3"/>
                  </a:cxn>
                  <a:cxn ang="0">
                    <a:pos x="16" y="0"/>
                  </a:cxn>
                  <a:cxn ang="0">
                    <a:pos x="11" y="0"/>
                  </a:cxn>
                  <a:cxn ang="0">
                    <a:pos x="9" y="0"/>
                  </a:cxn>
                  <a:cxn ang="0">
                    <a:pos x="7" y="3"/>
                  </a:cxn>
                  <a:cxn ang="0">
                    <a:pos x="2" y="5"/>
                  </a:cxn>
                  <a:cxn ang="0">
                    <a:pos x="2" y="7"/>
                  </a:cxn>
                  <a:cxn ang="0">
                    <a:pos x="0" y="10"/>
                  </a:cxn>
                  <a:cxn ang="0">
                    <a:pos x="0" y="14"/>
                  </a:cxn>
                  <a:cxn ang="0">
                    <a:pos x="0" y="17"/>
                  </a:cxn>
                  <a:cxn ang="0">
                    <a:pos x="2" y="19"/>
                  </a:cxn>
                  <a:cxn ang="0">
                    <a:pos x="2" y="24"/>
                  </a:cxn>
                  <a:cxn ang="0">
                    <a:pos x="7" y="24"/>
                  </a:cxn>
                  <a:cxn ang="0">
                    <a:pos x="9" y="26"/>
                  </a:cxn>
                  <a:cxn ang="0">
                    <a:pos x="11" y="26"/>
                  </a:cxn>
                  <a:cxn ang="0">
                    <a:pos x="16" y="26"/>
                  </a:cxn>
                  <a:cxn ang="0">
                    <a:pos x="18" y="24"/>
                  </a:cxn>
                  <a:cxn ang="0">
                    <a:pos x="21" y="24"/>
                  </a:cxn>
                  <a:cxn ang="0">
                    <a:pos x="23" y="19"/>
                  </a:cxn>
                  <a:cxn ang="0">
                    <a:pos x="26" y="17"/>
                  </a:cxn>
                  <a:cxn ang="0">
                    <a:pos x="26" y="14"/>
                  </a:cxn>
                </a:cxnLst>
                <a:rect l="0" t="0" r="r" b="b"/>
                <a:pathLst>
                  <a:path w="26" h="26">
                    <a:moveTo>
                      <a:pt x="26" y="14"/>
                    </a:moveTo>
                    <a:lnTo>
                      <a:pt x="26" y="10"/>
                    </a:lnTo>
                    <a:lnTo>
                      <a:pt x="23" y="7"/>
                    </a:lnTo>
                    <a:lnTo>
                      <a:pt x="21" y="5"/>
                    </a:lnTo>
                    <a:lnTo>
                      <a:pt x="18" y="3"/>
                    </a:lnTo>
                    <a:lnTo>
                      <a:pt x="16" y="0"/>
                    </a:lnTo>
                    <a:lnTo>
                      <a:pt x="11" y="0"/>
                    </a:lnTo>
                    <a:lnTo>
                      <a:pt x="9" y="0"/>
                    </a:lnTo>
                    <a:lnTo>
                      <a:pt x="7" y="3"/>
                    </a:lnTo>
                    <a:lnTo>
                      <a:pt x="2" y="5"/>
                    </a:lnTo>
                    <a:lnTo>
                      <a:pt x="2" y="7"/>
                    </a:lnTo>
                    <a:lnTo>
                      <a:pt x="0" y="10"/>
                    </a:lnTo>
                    <a:lnTo>
                      <a:pt x="0" y="14"/>
                    </a:lnTo>
                    <a:lnTo>
                      <a:pt x="0" y="17"/>
                    </a:lnTo>
                    <a:lnTo>
                      <a:pt x="2" y="19"/>
                    </a:lnTo>
                    <a:lnTo>
                      <a:pt x="2" y="24"/>
                    </a:lnTo>
                    <a:lnTo>
                      <a:pt x="7" y="24"/>
                    </a:lnTo>
                    <a:lnTo>
                      <a:pt x="9" y="26"/>
                    </a:lnTo>
                    <a:lnTo>
                      <a:pt x="11" y="26"/>
                    </a:lnTo>
                    <a:lnTo>
                      <a:pt x="16" y="26"/>
                    </a:lnTo>
                    <a:lnTo>
                      <a:pt x="18" y="24"/>
                    </a:lnTo>
                    <a:lnTo>
                      <a:pt x="21" y="24"/>
                    </a:lnTo>
                    <a:lnTo>
                      <a:pt x="23" y="19"/>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59" name="Freeform 83"/>
              <p:cNvSpPr>
                <a:spLocks/>
              </p:cNvSpPr>
              <p:nvPr/>
            </p:nvSpPr>
            <p:spPr bwMode="auto">
              <a:xfrm>
                <a:off x="1850" y="2621"/>
                <a:ext cx="58" cy="67"/>
              </a:xfrm>
              <a:custGeom>
                <a:avLst/>
                <a:gdLst/>
                <a:ahLst/>
                <a:cxnLst>
                  <a:cxn ang="0">
                    <a:pos x="26" y="15"/>
                  </a:cxn>
                  <a:cxn ang="0">
                    <a:pos x="26" y="10"/>
                  </a:cxn>
                  <a:cxn ang="0">
                    <a:pos x="24" y="8"/>
                  </a:cxn>
                  <a:cxn ang="0">
                    <a:pos x="21" y="5"/>
                  </a:cxn>
                  <a:cxn ang="0">
                    <a:pos x="19" y="3"/>
                  </a:cxn>
                  <a:cxn ang="0">
                    <a:pos x="17" y="0"/>
                  </a:cxn>
                  <a:cxn ang="0">
                    <a:pos x="12" y="0"/>
                  </a:cxn>
                  <a:cxn ang="0">
                    <a:pos x="10" y="0"/>
                  </a:cxn>
                  <a:cxn ang="0">
                    <a:pos x="7" y="3"/>
                  </a:cxn>
                  <a:cxn ang="0">
                    <a:pos x="2" y="5"/>
                  </a:cxn>
                  <a:cxn ang="0">
                    <a:pos x="2" y="8"/>
                  </a:cxn>
                  <a:cxn ang="0">
                    <a:pos x="0" y="10"/>
                  </a:cxn>
                  <a:cxn ang="0">
                    <a:pos x="0" y="15"/>
                  </a:cxn>
                  <a:cxn ang="0">
                    <a:pos x="0" y="17"/>
                  </a:cxn>
                  <a:cxn ang="0">
                    <a:pos x="2" y="22"/>
                  </a:cxn>
                  <a:cxn ang="0">
                    <a:pos x="2" y="24"/>
                  </a:cxn>
                  <a:cxn ang="0">
                    <a:pos x="7" y="26"/>
                  </a:cxn>
                  <a:cxn ang="0">
                    <a:pos x="10" y="26"/>
                  </a:cxn>
                  <a:cxn ang="0">
                    <a:pos x="12" y="29"/>
                  </a:cxn>
                  <a:cxn ang="0">
                    <a:pos x="17" y="26"/>
                  </a:cxn>
                  <a:cxn ang="0">
                    <a:pos x="19" y="26"/>
                  </a:cxn>
                  <a:cxn ang="0">
                    <a:pos x="21" y="24"/>
                  </a:cxn>
                  <a:cxn ang="0">
                    <a:pos x="24" y="22"/>
                  </a:cxn>
                  <a:cxn ang="0">
                    <a:pos x="26" y="17"/>
                  </a:cxn>
                  <a:cxn ang="0">
                    <a:pos x="26" y="15"/>
                  </a:cxn>
                </a:cxnLst>
                <a:rect l="0" t="0" r="r" b="b"/>
                <a:pathLst>
                  <a:path w="26" h="29">
                    <a:moveTo>
                      <a:pt x="26" y="15"/>
                    </a:moveTo>
                    <a:lnTo>
                      <a:pt x="26" y="10"/>
                    </a:lnTo>
                    <a:lnTo>
                      <a:pt x="24" y="8"/>
                    </a:lnTo>
                    <a:lnTo>
                      <a:pt x="21" y="5"/>
                    </a:lnTo>
                    <a:lnTo>
                      <a:pt x="19" y="3"/>
                    </a:lnTo>
                    <a:lnTo>
                      <a:pt x="17" y="0"/>
                    </a:lnTo>
                    <a:lnTo>
                      <a:pt x="12" y="0"/>
                    </a:lnTo>
                    <a:lnTo>
                      <a:pt x="10" y="0"/>
                    </a:lnTo>
                    <a:lnTo>
                      <a:pt x="7" y="3"/>
                    </a:lnTo>
                    <a:lnTo>
                      <a:pt x="2" y="5"/>
                    </a:lnTo>
                    <a:lnTo>
                      <a:pt x="2" y="8"/>
                    </a:lnTo>
                    <a:lnTo>
                      <a:pt x="0" y="10"/>
                    </a:lnTo>
                    <a:lnTo>
                      <a:pt x="0" y="15"/>
                    </a:lnTo>
                    <a:lnTo>
                      <a:pt x="0" y="17"/>
                    </a:lnTo>
                    <a:lnTo>
                      <a:pt x="2" y="22"/>
                    </a:lnTo>
                    <a:lnTo>
                      <a:pt x="2" y="24"/>
                    </a:lnTo>
                    <a:lnTo>
                      <a:pt x="7" y="26"/>
                    </a:lnTo>
                    <a:lnTo>
                      <a:pt x="10" y="26"/>
                    </a:lnTo>
                    <a:lnTo>
                      <a:pt x="12" y="29"/>
                    </a:lnTo>
                    <a:lnTo>
                      <a:pt x="17" y="26"/>
                    </a:lnTo>
                    <a:lnTo>
                      <a:pt x="19" y="26"/>
                    </a:lnTo>
                    <a:lnTo>
                      <a:pt x="21" y="24"/>
                    </a:lnTo>
                    <a:lnTo>
                      <a:pt x="24" y="22"/>
                    </a:lnTo>
                    <a:lnTo>
                      <a:pt x="26" y="17"/>
                    </a:lnTo>
                    <a:lnTo>
                      <a:pt x="26" y="15"/>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260" name="Freeform 84"/>
              <p:cNvSpPr>
                <a:spLocks/>
              </p:cNvSpPr>
              <p:nvPr/>
            </p:nvSpPr>
            <p:spPr bwMode="auto">
              <a:xfrm>
                <a:off x="1705" y="2633"/>
                <a:ext cx="59" cy="60"/>
              </a:xfrm>
              <a:custGeom>
                <a:avLst/>
                <a:gdLst/>
                <a:ahLst/>
                <a:cxnLst>
                  <a:cxn ang="0">
                    <a:pos x="26" y="14"/>
                  </a:cxn>
                  <a:cxn ang="0">
                    <a:pos x="26" y="10"/>
                  </a:cxn>
                  <a:cxn ang="0">
                    <a:pos x="24" y="7"/>
                  </a:cxn>
                  <a:cxn ang="0">
                    <a:pos x="22" y="5"/>
                  </a:cxn>
                  <a:cxn ang="0">
                    <a:pos x="19" y="3"/>
                  </a:cxn>
                  <a:cxn ang="0">
                    <a:pos x="17" y="0"/>
                  </a:cxn>
                  <a:cxn ang="0">
                    <a:pos x="12" y="0"/>
                  </a:cxn>
                  <a:cxn ang="0">
                    <a:pos x="10" y="0"/>
                  </a:cxn>
                  <a:cxn ang="0">
                    <a:pos x="7" y="3"/>
                  </a:cxn>
                  <a:cxn ang="0">
                    <a:pos x="3" y="5"/>
                  </a:cxn>
                  <a:cxn ang="0">
                    <a:pos x="3" y="7"/>
                  </a:cxn>
                  <a:cxn ang="0">
                    <a:pos x="0" y="10"/>
                  </a:cxn>
                  <a:cxn ang="0">
                    <a:pos x="0" y="14"/>
                  </a:cxn>
                  <a:cxn ang="0">
                    <a:pos x="0" y="17"/>
                  </a:cxn>
                  <a:cxn ang="0">
                    <a:pos x="3" y="19"/>
                  </a:cxn>
                  <a:cxn ang="0">
                    <a:pos x="3" y="24"/>
                  </a:cxn>
                  <a:cxn ang="0">
                    <a:pos x="7" y="24"/>
                  </a:cxn>
                  <a:cxn ang="0">
                    <a:pos x="10" y="26"/>
                  </a:cxn>
                  <a:cxn ang="0">
                    <a:pos x="12" y="26"/>
                  </a:cxn>
                  <a:cxn ang="0">
                    <a:pos x="17" y="26"/>
                  </a:cxn>
                  <a:cxn ang="0">
                    <a:pos x="19" y="24"/>
                  </a:cxn>
                  <a:cxn ang="0">
                    <a:pos x="22" y="24"/>
                  </a:cxn>
                  <a:cxn ang="0">
                    <a:pos x="24" y="19"/>
                  </a:cxn>
                  <a:cxn ang="0">
                    <a:pos x="26" y="17"/>
                  </a:cxn>
                  <a:cxn ang="0">
                    <a:pos x="26" y="14"/>
                  </a:cxn>
                </a:cxnLst>
                <a:rect l="0" t="0" r="r" b="b"/>
                <a:pathLst>
                  <a:path w="26" h="26">
                    <a:moveTo>
                      <a:pt x="26" y="14"/>
                    </a:moveTo>
                    <a:lnTo>
                      <a:pt x="26" y="10"/>
                    </a:lnTo>
                    <a:lnTo>
                      <a:pt x="24" y="7"/>
                    </a:lnTo>
                    <a:lnTo>
                      <a:pt x="22" y="5"/>
                    </a:lnTo>
                    <a:lnTo>
                      <a:pt x="19" y="3"/>
                    </a:lnTo>
                    <a:lnTo>
                      <a:pt x="17" y="0"/>
                    </a:lnTo>
                    <a:lnTo>
                      <a:pt x="12" y="0"/>
                    </a:lnTo>
                    <a:lnTo>
                      <a:pt x="10" y="0"/>
                    </a:lnTo>
                    <a:lnTo>
                      <a:pt x="7" y="3"/>
                    </a:lnTo>
                    <a:lnTo>
                      <a:pt x="3" y="5"/>
                    </a:lnTo>
                    <a:lnTo>
                      <a:pt x="3" y="7"/>
                    </a:lnTo>
                    <a:lnTo>
                      <a:pt x="0" y="10"/>
                    </a:lnTo>
                    <a:lnTo>
                      <a:pt x="0" y="14"/>
                    </a:lnTo>
                    <a:lnTo>
                      <a:pt x="0" y="17"/>
                    </a:lnTo>
                    <a:lnTo>
                      <a:pt x="3" y="19"/>
                    </a:lnTo>
                    <a:lnTo>
                      <a:pt x="3" y="24"/>
                    </a:lnTo>
                    <a:lnTo>
                      <a:pt x="7" y="24"/>
                    </a:lnTo>
                    <a:lnTo>
                      <a:pt x="10" y="26"/>
                    </a:lnTo>
                    <a:lnTo>
                      <a:pt x="12" y="26"/>
                    </a:lnTo>
                    <a:lnTo>
                      <a:pt x="17" y="26"/>
                    </a:lnTo>
                    <a:lnTo>
                      <a:pt x="19" y="24"/>
                    </a:lnTo>
                    <a:lnTo>
                      <a:pt x="22" y="24"/>
                    </a:lnTo>
                    <a:lnTo>
                      <a:pt x="24" y="19"/>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61" name="Freeform 85"/>
              <p:cNvSpPr>
                <a:spLocks/>
              </p:cNvSpPr>
              <p:nvPr/>
            </p:nvSpPr>
            <p:spPr bwMode="auto">
              <a:xfrm>
                <a:off x="1994" y="2617"/>
                <a:ext cx="59" cy="60"/>
              </a:xfrm>
              <a:custGeom>
                <a:avLst/>
                <a:gdLst/>
                <a:ahLst/>
                <a:cxnLst>
                  <a:cxn ang="0">
                    <a:pos x="26" y="14"/>
                  </a:cxn>
                  <a:cxn ang="0">
                    <a:pos x="26" y="10"/>
                  </a:cxn>
                  <a:cxn ang="0">
                    <a:pos x="24" y="7"/>
                  </a:cxn>
                  <a:cxn ang="0">
                    <a:pos x="21" y="5"/>
                  </a:cxn>
                  <a:cxn ang="0">
                    <a:pos x="19" y="2"/>
                  </a:cxn>
                  <a:cxn ang="0">
                    <a:pos x="16" y="0"/>
                  </a:cxn>
                  <a:cxn ang="0">
                    <a:pos x="12" y="0"/>
                  </a:cxn>
                  <a:cxn ang="0">
                    <a:pos x="9" y="0"/>
                  </a:cxn>
                  <a:cxn ang="0">
                    <a:pos x="7" y="2"/>
                  </a:cxn>
                  <a:cxn ang="0">
                    <a:pos x="2" y="5"/>
                  </a:cxn>
                  <a:cxn ang="0">
                    <a:pos x="2" y="7"/>
                  </a:cxn>
                  <a:cxn ang="0">
                    <a:pos x="0" y="10"/>
                  </a:cxn>
                  <a:cxn ang="0">
                    <a:pos x="0" y="14"/>
                  </a:cxn>
                  <a:cxn ang="0">
                    <a:pos x="0" y="17"/>
                  </a:cxn>
                  <a:cxn ang="0">
                    <a:pos x="2" y="21"/>
                  </a:cxn>
                  <a:cxn ang="0">
                    <a:pos x="2" y="24"/>
                  </a:cxn>
                  <a:cxn ang="0">
                    <a:pos x="7" y="26"/>
                  </a:cxn>
                  <a:cxn ang="0">
                    <a:pos x="9" y="26"/>
                  </a:cxn>
                  <a:cxn ang="0">
                    <a:pos x="12" y="26"/>
                  </a:cxn>
                  <a:cxn ang="0">
                    <a:pos x="16" y="26"/>
                  </a:cxn>
                  <a:cxn ang="0">
                    <a:pos x="19" y="26"/>
                  </a:cxn>
                  <a:cxn ang="0">
                    <a:pos x="21" y="24"/>
                  </a:cxn>
                  <a:cxn ang="0">
                    <a:pos x="24" y="21"/>
                  </a:cxn>
                  <a:cxn ang="0">
                    <a:pos x="26" y="17"/>
                  </a:cxn>
                  <a:cxn ang="0">
                    <a:pos x="26" y="14"/>
                  </a:cxn>
                </a:cxnLst>
                <a:rect l="0" t="0" r="r" b="b"/>
                <a:pathLst>
                  <a:path w="26" h="26">
                    <a:moveTo>
                      <a:pt x="26" y="14"/>
                    </a:moveTo>
                    <a:lnTo>
                      <a:pt x="26" y="10"/>
                    </a:lnTo>
                    <a:lnTo>
                      <a:pt x="24" y="7"/>
                    </a:lnTo>
                    <a:lnTo>
                      <a:pt x="21" y="5"/>
                    </a:lnTo>
                    <a:lnTo>
                      <a:pt x="19" y="2"/>
                    </a:lnTo>
                    <a:lnTo>
                      <a:pt x="16" y="0"/>
                    </a:lnTo>
                    <a:lnTo>
                      <a:pt x="12" y="0"/>
                    </a:lnTo>
                    <a:lnTo>
                      <a:pt x="9" y="0"/>
                    </a:lnTo>
                    <a:lnTo>
                      <a:pt x="7" y="2"/>
                    </a:lnTo>
                    <a:lnTo>
                      <a:pt x="2" y="5"/>
                    </a:lnTo>
                    <a:lnTo>
                      <a:pt x="2" y="7"/>
                    </a:lnTo>
                    <a:lnTo>
                      <a:pt x="0" y="10"/>
                    </a:lnTo>
                    <a:lnTo>
                      <a:pt x="0" y="14"/>
                    </a:lnTo>
                    <a:lnTo>
                      <a:pt x="0" y="17"/>
                    </a:lnTo>
                    <a:lnTo>
                      <a:pt x="2" y="21"/>
                    </a:lnTo>
                    <a:lnTo>
                      <a:pt x="2" y="24"/>
                    </a:lnTo>
                    <a:lnTo>
                      <a:pt x="7" y="26"/>
                    </a:lnTo>
                    <a:lnTo>
                      <a:pt x="9" y="26"/>
                    </a:lnTo>
                    <a:lnTo>
                      <a:pt x="12" y="26"/>
                    </a:lnTo>
                    <a:lnTo>
                      <a:pt x="16" y="26"/>
                    </a:lnTo>
                    <a:lnTo>
                      <a:pt x="19" y="26"/>
                    </a:lnTo>
                    <a:lnTo>
                      <a:pt x="21" y="24"/>
                    </a:lnTo>
                    <a:lnTo>
                      <a:pt x="24" y="21"/>
                    </a:lnTo>
                    <a:lnTo>
                      <a:pt x="26" y="17"/>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262" name="Freeform 86"/>
              <p:cNvSpPr>
                <a:spLocks/>
              </p:cNvSpPr>
              <p:nvPr/>
            </p:nvSpPr>
            <p:spPr bwMode="auto">
              <a:xfrm>
                <a:off x="1850" y="2621"/>
                <a:ext cx="58" cy="67"/>
              </a:xfrm>
              <a:custGeom>
                <a:avLst/>
                <a:gdLst/>
                <a:ahLst/>
                <a:cxnLst>
                  <a:cxn ang="0">
                    <a:pos x="26" y="15"/>
                  </a:cxn>
                  <a:cxn ang="0">
                    <a:pos x="26" y="10"/>
                  </a:cxn>
                  <a:cxn ang="0">
                    <a:pos x="24" y="8"/>
                  </a:cxn>
                  <a:cxn ang="0">
                    <a:pos x="21" y="5"/>
                  </a:cxn>
                  <a:cxn ang="0">
                    <a:pos x="19" y="3"/>
                  </a:cxn>
                  <a:cxn ang="0">
                    <a:pos x="17" y="0"/>
                  </a:cxn>
                  <a:cxn ang="0">
                    <a:pos x="12" y="0"/>
                  </a:cxn>
                  <a:cxn ang="0">
                    <a:pos x="10" y="0"/>
                  </a:cxn>
                  <a:cxn ang="0">
                    <a:pos x="7" y="3"/>
                  </a:cxn>
                  <a:cxn ang="0">
                    <a:pos x="2" y="5"/>
                  </a:cxn>
                  <a:cxn ang="0">
                    <a:pos x="2" y="8"/>
                  </a:cxn>
                  <a:cxn ang="0">
                    <a:pos x="0" y="10"/>
                  </a:cxn>
                  <a:cxn ang="0">
                    <a:pos x="0" y="15"/>
                  </a:cxn>
                  <a:cxn ang="0">
                    <a:pos x="0" y="17"/>
                  </a:cxn>
                  <a:cxn ang="0">
                    <a:pos x="2" y="22"/>
                  </a:cxn>
                  <a:cxn ang="0">
                    <a:pos x="2" y="24"/>
                  </a:cxn>
                  <a:cxn ang="0">
                    <a:pos x="7" y="26"/>
                  </a:cxn>
                  <a:cxn ang="0">
                    <a:pos x="10" y="26"/>
                  </a:cxn>
                  <a:cxn ang="0">
                    <a:pos x="12" y="29"/>
                  </a:cxn>
                  <a:cxn ang="0">
                    <a:pos x="17" y="26"/>
                  </a:cxn>
                  <a:cxn ang="0">
                    <a:pos x="19" y="26"/>
                  </a:cxn>
                  <a:cxn ang="0">
                    <a:pos x="21" y="24"/>
                  </a:cxn>
                  <a:cxn ang="0">
                    <a:pos x="24" y="22"/>
                  </a:cxn>
                  <a:cxn ang="0">
                    <a:pos x="26" y="17"/>
                  </a:cxn>
                  <a:cxn ang="0">
                    <a:pos x="26" y="15"/>
                  </a:cxn>
                </a:cxnLst>
                <a:rect l="0" t="0" r="r" b="b"/>
                <a:pathLst>
                  <a:path w="26" h="29">
                    <a:moveTo>
                      <a:pt x="26" y="15"/>
                    </a:moveTo>
                    <a:lnTo>
                      <a:pt x="26" y="10"/>
                    </a:lnTo>
                    <a:lnTo>
                      <a:pt x="24" y="8"/>
                    </a:lnTo>
                    <a:lnTo>
                      <a:pt x="21" y="5"/>
                    </a:lnTo>
                    <a:lnTo>
                      <a:pt x="19" y="3"/>
                    </a:lnTo>
                    <a:lnTo>
                      <a:pt x="17" y="0"/>
                    </a:lnTo>
                    <a:lnTo>
                      <a:pt x="12" y="0"/>
                    </a:lnTo>
                    <a:lnTo>
                      <a:pt x="10" y="0"/>
                    </a:lnTo>
                    <a:lnTo>
                      <a:pt x="7" y="3"/>
                    </a:lnTo>
                    <a:lnTo>
                      <a:pt x="2" y="5"/>
                    </a:lnTo>
                    <a:lnTo>
                      <a:pt x="2" y="8"/>
                    </a:lnTo>
                    <a:lnTo>
                      <a:pt x="0" y="10"/>
                    </a:lnTo>
                    <a:lnTo>
                      <a:pt x="0" y="15"/>
                    </a:lnTo>
                    <a:lnTo>
                      <a:pt x="0" y="17"/>
                    </a:lnTo>
                    <a:lnTo>
                      <a:pt x="2" y="22"/>
                    </a:lnTo>
                    <a:lnTo>
                      <a:pt x="2" y="24"/>
                    </a:lnTo>
                    <a:lnTo>
                      <a:pt x="7" y="26"/>
                    </a:lnTo>
                    <a:lnTo>
                      <a:pt x="10" y="26"/>
                    </a:lnTo>
                    <a:lnTo>
                      <a:pt x="12" y="29"/>
                    </a:lnTo>
                    <a:lnTo>
                      <a:pt x="17" y="26"/>
                    </a:lnTo>
                    <a:lnTo>
                      <a:pt x="19" y="26"/>
                    </a:lnTo>
                    <a:lnTo>
                      <a:pt x="21" y="24"/>
                    </a:lnTo>
                    <a:lnTo>
                      <a:pt x="24" y="22"/>
                    </a:lnTo>
                    <a:lnTo>
                      <a:pt x="26" y="17"/>
                    </a:lnTo>
                    <a:lnTo>
                      <a:pt x="26" y="15"/>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63" name="Freeform 87"/>
              <p:cNvSpPr>
                <a:spLocks/>
              </p:cNvSpPr>
              <p:nvPr/>
            </p:nvSpPr>
            <p:spPr bwMode="auto">
              <a:xfrm>
                <a:off x="2139" y="2605"/>
                <a:ext cx="59" cy="60"/>
              </a:xfrm>
              <a:custGeom>
                <a:avLst/>
                <a:gdLst/>
                <a:ahLst/>
                <a:cxnLst>
                  <a:cxn ang="0">
                    <a:pos x="26" y="15"/>
                  </a:cxn>
                  <a:cxn ang="0">
                    <a:pos x="26" y="10"/>
                  </a:cxn>
                  <a:cxn ang="0">
                    <a:pos x="23" y="7"/>
                  </a:cxn>
                  <a:cxn ang="0">
                    <a:pos x="21" y="5"/>
                  </a:cxn>
                  <a:cxn ang="0">
                    <a:pos x="19" y="3"/>
                  </a:cxn>
                  <a:cxn ang="0">
                    <a:pos x="16" y="0"/>
                  </a:cxn>
                  <a:cxn ang="0">
                    <a:pos x="12" y="0"/>
                  </a:cxn>
                  <a:cxn ang="0">
                    <a:pos x="9" y="0"/>
                  </a:cxn>
                  <a:cxn ang="0">
                    <a:pos x="7" y="3"/>
                  </a:cxn>
                  <a:cxn ang="0">
                    <a:pos x="2" y="5"/>
                  </a:cxn>
                  <a:cxn ang="0">
                    <a:pos x="2" y="7"/>
                  </a:cxn>
                  <a:cxn ang="0">
                    <a:pos x="0" y="10"/>
                  </a:cxn>
                  <a:cxn ang="0">
                    <a:pos x="0" y="15"/>
                  </a:cxn>
                  <a:cxn ang="0">
                    <a:pos x="0" y="17"/>
                  </a:cxn>
                  <a:cxn ang="0">
                    <a:pos x="2" y="22"/>
                  </a:cxn>
                  <a:cxn ang="0">
                    <a:pos x="2" y="24"/>
                  </a:cxn>
                  <a:cxn ang="0">
                    <a:pos x="7" y="26"/>
                  </a:cxn>
                  <a:cxn ang="0">
                    <a:pos x="9" y="26"/>
                  </a:cxn>
                  <a:cxn ang="0">
                    <a:pos x="12" y="26"/>
                  </a:cxn>
                  <a:cxn ang="0">
                    <a:pos x="16" y="26"/>
                  </a:cxn>
                  <a:cxn ang="0">
                    <a:pos x="19" y="26"/>
                  </a:cxn>
                  <a:cxn ang="0">
                    <a:pos x="21" y="24"/>
                  </a:cxn>
                  <a:cxn ang="0">
                    <a:pos x="23" y="22"/>
                  </a:cxn>
                  <a:cxn ang="0">
                    <a:pos x="26" y="17"/>
                  </a:cxn>
                  <a:cxn ang="0">
                    <a:pos x="26" y="15"/>
                  </a:cxn>
                </a:cxnLst>
                <a:rect l="0" t="0" r="r" b="b"/>
                <a:pathLst>
                  <a:path w="26" h="26">
                    <a:moveTo>
                      <a:pt x="26" y="15"/>
                    </a:moveTo>
                    <a:lnTo>
                      <a:pt x="26" y="10"/>
                    </a:lnTo>
                    <a:lnTo>
                      <a:pt x="23" y="7"/>
                    </a:lnTo>
                    <a:lnTo>
                      <a:pt x="21" y="5"/>
                    </a:lnTo>
                    <a:lnTo>
                      <a:pt x="19" y="3"/>
                    </a:lnTo>
                    <a:lnTo>
                      <a:pt x="16" y="0"/>
                    </a:lnTo>
                    <a:lnTo>
                      <a:pt x="12" y="0"/>
                    </a:lnTo>
                    <a:lnTo>
                      <a:pt x="9" y="0"/>
                    </a:lnTo>
                    <a:lnTo>
                      <a:pt x="7" y="3"/>
                    </a:lnTo>
                    <a:lnTo>
                      <a:pt x="2" y="5"/>
                    </a:lnTo>
                    <a:lnTo>
                      <a:pt x="2" y="7"/>
                    </a:lnTo>
                    <a:lnTo>
                      <a:pt x="0" y="10"/>
                    </a:lnTo>
                    <a:lnTo>
                      <a:pt x="0" y="15"/>
                    </a:lnTo>
                    <a:lnTo>
                      <a:pt x="0" y="17"/>
                    </a:lnTo>
                    <a:lnTo>
                      <a:pt x="2" y="22"/>
                    </a:lnTo>
                    <a:lnTo>
                      <a:pt x="2" y="24"/>
                    </a:lnTo>
                    <a:lnTo>
                      <a:pt x="7" y="26"/>
                    </a:lnTo>
                    <a:lnTo>
                      <a:pt x="9" y="26"/>
                    </a:lnTo>
                    <a:lnTo>
                      <a:pt x="12" y="26"/>
                    </a:lnTo>
                    <a:lnTo>
                      <a:pt x="16" y="26"/>
                    </a:lnTo>
                    <a:lnTo>
                      <a:pt x="19" y="26"/>
                    </a:lnTo>
                    <a:lnTo>
                      <a:pt x="21" y="24"/>
                    </a:lnTo>
                    <a:lnTo>
                      <a:pt x="23" y="22"/>
                    </a:lnTo>
                    <a:lnTo>
                      <a:pt x="26" y="17"/>
                    </a:lnTo>
                    <a:lnTo>
                      <a:pt x="26" y="15"/>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264" name="Freeform 88"/>
              <p:cNvSpPr>
                <a:spLocks/>
              </p:cNvSpPr>
              <p:nvPr/>
            </p:nvSpPr>
            <p:spPr bwMode="auto">
              <a:xfrm>
                <a:off x="1994" y="2617"/>
                <a:ext cx="59" cy="60"/>
              </a:xfrm>
              <a:custGeom>
                <a:avLst/>
                <a:gdLst/>
                <a:ahLst/>
                <a:cxnLst>
                  <a:cxn ang="0">
                    <a:pos x="26" y="14"/>
                  </a:cxn>
                  <a:cxn ang="0">
                    <a:pos x="26" y="10"/>
                  </a:cxn>
                  <a:cxn ang="0">
                    <a:pos x="24" y="7"/>
                  </a:cxn>
                  <a:cxn ang="0">
                    <a:pos x="21" y="5"/>
                  </a:cxn>
                  <a:cxn ang="0">
                    <a:pos x="19" y="2"/>
                  </a:cxn>
                  <a:cxn ang="0">
                    <a:pos x="16" y="0"/>
                  </a:cxn>
                  <a:cxn ang="0">
                    <a:pos x="12" y="0"/>
                  </a:cxn>
                  <a:cxn ang="0">
                    <a:pos x="9" y="0"/>
                  </a:cxn>
                  <a:cxn ang="0">
                    <a:pos x="7" y="2"/>
                  </a:cxn>
                  <a:cxn ang="0">
                    <a:pos x="2" y="5"/>
                  </a:cxn>
                  <a:cxn ang="0">
                    <a:pos x="2" y="7"/>
                  </a:cxn>
                  <a:cxn ang="0">
                    <a:pos x="0" y="10"/>
                  </a:cxn>
                  <a:cxn ang="0">
                    <a:pos x="0" y="14"/>
                  </a:cxn>
                  <a:cxn ang="0">
                    <a:pos x="0" y="17"/>
                  </a:cxn>
                  <a:cxn ang="0">
                    <a:pos x="2" y="21"/>
                  </a:cxn>
                  <a:cxn ang="0">
                    <a:pos x="2" y="24"/>
                  </a:cxn>
                  <a:cxn ang="0">
                    <a:pos x="7" y="26"/>
                  </a:cxn>
                  <a:cxn ang="0">
                    <a:pos x="9" y="26"/>
                  </a:cxn>
                  <a:cxn ang="0">
                    <a:pos x="12" y="26"/>
                  </a:cxn>
                  <a:cxn ang="0">
                    <a:pos x="16" y="26"/>
                  </a:cxn>
                  <a:cxn ang="0">
                    <a:pos x="19" y="26"/>
                  </a:cxn>
                  <a:cxn ang="0">
                    <a:pos x="21" y="24"/>
                  </a:cxn>
                  <a:cxn ang="0">
                    <a:pos x="24" y="21"/>
                  </a:cxn>
                  <a:cxn ang="0">
                    <a:pos x="26" y="17"/>
                  </a:cxn>
                  <a:cxn ang="0">
                    <a:pos x="26" y="14"/>
                  </a:cxn>
                </a:cxnLst>
                <a:rect l="0" t="0" r="r" b="b"/>
                <a:pathLst>
                  <a:path w="26" h="26">
                    <a:moveTo>
                      <a:pt x="26" y="14"/>
                    </a:moveTo>
                    <a:lnTo>
                      <a:pt x="26" y="10"/>
                    </a:lnTo>
                    <a:lnTo>
                      <a:pt x="24" y="7"/>
                    </a:lnTo>
                    <a:lnTo>
                      <a:pt x="21" y="5"/>
                    </a:lnTo>
                    <a:lnTo>
                      <a:pt x="19" y="2"/>
                    </a:lnTo>
                    <a:lnTo>
                      <a:pt x="16" y="0"/>
                    </a:lnTo>
                    <a:lnTo>
                      <a:pt x="12" y="0"/>
                    </a:lnTo>
                    <a:lnTo>
                      <a:pt x="9" y="0"/>
                    </a:lnTo>
                    <a:lnTo>
                      <a:pt x="7" y="2"/>
                    </a:lnTo>
                    <a:lnTo>
                      <a:pt x="2" y="5"/>
                    </a:lnTo>
                    <a:lnTo>
                      <a:pt x="2" y="7"/>
                    </a:lnTo>
                    <a:lnTo>
                      <a:pt x="0" y="10"/>
                    </a:lnTo>
                    <a:lnTo>
                      <a:pt x="0" y="14"/>
                    </a:lnTo>
                    <a:lnTo>
                      <a:pt x="0" y="17"/>
                    </a:lnTo>
                    <a:lnTo>
                      <a:pt x="2" y="21"/>
                    </a:lnTo>
                    <a:lnTo>
                      <a:pt x="2" y="24"/>
                    </a:lnTo>
                    <a:lnTo>
                      <a:pt x="7" y="26"/>
                    </a:lnTo>
                    <a:lnTo>
                      <a:pt x="9" y="26"/>
                    </a:lnTo>
                    <a:lnTo>
                      <a:pt x="12" y="26"/>
                    </a:lnTo>
                    <a:lnTo>
                      <a:pt x="16" y="26"/>
                    </a:lnTo>
                    <a:lnTo>
                      <a:pt x="19" y="26"/>
                    </a:lnTo>
                    <a:lnTo>
                      <a:pt x="21" y="24"/>
                    </a:lnTo>
                    <a:lnTo>
                      <a:pt x="24" y="21"/>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65" name="Freeform 89"/>
              <p:cNvSpPr>
                <a:spLocks/>
              </p:cNvSpPr>
              <p:nvPr/>
            </p:nvSpPr>
            <p:spPr bwMode="auto">
              <a:xfrm>
                <a:off x="2281" y="2580"/>
                <a:ext cx="59" cy="60"/>
              </a:xfrm>
              <a:custGeom>
                <a:avLst/>
                <a:gdLst/>
                <a:ahLst/>
                <a:cxnLst>
                  <a:cxn ang="0">
                    <a:pos x="26" y="14"/>
                  </a:cxn>
                  <a:cxn ang="0">
                    <a:pos x="26" y="9"/>
                  </a:cxn>
                  <a:cxn ang="0">
                    <a:pos x="24" y="7"/>
                  </a:cxn>
                  <a:cxn ang="0">
                    <a:pos x="22" y="4"/>
                  </a:cxn>
                  <a:cxn ang="0">
                    <a:pos x="19" y="2"/>
                  </a:cxn>
                  <a:cxn ang="0">
                    <a:pos x="17" y="0"/>
                  </a:cxn>
                  <a:cxn ang="0">
                    <a:pos x="12" y="0"/>
                  </a:cxn>
                  <a:cxn ang="0">
                    <a:pos x="10" y="0"/>
                  </a:cxn>
                  <a:cxn ang="0">
                    <a:pos x="8" y="2"/>
                  </a:cxn>
                  <a:cxn ang="0">
                    <a:pos x="3" y="4"/>
                  </a:cxn>
                  <a:cxn ang="0">
                    <a:pos x="0" y="7"/>
                  </a:cxn>
                  <a:cxn ang="0">
                    <a:pos x="0" y="9"/>
                  </a:cxn>
                  <a:cxn ang="0">
                    <a:pos x="0" y="14"/>
                  </a:cxn>
                  <a:cxn ang="0">
                    <a:pos x="0" y="16"/>
                  </a:cxn>
                  <a:cxn ang="0">
                    <a:pos x="0" y="21"/>
                  </a:cxn>
                  <a:cxn ang="0">
                    <a:pos x="3" y="23"/>
                  </a:cxn>
                  <a:cxn ang="0">
                    <a:pos x="8"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4"/>
                    </a:lnTo>
                    <a:lnTo>
                      <a:pt x="19" y="2"/>
                    </a:lnTo>
                    <a:lnTo>
                      <a:pt x="17" y="0"/>
                    </a:lnTo>
                    <a:lnTo>
                      <a:pt x="12" y="0"/>
                    </a:lnTo>
                    <a:lnTo>
                      <a:pt x="10" y="0"/>
                    </a:lnTo>
                    <a:lnTo>
                      <a:pt x="8" y="2"/>
                    </a:lnTo>
                    <a:lnTo>
                      <a:pt x="3" y="4"/>
                    </a:lnTo>
                    <a:lnTo>
                      <a:pt x="0" y="7"/>
                    </a:lnTo>
                    <a:lnTo>
                      <a:pt x="0" y="9"/>
                    </a:lnTo>
                    <a:lnTo>
                      <a:pt x="0" y="14"/>
                    </a:lnTo>
                    <a:lnTo>
                      <a:pt x="0" y="16"/>
                    </a:lnTo>
                    <a:lnTo>
                      <a:pt x="0" y="21"/>
                    </a:lnTo>
                    <a:lnTo>
                      <a:pt x="3" y="23"/>
                    </a:lnTo>
                    <a:lnTo>
                      <a:pt x="8" y="26"/>
                    </a:lnTo>
                    <a:lnTo>
                      <a:pt x="10" y="26"/>
                    </a:lnTo>
                    <a:lnTo>
                      <a:pt x="12" y="26"/>
                    </a:lnTo>
                    <a:lnTo>
                      <a:pt x="17" y="26"/>
                    </a:lnTo>
                    <a:lnTo>
                      <a:pt x="19" y="26"/>
                    </a:lnTo>
                    <a:lnTo>
                      <a:pt x="22" y="23"/>
                    </a:lnTo>
                    <a:lnTo>
                      <a:pt x="24" y="21"/>
                    </a:lnTo>
                    <a:lnTo>
                      <a:pt x="26" y="16"/>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266" name="Freeform 90"/>
              <p:cNvSpPr>
                <a:spLocks/>
              </p:cNvSpPr>
              <p:nvPr/>
            </p:nvSpPr>
            <p:spPr bwMode="auto">
              <a:xfrm>
                <a:off x="2139" y="2605"/>
                <a:ext cx="59" cy="60"/>
              </a:xfrm>
              <a:custGeom>
                <a:avLst/>
                <a:gdLst/>
                <a:ahLst/>
                <a:cxnLst>
                  <a:cxn ang="0">
                    <a:pos x="26" y="15"/>
                  </a:cxn>
                  <a:cxn ang="0">
                    <a:pos x="26" y="10"/>
                  </a:cxn>
                  <a:cxn ang="0">
                    <a:pos x="23" y="7"/>
                  </a:cxn>
                  <a:cxn ang="0">
                    <a:pos x="21" y="5"/>
                  </a:cxn>
                  <a:cxn ang="0">
                    <a:pos x="19" y="3"/>
                  </a:cxn>
                  <a:cxn ang="0">
                    <a:pos x="16" y="0"/>
                  </a:cxn>
                  <a:cxn ang="0">
                    <a:pos x="12" y="0"/>
                  </a:cxn>
                  <a:cxn ang="0">
                    <a:pos x="9" y="0"/>
                  </a:cxn>
                  <a:cxn ang="0">
                    <a:pos x="7" y="3"/>
                  </a:cxn>
                  <a:cxn ang="0">
                    <a:pos x="2" y="5"/>
                  </a:cxn>
                  <a:cxn ang="0">
                    <a:pos x="2" y="7"/>
                  </a:cxn>
                  <a:cxn ang="0">
                    <a:pos x="0" y="10"/>
                  </a:cxn>
                  <a:cxn ang="0">
                    <a:pos x="0" y="15"/>
                  </a:cxn>
                  <a:cxn ang="0">
                    <a:pos x="0" y="17"/>
                  </a:cxn>
                  <a:cxn ang="0">
                    <a:pos x="2" y="22"/>
                  </a:cxn>
                  <a:cxn ang="0">
                    <a:pos x="2" y="24"/>
                  </a:cxn>
                  <a:cxn ang="0">
                    <a:pos x="7" y="26"/>
                  </a:cxn>
                  <a:cxn ang="0">
                    <a:pos x="9" y="26"/>
                  </a:cxn>
                  <a:cxn ang="0">
                    <a:pos x="12" y="26"/>
                  </a:cxn>
                  <a:cxn ang="0">
                    <a:pos x="16" y="26"/>
                  </a:cxn>
                  <a:cxn ang="0">
                    <a:pos x="19" y="26"/>
                  </a:cxn>
                  <a:cxn ang="0">
                    <a:pos x="21" y="24"/>
                  </a:cxn>
                  <a:cxn ang="0">
                    <a:pos x="23" y="22"/>
                  </a:cxn>
                  <a:cxn ang="0">
                    <a:pos x="26" y="17"/>
                  </a:cxn>
                  <a:cxn ang="0">
                    <a:pos x="26" y="15"/>
                  </a:cxn>
                </a:cxnLst>
                <a:rect l="0" t="0" r="r" b="b"/>
                <a:pathLst>
                  <a:path w="26" h="26">
                    <a:moveTo>
                      <a:pt x="26" y="15"/>
                    </a:moveTo>
                    <a:lnTo>
                      <a:pt x="26" y="10"/>
                    </a:lnTo>
                    <a:lnTo>
                      <a:pt x="23" y="7"/>
                    </a:lnTo>
                    <a:lnTo>
                      <a:pt x="21" y="5"/>
                    </a:lnTo>
                    <a:lnTo>
                      <a:pt x="19" y="3"/>
                    </a:lnTo>
                    <a:lnTo>
                      <a:pt x="16" y="0"/>
                    </a:lnTo>
                    <a:lnTo>
                      <a:pt x="12" y="0"/>
                    </a:lnTo>
                    <a:lnTo>
                      <a:pt x="9" y="0"/>
                    </a:lnTo>
                    <a:lnTo>
                      <a:pt x="7" y="3"/>
                    </a:lnTo>
                    <a:lnTo>
                      <a:pt x="2" y="5"/>
                    </a:lnTo>
                    <a:lnTo>
                      <a:pt x="2" y="7"/>
                    </a:lnTo>
                    <a:lnTo>
                      <a:pt x="0" y="10"/>
                    </a:lnTo>
                    <a:lnTo>
                      <a:pt x="0" y="15"/>
                    </a:lnTo>
                    <a:lnTo>
                      <a:pt x="0" y="17"/>
                    </a:lnTo>
                    <a:lnTo>
                      <a:pt x="2" y="22"/>
                    </a:lnTo>
                    <a:lnTo>
                      <a:pt x="2" y="24"/>
                    </a:lnTo>
                    <a:lnTo>
                      <a:pt x="7" y="26"/>
                    </a:lnTo>
                    <a:lnTo>
                      <a:pt x="9" y="26"/>
                    </a:lnTo>
                    <a:lnTo>
                      <a:pt x="12" y="26"/>
                    </a:lnTo>
                    <a:lnTo>
                      <a:pt x="16" y="26"/>
                    </a:lnTo>
                    <a:lnTo>
                      <a:pt x="19" y="26"/>
                    </a:lnTo>
                    <a:lnTo>
                      <a:pt x="21" y="24"/>
                    </a:lnTo>
                    <a:lnTo>
                      <a:pt x="23" y="22"/>
                    </a:lnTo>
                    <a:lnTo>
                      <a:pt x="26" y="17"/>
                    </a:lnTo>
                    <a:lnTo>
                      <a:pt x="26" y="15"/>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67" name="Freeform 91"/>
              <p:cNvSpPr>
                <a:spLocks/>
              </p:cNvSpPr>
              <p:nvPr/>
            </p:nvSpPr>
            <p:spPr bwMode="auto">
              <a:xfrm>
                <a:off x="2426" y="2580"/>
                <a:ext cx="59" cy="60"/>
              </a:xfrm>
              <a:custGeom>
                <a:avLst/>
                <a:gdLst/>
                <a:ahLst/>
                <a:cxnLst>
                  <a:cxn ang="0">
                    <a:pos x="26" y="11"/>
                  </a:cxn>
                  <a:cxn ang="0">
                    <a:pos x="26" y="9"/>
                  </a:cxn>
                  <a:cxn ang="0">
                    <a:pos x="24" y="7"/>
                  </a:cxn>
                  <a:cxn ang="0">
                    <a:pos x="22" y="2"/>
                  </a:cxn>
                  <a:cxn ang="0">
                    <a:pos x="19" y="2"/>
                  </a:cxn>
                  <a:cxn ang="0">
                    <a:pos x="17" y="0"/>
                  </a:cxn>
                  <a:cxn ang="0">
                    <a:pos x="12" y="0"/>
                  </a:cxn>
                  <a:cxn ang="0">
                    <a:pos x="10" y="0"/>
                  </a:cxn>
                  <a:cxn ang="0">
                    <a:pos x="7" y="2"/>
                  </a:cxn>
                  <a:cxn ang="0">
                    <a:pos x="3" y="2"/>
                  </a:cxn>
                  <a:cxn ang="0">
                    <a:pos x="0" y="7"/>
                  </a:cxn>
                  <a:cxn ang="0">
                    <a:pos x="0" y="9"/>
                  </a:cxn>
                  <a:cxn ang="0">
                    <a:pos x="0" y="11"/>
                  </a:cxn>
                  <a:cxn ang="0">
                    <a:pos x="0" y="16"/>
                  </a:cxn>
                  <a:cxn ang="0">
                    <a:pos x="0" y="18"/>
                  </a:cxn>
                  <a:cxn ang="0">
                    <a:pos x="3" y="21"/>
                  </a:cxn>
                  <a:cxn ang="0">
                    <a:pos x="7" y="23"/>
                  </a:cxn>
                  <a:cxn ang="0">
                    <a:pos x="10" y="26"/>
                  </a:cxn>
                  <a:cxn ang="0">
                    <a:pos x="12" y="26"/>
                  </a:cxn>
                  <a:cxn ang="0">
                    <a:pos x="17" y="26"/>
                  </a:cxn>
                  <a:cxn ang="0">
                    <a:pos x="19" y="23"/>
                  </a:cxn>
                  <a:cxn ang="0">
                    <a:pos x="22" y="21"/>
                  </a:cxn>
                  <a:cxn ang="0">
                    <a:pos x="24" y="18"/>
                  </a:cxn>
                  <a:cxn ang="0">
                    <a:pos x="26" y="16"/>
                  </a:cxn>
                  <a:cxn ang="0">
                    <a:pos x="26" y="11"/>
                  </a:cxn>
                </a:cxnLst>
                <a:rect l="0" t="0" r="r" b="b"/>
                <a:pathLst>
                  <a:path w="26" h="26">
                    <a:moveTo>
                      <a:pt x="26" y="11"/>
                    </a:moveTo>
                    <a:lnTo>
                      <a:pt x="26" y="9"/>
                    </a:lnTo>
                    <a:lnTo>
                      <a:pt x="24" y="7"/>
                    </a:lnTo>
                    <a:lnTo>
                      <a:pt x="22" y="2"/>
                    </a:lnTo>
                    <a:lnTo>
                      <a:pt x="19" y="2"/>
                    </a:lnTo>
                    <a:lnTo>
                      <a:pt x="17" y="0"/>
                    </a:lnTo>
                    <a:lnTo>
                      <a:pt x="12" y="0"/>
                    </a:lnTo>
                    <a:lnTo>
                      <a:pt x="10" y="0"/>
                    </a:lnTo>
                    <a:lnTo>
                      <a:pt x="7" y="2"/>
                    </a:lnTo>
                    <a:lnTo>
                      <a:pt x="3" y="2"/>
                    </a:lnTo>
                    <a:lnTo>
                      <a:pt x="0" y="7"/>
                    </a:lnTo>
                    <a:lnTo>
                      <a:pt x="0" y="9"/>
                    </a:lnTo>
                    <a:lnTo>
                      <a:pt x="0" y="11"/>
                    </a:lnTo>
                    <a:lnTo>
                      <a:pt x="0" y="16"/>
                    </a:lnTo>
                    <a:lnTo>
                      <a:pt x="0" y="18"/>
                    </a:lnTo>
                    <a:lnTo>
                      <a:pt x="3" y="21"/>
                    </a:lnTo>
                    <a:lnTo>
                      <a:pt x="7" y="23"/>
                    </a:lnTo>
                    <a:lnTo>
                      <a:pt x="10" y="26"/>
                    </a:lnTo>
                    <a:lnTo>
                      <a:pt x="12" y="26"/>
                    </a:lnTo>
                    <a:lnTo>
                      <a:pt x="17" y="26"/>
                    </a:lnTo>
                    <a:lnTo>
                      <a:pt x="19" y="23"/>
                    </a:lnTo>
                    <a:lnTo>
                      <a:pt x="22" y="21"/>
                    </a:lnTo>
                    <a:lnTo>
                      <a:pt x="24" y="18"/>
                    </a:lnTo>
                    <a:lnTo>
                      <a:pt x="26" y="16"/>
                    </a:lnTo>
                    <a:lnTo>
                      <a:pt x="26" y="11"/>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268" name="Freeform 92"/>
              <p:cNvSpPr>
                <a:spLocks/>
              </p:cNvSpPr>
              <p:nvPr/>
            </p:nvSpPr>
            <p:spPr bwMode="auto">
              <a:xfrm>
                <a:off x="2281" y="2580"/>
                <a:ext cx="59" cy="60"/>
              </a:xfrm>
              <a:custGeom>
                <a:avLst/>
                <a:gdLst/>
                <a:ahLst/>
                <a:cxnLst>
                  <a:cxn ang="0">
                    <a:pos x="26" y="14"/>
                  </a:cxn>
                  <a:cxn ang="0">
                    <a:pos x="26" y="9"/>
                  </a:cxn>
                  <a:cxn ang="0">
                    <a:pos x="24" y="7"/>
                  </a:cxn>
                  <a:cxn ang="0">
                    <a:pos x="22" y="4"/>
                  </a:cxn>
                  <a:cxn ang="0">
                    <a:pos x="19" y="2"/>
                  </a:cxn>
                  <a:cxn ang="0">
                    <a:pos x="17" y="0"/>
                  </a:cxn>
                  <a:cxn ang="0">
                    <a:pos x="12" y="0"/>
                  </a:cxn>
                  <a:cxn ang="0">
                    <a:pos x="10" y="0"/>
                  </a:cxn>
                  <a:cxn ang="0">
                    <a:pos x="8" y="2"/>
                  </a:cxn>
                  <a:cxn ang="0">
                    <a:pos x="3" y="4"/>
                  </a:cxn>
                  <a:cxn ang="0">
                    <a:pos x="0" y="7"/>
                  </a:cxn>
                  <a:cxn ang="0">
                    <a:pos x="0" y="9"/>
                  </a:cxn>
                  <a:cxn ang="0">
                    <a:pos x="0" y="14"/>
                  </a:cxn>
                  <a:cxn ang="0">
                    <a:pos x="0" y="16"/>
                  </a:cxn>
                  <a:cxn ang="0">
                    <a:pos x="0" y="21"/>
                  </a:cxn>
                  <a:cxn ang="0">
                    <a:pos x="3" y="23"/>
                  </a:cxn>
                  <a:cxn ang="0">
                    <a:pos x="8"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4"/>
                    </a:lnTo>
                    <a:lnTo>
                      <a:pt x="19" y="2"/>
                    </a:lnTo>
                    <a:lnTo>
                      <a:pt x="17" y="0"/>
                    </a:lnTo>
                    <a:lnTo>
                      <a:pt x="12" y="0"/>
                    </a:lnTo>
                    <a:lnTo>
                      <a:pt x="10" y="0"/>
                    </a:lnTo>
                    <a:lnTo>
                      <a:pt x="8" y="2"/>
                    </a:lnTo>
                    <a:lnTo>
                      <a:pt x="3" y="4"/>
                    </a:lnTo>
                    <a:lnTo>
                      <a:pt x="0" y="7"/>
                    </a:lnTo>
                    <a:lnTo>
                      <a:pt x="0" y="9"/>
                    </a:lnTo>
                    <a:lnTo>
                      <a:pt x="0" y="14"/>
                    </a:lnTo>
                    <a:lnTo>
                      <a:pt x="0" y="16"/>
                    </a:lnTo>
                    <a:lnTo>
                      <a:pt x="0" y="21"/>
                    </a:lnTo>
                    <a:lnTo>
                      <a:pt x="3" y="23"/>
                    </a:lnTo>
                    <a:lnTo>
                      <a:pt x="8" y="26"/>
                    </a:lnTo>
                    <a:lnTo>
                      <a:pt x="10" y="26"/>
                    </a:lnTo>
                    <a:lnTo>
                      <a:pt x="12" y="26"/>
                    </a:lnTo>
                    <a:lnTo>
                      <a:pt x="17" y="26"/>
                    </a:lnTo>
                    <a:lnTo>
                      <a:pt x="19" y="26"/>
                    </a:lnTo>
                    <a:lnTo>
                      <a:pt x="22"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69" name="Freeform 93"/>
              <p:cNvSpPr>
                <a:spLocks/>
              </p:cNvSpPr>
              <p:nvPr/>
            </p:nvSpPr>
            <p:spPr bwMode="auto">
              <a:xfrm>
                <a:off x="2571" y="2561"/>
                <a:ext cx="59" cy="60"/>
              </a:xfrm>
              <a:custGeom>
                <a:avLst/>
                <a:gdLst/>
                <a:ahLst/>
                <a:cxnLst>
                  <a:cxn ang="0">
                    <a:pos x="26" y="12"/>
                  </a:cxn>
                  <a:cxn ang="0">
                    <a:pos x="26" y="10"/>
                  </a:cxn>
                  <a:cxn ang="0">
                    <a:pos x="24" y="5"/>
                  </a:cxn>
                  <a:cxn ang="0">
                    <a:pos x="21" y="3"/>
                  </a:cxn>
                  <a:cxn ang="0">
                    <a:pos x="19" y="0"/>
                  </a:cxn>
                  <a:cxn ang="0">
                    <a:pos x="17" y="0"/>
                  </a:cxn>
                  <a:cxn ang="0">
                    <a:pos x="12" y="0"/>
                  </a:cxn>
                  <a:cxn ang="0">
                    <a:pos x="10" y="0"/>
                  </a:cxn>
                  <a:cxn ang="0">
                    <a:pos x="7" y="0"/>
                  </a:cxn>
                  <a:cxn ang="0">
                    <a:pos x="2" y="3"/>
                  </a:cxn>
                  <a:cxn ang="0">
                    <a:pos x="0" y="5"/>
                  </a:cxn>
                  <a:cxn ang="0">
                    <a:pos x="0" y="10"/>
                  </a:cxn>
                  <a:cxn ang="0">
                    <a:pos x="0" y="12"/>
                  </a:cxn>
                  <a:cxn ang="0">
                    <a:pos x="0" y="17"/>
                  </a:cxn>
                  <a:cxn ang="0">
                    <a:pos x="0" y="19"/>
                  </a:cxn>
                  <a:cxn ang="0">
                    <a:pos x="2" y="22"/>
                  </a:cxn>
                  <a:cxn ang="0">
                    <a:pos x="7" y="24"/>
                  </a:cxn>
                  <a:cxn ang="0">
                    <a:pos x="10" y="26"/>
                  </a:cxn>
                  <a:cxn ang="0">
                    <a:pos x="12" y="26"/>
                  </a:cxn>
                  <a:cxn ang="0">
                    <a:pos x="17" y="26"/>
                  </a:cxn>
                  <a:cxn ang="0">
                    <a:pos x="19" y="24"/>
                  </a:cxn>
                  <a:cxn ang="0">
                    <a:pos x="21" y="22"/>
                  </a:cxn>
                  <a:cxn ang="0">
                    <a:pos x="24" y="19"/>
                  </a:cxn>
                  <a:cxn ang="0">
                    <a:pos x="26" y="17"/>
                  </a:cxn>
                  <a:cxn ang="0">
                    <a:pos x="26" y="12"/>
                  </a:cxn>
                </a:cxnLst>
                <a:rect l="0" t="0" r="r" b="b"/>
                <a:pathLst>
                  <a:path w="26" h="26">
                    <a:moveTo>
                      <a:pt x="26" y="12"/>
                    </a:moveTo>
                    <a:lnTo>
                      <a:pt x="26" y="10"/>
                    </a:lnTo>
                    <a:lnTo>
                      <a:pt x="24" y="5"/>
                    </a:lnTo>
                    <a:lnTo>
                      <a:pt x="21" y="3"/>
                    </a:lnTo>
                    <a:lnTo>
                      <a:pt x="19" y="0"/>
                    </a:lnTo>
                    <a:lnTo>
                      <a:pt x="17" y="0"/>
                    </a:lnTo>
                    <a:lnTo>
                      <a:pt x="12" y="0"/>
                    </a:lnTo>
                    <a:lnTo>
                      <a:pt x="10" y="0"/>
                    </a:lnTo>
                    <a:lnTo>
                      <a:pt x="7" y="0"/>
                    </a:lnTo>
                    <a:lnTo>
                      <a:pt x="2" y="3"/>
                    </a:lnTo>
                    <a:lnTo>
                      <a:pt x="0" y="5"/>
                    </a:lnTo>
                    <a:lnTo>
                      <a:pt x="0" y="10"/>
                    </a:lnTo>
                    <a:lnTo>
                      <a:pt x="0" y="12"/>
                    </a:lnTo>
                    <a:lnTo>
                      <a:pt x="0" y="17"/>
                    </a:lnTo>
                    <a:lnTo>
                      <a:pt x="0" y="19"/>
                    </a:lnTo>
                    <a:lnTo>
                      <a:pt x="2" y="22"/>
                    </a:lnTo>
                    <a:lnTo>
                      <a:pt x="7" y="24"/>
                    </a:lnTo>
                    <a:lnTo>
                      <a:pt x="10" y="26"/>
                    </a:lnTo>
                    <a:lnTo>
                      <a:pt x="12" y="26"/>
                    </a:lnTo>
                    <a:lnTo>
                      <a:pt x="17" y="26"/>
                    </a:lnTo>
                    <a:lnTo>
                      <a:pt x="19" y="24"/>
                    </a:lnTo>
                    <a:lnTo>
                      <a:pt x="21" y="22"/>
                    </a:lnTo>
                    <a:lnTo>
                      <a:pt x="24" y="19"/>
                    </a:lnTo>
                    <a:lnTo>
                      <a:pt x="26" y="17"/>
                    </a:lnTo>
                    <a:lnTo>
                      <a:pt x="26" y="12"/>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270" name="Freeform 94"/>
              <p:cNvSpPr>
                <a:spLocks/>
              </p:cNvSpPr>
              <p:nvPr/>
            </p:nvSpPr>
            <p:spPr bwMode="auto">
              <a:xfrm>
                <a:off x="2426" y="2580"/>
                <a:ext cx="59" cy="60"/>
              </a:xfrm>
              <a:custGeom>
                <a:avLst/>
                <a:gdLst/>
                <a:ahLst/>
                <a:cxnLst>
                  <a:cxn ang="0">
                    <a:pos x="26" y="11"/>
                  </a:cxn>
                  <a:cxn ang="0">
                    <a:pos x="26" y="9"/>
                  </a:cxn>
                  <a:cxn ang="0">
                    <a:pos x="24" y="7"/>
                  </a:cxn>
                  <a:cxn ang="0">
                    <a:pos x="22" y="2"/>
                  </a:cxn>
                  <a:cxn ang="0">
                    <a:pos x="19" y="2"/>
                  </a:cxn>
                  <a:cxn ang="0">
                    <a:pos x="17" y="0"/>
                  </a:cxn>
                  <a:cxn ang="0">
                    <a:pos x="12" y="0"/>
                  </a:cxn>
                  <a:cxn ang="0">
                    <a:pos x="10" y="0"/>
                  </a:cxn>
                  <a:cxn ang="0">
                    <a:pos x="7" y="2"/>
                  </a:cxn>
                  <a:cxn ang="0">
                    <a:pos x="3" y="2"/>
                  </a:cxn>
                  <a:cxn ang="0">
                    <a:pos x="0" y="7"/>
                  </a:cxn>
                  <a:cxn ang="0">
                    <a:pos x="0" y="9"/>
                  </a:cxn>
                  <a:cxn ang="0">
                    <a:pos x="0" y="11"/>
                  </a:cxn>
                  <a:cxn ang="0">
                    <a:pos x="0" y="16"/>
                  </a:cxn>
                  <a:cxn ang="0">
                    <a:pos x="0" y="18"/>
                  </a:cxn>
                  <a:cxn ang="0">
                    <a:pos x="3" y="21"/>
                  </a:cxn>
                  <a:cxn ang="0">
                    <a:pos x="7" y="23"/>
                  </a:cxn>
                  <a:cxn ang="0">
                    <a:pos x="10" y="26"/>
                  </a:cxn>
                  <a:cxn ang="0">
                    <a:pos x="12" y="26"/>
                  </a:cxn>
                  <a:cxn ang="0">
                    <a:pos x="17" y="26"/>
                  </a:cxn>
                  <a:cxn ang="0">
                    <a:pos x="19" y="23"/>
                  </a:cxn>
                  <a:cxn ang="0">
                    <a:pos x="22" y="21"/>
                  </a:cxn>
                  <a:cxn ang="0">
                    <a:pos x="24" y="18"/>
                  </a:cxn>
                  <a:cxn ang="0">
                    <a:pos x="26" y="16"/>
                  </a:cxn>
                  <a:cxn ang="0">
                    <a:pos x="26" y="11"/>
                  </a:cxn>
                </a:cxnLst>
                <a:rect l="0" t="0" r="r" b="b"/>
                <a:pathLst>
                  <a:path w="26" h="26">
                    <a:moveTo>
                      <a:pt x="26" y="11"/>
                    </a:moveTo>
                    <a:lnTo>
                      <a:pt x="26" y="9"/>
                    </a:lnTo>
                    <a:lnTo>
                      <a:pt x="24" y="7"/>
                    </a:lnTo>
                    <a:lnTo>
                      <a:pt x="22" y="2"/>
                    </a:lnTo>
                    <a:lnTo>
                      <a:pt x="19" y="2"/>
                    </a:lnTo>
                    <a:lnTo>
                      <a:pt x="17" y="0"/>
                    </a:lnTo>
                    <a:lnTo>
                      <a:pt x="12" y="0"/>
                    </a:lnTo>
                    <a:lnTo>
                      <a:pt x="10" y="0"/>
                    </a:lnTo>
                    <a:lnTo>
                      <a:pt x="7" y="2"/>
                    </a:lnTo>
                    <a:lnTo>
                      <a:pt x="3" y="2"/>
                    </a:lnTo>
                    <a:lnTo>
                      <a:pt x="0" y="7"/>
                    </a:lnTo>
                    <a:lnTo>
                      <a:pt x="0" y="9"/>
                    </a:lnTo>
                    <a:lnTo>
                      <a:pt x="0" y="11"/>
                    </a:lnTo>
                    <a:lnTo>
                      <a:pt x="0" y="16"/>
                    </a:lnTo>
                    <a:lnTo>
                      <a:pt x="0" y="18"/>
                    </a:lnTo>
                    <a:lnTo>
                      <a:pt x="3" y="21"/>
                    </a:lnTo>
                    <a:lnTo>
                      <a:pt x="7" y="23"/>
                    </a:lnTo>
                    <a:lnTo>
                      <a:pt x="10" y="26"/>
                    </a:lnTo>
                    <a:lnTo>
                      <a:pt x="12" y="26"/>
                    </a:lnTo>
                    <a:lnTo>
                      <a:pt x="17" y="26"/>
                    </a:lnTo>
                    <a:lnTo>
                      <a:pt x="19" y="23"/>
                    </a:lnTo>
                    <a:lnTo>
                      <a:pt x="22" y="21"/>
                    </a:lnTo>
                    <a:lnTo>
                      <a:pt x="24" y="18"/>
                    </a:lnTo>
                    <a:lnTo>
                      <a:pt x="26" y="16"/>
                    </a:lnTo>
                    <a:lnTo>
                      <a:pt x="26" y="11"/>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71" name="Freeform 95"/>
              <p:cNvSpPr>
                <a:spLocks/>
              </p:cNvSpPr>
              <p:nvPr/>
            </p:nvSpPr>
            <p:spPr bwMode="auto">
              <a:xfrm>
                <a:off x="2715" y="2545"/>
                <a:ext cx="59" cy="60"/>
              </a:xfrm>
              <a:custGeom>
                <a:avLst/>
                <a:gdLst/>
                <a:ahLst/>
                <a:cxnLst>
                  <a:cxn ang="0">
                    <a:pos x="26" y="15"/>
                  </a:cxn>
                  <a:cxn ang="0">
                    <a:pos x="26" y="10"/>
                  </a:cxn>
                  <a:cxn ang="0">
                    <a:pos x="23" y="7"/>
                  </a:cxn>
                  <a:cxn ang="0">
                    <a:pos x="21" y="5"/>
                  </a:cxn>
                  <a:cxn ang="0">
                    <a:pos x="19" y="3"/>
                  </a:cxn>
                  <a:cxn ang="0">
                    <a:pos x="16" y="0"/>
                  </a:cxn>
                  <a:cxn ang="0">
                    <a:pos x="12" y="0"/>
                  </a:cxn>
                  <a:cxn ang="0">
                    <a:pos x="9" y="0"/>
                  </a:cxn>
                  <a:cxn ang="0">
                    <a:pos x="5" y="3"/>
                  </a:cxn>
                  <a:cxn ang="0">
                    <a:pos x="2" y="5"/>
                  </a:cxn>
                  <a:cxn ang="0">
                    <a:pos x="0" y="7"/>
                  </a:cxn>
                  <a:cxn ang="0">
                    <a:pos x="0" y="10"/>
                  </a:cxn>
                  <a:cxn ang="0">
                    <a:pos x="0" y="15"/>
                  </a:cxn>
                  <a:cxn ang="0">
                    <a:pos x="0" y="17"/>
                  </a:cxn>
                  <a:cxn ang="0">
                    <a:pos x="0" y="22"/>
                  </a:cxn>
                  <a:cxn ang="0">
                    <a:pos x="2" y="24"/>
                  </a:cxn>
                  <a:cxn ang="0">
                    <a:pos x="5" y="26"/>
                  </a:cxn>
                  <a:cxn ang="0">
                    <a:pos x="9" y="26"/>
                  </a:cxn>
                  <a:cxn ang="0">
                    <a:pos x="12" y="26"/>
                  </a:cxn>
                  <a:cxn ang="0">
                    <a:pos x="16" y="26"/>
                  </a:cxn>
                  <a:cxn ang="0">
                    <a:pos x="19" y="26"/>
                  </a:cxn>
                  <a:cxn ang="0">
                    <a:pos x="21" y="24"/>
                  </a:cxn>
                  <a:cxn ang="0">
                    <a:pos x="23" y="22"/>
                  </a:cxn>
                  <a:cxn ang="0">
                    <a:pos x="26" y="17"/>
                  </a:cxn>
                  <a:cxn ang="0">
                    <a:pos x="26" y="15"/>
                  </a:cxn>
                </a:cxnLst>
                <a:rect l="0" t="0" r="r" b="b"/>
                <a:pathLst>
                  <a:path w="26" h="26">
                    <a:moveTo>
                      <a:pt x="26" y="15"/>
                    </a:moveTo>
                    <a:lnTo>
                      <a:pt x="26" y="10"/>
                    </a:lnTo>
                    <a:lnTo>
                      <a:pt x="23" y="7"/>
                    </a:lnTo>
                    <a:lnTo>
                      <a:pt x="21" y="5"/>
                    </a:lnTo>
                    <a:lnTo>
                      <a:pt x="19" y="3"/>
                    </a:lnTo>
                    <a:lnTo>
                      <a:pt x="16" y="0"/>
                    </a:lnTo>
                    <a:lnTo>
                      <a:pt x="12" y="0"/>
                    </a:lnTo>
                    <a:lnTo>
                      <a:pt x="9" y="0"/>
                    </a:lnTo>
                    <a:lnTo>
                      <a:pt x="5" y="3"/>
                    </a:lnTo>
                    <a:lnTo>
                      <a:pt x="2" y="5"/>
                    </a:lnTo>
                    <a:lnTo>
                      <a:pt x="0" y="7"/>
                    </a:lnTo>
                    <a:lnTo>
                      <a:pt x="0" y="10"/>
                    </a:lnTo>
                    <a:lnTo>
                      <a:pt x="0" y="15"/>
                    </a:lnTo>
                    <a:lnTo>
                      <a:pt x="0" y="17"/>
                    </a:lnTo>
                    <a:lnTo>
                      <a:pt x="0" y="22"/>
                    </a:lnTo>
                    <a:lnTo>
                      <a:pt x="2" y="24"/>
                    </a:lnTo>
                    <a:lnTo>
                      <a:pt x="5" y="26"/>
                    </a:lnTo>
                    <a:lnTo>
                      <a:pt x="9" y="26"/>
                    </a:lnTo>
                    <a:lnTo>
                      <a:pt x="12" y="26"/>
                    </a:lnTo>
                    <a:lnTo>
                      <a:pt x="16" y="26"/>
                    </a:lnTo>
                    <a:lnTo>
                      <a:pt x="19" y="26"/>
                    </a:lnTo>
                    <a:lnTo>
                      <a:pt x="21" y="24"/>
                    </a:lnTo>
                    <a:lnTo>
                      <a:pt x="23" y="22"/>
                    </a:lnTo>
                    <a:lnTo>
                      <a:pt x="26" y="17"/>
                    </a:lnTo>
                    <a:lnTo>
                      <a:pt x="26" y="15"/>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272" name="Freeform 96"/>
              <p:cNvSpPr>
                <a:spLocks/>
              </p:cNvSpPr>
              <p:nvPr/>
            </p:nvSpPr>
            <p:spPr bwMode="auto">
              <a:xfrm>
                <a:off x="2571" y="2561"/>
                <a:ext cx="59" cy="60"/>
              </a:xfrm>
              <a:custGeom>
                <a:avLst/>
                <a:gdLst/>
                <a:ahLst/>
                <a:cxnLst>
                  <a:cxn ang="0">
                    <a:pos x="26" y="12"/>
                  </a:cxn>
                  <a:cxn ang="0">
                    <a:pos x="26" y="10"/>
                  </a:cxn>
                  <a:cxn ang="0">
                    <a:pos x="24" y="5"/>
                  </a:cxn>
                  <a:cxn ang="0">
                    <a:pos x="21" y="3"/>
                  </a:cxn>
                  <a:cxn ang="0">
                    <a:pos x="19" y="0"/>
                  </a:cxn>
                  <a:cxn ang="0">
                    <a:pos x="17" y="0"/>
                  </a:cxn>
                  <a:cxn ang="0">
                    <a:pos x="12" y="0"/>
                  </a:cxn>
                  <a:cxn ang="0">
                    <a:pos x="10" y="0"/>
                  </a:cxn>
                  <a:cxn ang="0">
                    <a:pos x="7" y="0"/>
                  </a:cxn>
                  <a:cxn ang="0">
                    <a:pos x="2" y="3"/>
                  </a:cxn>
                  <a:cxn ang="0">
                    <a:pos x="0" y="5"/>
                  </a:cxn>
                  <a:cxn ang="0">
                    <a:pos x="0" y="10"/>
                  </a:cxn>
                  <a:cxn ang="0">
                    <a:pos x="0" y="12"/>
                  </a:cxn>
                  <a:cxn ang="0">
                    <a:pos x="0" y="17"/>
                  </a:cxn>
                  <a:cxn ang="0">
                    <a:pos x="0" y="19"/>
                  </a:cxn>
                  <a:cxn ang="0">
                    <a:pos x="2" y="22"/>
                  </a:cxn>
                  <a:cxn ang="0">
                    <a:pos x="7" y="24"/>
                  </a:cxn>
                  <a:cxn ang="0">
                    <a:pos x="10" y="26"/>
                  </a:cxn>
                  <a:cxn ang="0">
                    <a:pos x="12" y="26"/>
                  </a:cxn>
                  <a:cxn ang="0">
                    <a:pos x="17" y="26"/>
                  </a:cxn>
                  <a:cxn ang="0">
                    <a:pos x="19" y="24"/>
                  </a:cxn>
                  <a:cxn ang="0">
                    <a:pos x="21" y="22"/>
                  </a:cxn>
                  <a:cxn ang="0">
                    <a:pos x="24" y="19"/>
                  </a:cxn>
                  <a:cxn ang="0">
                    <a:pos x="26" y="17"/>
                  </a:cxn>
                  <a:cxn ang="0">
                    <a:pos x="26" y="12"/>
                  </a:cxn>
                </a:cxnLst>
                <a:rect l="0" t="0" r="r" b="b"/>
                <a:pathLst>
                  <a:path w="26" h="26">
                    <a:moveTo>
                      <a:pt x="26" y="12"/>
                    </a:moveTo>
                    <a:lnTo>
                      <a:pt x="26" y="10"/>
                    </a:lnTo>
                    <a:lnTo>
                      <a:pt x="24" y="5"/>
                    </a:lnTo>
                    <a:lnTo>
                      <a:pt x="21" y="3"/>
                    </a:lnTo>
                    <a:lnTo>
                      <a:pt x="19" y="0"/>
                    </a:lnTo>
                    <a:lnTo>
                      <a:pt x="17" y="0"/>
                    </a:lnTo>
                    <a:lnTo>
                      <a:pt x="12" y="0"/>
                    </a:lnTo>
                    <a:lnTo>
                      <a:pt x="10" y="0"/>
                    </a:lnTo>
                    <a:lnTo>
                      <a:pt x="7" y="0"/>
                    </a:lnTo>
                    <a:lnTo>
                      <a:pt x="2" y="3"/>
                    </a:lnTo>
                    <a:lnTo>
                      <a:pt x="0" y="5"/>
                    </a:lnTo>
                    <a:lnTo>
                      <a:pt x="0" y="10"/>
                    </a:lnTo>
                    <a:lnTo>
                      <a:pt x="0" y="12"/>
                    </a:lnTo>
                    <a:lnTo>
                      <a:pt x="0" y="17"/>
                    </a:lnTo>
                    <a:lnTo>
                      <a:pt x="0" y="19"/>
                    </a:lnTo>
                    <a:lnTo>
                      <a:pt x="2" y="22"/>
                    </a:lnTo>
                    <a:lnTo>
                      <a:pt x="7" y="24"/>
                    </a:lnTo>
                    <a:lnTo>
                      <a:pt x="10" y="26"/>
                    </a:lnTo>
                    <a:lnTo>
                      <a:pt x="12" y="26"/>
                    </a:lnTo>
                    <a:lnTo>
                      <a:pt x="17" y="26"/>
                    </a:lnTo>
                    <a:lnTo>
                      <a:pt x="19" y="24"/>
                    </a:lnTo>
                    <a:lnTo>
                      <a:pt x="21" y="22"/>
                    </a:lnTo>
                    <a:lnTo>
                      <a:pt x="24"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73" name="Freeform 97"/>
              <p:cNvSpPr>
                <a:spLocks/>
              </p:cNvSpPr>
              <p:nvPr/>
            </p:nvSpPr>
            <p:spPr bwMode="auto">
              <a:xfrm>
                <a:off x="2860" y="2536"/>
                <a:ext cx="59" cy="64"/>
              </a:xfrm>
              <a:custGeom>
                <a:avLst/>
                <a:gdLst/>
                <a:ahLst/>
                <a:cxnLst>
                  <a:cxn ang="0">
                    <a:pos x="26" y="14"/>
                  </a:cxn>
                  <a:cxn ang="0">
                    <a:pos x="26" y="11"/>
                  </a:cxn>
                  <a:cxn ang="0">
                    <a:pos x="23" y="7"/>
                  </a:cxn>
                  <a:cxn ang="0">
                    <a:pos x="21" y="4"/>
                  </a:cxn>
                  <a:cxn ang="0">
                    <a:pos x="19" y="2"/>
                  </a:cxn>
                  <a:cxn ang="0">
                    <a:pos x="16" y="2"/>
                  </a:cxn>
                  <a:cxn ang="0">
                    <a:pos x="11" y="0"/>
                  </a:cxn>
                  <a:cxn ang="0">
                    <a:pos x="9" y="2"/>
                  </a:cxn>
                  <a:cxn ang="0">
                    <a:pos x="4" y="2"/>
                  </a:cxn>
                  <a:cxn ang="0">
                    <a:pos x="2" y="4"/>
                  </a:cxn>
                  <a:cxn ang="0">
                    <a:pos x="0" y="7"/>
                  </a:cxn>
                  <a:cxn ang="0">
                    <a:pos x="0" y="11"/>
                  </a:cxn>
                  <a:cxn ang="0">
                    <a:pos x="0" y="14"/>
                  </a:cxn>
                  <a:cxn ang="0">
                    <a:pos x="0" y="16"/>
                  </a:cxn>
                  <a:cxn ang="0">
                    <a:pos x="0" y="21"/>
                  </a:cxn>
                  <a:cxn ang="0">
                    <a:pos x="2" y="23"/>
                  </a:cxn>
                  <a:cxn ang="0">
                    <a:pos x="4" y="26"/>
                  </a:cxn>
                  <a:cxn ang="0">
                    <a:pos x="9" y="26"/>
                  </a:cxn>
                  <a:cxn ang="0">
                    <a:pos x="11" y="28"/>
                  </a:cxn>
                  <a:cxn ang="0">
                    <a:pos x="16" y="26"/>
                  </a:cxn>
                  <a:cxn ang="0">
                    <a:pos x="19" y="26"/>
                  </a:cxn>
                  <a:cxn ang="0">
                    <a:pos x="21" y="23"/>
                  </a:cxn>
                  <a:cxn ang="0">
                    <a:pos x="23" y="21"/>
                  </a:cxn>
                  <a:cxn ang="0">
                    <a:pos x="26" y="16"/>
                  </a:cxn>
                  <a:cxn ang="0">
                    <a:pos x="26" y="14"/>
                  </a:cxn>
                </a:cxnLst>
                <a:rect l="0" t="0" r="r" b="b"/>
                <a:pathLst>
                  <a:path w="26" h="28">
                    <a:moveTo>
                      <a:pt x="26" y="14"/>
                    </a:moveTo>
                    <a:lnTo>
                      <a:pt x="26" y="11"/>
                    </a:lnTo>
                    <a:lnTo>
                      <a:pt x="23" y="7"/>
                    </a:lnTo>
                    <a:lnTo>
                      <a:pt x="21" y="4"/>
                    </a:lnTo>
                    <a:lnTo>
                      <a:pt x="19" y="2"/>
                    </a:lnTo>
                    <a:lnTo>
                      <a:pt x="16" y="2"/>
                    </a:lnTo>
                    <a:lnTo>
                      <a:pt x="11" y="0"/>
                    </a:lnTo>
                    <a:lnTo>
                      <a:pt x="9" y="2"/>
                    </a:lnTo>
                    <a:lnTo>
                      <a:pt x="4" y="2"/>
                    </a:lnTo>
                    <a:lnTo>
                      <a:pt x="2" y="4"/>
                    </a:lnTo>
                    <a:lnTo>
                      <a:pt x="0" y="7"/>
                    </a:lnTo>
                    <a:lnTo>
                      <a:pt x="0" y="11"/>
                    </a:lnTo>
                    <a:lnTo>
                      <a:pt x="0" y="14"/>
                    </a:lnTo>
                    <a:lnTo>
                      <a:pt x="0" y="16"/>
                    </a:lnTo>
                    <a:lnTo>
                      <a:pt x="0" y="21"/>
                    </a:lnTo>
                    <a:lnTo>
                      <a:pt x="2" y="23"/>
                    </a:lnTo>
                    <a:lnTo>
                      <a:pt x="4" y="26"/>
                    </a:lnTo>
                    <a:lnTo>
                      <a:pt x="9" y="26"/>
                    </a:lnTo>
                    <a:lnTo>
                      <a:pt x="11" y="28"/>
                    </a:lnTo>
                    <a:lnTo>
                      <a:pt x="16" y="26"/>
                    </a:lnTo>
                    <a:lnTo>
                      <a:pt x="19" y="26"/>
                    </a:lnTo>
                    <a:lnTo>
                      <a:pt x="21" y="23"/>
                    </a:lnTo>
                    <a:lnTo>
                      <a:pt x="23" y="21"/>
                    </a:lnTo>
                    <a:lnTo>
                      <a:pt x="26" y="16"/>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274" name="Freeform 98"/>
              <p:cNvSpPr>
                <a:spLocks/>
              </p:cNvSpPr>
              <p:nvPr/>
            </p:nvSpPr>
            <p:spPr bwMode="auto">
              <a:xfrm>
                <a:off x="2715" y="2545"/>
                <a:ext cx="59" cy="60"/>
              </a:xfrm>
              <a:custGeom>
                <a:avLst/>
                <a:gdLst/>
                <a:ahLst/>
                <a:cxnLst>
                  <a:cxn ang="0">
                    <a:pos x="26" y="15"/>
                  </a:cxn>
                  <a:cxn ang="0">
                    <a:pos x="26" y="10"/>
                  </a:cxn>
                  <a:cxn ang="0">
                    <a:pos x="23" y="7"/>
                  </a:cxn>
                  <a:cxn ang="0">
                    <a:pos x="21" y="5"/>
                  </a:cxn>
                  <a:cxn ang="0">
                    <a:pos x="19" y="3"/>
                  </a:cxn>
                  <a:cxn ang="0">
                    <a:pos x="16" y="0"/>
                  </a:cxn>
                  <a:cxn ang="0">
                    <a:pos x="12" y="0"/>
                  </a:cxn>
                  <a:cxn ang="0">
                    <a:pos x="9" y="0"/>
                  </a:cxn>
                  <a:cxn ang="0">
                    <a:pos x="5" y="3"/>
                  </a:cxn>
                  <a:cxn ang="0">
                    <a:pos x="2" y="5"/>
                  </a:cxn>
                  <a:cxn ang="0">
                    <a:pos x="0" y="7"/>
                  </a:cxn>
                  <a:cxn ang="0">
                    <a:pos x="0" y="10"/>
                  </a:cxn>
                  <a:cxn ang="0">
                    <a:pos x="0" y="15"/>
                  </a:cxn>
                  <a:cxn ang="0">
                    <a:pos x="0" y="17"/>
                  </a:cxn>
                  <a:cxn ang="0">
                    <a:pos x="0" y="22"/>
                  </a:cxn>
                  <a:cxn ang="0">
                    <a:pos x="2" y="24"/>
                  </a:cxn>
                  <a:cxn ang="0">
                    <a:pos x="5" y="26"/>
                  </a:cxn>
                  <a:cxn ang="0">
                    <a:pos x="9" y="26"/>
                  </a:cxn>
                  <a:cxn ang="0">
                    <a:pos x="12" y="26"/>
                  </a:cxn>
                  <a:cxn ang="0">
                    <a:pos x="16" y="26"/>
                  </a:cxn>
                  <a:cxn ang="0">
                    <a:pos x="19" y="26"/>
                  </a:cxn>
                  <a:cxn ang="0">
                    <a:pos x="21" y="24"/>
                  </a:cxn>
                  <a:cxn ang="0">
                    <a:pos x="23" y="22"/>
                  </a:cxn>
                  <a:cxn ang="0">
                    <a:pos x="26" y="17"/>
                  </a:cxn>
                  <a:cxn ang="0">
                    <a:pos x="26" y="15"/>
                  </a:cxn>
                </a:cxnLst>
                <a:rect l="0" t="0" r="r" b="b"/>
                <a:pathLst>
                  <a:path w="26" h="26">
                    <a:moveTo>
                      <a:pt x="26" y="15"/>
                    </a:moveTo>
                    <a:lnTo>
                      <a:pt x="26" y="10"/>
                    </a:lnTo>
                    <a:lnTo>
                      <a:pt x="23" y="7"/>
                    </a:lnTo>
                    <a:lnTo>
                      <a:pt x="21" y="5"/>
                    </a:lnTo>
                    <a:lnTo>
                      <a:pt x="19" y="3"/>
                    </a:lnTo>
                    <a:lnTo>
                      <a:pt x="16" y="0"/>
                    </a:lnTo>
                    <a:lnTo>
                      <a:pt x="12" y="0"/>
                    </a:lnTo>
                    <a:lnTo>
                      <a:pt x="9" y="0"/>
                    </a:lnTo>
                    <a:lnTo>
                      <a:pt x="5" y="3"/>
                    </a:lnTo>
                    <a:lnTo>
                      <a:pt x="2" y="5"/>
                    </a:lnTo>
                    <a:lnTo>
                      <a:pt x="0" y="7"/>
                    </a:lnTo>
                    <a:lnTo>
                      <a:pt x="0" y="10"/>
                    </a:lnTo>
                    <a:lnTo>
                      <a:pt x="0" y="15"/>
                    </a:lnTo>
                    <a:lnTo>
                      <a:pt x="0" y="17"/>
                    </a:lnTo>
                    <a:lnTo>
                      <a:pt x="0" y="22"/>
                    </a:lnTo>
                    <a:lnTo>
                      <a:pt x="2" y="24"/>
                    </a:lnTo>
                    <a:lnTo>
                      <a:pt x="5" y="26"/>
                    </a:lnTo>
                    <a:lnTo>
                      <a:pt x="9" y="26"/>
                    </a:lnTo>
                    <a:lnTo>
                      <a:pt x="12" y="26"/>
                    </a:lnTo>
                    <a:lnTo>
                      <a:pt x="16" y="26"/>
                    </a:lnTo>
                    <a:lnTo>
                      <a:pt x="19" y="26"/>
                    </a:lnTo>
                    <a:lnTo>
                      <a:pt x="21" y="24"/>
                    </a:lnTo>
                    <a:lnTo>
                      <a:pt x="23" y="22"/>
                    </a:lnTo>
                    <a:lnTo>
                      <a:pt x="26" y="17"/>
                    </a:lnTo>
                    <a:lnTo>
                      <a:pt x="26" y="15"/>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75" name="Freeform 99"/>
              <p:cNvSpPr>
                <a:spLocks/>
              </p:cNvSpPr>
              <p:nvPr/>
            </p:nvSpPr>
            <p:spPr bwMode="auto">
              <a:xfrm>
                <a:off x="3003" y="2524"/>
                <a:ext cx="58" cy="65"/>
              </a:xfrm>
              <a:custGeom>
                <a:avLst/>
                <a:gdLst/>
                <a:ahLst/>
                <a:cxnLst>
                  <a:cxn ang="0">
                    <a:pos x="26" y="14"/>
                  </a:cxn>
                  <a:cxn ang="0">
                    <a:pos x="26" y="9"/>
                  </a:cxn>
                  <a:cxn ang="0">
                    <a:pos x="24" y="7"/>
                  </a:cxn>
                  <a:cxn ang="0">
                    <a:pos x="22" y="5"/>
                  </a:cxn>
                  <a:cxn ang="0">
                    <a:pos x="19" y="2"/>
                  </a:cxn>
                  <a:cxn ang="0">
                    <a:pos x="17" y="0"/>
                  </a:cxn>
                  <a:cxn ang="0">
                    <a:pos x="12" y="0"/>
                  </a:cxn>
                  <a:cxn ang="0">
                    <a:pos x="10" y="0"/>
                  </a:cxn>
                  <a:cxn ang="0">
                    <a:pos x="5" y="2"/>
                  </a:cxn>
                  <a:cxn ang="0">
                    <a:pos x="3" y="5"/>
                  </a:cxn>
                  <a:cxn ang="0">
                    <a:pos x="0" y="7"/>
                  </a:cxn>
                  <a:cxn ang="0">
                    <a:pos x="0" y="9"/>
                  </a:cxn>
                  <a:cxn ang="0">
                    <a:pos x="0" y="14"/>
                  </a:cxn>
                  <a:cxn ang="0">
                    <a:pos x="0" y="16"/>
                  </a:cxn>
                  <a:cxn ang="0">
                    <a:pos x="0" y="21"/>
                  </a:cxn>
                  <a:cxn ang="0">
                    <a:pos x="3" y="24"/>
                  </a:cxn>
                  <a:cxn ang="0">
                    <a:pos x="5" y="26"/>
                  </a:cxn>
                  <a:cxn ang="0">
                    <a:pos x="10" y="26"/>
                  </a:cxn>
                  <a:cxn ang="0">
                    <a:pos x="12" y="28"/>
                  </a:cxn>
                  <a:cxn ang="0">
                    <a:pos x="17" y="26"/>
                  </a:cxn>
                  <a:cxn ang="0">
                    <a:pos x="19" y="26"/>
                  </a:cxn>
                  <a:cxn ang="0">
                    <a:pos x="22" y="24"/>
                  </a:cxn>
                  <a:cxn ang="0">
                    <a:pos x="24" y="21"/>
                  </a:cxn>
                  <a:cxn ang="0">
                    <a:pos x="26" y="16"/>
                  </a:cxn>
                  <a:cxn ang="0">
                    <a:pos x="26" y="14"/>
                  </a:cxn>
                </a:cxnLst>
                <a:rect l="0" t="0" r="r" b="b"/>
                <a:pathLst>
                  <a:path w="26" h="28">
                    <a:moveTo>
                      <a:pt x="26" y="14"/>
                    </a:moveTo>
                    <a:lnTo>
                      <a:pt x="26" y="9"/>
                    </a:lnTo>
                    <a:lnTo>
                      <a:pt x="24" y="7"/>
                    </a:lnTo>
                    <a:lnTo>
                      <a:pt x="22" y="5"/>
                    </a:lnTo>
                    <a:lnTo>
                      <a:pt x="19" y="2"/>
                    </a:lnTo>
                    <a:lnTo>
                      <a:pt x="17" y="0"/>
                    </a:lnTo>
                    <a:lnTo>
                      <a:pt x="12" y="0"/>
                    </a:lnTo>
                    <a:lnTo>
                      <a:pt x="10" y="0"/>
                    </a:lnTo>
                    <a:lnTo>
                      <a:pt x="5" y="2"/>
                    </a:lnTo>
                    <a:lnTo>
                      <a:pt x="3" y="5"/>
                    </a:lnTo>
                    <a:lnTo>
                      <a:pt x="0" y="7"/>
                    </a:lnTo>
                    <a:lnTo>
                      <a:pt x="0" y="9"/>
                    </a:lnTo>
                    <a:lnTo>
                      <a:pt x="0" y="14"/>
                    </a:lnTo>
                    <a:lnTo>
                      <a:pt x="0" y="16"/>
                    </a:lnTo>
                    <a:lnTo>
                      <a:pt x="0" y="21"/>
                    </a:lnTo>
                    <a:lnTo>
                      <a:pt x="3" y="24"/>
                    </a:lnTo>
                    <a:lnTo>
                      <a:pt x="5" y="26"/>
                    </a:lnTo>
                    <a:lnTo>
                      <a:pt x="10" y="26"/>
                    </a:lnTo>
                    <a:lnTo>
                      <a:pt x="12" y="28"/>
                    </a:lnTo>
                    <a:lnTo>
                      <a:pt x="17" y="26"/>
                    </a:lnTo>
                    <a:lnTo>
                      <a:pt x="19" y="26"/>
                    </a:lnTo>
                    <a:lnTo>
                      <a:pt x="22" y="24"/>
                    </a:lnTo>
                    <a:lnTo>
                      <a:pt x="24" y="21"/>
                    </a:lnTo>
                    <a:lnTo>
                      <a:pt x="26" y="16"/>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276" name="Freeform 100"/>
              <p:cNvSpPr>
                <a:spLocks/>
              </p:cNvSpPr>
              <p:nvPr/>
            </p:nvSpPr>
            <p:spPr bwMode="auto">
              <a:xfrm>
                <a:off x="2860" y="2536"/>
                <a:ext cx="59" cy="64"/>
              </a:xfrm>
              <a:custGeom>
                <a:avLst/>
                <a:gdLst/>
                <a:ahLst/>
                <a:cxnLst>
                  <a:cxn ang="0">
                    <a:pos x="26" y="14"/>
                  </a:cxn>
                  <a:cxn ang="0">
                    <a:pos x="26" y="11"/>
                  </a:cxn>
                  <a:cxn ang="0">
                    <a:pos x="23" y="7"/>
                  </a:cxn>
                  <a:cxn ang="0">
                    <a:pos x="21" y="4"/>
                  </a:cxn>
                  <a:cxn ang="0">
                    <a:pos x="19" y="2"/>
                  </a:cxn>
                  <a:cxn ang="0">
                    <a:pos x="16" y="2"/>
                  </a:cxn>
                  <a:cxn ang="0">
                    <a:pos x="11" y="0"/>
                  </a:cxn>
                  <a:cxn ang="0">
                    <a:pos x="9" y="2"/>
                  </a:cxn>
                  <a:cxn ang="0">
                    <a:pos x="4" y="2"/>
                  </a:cxn>
                  <a:cxn ang="0">
                    <a:pos x="2" y="4"/>
                  </a:cxn>
                  <a:cxn ang="0">
                    <a:pos x="0" y="7"/>
                  </a:cxn>
                  <a:cxn ang="0">
                    <a:pos x="0" y="11"/>
                  </a:cxn>
                  <a:cxn ang="0">
                    <a:pos x="0" y="14"/>
                  </a:cxn>
                  <a:cxn ang="0">
                    <a:pos x="0" y="16"/>
                  </a:cxn>
                  <a:cxn ang="0">
                    <a:pos x="0" y="21"/>
                  </a:cxn>
                  <a:cxn ang="0">
                    <a:pos x="2" y="23"/>
                  </a:cxn>
                  <a:cxn ang="0">
                    <a:pos x="4" y="26"/>
                  </a:cxn>
                  <a:cxn ang="0">
                    <a:pos x="9" y="26"/>
                  </a:cxn>
                  <a:cxn ang="0">
                    <a:pos x="11" y="28"/>
                  </a:cxn>
                  <a:cxn ang="0">
                    <a:pos x="16" y="26"/>
                  </a:cxn>
                  <a:cxn ang="0">
                    <a:pos x="19" y="26"/>
                  </a:cxn>
                  <a:cxn ang="0">
                    <a:pos x="21" y="23"/>
                  </a:cxn>
                  <a:cxn ang="0">
                    <a:pos x="23" y="21"/>
                  </a:cxn>
                  <a:cxn ang="0">
                    <a:pos x="26" y="16"/>
                  </a:cxn>
                  <a:cxn ang="0">
                    <a:pos x="26" y="14"/>
                  </a:cxn>
                </a:cxnLst>
                <a:rect l="0" t="0" r="r" b="b"/>
                <a:pathLst>
                  <a:path w="26" h="28">
                    <a:moveTo>
                      <a:pt x="26" y="14"/>
                    </a:moveTo>
                    <a:lnTo>
                      <a:pt x="26" y="11"/>
                    </a:lnTo>
                    <a:lnTo>
                      <a:pt x="23" y="7"/>
                    </a:lnTo>
                    <a:lnTo>
                      <a:pt x="21" y="4"/>
                    </a:lnTo>
                    <a:lnTo>
                      <a:pt x="19" y="2"/>
                    </a:lnTo>
                    <a:lnTo>
                      <a:pt x="16" y="2"/>
                    </a:lnTo>
                    <a:lnTo>
                      <a:pt x="11" y="0"/>
                    </a:lnTo>
                    <a:lnTo>
                      <a:pt x="9" y="2"/>
                    </a:lnTo>
                    <a:lnTo>
                      <a:pt x="4" y="2"/>
                    </a:lnTo>
                    <a:lnTo>
                      <a:pt x="2" y="4"/>
                    </a:lnTo>
                    <a:lnTo>
                      <a:pt x="0" y="7"/>
                    </a:lnTo>
                    <a:lnTo>
                      <a:pt x="0" y="11"/>
                    </a:lnTo>
                    <a:lnTo>
                      <a:pt x="0" y="14"/>
                    </a:lnTo>
                    <a:lnTo>
                      <a:pt x="0" y="16"/>
                    </a:lnTo>
                    <a:lnTo>
                      <a:pt x="0" y="21"/>
                    </a:lnTo>
                    <a:lnTo>
                      <a:pt x="2" y="23"/>
                    </a:lnTo>
                    <a:lnTo>
                      <a:pt x="4" y="26"/>
                    </a:lnTo>
                    <a:lnTo>
                      <a:pt x="9" y="26"/>
                    </a:lnTo>
                    <a:lnTo>
                      <a:pt x="11" y="28"/>
                    </a:lnTo>
                    <a:lnTo>
                      <a:pt x="16" y="26"/>
                    </a:lnTo>
                    <a:lnTo>
                      <a:pt x="19" y="26"/>
                    </a:lnTo>
                    <a:lnTo>
                      <a:pt x="21" y="23"/>
                    </a:lnTo>
                    <a:lnTo>
                      <a:pt x="23"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77" name="Freeform 101"/>
              <p:cNvSpPr>
                <a:spLocks/>
              </p:cNvSpPr>
              <p:nvPr/>
            </p:nvSpPr>
            <p:spPr bwMode="auto">
              <a:xfrm>
                <a:off x="3147" y="2508"/>
                <a:ext cx="59" cy="65"/>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5" y="2"/>
                  </a:cxn>
                  <a:cxn ang="0">
                    <a:pos x="3" y="5"/>
                  </a:cxn>
                  <a:cxn ang="0">
                    <a:pos x="0" y="7"/>
                  </a:cxn>
                  <a:cxn ang="0">
                    <a:pos x="0" y="12"/>
                  </a:cxn>
                  <a:cxn ang="0">
                    <a:pos x="0" y="14"/>
                  </a:cxn>
                  <a:cxn ang="0">
                    <a:pos x="0" y="19"/>
                  </a:cxn>
                  <a:cxn ang="0">
                    <a:pos x="0" y="21"/>
                  </a:cxn>
                  <a:cxn ang="0">
                    <a:pos x="3" y="23"/>
                  </a:cxn>
                  <a:cxn ang="0">
                    <a:pos x="5" y="26"/>
                  </a:cxn>
                  <a:cxn ang="0">
                    <a:pos x="10" y="26"/>
                  </a:cxn>
                  <a:cxn ang="0">
                    <a:pos x="12" y="28"/>
                  </a:cxn>
                  <a:cxn ang="0">
                    <a:pos x="17" y="26"/>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5" y="2"/>
                    </a:lnTo>
                    <a:lnTo>
                      <a:pt x="3" y="5"/>
                    </a:lnTo>
                    <a:lnTo>
                      <a:pt x="0" y="7"/>
                    </a:lnTo>
                    <a:lnTo>
                      <a:pt x="0" y="12"/>
                    </a:lnTo>
                    <a:lnTo>
                      <a:pt x="0" y="14"/>
                    </a:lnTo>
                    <a:lnTo>
                      <a:pt x="0" y="19"/>
                    </a:lnTo>
                    <a:lnTo>
                      <a:pt x="0" y="21"/>
                    </a:lnTo>
                    <a:lnTo>
                      <a:pt x="3" y="23"/>
                    </a:lnTo>
                    <a:lnTo>
                      <a:pt x="5" y="26"/>
                    </a:lnTo>
                    <a:lnTo>
                      <a:pt x="10" y="26"/>
                    </a:lnTo>
                    <a:lnTo>
                      <a:pt x="12" y="28"/>
                    </a:lnTo>
                    <a:lnTo>
                      <a:pt x="17" y="26"/>
                    </a:lnTo>
                    <a:lnTo>
                      <a:pt x="19" y="26"/>
                    </a:lnTo>
                    <a:lnTo>
                      <a:pt x="21" y="23"/>
                    </a:lnTo>
                    <a:lnTo>
                      <a:pt x="24" y="21"/>
                    </a:lnTo>
                    <a:lnTo>
                      <a:pt x="26" y="19"/>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278" name="Freeform 102"/>
              <p:cNvSpPr>
                <a:spLocks/>
              </p:cNvSpPr>
              <p:nvPr/>
            </p:nvSpPr>
            <p:spPr bwMode="auto">
              <a:xfrm>
                <a:off x="3003" y="2524"/>
                <a:ext cx="58" cy="65"/>
              </a:xfrm>
              <a:custGeom>
                <a:avLst/>
                <a:gdLst/>
                <a:ahLst/>
                <a:cxnLst>
                  <a:cxn ang="0">
                    <a:pos x="26" y="14"/>
                  </a:cxn>
                  <a:cxn ang="0">
                    <a:pos x="26" y="9"/>
                  </a:cxn>
                  <a:cxn ang="0">
                    <a:pos x="24" y="7"/>
                  </a:cxn>
                  <a:cxn ang="0">
                    <a:pos x="22" y="5"/>
                  </a:cxn>
                  <a:cxn ang="0">
                    <a:pos x="19" y="2"/>
                  </a:cxn>
                  <a:cxn ang="0">
                    <a:pos x="17" y="0"/>
                  </a:cxn>
                  <a:cxn ang="0">
                    <a:pos x="12" y="0"/>
                  </a:cxn>
                  <a:cxn ang="0">
                    <a:pos x="10" y="0"/>
                  </a:cxn>
                  <a:cxn ang="0">
                    <a:pos x="5" y="2"/>
                  </a:cxn>
                  <a:cxn ang="0">
                    <a:pos x="3" y="5"/>
                  </a:cxn>
                  <a:cxn ang="0">
                    <a:pos x="0" y="7"/>
                  </a:cxn>
                  <a:cxn ang="0">
                    <a:pos x="0" y="9"/>
                  </a:cxn>
                  <a:cxn ang="0">
                    <a:pos x="0" y="14"/>
                  </a:cxn>
                  <a:cxn ang="0">
                    <a:pos x="0" y="16"/>
                  </a:cxn>
                  <a:cxn ang="0">
                    <a:pos x="0" y="21"/>
                  </a:cxn>
                  <a:cxn ang="0">
                    <a:pos x="3" y="24"/>
                  </a:cxn>
                  <a:cxn ang="0">
                    <a:pos x="5" y="26"/>
                  </a:cxn>
                  <a:cxn ang="0">
                    <a:pos x="10" y="26"/>
                  </a:cxn>
                  <a:cxn ang="0">
                    <a:pos x="12" y="28"/>
                  </a:cxn>
                  <a:cxn ang="0">
                    <a:pos x="17" y="26"/>
                  </a:cxn>
                  <a:cxn ang="0">
                    <a:pos x="19" y="26"/>
                  </a:cxn>
                  <a:cxn ang="0">
                    <a:pos x="22" y="24"/>
                  </a:cxn>
                  <a:cxn ang="0">
                    <a:pos x="24" y="21"/>
                  </a:cxn>
                  <a:cxn ang="0">
                    <a:pos x="26" y="16"/>
                  </a:cxn>
                  <a:cxn ang="0">
                    <a:pos x="26" y="14"/>
                  </a:cxn>
                </a:cxnLst>
                <a:rect l="0" t="0" r="r" b="b"/>
                <a:pathLst>
                  <a:path w="26" h="28">
                    <a:moveTo>
                      <a:pt x="26" y="14"/>
                    </a:moveTo>
                    <a:lnTo>
                      <a:pt x="26" y="9"/>
                    </a:lnTo>
                    <a:lnTo>
                      <a:pt x="24" y="7"/>
                    </a:lnTo>
                    <a:lnTo>
                      <a:pt x="22" y="5"/>
                    </a:lnTo>
                    <a:lnTo>
                      <a:pt x="19" y="2"/>
                    </a:lnTo>
                    <a:lnTo>
                      <a:pt x="17" y="0"/>
                    </a:lnTo>
                    <a:lnTo>
                      <a:pt x="12" y="0"/>
                    </a:lnTo>
                    <a:lnTo>
                      <a:pt x="10" y="0"/>
                    </a:lnTo>
                    <a:lnTo>
                      <a:pt x="5" y="2"/>
                    </a:lnTo>
                    <a:lnTo>
                      <a:pt x="3" y="5"/>
                    </a:lnTo>
                    <a:lnTo>
                      <a:pt x="0" y="7"/>
                    </a:lnTo>
                    <a:lnTo>
                      <a:pt x="0" y="9"/>
                    </a:lnTo>
                    <a:lnTo>
                      <a:pt x="0" y="14"/>
                    </a:lnTo>
                    <a:lnTo>
                      <a:pt x="0" y="16"/>
                    </a:lnTo>
                    <a:lnTo>
                      <a:pt x="0" y="21"/>
                    </a:lnTo>
                    <a:lnTo>
                      <a:pt x="3" y="24"/>
                    </a:lnTo>
                    <a:lnTo>
                      <a:pt x="5" y="26"/>
                    </a:lnTo>
                    <a:lnTo>
                      <a:pt x="10" y="26"/>
                    </a:lnTo>
                    <a:lnTo>
                      <a:pt x="12" y="28"/>
                    </a:lnTo>
                    <a:lnTo>
                      <a:pt x="17" y="26"/>
                    </a:lnTo>
                    <a:lnTo>
                      <a:pt x="19" y="26"/>
                    </a:lnTo>
                    <a:lnTo>
                      <a:pt x="22" y="24"/>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79" name="Freeform 103"/>
              <p:cNvSpPr>
                <a:spLocks/>
              </p:cNvSpPr>
              <p:nvPr/>
            </p:nvSpPr>
            <p:spPr bwMode="auto">
              <a:xfrm>
                <a:off x="3292" y="2485"/>
                <a:ext cx="59" cy="60"/>
              </a:xfrm>
              <a:custGeom>
                <a:avLst/>
                <a:gdLst/>
                <a:ahLst/>
                <a:cxnLst>
                  <a:cxn ang="0">
                    <a:pos x="26" y="12"/>
                  </a:cxn>
                  <a:cxn ang="0">
                    <a:pos x="26" y="10"/>
                  </a:cxn>
                  <a:cxn ang="0">
                    <a:pos x="24" y="5"/>
                  </a:cxn>
                  <a:cxn ang="0">
                    <a:pos x="21" y="3"/>
                  </a:cxn>
                  <a:cxn ang="0">
                    <a:pos x="19" y="0"/>
                  </a:cxn>
                  <a:cxn ang="0">
                    <a:pos x="17" y="0"/>
                  </a:cxn>
                  <a:cxn ang="0">
                    <a:pos x="12" y="0"/>
                  </a:cxn>
                  <a:cxn ang="0">
                    <a:pos x="9" y="0"/>
                  </a:cxn>
                  <a:cxn ang="0">
                    <a:pos x="5" y="0"/>
                  </a:cxn>
                  <a:cxn ang="0">
                    <a:pos x="2" y="3"/>
                  </a:cxn>
                  <a:cxn ang="0">
                    <a:pos x="0" y="5"/>
                  </a:cxn>
                  <a:cxn ang="0">
                    <a:pos x="0" y="10"/>
                  </a:cxn>
                  <a:cxn ang="0">
                    <a:pos x="0" y="12"/>
                  </a:cxn>
                  <a:cxn ang="0">
                    <a:pos x="0" y="17"/>
                  </a:cxn>
                  <a:cxn ang="0">
                    <a:pos x="0" y="19"/>
                  </a:cxn>
                  <a:cxn ang="0">
                    <a:pos x="2" y="22"/>
                  </a:cxn>
                  <a:cxn ang="0">
                    <a:pos x="5" y="24"/>
                  </a:cxn>
                  <a:cxn ang="0">
                    <a:pos x="9" y="26"/>
                  </a:cxn>
                  <a:cxn ang="0">
                    <a:pos x="12" y="26"/>
                  </a:cxn>
                  <a:cxn ang="0">
                    <a:pos x="17" y="26"/>
                  </a:cxn>
                  <a:cxn ang="0">
                    <a:pos x="19" y="24"/>
                  </a:cxn>
                  <a:cxn ang="0">
                    <a:pos x="21" y="22"/>
                  </a:cxn>
                  <a:cxn ang="0">
                    <a:pos x="24" y="19"/>
                  </a:cxn>
                  <a:cxn ang="0">
                    <a:pos x="26" y="17"/>
                  </a:cxn>
                  <a:cxn ang="0">
                    <a:pos x="26" y="12"/>
                  </a:cxn>
                </a:cxnLst>
                <a:rect l="0" t="0" r="r" b="b"/>
                <a:pathLst>
                  <a:path w="26" h="26">
                    <a:moveTo>
                      <a:pt x="26" y="12"/>
                    </a:moveTo>
                    <a:lnTo>
                      <a:pt x="26" y="10"/>
                    </a:lnTo>
                    <a:lnTo>
                      <a:pt x="24" y="5"/>
                    </a:lnTo>
                    <a:lnTo>
                      <a:pt x="21" y="3"/>
                    </a:lnTo>
                    <a:lnTo>
                      <a:pt x="19" y="0"/>
                    </a:lnTo>
                    <a:lnTo>
                      <a:pt x="17" y="0"/>
                    </a:lnTo>
                    <a:lnTo>
                      <a:pt x="12" y="0"/>
                    </a:lnTo>
                    <a:lnTo>
                      <a:pt x="9" y="0"/>
                    </a:lnTo>
                    <a:lnTo>
                      <a:pt x="5" y="0"/>
                    </a:lnTo>
                    <a:lnTo>
                      <a:pt x="2" y="3"/>
                    </a:lnTo>
                    <a:lnTo>
                      <a:pt x="0" y="5"/>
                    </a:lnTo>
                    <a:lnTo>
                      <a:pt x="0" y="10"/>
                    </a:lnTo>
                    <a:lnTo>
                      <a:pt x="0" y="12"/>
                    </a:lnTo>
                    <a:lnTo>
                      <a:pt x="0" y="17"/>
                    </a:lnTo>
                    <a:lnTo>
                      <a:pt x="0" y="19"/>
                    </a:lnTo>
                    <a:lnTo>
                      <a:pt x="2" y="22"/>
                    </a:lnTo>
                    <a:lnTo>
                      <a:pt x="5" y="24"/>
                    </a:lnTo>
                    <a:lnTo>
                      <a:pt x="9" y="26"/>
                    </a:lnTo>
                    <a:lnTo>
                      <a:pt x="12" y="26"/>
                    </a:lnTo>
                    <a:lnTo>
                      <a:pt x="17" y="26"/>
                    </a:lnTo>
                    <a:lnTo>
                      <a:pt x="19" y="24"/>
                    </a:lnTo>
                    <a:lnTo>
                      <a:pt x="21" y="22"/>
                    </a:lnTo>
                    <a:lnTo>
                      <a:pt x="24" y="19"/>
                    </a:lnTo>
                    <a:lnTo>
                      <a:pt x="26" y="17"/>
                    </a:lnTo>
                    <a:lnTo>
                      <a:pt x="26" y="12"/>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280" name="Freeform 104"/>
              <p:cNvSpPr>
                <a:spLocks/>
              </p:cNvSpPr>
              <p:nvPr/>
            </p:nvSpPr>
            <p:spPr bwMode="auto">
              <a:xfrm>
                <a:off x="3147" y="2508"/>
                <a:ext cx="59" cy="65"/>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5" y="2"/>
                  </a:cxn>
                  <a:cxn ang="0">
                    <a:pos x="3" y="5"/>
                  </a:cxn>
                  <a:cxn ang="0">
                    <a:pos x="0" y="7"/>
                  </a:cxn>
                  <a:cxn ang="0">
                    <a:pos x="0" y="12"/>
                  </a:cxn>
                  <a:cxn ang="0">
                    <a:pos x="0" y="14"/>
                  </a:cxn>
                  <a:cxn ang="0">
                    <a:pos x="0" y="19"/>
                  </a:cxn>
                  <a:cxn ang="0">
                    <a:pos x="0" y="21"/>
                  </a:cxn>
                  <a:cxn ang="0">
                    <a:pos x="3" y="23"/>
                  </a:cxn>
                  <a:cxn ang="0">
                    <a:pos x="5" y="26"/>
                  </a:cxn>
                  <a:cxn ang="0">
                    <a:pos x="10" y="26"/>
                  </a:cxn>
                  <a:cxn ang="0">
                    <a:pos x="12" y="28"/>
                  </a:cxn>
                  <a:cxn ang="0">
                    <a:pos x="17" y="26"/>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5" y="2"/>
                    </a:lnTo>
                    <a:lnTo>
                      <a:pt x="3" y="5"/>
                    </a:lnTo>
                    <a:lnTo>
                      <a:pt x="0" y="7"/>
                    </a:lnTo>
                    <a:lnTo>
                      <a:pt x="0" y="12"/>
                    </a:lnTo>
                    <a:lnTo>
                      <a:pt x="0" y="14"/>
                    </a:lnTo>
                    <a:lnTo>
                      <a:pt x="0" y="19"/>
                    </a:lnTo>
                    <a:lnTo>
                      <a:pt x="0" y="21"/>
                    </a:lnTo>
                    <a:lnTo>
                      <a:pt x="3" y="23"/>
                    </a:lnTo>
                    <a:lnTo>
                      <a:pt x="5" y="26"/>
                    </a:lnTo>
                    <a:lnTo>
                      <a:pt x="10" y="26"/>
                    </a:lnTo>
                    <a:lnTo>
                      <a:pt x="12" y="28"/>
                    </a:lnTo>
                    <a:lnTo>
                      <a:pt x="17" y="26"/>
                    </a:lnTo>
                    <a:lnTo>
                      <a:pt x="19" y="26"/>
                    </a:lnTo>
                    <a:lnTo>
                      <a:pt x="21" y="23"/>
                    </a:lnTo>
                    <a:lnTo>
                      <a:pt x="24" y="21"/>
                    </a:lnTo>
                    <a:lnTo>
                      <a:pt x="26" y="19"/>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81" name="Freeform 105"/>
              <p:cNvSpPr>
                <a:spLocks/>
              </p:cNvSpPr>
              <p:nvPr/>
            </p:nvSpPr>
            <p:spPr bwMode="auto">
              <a:xfrm>
                <a:off x="3437" y="2464"/>
                <a:ext cx="58" cy="65"/>
              </a:xfrm>
              <a:custGeom>
                <a:avLst/>
                <a:gdLst/>
                <a:ahLst/>
                <a:cxnLst>
                  <a:cxn ang="0">
                    <a:pos x="26" y="14"/>
                  </a:cxn>
                  <a:cxn ang="0">
                    <a:pos x="26" y="12"/>
                  </a:cxn>
                  <a:cxn ang="0">
                    <a:pos x="23" y="7"/>
                  </a:cxn>
                  <a:cxn ang="0">
                    <a:pos x="21" y="5"/>
                  </a:cxn>
                  <a:cxn ang="0">
                    <a:pos x="19" y="2"/>
                  </a:cxn>
                  <a:cxn ang="0">
                    <a:pos x="16" y="2"/>
                  </a:cxn>
                  <a:cxn ang="0">
                    <a:pos x="12" y="0"/>
                  </a:cxn>
                  <a:cxn ang="0">
                    <a:pos x="9" y="2"/>
                  </a:cxn>
                  <a:cxn ang="0">
                    <a:pos x="4" y="2"/>
                  </a:cxn>
                  <a:cxn ang="0">
                    <a:pos x="2" y="5"/>
                  </a:cxn>
                  <a:cxn ang="0">
                    <a:pos x="0" y="7"/>
                  </a:cxn>
                  <a:cxn ang="0">
                    <a:pos x="0" y="12"/>
                  </a:cxn>
                  <a:cxn ang="0">
                    <a:pos x="0" y="14"/>
                  </a:cxn>
                  <a:cxn ang="0">
                    <a:pos x="0" y="16"/>
                  </a:cxn>
                  <a:cxn ang="0">
                    <a:pos x="0" y="21"/>
                  </a:cxn>
                  <a:cxn ang="0">
                    <a:pos x="2" y="24"/>
                  </a:cxn>
                  <a:cxn ang="0">
                    <a:pos x="4" y="26"/>
                  </a:cxn>
                  <a:cxn ang="0">
                    <a:pos x="9" y="26"/>
                  </a:cxn>
                  <a:cxn ang="0">
                    <a:pos x="12" y="28"/>
                  </a:cxn>
                  <a:cxn ang="0">
                    <a:pos x="16" y="26"/>
                  </a:cxn>
                  <a:cxn ang="0">
                    <a:pos x="19" y="26"/>
                  </a:cxn>
                  <a:cxn ang="0">
                    <a:pos x="21" y="24"/>
                  </a:cxn>
                  <a:cxn ang="0">
                    <a:pos x="23" y="21"/>
                  </a:cxn>
                  <a:cxn ang="0">
                    <a:pos x="26" y="16"/>
                  </a:cxn>
                  <a:cxn ang="0">
                    <a:pos x="26" y="14"/>
                  </a:cxn>
                </a:cxnLst>
                <a:rect l="0" t="0" r="r" b="b"/>
                <a:pathLst>
                  <a:path w="26" h="28">
                    <a:moveTo>
                      <a:pt x="26" y="14"/>
                    </a:moveTo>
                    <a:lnTo>
                      <a:pt x="26" y="12"/>
                    </a:lnTo>
                    <a:lnTo>
                      <a:pt x="23" y="7"/>
                    </a:lnTo>
                    <a:lnTo>
                      <a:pt x="21" y="5"/>
                    </a:lnTo>
                    <a:lnTo>
                      <a:pt x="19" y="2"/>
                    </a:lnTo>
                    <a:lnTo>
                      <a:pt x="16" y="2"/>
                    </a:lnTo>
                    <a:lnTo>
                      <a:pt x="12" y="0"/>
                    </a:lnTo>
                    <a:lnTo>
                      <a:pt x="9" y="2"/>
                    </a:lnTo>
                    <a:lnTo>
                      <a:pt x="4" y="2"/>
                    </a:lnTo>
                    <a:lnTo>
                      <a:pt x="2" y="5"/>
                    </a:lnTo>
                    <a:lnTo>
                      <a:pt x="0" y="7"/>
                    </a:lnTo>
                    <a:lnTo>
                      <a:pt x="0" y="12"/>
                    </a:lnTo>
                    <a:lnTo>
                      <a:pt x="0" y="14"/>
                    </a:lnTo>
                    <a:lnTo>
                      <a:pt x="0" y="16"/>
                    </a:lnTo>
                    <a:lnTo>
                      <a:pt x="0" y="21"/>
                    </a:lnTo>
                    <a:lnTo>
                      <a:pt x="2" y="24"/>
                    </a:lnTo>
                    <a:lnTo>
                      <a:pt x="4" y="26"/>
                    </a:lnTo>
                    <a:lnTo>
                      <a:pt x="9" y="26"/>
                    </a:lnTo>
                    <a:lnTo>
                      <a:pt x="12" y="28"/>
                    </a:lnTo>
                    <a:lnTo>
                      <a:pt x="16" y="26"/>
                    </a:lnTo>
                    <a:lnTo>
                      <a:pt x="19" y="26"/>
                    </a:lnTo>
                    <a:lnTo>
                      <a:pt x="21" y="24"/>
                    </a:lnTo>
                    <a:lnTo>
                      <a:pt x="23" y="21"/>
                    </a:lnTo>
                    <a:lnTo>
                      <a:pt x="26" y="16"/>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282" name="Freeform 106"/>
              <p:cNvSpPr>
                <a:spLocks/>
              </p:cNvSpPr>
              <p:nvPr/>
            </p:nvSpPr>
            <p:spPr bwMode="auto">
              <a:xfrm>
                <a:off x="3292" y="2485"/>
                <a:ext cx="59" cy="60"/>
              </a:xfrm>
              <a:custGeom>
                <a:avLst/>
                <a:gdLst/>
                <a:ahLst/>
                <a:cxnLst>
                  <a:cxn ang="0">
                    <a:pos x="26" y="12"/>
                  </a:cxn>
                  <a:cxn ang="0">
                    <a:pos x="26" y="10"/>
                  </a:cxn>
                  <a:cxn ang="0">
                    <a:pos x="24" y="5"/>
                  </a:cxn>
                  <a:cxn ang="0">
                    <a:pos x="21" y="3"/>
                  </a:cxn>
                  <a:cxn ang="0">
                    <a:pos x="19" y="0"/>
                  </a:cxn>
                  <a:cxn ang="0">
                    <a:pos x="17" y="0"/>
                  </a:cxn>
                  <a:cxn ang="0">
                    <a:pos x="12" y="0"/>
                  </a:cxn>
                  <a:cxn ang="0">
                    <a:pos x="9" y="0"/>
                  </a:cxn>
                  <a:cxn ang="0">
                    <a:pos x="5" y="0"/>
                  </a:cxn>
                  <a:cxn ang="0">
                    <a:pos x="2" y="3"/>
                  </a:cxn>
                  <a:cxn ang="0">
                    <a:pos x="0" y="5"/>
                  </a:cxn>
                  <a:cxn ang="0">
                    <a:pos x="0" y="10"/>
                  </a:cxn>
                  <a:cxn ang="0">
                    <a:pos x="0" y="12"/>
                  </a:cxn>
                  <a:cxn ang="0">
                    <a:pos x="0" y="17"/>
                  </a:cxn>
                  <a:cxn ang="0">
                    <a:pos x="0" y="19"/>
                  </a:cxn>
                  <a:cxn ang="0">
                    <a:pos x="2" y="22"/>
                  </a:cxn>
                  <a:cxn ang="0">
                    <a:pos x="5" y="24"/>
                  </a:cxn>
                  <a:cxn ang="0">
                    <a:pos x="9" y="26"/>
                  </a:cxn>
                  <a:cxn ang="0">
                    <a:pos x="12" y="26"/>
                  </a:cxn>
                  <a:cxn ang="0">
                    <a:pos x="17" y="26"/>
                  </a:cxn>
                  <a:cxn ang="0">
                    <a:pos x="19" y="24"/>
                  </a:cxn>
                  <a:cxn ang="0">
                    <a:pos x="21" y="22"/>
                  </a:cxn>
                  <a:cxn ang="0">
                    <a:pos x="24" y="19"/>
                  </a:cxn>
                  <a:cxn ang="0">
                    <a:pos x="26" y="17"/>
                  </a:cxn>
                  <a:cxn ang="0">
                    <a:pos x="26" y="12"/>
                  </a:cxn>
                </a:cxnLst>
                <a:rect l="0" t="0" r="r" b="b"/>
                <a:pathLst>
                  <a:path w="26" h="26">
                    <a:moveTo>
                      <a:pt x="26" y="12"/>
                    </a:moveTo>
                    <a:lnTo>
                      <a:pt x="26" y="10"/>
                    </a:lnTo>
                    <a:lnTo>
                      <a:pt x="24" y="5"/>
                    </a:lnTo>
                    <a:lnTo>
                      <a:pt x="21" y="3"/>
                    </a:lnTo>
                    <a:lnTo>
                      <a:pt x="19" y="0"/>
                    </a:lnTo>
                    <a:lnTo>
                      <a:pt x="17" y="0"/>
                    </a:lnTo>
                    <a:lnTo>
                      <a:pt x="12" y="0"/>
                    </a:lnTo>
                    <a:lnTo>
                      <a:pt x="9" y="0"/>
                    </a:lnTo>
                    <a:lnTo>
                      <a:pt x="5" y="0"/>
                    </a:lnTo>
                    <a:lnTo>
                      <a:pt x="2" y="3"/>
                    </a:lnTo>
                    <a:lnTo>
                      <a:pt x="0" y="5"/>
                    </a:lnTo>
                    <a:lnTo>
                      <a:pt x="0" y="10"/>
                    </a:lnTo>
                    <a:lnTo>
                      <a:pt x="0" y="12"/>
                    </a:lnTo>
                    <a:lnTo>
                      <a:pt x="0" y="17"/>
                    </a:lnTo>
                    <a:lnTo>
                      <a:pt x="0" y="19"/>
                    </a:lnTo>
                    <a:lnTo>
                      <a:pt x="2" y="22"/>
                    </a:lnTo>
                    <a:lnTo>
                      <a:pt x="5" y="24"/>
                    </a:lnTo>
                    <a:lnTo>
                      <a:pt x="9" y="26"/>
                    </a:lnTo>
                    <a:lnTo>
                      <a:pt x="12" y="26"/>
                    </a:lnTo>
                    <a:lnTo>
                      <a:pt x="17" y="26"/>
                    </a:lnTo>
                    <a:lnTo>
                      <a:pt x="19" y="24"/>
                    </a:lnTo>
                    <a:lnTo>
                      <a:pt x="21" y="22"/>
                    </a:lnTo>
                    <a:lnTo>
                      <a:pt x="24"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83" name="Freeform 107"/>
              <p:cNvSpPr>
                <a:spLocks/>
              </p:cNvSpPr>
              <p:nvPr/>
            </p:nvSpPr>
            <p:spPr bwMode="auto">
              <a:xfrm>
                <a:off x="3581" y="2448"/>
                <a:ext cx="59" cy="60"/>
              </a:xfrm>
              <a:custGeom>
                <a:avLst/>
                <a:gdLst/>
                <a:ahLst/>
                <a:cxnLst>
                  <a:cxn ang="0">
                    <a:pos x="26" y="12"/>
                  </a:cxn>
                  <a:cxn ang="0">
                    <a:pos x="26" y="9"/>
                  </a:cxn>
                  <a:cxn ang="0">
                    <a:pos x="23" y="7"/>
                  </a:cxn>
                  <a:cxn ang="0">
                    <a:pos x="21" y="2"/>
                  </a:cxn>
                  <a:cxn ang="0">
                    <a:pos x="18" y="2"/>
                  </a:cxn>
                  <a:cxn ang="0">
                    <a:pos x="16" y="0"/>
                  </a:cxn>
                  <a:cxn ang="0">
                    <a:pos x="11" y="0"/>
                  </a:cxn>
                  <a:cxn ang="0">
                    <a:pos x="9" y="0"/>
                  </a:cxn>
                  <a:cxn ang="0">
                    <a:pos x="4" y="2"/>
                  </a:cxn>
                  <a:cxn ang="0">
                    <a:pos x="2" y="2"/>
                  </a:cxn>
                  <a:cxn ang="0">
                    <a:pos x="0" y="7"/>
                  </a:cxn>
                  <a:cxn ang="0">
                    <a:pos x="0" y="9"/>
                  </a:cxn>
                  <a:cxn ang="0">
                    <a:pos x="0" y="12"/>
                  </a:cxn>
                  <a:cxn ang="0">
                    <a:pos x="0" y="16"/>
                  </a:cxn>
                  <a:cxn ang="0">
                    <a:pos x="0" y="19"/>
                  </a:cxn>
                  <a:cxn ang="0">
                    <a:pos x="2" y="21"/>
                  </a:cxn>
                  <a:cxn ang="0">
                    <a:pos x="4" y="23"/>
                  </a:cxn>
                  <a:cxn ang="0">
                    <a:pos x="9" y="26"/>
                  </a:cxn>
                  <a:cxn ang="0">
                    <a:pos x="11" y="26"/>
                  </a:cxn>
                  <a:cxn ang="0">
                    <a:pos x="16" y="26"/>
                  </a:cxn>
                  <a:cxn ang="0">
                    <a:pos x="18" y="23"/>
                  </a:cxn>
                  <a:cxn ang="0">
                    <a:pos x="21" y="21"/>
                  </a:cxn>
                  <a:cxn ang="0">
                    <a:pos x="23" y="19"/>
                  </a:cxn>
                  <a:cxn ang="0">
                    <a:pos x="26" y="16"/>
                  </a:cxn>
                  <a:cxn ang="0">
                    <a:pos x="26" y="12"/>
                  </a:cxn>
                </a:cxnLst>
                <a:rect l="0" t="0" r="r" b="b"/>
                <a:pathLst>
                  <a:path w="26" h="26">
                    <a:moveTo>
                      <a:pt x="26" y="12"/>
                    </a:moveTo>
                    <a:lnTo>
                      <a:pt x="26" y="9"/>
                    </a:lnTo>
                    <a:lnTo>
                      <a:pt x="23" y="7"/>
                    </a:lnTo>
                    <a:lnTo>
                      <a:pt x="21" y="2"/>
                    </a:lnTo>
                    <a:lnTo>
                      <a:pt x="18" y="2"/>
                    </a:lnTo>
                    <a:lnTo>
                      <a:pt x="16" y="0"/>
                    </a:lnTo>
                    <a:lnTo>
                      <a:pt x="11" y="0"/>
                    </a:lnTo>
                    <a:lnTo>
                      <a:pt x="9" y="0"/>
                    </a:lnTo>
                    <a:lnTo>
                      <a:pt x="4" y="2"/>
                    </a:lnTo>
                    <a:lnTo>
                      <a:pt x="2" y="2"/>
                    </a:lnTo>
                    <a:lnTo>
                      <a:pt x="0" y="7"/>
                    </a:lnTo>
                    <a:lnTo>
                      <a:pt x="0" y="9"/>
                    </a:lnTo>
                    <a:lnTo>
                      <a:pt x="0" y="12"/>
                    </a:lnTo>
                    <a:lnTo>
                      <a:pt x="0" y="16"/>
                    </a:lnTo>
                    <a:lnTo>
                      <a:pt x="0" y="19"/>
                    </a:lnTo>
                    <a:lnTo>
                      <a:pt x="2" y="21"/>
                    </a:lnTo>
                    <a:lnTo>
                      <a:pt x="4" y="23"/>
                    </a:lnTo>
                    <a:lnTo>
                      <a:pt x="9" y="26"/>
                    </a:lnTo>
                    <a:lnTo>
                      <a:pt x="11" y="26"/>
                    </a:lnTo>
                    <a:lnTo>
                      <a:pt x="16" y="26"/>
                    </a:lnTo>
                    <a:lnTo>
                      <a:pt x="18" y="23"/>
                    </a:lnTo>
                    <a:lnTo>
                      <a:pt x="21" y="21"/>
                    </a:lnTo>
                    <a:lnTo>
                      <a:pt x="23" y="19"/>
                    </a:lnTo>
                    <a:lnTo>
                      <a:pt x="26" y="16"/>
                    </a:lnTo>
                    <a:lnTo>
                      <a:pt x="26" y="12"/>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284" name="Freeform 108"/>
              <p:cNvSpPr>
                <a:spLocks/>
              </p:cNvSpPr>
              <p:nvPr/>
            </p:nvSpPr>
            <p:spPr bwMode="auto">
              <a:xfrm>
                <a:off x="3437" y="2464"/>
                <a:ext cx="58" cy="65"/>
              </a:xfrm>
              <a:custGeom>
                <a:avLst/>
                <a:gdLst/>
                <a:ahLst/>
                <a:cxnLst>
                  <a:cxn ang="0">
                    <a:pos x="26" y="14"/>
                  </a:cxn>
                  <a:cxn ang="0">
                    <a:pos x="26" y="12"/>
                  </a:cxn>
                  <a:cxn ang="0">
                    <a:pos x="23" y="7"/>
                  </a:cxn>
                  <a:cxn ang="0">
                    <a:pos x="21" y="5"/>
                  </a:cxn>
                  <a:cxn ang="0">
                    <a:pos x="19" y="2"/>
                  </a:cxn>
                  <a:cxn ang="0">
                    <a:pos x="16" y="2"/>
                  </a:cxn>
                  <a:cxn ang="0">
                    <a:pos x="12" y="0"/>
                  </a:cxn>
                  <a:cxn ang="0">
                    <a:pos x="9" y="2"/>
                  </a:cxn>
                  <a:cxn ang="0">
                    <a:pos x="4" y="2"/>
                  </a:cxn>
                  <a:cxn ang="0">
                    <a:pos x="2" y="5"/>
                  </a:cxn>
                  <a:cxn ang="0">
                    <a:pos x="0" y="7"/>
                  </a:cxn>
                  <a:cxn ang="0">
                    <a:pos x="0" y="12"/>
                  </a:cxn>
                  <a:cxn ang="0">
                    <a:pos x="0" y="14"/>
                  </a:cxn>
                  <a:cxn ang="0">
                    <a:pos x="0" y="16"/>
                  </a:cxn>
                  <a:cxn ang="0">
                    <a:pos x="0" y="21"/>
                  </a:cxn>
                  <a:cxn ang="0">
                    <a:pos x="2" y="24"/>
                  </a:cxn>
                  <a:cxn ang="0">
                    <a:pos x="4" y="26"/>
                  </a:cxn>
                  <a:cxn ang="0">
                    <a:pos x="9" y="26"/>
                  </a:cxn>
                  <a:cxn ang="0">
                    <a:pos x="12" y="28"/>
                  </a:cxn>
                  <a:cxn ang="0">
                    <a:pos x="16" y="26"/>
                  </a:cxn>
                  <a:cxn ang="0">
                    <a:pos x="19" y="26"/>
                  </a:cxn>
                  <a:cxn ang="0">
                    <a:pos x="21" y="24"/>
                  </a:cxn>
                  <a:cxn ang="0">
                    <a:pos x="23" y="21"/>
                  </a:cxn>
                  <a:cxn ang="0">
                    <a:pos x="26" y="16"/>
                  </a:cxn>
                  <a:cxn ang="0">
                    <a:pos x="26" y="14"/>
                  </a:cxn>
                </a:cxnLst>
                <a:rect l="0" t="0" r="r" b="b"/>
                <a:pathLst>
                  <a:path w="26" h="28">
                    <a:moveTo>
                      <a:pt x="26" y="14"/>
                    </a:moveTo>
                    <a:lnTo>
                      <a:pt x="26" y="12"/>
                    </a:lnTo>
                    <a:lnTo>
                      <a:pt x="23" y="7"/>
                    </a:lnTo>
                    <a:lnTo>
                      <a:pt x="21" y="5"/>
                    </a:lnTo>
                    <a:lnTo>
                      <a:pt x="19" y="2"/>
                    </a:lnTo>
                    <a:lnTo>
                      <a:pt x="16" y="2"/>
                    </a:lnTo>
                    <a:lnTo>
                      <a:pt x="12" y="0"/>
                    </a:lnTo>
                    <a:lnTo>
                      <a:pt x="9" y="2"/>
                    </a:lnTo>
                    <a:lnTo>
                      <a:pt x="4" y="2"/>
                    </a:lnTo>
                    <a:lnTo>
                      <a:pt x="2" y="5"/>
                    </a:lnTo>
                    <a:lnTo>
                      <a:pt x="0" y="7"/>
                    </a:lnTo>
                    <a:lnTo>
                      <a:pt x="0" y="12"/>
                    </a:lnTo>
                    <a:lnTo>
                      <a:pt x="0" y="14"/>
                    </a:lnTo>
                    <a:lnTo>
                      <a:pt x="0" y="16"/>
                    </a:lnTo>
                    <a:lnTo>
                      <a:pt x="0" y="21"/>
                    </a:lnTo>
                    <a:lnTo>
                      <a:pt x="2" y="24"/>
                    </a:lnTo>
                    <a:lnTo>
                      <a:pt x="4" y="26"/>
                    </a:lnTo>
                    <a:lnTo>
                      <a:pt x="9" y="26"/>
                    </a:lnTo>
                    <a:lnTo>
                      <a:pt x="12" y="28"/>
                    </a:lnTo>
                    <a:lnTo>
                      <a:pt x="16" y="26"/>
                    </a:lnTo>
                    <a:lnTo>
                      <a:pt x="19" y="26"/>
                    </a:lnTo>
                    <a:lnTo>
                      <a:pt x="21" y="24"/>
                    </a:lnTo>
                    <a:lnTo>
                      <a:pt x="23"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85" name="Freeform 109"/>
              <p:cNvSpPr>
                <a:spLocks/>
              </p:cNvSpPr>
              <p:nvPr/>
            </p:nvSpPr>
            <p:spPr bwMode="auto">
              <a:xfrm>
                <a:off x="3724" y="2420"/>
                <a:ext cx="59" cy="60"/>
              </a:xfrm>
              <a:custGeom>
                <a:avLst/>
                <a:gdLst/>
                <a:ahLst/>
                <a:cxnLst>
                  <a:cxn ang="0">
                    <a:pos x="26" y="14"/>
                  </a:cxn>
                  <a:cxn ang="0">
                    <a:pos x="26" y="9"/>
                  </a:cxn>
                  <a:cxn ang="0">
                    <a:pos x="24" y="7"/>
                  </a:cxn>
                  <a:cxn ang="0">
                    <a:pos x="22" y="5"/>
                  </a:cxn>
                  <a:cxn ang="0">
                    <a:pos x="19" y="2"/>
                  </a:cxn>
                  <a:cxn ang="0">
                    <a:pos x="17" y="0"/>
                  </a:cxn>
                  <a:cxn ang="0">
                    <a:pos x="12" y="0"/>
                  </a:cxn>
                  <a:cxn ang="0">
                    <a:pos x="10" y="0"/>
                  </a:cxn>
                  <a:cxn ang="0">
                    <a:pos x="5" y="2"/>
                  </a:cxn>
                  <a:cxn ang="0">
                    <a:pos x="3" y="5"/>
                  </a:cxn>
                  <a:cxn ang="0">
                    <a:pos x="0" y="7"/>
                  </a:cxn>
                  <a:cxn ang="0">
                    <a:pos x="0" y="9"/>
                  </a:cxn>
                  <a:cxn ang="0">
                    <a:pos x="0" y="14"/>
                  </a:cxn>
                  <a:cxn ang="0">
                    <a:pos x="0" y="17"/>
                  </a:cxn>
                  <a:cxn ang="0">
                    <a:pos x="0" y="21"/>
                  </a:cxn>
                  <a:cxn ang="0">
                    <a:pos x="3" y="24"/>
                  </a:cxn>
                  <a:cxn ang="0">
                    <a:pos x="5" y="26"/>
                  </a:cxn>
                  <a:cxn ang="0">
                    <a:pos x="10" y="26"/>
                  </a:cxn>
                  <a:cxn ang="0">
                    <a:pos x="12" y="26"/>
                  </a:cxn>
                  <a:cxn ang="0">
                    <a:pos x="17" y="26"/>
                  </a:cxn>
                  <a:cxn ang="0">
                    <a:pos x="19" y="26"/>
                  </a:cxn>
                  <a:cxn ang="0">
                    <a:pos x="22" y="24"/>
                  </a:cxn>
                  <a:cxn ang="0">
                    <a:pos x="24" y="21"/>
                  </a:cxn>
                  <a:cxn ang="0">
                    <a:pos x="26" y="17"/>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5" y="2"/>
                    </a:lnTo>
                    <a:lnTo>
                      <a:pt x="3" y="5"/>
                    </a:lnTo>
                    <a:lnTo>
                      <a:pt x="0" y="7"/>
                    </a:lnTo>
                    <a:lnTo>
                      <a:pt x="0" y="9"/>
                    </a:lnTo>
                    <a:lnTo>
                      <a:pt x="0" y="14"/>
                    </a:lnTo>
                    <a:lnTo>
                      <a:pt x="0" y="17"/>
                    </a:lnTo>
                    <a:lnTo>
                      <a:pt x="0" y="21"/>
                    </a:lnTo>
                    <a:lnTo>
                      <a:pt x="3" y="24"/>
                    </a:lnTo>
                    <a:lnTo>
                      <a:pt x="5" y="26"/>
                    </a:lnTo>
                    <a:lnTo>
                      <a:pt x="10" y="26"/>
                    </a:lnTo>
                    <a:lnTo>
                      <a:pt x="12" y="26"/>
                    </a:lnTo>
                    <a:lnTo>
                      <a:pt x="17" y="26"/>
                    </a:lnTo>
                    <a:lnTo>
                      <a:pt x="19" y="26"/>
                    </a:lnTo>
                    <a:lnTo>
                      <a:pt x="22" y="24"/>
                    </a:lnTo>
                    <a:lnTo>
                      <a:pt x="24" y="21"/>
                    </a:lnTo>
                    <a:lnTo>
                      <a:pt x="26" y="17"/>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286" name="Freeform 110"/>
              <p:cNvSpPr>
                <a:spLocks/>
              </p:cNvSpPr>
              <p:nvPr/>
            </p:nvSpPr>
            <p:spPr bwMode="auto">
              <a:xfrm>
                <a:off x="3581" y="2448"/>
                <a:ext cx="59" cy="60"/>
              </a:xfrm>
              <a:custGeom>
                <a:avLst/>
                <a:gdLst/>
                <a:ahLst/>
                <a:cxnLst>
                  <a:cxn ang="0">
                    <a:pos x="26" y="12"/>
                  </a:cxn>
                  <a:cxn ang="0">
                    <a:pos x="26" y="9"/>
                  </a:cxn>
                  <a:cxn ang="0">
                    <a:pos x="23" y="7"/>
                  </a:cxn>
                  <a:cxn ang="0">
                    <a:pos x="21" y="2"/>
                  </a:cxn>
                  <a:cxn ang="0">
                    <a:pos x="18" y="2"/>
                  </a:cxn>
                  <a:cxn ang="0">
                    <a:pos x="16" y="0"/>
                  </a:cxn>
                  <a:cxn ang="0">
                    <a:pos x="11" y="0"/>
                  </a:cxn>
                  <a:cxn ang="0">
                    <a:pos x="9" y="0"/>
                  </a:cxn>
                  <a:cxn ang="0">
                    <a:pos x="4" y="2"/>
                  </a:cxn>
                  <a:cxn ang="0">
                    <a:pos x="2" y="2"/>
                  </a:cxn>
                  <a:cxn ang="0">
                    <a:pos x="0" y="7"/>
                  </a:cxn>
                  <a:cxn ang="0">
                    <a:pos x="0" y="9"/>
                  </a:cxn>
                  <a:cxn ang="0">
                    <a:pos x="0" y="12"/>
                  </a:cxn>
                  <a:cxn ang="0">
                    <a:pos x="0" y="16"/>
                  </a:cxn>
                  <a:cxn ang="0">
                    <a:pos x="0" y="19"/>
                  </a:cxn>
                  <a:cxn ang="0">
                    <a:pos x="2" y="21"/>
                  </a:cxn>
                  <a:cxn ang="0">
                    <a:pos x="4" y="23"/>
                  </a:cxn>
                  <a:cxn ang="0">
                    <a:pos x="9" y="26"/>
                  </a:cxn>
                  <a:cxn ang="0">
                    <a:pos x="11" y="26"/>
                  </a:cxn>
                  <a:cxn ang="0">
                    <a:pos x="16" y="26"/>
                  </a:cxn>
                  <a:cxn ang="0">
                    <a:pos x="18" y="23"/>
                  </a:cxn>
                  <a:cxn ang="0">
                    <a:pos x="21" y="21"/>
                  </a:cxn>
                  <a:cxn ang="0">
                    <a:pos x="23" y="19"/>
                  </a:cxn>
                  <a:cxn ang="0">
                    <a:pos x="26" y="16"/>
                  </a:cxn>
                  <a:cxn ang="0">
                    <a:pos x="26" y="12"/>
                  </a:cxn>
                </a:cxnLst>
                <a:rect l="0" t="0" r="r" b="b"/>
                <a:pathLst>
                  <a:path w="26" h="26">
                    <a:moveTo>
                      <a:pt x="26" y="12"/>
                    </a:moveTo>
                    <a:lnTo>
                      <a:pt x="26" y="9"/>
                    </a:lnTo>
                    <a:lnTo>
                      <a:pt x="23" y="7"/>
                    </a:lnTo>
                    <a:lnTo>
                      <a:pt x="21" y="2"/>
                    </a:lnTo>
                    <a:lnTo>
                      <a:pt x="18" y="2"/>
                    </a:lnTo>
                    <a:lnTo>
                      <a:pt x="16" y="0"/>
                    </a:lnTo>
                    <a:lnTo>
                      <a:pt x="11" y="0"/>
                    </a:lnTo>
                    <a:lnTo>
                      <a:pt x="9" y="0"/>
                    </a:lnTo>
                    <a:lnTo>
                      <a:pt x="4" y="2"/>
                    </a:lnTo>
                    <a:lnTo>
                      <a:pt x="2" y="2"/>
                    </a:lnTo>
                    <a:lnTo>
                      <a:pt x="0" y="7"/>
                    </a:lnTo>
                    <a:lnTo>
                      <a:pt x="0" y="9"/>
                    </a:lnTo>
                    <a:lnTo>
                      <a:pt x="0" y="12"/>
                    </a:lnTo>
                    <a:lnTo>
                      <a:pt x="0" y="16"/>
                    </a:lnTo>
                    <a:lnTo>
                      <a:pt x="0" y="19"/>
                    </a:lnTo>
                    <a:lnTo>
                      <a:pt x="2" y="21"/>
                    </a:lnTo>
                    <a:lnTo>
                      <a:pt x="4" y="23"/>
                    </a:lnTo>
                    <a:lnTo>
                      <a:pt x="9" y="26"/>
                    </a:lnTo>
                    <a:lnTo>
                      <a:pt x="11" y="26"/>
                    </a:lnTo>
                    <a:lnTo>
                      <a:pt x="16" y="26"/>
                    </a:lnTo>
                    <a:lnTo>
                      <a:pt x="18" y="23"/>
                    </a:lnTo>
                    <a:lnTo>
                      <a:pt x="21" y="21"/>
                    </a:lnTo>
                    <a:lnTo>
                      <a:pt x="23" y="19"/>
                    </a:lnTo>
                    <a:lnTo>
                      <a:pt x="26" y="16"/>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87" name="Freeform 111"/>
              <p:cNvSpPr>
                <a:spLocks/>
              </p:cNvSpPr>
              <p:nvPr/>
            </p:nvSpPr>
            <p:spPr bwMode="auto">
              <a:xfrm>
                <a:off x="3868" y="2392"/>
                <a:ext cx="59" cy="67"/>
              </a:xfrm>
              <a:custGeom>
                <a:avLst/>
                <a:gdLst/>
                <a:ahLst/>
                <a:cxnLst>
                  <a:cxn ang="0">
                    <a:pos x="26" y="14"/>
                  </a:cxn>
                  <a:cxn ang="0">
                    <a:pos x="26" y="12"/>
                  </a:cxn>
                  <a:cxn ang="0">
                    <a:pos x="24" y="7"/>
                  </a:cxn>
                  <a:cxn ang="0">
                    <a:pos x="21" y="5"/>
                  </a:cxn>
                  <a:cxn ang="0">
                    <a:pos x="19" y="3"/>
                  </a:cxn>
                  <a:cxn ang="0">
                    <a:pos x="17" y="3"/>
                  </a:cxn>
                  <a:cxn ang="0">
                    <a:pos x="12" y="0"/>
                  </a:cxn>
                  <a:cxn ang="0">
                    <a:pos x="10" y="3"/>
                  </a:cxn>
                  <a:cxn ang="0">
                    <a:pos x="5" y="3"/>
                  </a:cxn>
                  <a:cxn ang="0">
                    <a:pos x="2" y="5"/>
                  </a:cxn>
                  <a:cxn ang="0">
                    <a:pos x="0" y="7"/>
                  </a:cxn>
                  <a:cxn ang="0">
                    <a:pos x="0" y="12"/>
                  </a:cxn>
                  <a:cxn ang="0">
                    <a:pos x="0" y="14"/>
                  </a:cxn>
                  <a:cxn ang="0">
                    <a:pos x="0" y="19"/>
                  </a:cxn>
                  <a:cxn ang="0">
                    <a:pos x="0" y="21"/>
                  </a:cxn>
                  <a:cxn ang="0">
                    <a:pos x="2" y="24"/>
                  </a:cxn>
                  <a:cxn ang="0">
                    <a:pos x="5" y="26"/>
                  </a:cxn>
                  <a:cxn ang="0">
                    <a:pos x="10" y="26"/>
                  </a:cxn>
                  <a:cxn ang="0">
                    <a:pos x="12" y="29"/>
                  </a:cxn>
                  <a:cxn ang="0">
                    <a:pos x="17" y="26"/>
                  </a:cxn>
                  <a:cxn ang="0">
                    <a:pos x="19" y="26"/>
                  </a:cxn>
                  <a:cxn ang="0">
                    <a:pos x="21" y="24"/>
                  </a:cxn>
                  <a:cxn ang="0">
                    <a:pos x="24" y="21"/>
                  </a:cxn>
                  <a:cxn ang="0">
                    <a:pos x="26" y="19"/>
                  </a:cxn>
                  <a:cxn ang="0">
                    <a:pos x="26" y="14"/>
                  </a:cxn>
                </a:cxnLst>
                <a:rect l="0" t="0" r="r" b="b"/>
                <a:pathLst>
                  <a:path w="26" h="29">
                    <a:moveTo>
                      <a:pt x="26" y="14"/>
                    </a:moveTo>
                    <a:lnTo>
                      <a:pt x="26" y="12"/>
                    </a:lnTo>
                    <a:lnTo>
                      <a:pt x="24" y="7"/>
                    </a:lnTo>
                    <a:lnTo>
                      <a:pt x="21" y="5"/>
                    </a:lnTo>
                    <a:lnTo>
                      <a:pt x="19" y="3"/>
                    </a:lnTo>
                    <a:lnTo>
                      <a:pt x="17" y="3"/>
                    </a:lnTo>
                    <a:lnTo>
                      <a:pt x="12" y="0"/>
                    </a:lnTo>
                    <a:lnTo>
                      <a:pt x="10" y="3"/>
                    </a:lnTo>
                    <a:lnTo>
                      <a:pt x="5" y="3"/>
                    </a:lnTo>
                    <a:lnTo>
                      <a:pt x="2" y="5"/>
                    </a:lnTo>
                    <a:lnTo>
                      <a:pt x="0" y="7"/>
                    </a:lnTo>
                    <a:lnTo>
                      <a:pt x="0" y="12"/>
                    </a:lnTo>
                    <a:lnTo>
                      <a:pt x="0" y="14"/>
                    </a:lnTo>
                    <a:lnTo>
                      <a:pt x="0" y="19"/>
                    </a:lnTo>
                    <a:lnTo>
                      <a:pt x="0" y="21"/>
                    </a:lnTo>
                    <a:lnTo>
                      <a:pt x="2" y="24"/>
                    </a:lnTo>
                    <a:lnTo>
                      <a:pt x="5" y="26"/>
                    </a:lnTo>
                    <a:lnTo>
                      <a:pt x="10" y="26"/>
                    </a:lnTo>
                    <a:lnTo>
                      <a:pt x="12" y="29"/>
                    </a:lnTo>
                    <a:lnTo>
                      <a:pt x="17" y="26"/>
                    </a:lnTo>
                    <a:lnTo>
                      <a:pt x="19" y="26"/>
                    </a:lnTo>
                    <a:lnTo>
                      <a:pt x="21" y="24"/>
                    </a:lnTo>
                    <a:lnTo>
                      <a:pt x="24" y="21"/>
                    </a:lnTo>
                    <a:lnTo>
                      <a:pt x="26" y="19"/>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288" name="Freeform 112"/>
              <p:cNvSpPr>
                <a:spLocks/>
              </p:cNvSpPr>
              <p:nvPr/>
            </p:nvSpPr>
            <p:spPr bwMode="auto">
              <a:xfrm>
                <a:off x="3724" y="2420"/>
                <a:ext cx="59" cy="60"/>
              </a:xfrm>
              <a:custGeom>
                <a:avLst/>
                <a:gdLst/>
                <a:ahLst/>
                <a:cxnLst>
                  <a:cxn ang="0">
                    <a:pos x="26" y="14"/>
                  </a:cxn>
                  <a:cxn ang="0">
                    <a:pos x="26" y="9"/>
                  </a:cxn>
                  <a:cxn ang="0">
                    <a:pos x="24" y="7"/>
                  </a:cxn>
                  <a:cxn ang="0">
                    <a:pos x="22" y="5"/>
                  </a:cxn>
                  <a:cxn ang="0">
                    <a:pos x="19" y="2"/>
                  </a:cxn>
                  <a:cxn ang="0">
                    <a:pos x="17" y="0"/>
                  </a:cxn>
                  <a:cxn ang="0">
                    <a:pos x="12" y="0"/>
                  </a:cxn>
                  <a:cxn ang="0">
                    <a:pos x="10" y="0"/>
                  </a:cxn>
                  <a:cxn ang="0">
                    <a:pos x="5" y="2"/>
                  </a:cxn>
                  <a:cxn ang="0">
                    <a:pos x="3" y="5"/>
                  </a:cxn>
                  <a:cxn ang="0">
                    <a:pos x="0" y="7"/>
                  </a:cxn>
                  <a:cxn ang="0">
                    <a:pos x="0" y="9"/>
                  </a:cxn>
                  <a:cxn ang="0">
                    <a:pos x="0" y="14"/>
                  </a:cxn>
                  <a:cxn ang="0">
                    <a:pos x="0" y="17"/>
                  </a:cxn>
                  <a:cxn ang="0">
                    <a:pos x="0" y="21"/>
                  </a:cxn>
                  <a:cxn ang="0">
                    <a:pos x="3" y="24"/>
                  </a:cxn>
                  <a:cxn ang="0">
                    <a:pos x="5" y="26"/>
                  </a:cxn>
                  <a:cxn ang="0">
                    <a:pos x="10" y="26"/>
                  </a:cxn>
                  <a:cxn ang="0">
                    <a:pos x="12" y="26"/>
                  </a:cxn>
                  <a:cxn ang="0">
                    <a:pos x="17" y="26"/>
                  </a:cxn>
                  <a:cxn ang="0">
                    <a:pos x="19" y="26"/>
                  </a:cxn>
                  <a:cxn ang="0">
                    <a:pos x="22" y="24"/>
                  </a:cxn>
                  <a:cxn ang="0">
                    <a:pos x="24" y="21"/>
                  </a:cxn>
                  <a:cxn ang="0">
                    <a:pos x="26" y="17"/>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5" y="2"/>
                    </a:lnTo>
                    <a:lnTo>
                      <a:pt x="3" y="5"/>
                    </a:lnTo>
                    <a:lnTo>
                      <a:pt x="0" y="7"/>
                    </a:lnTo>
                    <a:lnTo>
                      <a:pt x="0" y="9"/>
                    </a:lnTo>
                    <a:lnTo>
                      <a:pt x="0" y="14"/>
                    </a:lnTo>
                    <a:lnTo>
                      <a:pt x="0" y="17"/>
                    </a:lnTo>
                    <a:lnTo>
                      <a:pt x="0" y="21"/>
                    </a:lnTo>
                    <a:lnTo>
                      <a:pt x="3" y="24"/>
                    </a:lnTo>
                    <a:lnTo>
                      <a:pt x="5" y="26"/>
                    </a:lnTo>
                    <a:lnTo>
                      <a:pt x="10" y="26"/>
                    </a:lnTo>
                    <a:lnTo>
                      <a:pt x="12" y="26"/>
                    </a:lnTo>
                    <a:lnTo>
                      <a:pt x="17" y="26"/>
                    </a:lnTo>
                    <a:lnTo>
                      <a:pt x="19" y="26"/>
                    </a:lnTo>
                    <a:lnTo>
                      <a:pt x="22" y="24"/>
                    </a:lnTo>
                    <a:lnTo>
                      <a:pt x="24" y="21"/>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89" name="Freeform 113"/>
              <p:cNvSpPr>
                <a:spLocks/>
              </p:cNvSpPr>
              <p:nvPr/>
            </p:nvSpPr>
            <p:spPr bwMode="auto">
              <a:xfrm>
                <a:off x="4013" y="2372"/>
                <a:ext cx="59" cy="64"/>
              </a:xfrm>
              <a:custGeom>
                <a:avLst/>
                <a:gdLst/>
                <a:ahLst/>
                <a:cxnLst>
                  <a:cxn ang="0">
                    <a:pos x="26" y="14"/>
                  </a:cxn>
                  <a:cxn ang="0">
                    <a:pos x="26" y="12"/>
                  </a:cxn>
                  <a:cxn ang="0">
                    <a:pos x="24" y="7"/>
                  </a:cxn>
                  <a:cxn ang="0">
                    <a:pos x="21" y="4"/>
                  </a:cxn>
                  <a:cxn ang="0">
                    <a:pos x="19" y="2"/>
                  </a:cxn>
                  <a:cxn ang="0">
                    <a:pos x="16" y="2"/>
                  </a:cxn>
                  <a:cxn ang="0">
                    <a:pos x="12" y="0"/>
                  </a:cxn>
                  <a:cxn ang="0">
                    <a:pos x="9" y="2"/>
                  </a:cxn>
                  <a:cxn ang="0">
                    <a:pos x="5" y="2"/>
                  </a:cxn>
                  <a:cxn ang="0">
                    <a:pos x="2" y="4"/>
                  </a:cxn>
                  <a:cxn ang="0">
                    <a:pos x="0" y="7"/>
                  </a:cxn>
                  <a:cxn ang="0">
                    <a:pos x="0" y="12"/>
                  </a:cxn>
                  <a:cxn ang="0">
                    <a:pos x="0" y="14"/>
                  </a:cxn>
                  <a:cxn ang="0">
                    <a:pos x="0" y="19"/>
                  </a:cxn>
                  <a:cxn ang="0">
                    <a:pos x="0" y="21"/>
                  </a:cxn>
                  <a:cxn ang="0">
                    <a:pos x="2" y="23"/>
                  </a:cxn>
                  <a:cxn ang="0">
                    <a:pos x="5" y="26"/>
                  </a:cxn>
                  <a:cxn ang="0">
                    <a:pos x="9" y="28"/>
                  </a:cxn>
                  <a:cxn ang="0">
                    <a:pos x="12" y="28"/>
                  </a:cxn>
                  <a:cxn ang="0">
                    <a:pos x="16" y="28"/>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4"/>
                    </a:lnTo>
                    <a:lnTo>
                      <a:pt x="19" y="2"/>
                    </a:lnTo>
                    <a:lnTo>
                      <a:pt x="16" y="2"/>
                    </a:lnTo>
                    <a:lnTo>
                      <a:pt x="12" y="0"/>
                    </a:lnTo>
                    <a:lnTo>
                      <a:pt x="9" y="2"/>
                    </a:lnTo>
                    <a:lnTo>
                      <a:pt x="5" y="2"/>
                    </a:lnTo>
                    <a:lnTo>
                      <a:pt x="2" y="4"/>
                    </a:lnTo>
                    <a:lnTo>
                      <a:pt x="0" y="7"/>
                    </a:lnTo>
                    <a:lnTo>
                      <a:pt x="0" y="12"/>
                    </a:lnTo>
                    <a:lnTo>
                      <a:pt x="0" y="14"/>
                    </a:lnTo>
                    <a:lnTo>
                      <a:pt x="0" y="19"/>
                    </a:lnTo>
                    <a:lnTo>
                      <a:pt x="0" y="21"/>
                    </a:lnTo>
                    <a:lnTo>
                      <a:pt x="2" y="23"/>
                    </a:lnTo>
                    <a:lnTo>
                      <a:pt x="5" y="26"/>
                    </a:lnTo>
                    <a:lnTo>
                      <a:pt x="9" y="28"/>
                    </a:lnTo>
                    <a:lnTo>
                      <a:pt x="12" y="28"/>
                    </a:lnTo>
                    <a:lnTo>
                      <a:pt x="16" y="28"/>
                    </a:lnTo>
                    <a:lnTo>
                      <a:pt x="19" y="26"/>
                    </a:lnTo>
                    <a:lnTo>
                      <a:pt x="21" y="23"/>
                    </a:lnTo>
                    <a:lnTo>
                      <a:pt x="24" y="21"/>
                    </a:lnTo>
                    <a:lnTo>
                      <a:pt x="26" y="19"/>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291" name="Freeform 115"/>
              <p:cNvSpPr>
                <a:spLocks/>
              </p:cNvSpPr>
              <p:nvPr/>
            </p:nvSpPr>
            <p:spPr bwMode="auto">
              <a:xfrm>
                <a:off x="1418" y="3109"/>
                <a:ext cx="59" cy="60"/>
              </a:xfrm>
              <a:custGeom>
                <a:avLst/>
                <a:gdLst/>
                <a:ahLst/>
                <a:cxnLst>
                  <a:cxn ang="0">
                    <a:pos x="26" y="14"/>
                  </a:cxn>
                  <a:cxn ang="0">
                    <a:pos x="26" y="9"/>
                  </a:cxn>
                  <a:cxn ang="0">
                    <a:pos x="23" y="7"/>
                  </a:cxn>
                  <a:cxn ang="0">
                    <a:pos x="21" y="4"/>
                  </a:cxn>
                  <a:cxn ang="0">
                    <a:pos x="19" y="2"/>
                  </a:cxn>
                  <a:cxn ang="0">
                    <a:pos x="16" y="0"/>
                  </a:cxn>
                  <a:cxn ang="0">
                    <a:pos x="12" y="0"/>
                  </a:cxn>
                  <a:cxn ang="0">
                    <a:pos x="9" y="0"/>
                  </a:cxn>
                  <a:cxn ang="0">
                    <a:pos x="7" y="2"/>
                  </a:cxn>
                  <a:cxn ang="0">
                    <a:pos x="4" y="4"/>
                  </a:cxn>
                  <a:cxn ang="0">
                    <a:pos x="2" y="7"/>
                  </a:cxn>
                  <a:cxn ang="0">
                    <a:pos x="0" y="9"/>
                  </a:cxn>
                  <a:cxn ang="0">
                    <a:pos x="0" y="14"/>
                  </a:cxn>
                  <a:cxn ang="0">
                    <a:pos x="0" y="16"/>
                  </a:cxn>
                  <a:cxn ang="0">
                    <a:pos x="2" y="21"/>
                  </a:cxn>
                  <a:cxn ang="0">
                    <a:pos x="4" y="23"/>
                  </a:cxn>
                  <a:cxn ang="0">
                    <a:pos x="7" y="26"/>
                  </a:cxn>
                  <a:cxn ang="0">
                    <a:pos x="9" y="26"/>
                  </a:cxn>
                  <a:cxn ang="0">
                    <a:pos x="12" y="26"/>
                  </a:cxn>
                  <a:cxn ang="0">
                    <a:pos x="16" y="26"/>
                  </a:cxn>
                  <a:cxn ang="0">
                    <a:pos x="19" y="26"/>
                  </a:cxn>
                  <a:cxn ang="0">
                    <a:pos x="21" y="23"/>
                  </a:cxn>
                  <a:cxn ang="0">
                    <a:pos x="23" y="21"/>
                  </a:cxn>
                  <a:cxn ang="0">
                    <a:pos x="26" y="16"/>
                  </a:cxn>
                  <a:cxn ang="0">
                    <a:pos x="26" y="14"/>
                  </a:cxn>
                </a:cxnLst>
                <a:rect l="0" t="0" r="r" b="b"/>
                <a:pathLst>
                  <a:path w="26" h="26">
                    <a:moveTo>
                      <a:pt x="26" y="14"/>
                    </a:moveTo>
                    <a:lnTo>
                      <a:pt x="26" y="9"/>
                    </a:lnTo>
                    <a:lnTo>
                      <a:pt x="23" y="7"/>
                    </a:lnTo>
                    <a:lnTo>
                      <a:pt x="21" y="4"/>
                    </a:lnTo>
                    <a:lnTo>
                      <a:pt x="19" y="2"/>
                    </a:lnTo>
                    <a:lnTo>
                      <a:pt x="16" y="0"/>
                    </a:lnTo>
                    <a:lnTo>
                      <a:pt x="12" y="0"/>
                    </a:lnTo>
                    <a:lnTo>
                      <a:pt x="9" y="0"/>
                    </a:lnTo>
                    <a:lnTo>
                      <a:pt x="7" y="2"/>
                    </a:lnTo>
                    <a:lnTo>
                      <a:pt x="4" y="4"/>
                    </a:lnTo>
                    <a:lnTo>
                      <a:pt x="2" y="7"/>
                    </a:lnTo>
                    <a:lnTo>
                      <a:pt x="0" y="9"/>
                    </a:lnTo>
                    <a:lnTo>
                      <a:pt x="0" y="14"/>
                    </a:lnTo>
                    <a:lnTo>
                      <a:pt x="0" y="16"/>
                    </a:lnTo>
                    <a:lnTo>
                      <a:pt x="2" y="21"/>
                    </a:lnTo>
                    <a:lnTo>
                      <a:pt x="4" y="23"/>
                    </a:lnTo>
                    <a:lnTo>
                      <a:pt x="7" y="26"/>
                    </a:lnTo>
                    <a:lnTo>
                      <a:pt x="9" y="26"/>
                    </a:lnTo>
                    <a:lnTo>
                      <a:pt x="12" y="26"/>
                    </a:lnTo>
                    <a:lnTo>
                      <a:pt x="16" y="26"/>
                    </a:lnTo>
                    <a:lnTo>
                      <a:pt x="19" y="26"/>
                    </a:lnTo>
                    <a:lnTo>
                      <a:pt x="21" y="23"/>
                    </a:lnTo>
                    <a:lnTo>
                      <a:pt x="23" y="21"/>
                    </a:lnTo>
                    <a:lnTo>
                      <a:pt x="26" y="16"/>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292" name="Freeform 116"/>
              <p:cNvSpPr>
                <a:spLocks/>
              </p:cNvSpPr>
              <p:nvPr/>
            </p:nvSpPr>
            <p:spPr bwMode="auto">
              <a:xfrm>
                <a:off x="1562" y="3109"/>
                <a:ext cx="59" cy="60"/>
              </a:xfrm>
              <a:custGeom>
                <a:avLst/>
                <a:gdLst/>
                <a:ahLst/>
                <a:cxnLst>
                  <a:cxn ang="0">
                    <a:pos x="26" y="11"/>
                  </a:cxn>
                  <a:cxn ang="0">
                    <a:pos x="26" y="9"/>
                  </a:cxn>
                  <a:cxn ang="0">
                    <a:pos x="23" y="7"/>
                  </a:cxn>
                  <a:cxn ang="0">
                    <a:pos x="21" y="2"/>
                  </a:cxn>
                  <a:cxn ang="0">
                    <a:pos x="18" y="2"/>
                  </a:cxn>
                  <a:cxn ang="0">
                    <a:pos x="16" y="0"/>
                  </a:cxn>
                  <a:cxn ang="0">
                    <a:pos x="11" y="0"/>
                  </a:cxn>
                  <a:cxn ang="0">
                    <a:pos x="9" y="0"/>
                  </a:cxn>
                  <a:cxn ang="0">
                    <a:pos x="7" y="2"/>
                  </a:cxn>
                  <a:cxn ang="0">
                    <a:pos x="2" y="2"/>
                  </a:cxn>
                  <a:cxn ang="0">
                    <a:pos x="2" y="7"/>
                  </a:cxn>
                  <a:cxn ang="0">
                    <a:pos x="0" y="9"/>
                  </a:cxn>
                  <a:cxn ang="0">
                    <a:pos x="0" y="11"/>
                  </a:cxn>
                  <a:cxn ang="0">
                    <a:pos x="0" y="16"/>
                  </a:cxn>
                  <a:cxn ang="0">
                    <a:pos x="2" y="19"/>
                  </a:cxn>
                  <a:cxn ang="0">
                    <a:pos x="2" y="21"/>
                  </a:cxn>
                  <a:cxn ang="0">
                    <a:pos x="7" y="23"/>
                  </a:cxn>
                  <a:cxn ang="0">
                    <a:pos x="9" y="26"/>
                  </a:cxn>
                  <a:cxn ang="0">
                    <a:pos x="11" y="26"/>
                  </a:cxn>
                  <a:cxn ang="0">
                    <a:pos x="16" y="26"/>
                  </a:cxn>
                  <a:cxn ang="0">
                    <a:pos x="18" y="23"/>
                  </a:cxn>
                  <a:cxn ang="0">
                    <a:pos x="21" y="21"/>
                  </a:cxn>
                  <a:cxn ang="0">
                    <a:pos x="23" y="19"/>
                  </a:cxn>
                  <a:cxn ang="0">
                    <a:pos x="26" y="16"/>
                  </a:cxn>
                  <a:cxn ang="0">
                    <a:pos x="26" y="11"/>
                  </a:cxn>
                </a:cxnLst>
                <a:rect l="0" t="0" r="r" b="b"/>
                <a:pathLst>
                  <a:path w="26" h="26">
                    <a:moveTo>
                      <a:pt x="26" y="11"/>
                    </a:moveTo>
                    <a:lnTo>
                      <a:pt x="26" y="9"/>
                    </a:lnTo>
                    <a:lnTo>
                      <a:pt x="23" y="7"/>
                    </a:lnTo>
                    <a:lnTo>
                      <a:pt x="21" y="2"/>
                    </a:lnTo>
                    <a:lnTo>
                      <a:pt x="18" y="2"/>
                    </a:lnTo>
                    <a:lnTo>
                      <a:pt x="16" y="0"/>
                    </a:lnTo>
                    <a:lnTo>
                      <a:pt x="11" y="0"/>
                    </a:lnTo>
                    <a:lnTo>
                      <a:pt x="9" y="0"/>
                    </a:lnTo>
                    <a:lnTo>
                      <a:pt x="7" y="2"/>
                    </a:lnTo>
                    <a:lnTo>
                      <a:pt x="2" y="2"/>
                    </a:lnTo>
                    <a:lnTo>
                      <a:pt x="2" y="7"/>
                    </a:lnTo>
                    <a:lnTo>
                      <a:pt x="0" y="9"/>
                    </a:lnTo>
                    <a:lnTo>
                      <a:pt x="0" y="11"/>
                    </a:lnTo>
                    <a:lnTo>
                      <a:pt x="0" y="16"/>
                    </a:lnTo>
                    <a:lnTo>
                      <a:pt x="2" y="19"/>
                    </a:lnTo>
                    <a:lnTo>
                      <a:pt x="2" y="21"/>
                    </a:lnTo>
                    <a:lnTo>
                      <a:pt x="7" y="23"/>
                    </a:lnTo>
                    <a:lnTo>
                      <a:pt x="9" y="26"/>
                    </a:lnTo>
                    <a:lnTo>
                      <a:pt x="11" y="26"/>
                    </a:lnTo>
                    <a:lnTo>
                      <a:pt x="16" y="26"/>
                    </a:lnTo>
                    <a:lnTo>
                      <a:pt x="18" y="23"/>
                    </a:lnTo>
                    <a:lnTo>
                      <a:pt x="21" y="21"/>
                    </a:lnTo>
                    <a:lnTo>
                      <a:pt x="23" y="19"/>
                    </a:lnTo>
                    <a:lnTo>
                      <a:pt x="26" y="16"/>
                    </a:lnTo>
                    <a:lnTo>
                      <a:pt x="26" y="11"/>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293" name="Freeform 117"/>
              <p:cNvSpPr>
                <a:spLocks/>
              </p:cNvSpPr>
              <p:nvPr/>
            </p:nvSpPr>
            <p:spPr bwMode="auto">
              <a:xfrm>
                <a:off x="1418" y="3109"/>
                <a:ext cx="59" cy="60"/>
              </a:xfrm>
              <a:custGeom>
                <a:avLst/>
                <a:gdLst/>
                <a:ahLst/>
                <a:cxnLst>
                  <a:cxn ang="0">
                    <a:pos x="26" y="14"/>
                  </a:cxn>
                  <a:cxn ang="0">
                    <a:pos x="26" y="9"/>
                  </a:cxn>
                  <a:cxn ang="0">
                    <a:pos x="23" y="7"/>
                  </a:cxn>
                  <a:cxn ang="0">
                    <a:pos x="21" y="4"/>
                  </a:cxn>
                  <a:cxn ang="0">
                    <a:pos x="19" y="2"/>
                  </a:cxn>
                  <a:cxn ang="0">
                    <a:pos x="16" y="0"/>
                  </a:cxn>
                  <a:cxn ang="0">
                    <a:pos x="12" y="0"/>
                  </a:cxn>
                  <a:cxn ang="0">
                    <a:pos x="9" y="0"/>
                  </a:cxn>
                  <a:cxn ang="0">
                    <a:pos x="7" y="2"/>
                  </a:cxn>
                  <a:cxn ang="0">
                    <a:pos x="4" y="4"/>
                  </a:cxn>
                  <a:cxn ang="0">
                    <a:pos x="2" y="7"/>
                  </a:cxn>
                  <a:cxn ang="0">
                    <a:pos x="0" y="9"/>
                  </a:cxn>
                  <a:cxn ang="0">
                    <a:pos x="0" y="14"/>
                  </a:cxn>
                  <a:cxn ang="0">
                    <a:pos x="0" y="16"/>
                  </a:cxn>
                  <a:cxn ang="0">
                    <a:pos x="2" y="21"/>
                  </a:cxn>
                  <a:cxn ang="0">
                    <a:pos x="4" y="23"/>
                  </a:cxn>
                  <a:cxn ang="0">
                    <a:pos x="7" y="26"/>
                  </a:cxn>
                  <a:cxn ang="0">
                    <a:pos x="9" y="26"/>
                  </a:cxn>
                  <a:cxn ang="0">
                    <a:pos x="12" y="26"/>
                  </a:cxn>
                  <a:cxn ang="0">
                    <a:pos x="16" y="26"/>
                  </a:cxn>
                  <a:cxn ang="0">
                    <a:pos x="19" y="26"/>
                  </a:cxn>
                  <a:cxn ang="0">
                    <a:pos x="21" y="23"/>
                  </a:cxn>
                  <a:cxn ang="0">
                    <a:pos x="23" y="21"/>
                  </a:cxn>
                  <a:cxn ang="0">
                    <a:pos x="26" y="16"/>
                  </a:cxn>
                  <a:cxn ang="0">
                    <a:pos x="26" y="14"/>
                  </a:cxn>
                </a:cxnLst>
                <a:rect l="0" t="0" r="r" b="b"/>
                <a:pathLst>
                  <a:path w="26" h="26">
                    <a:moveTo>
                      <a:pt x="26" y="14"/>
                    </a:moveTo>
                    <a:lnTo>
                      <a:pt x="26" y="9"/>
                    </a:lnTo>
                    <a:lnTo>
                      <a:pt x="23" y="7"/>
                    </a:lnTo>
                    <a:lnTo>
                      <a:pt x="21" y="4"/>
                    </a:lnTo>
                    <a:lnTo>
                      <a:pt x="19" y="2"/>
                    </a:lnTo>
                    <a:lnTo>
                      <a:pt x="16" y="0"/>
                    </a:lnTo>
                    <a:lnTo>
                      <a:pt x="12" y="0"/>
                    </a:lnTo>
                    <a:lnTo>
                      <a:pt x="9" y="0"/>
                    </a:lnTo>
                    <a:lnTo>
                      <a:pt x="7" y="2"/>
                    </a:lnTo>
                    <a:lnTo>
                      <a:pt x="4" y="4"/>
                    </a:lnTo>
                    <a:lnTo>
                      <a:pt x="2" y="7"/>
                    </a:lnTo>
                    <a:lnTo>
                      <a:pt x="0" y="9"/>
                    </a:lnTo>
                    <a:lnTo>
                      <a:pt x="0" y="14"/>
                    </a:lnTo>
                    <a:lnTo>
                      <a:pt x="0" y="16"/>
                    </a:lnTo>
                    <a:lnTo>
                      <a:pt x="2" y="21"/>
                    </a:lnTo>
                    <a:lnTo>
                      <a:pt x="4" y="23"/>
                    </a:lnTo>
                    <a:lnTo>
                      <a:pt x="7" y="26"/>
                    </a:lnTo>
                    <a:lnTo>
                      <a:pt x="9" y="26"/>
                    </a:lnTo>
                    <a:lnTo>
                      <a:pt x="12" y="26"/>
                    </a:lnTo>
                    <a:lnTo>
                      <a:pt x="16" y="26"/>
                    </a:lnTo>
                    <a:lnTo>
                      <a:pt x="19" y="26"/>
                    </a:lnTo>
                    <a:lnTo>
                      <a:pt x="21" y="23"/>
                    </a:lnTo>
                    <a:lnTo>
                      <a:pt x="23"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94" name="Freeform 118"/>
              <p:cNvSpPr>
                <a:spLocks/>
              </p:cNvSpPr>
              <p:nvPr/>
            </p:nvSpPr>
            <p:spPr bwMode="auto">
              <a:xfrm>
                <a:off x="1705" y="3102"/>
                <a:ext cx="59" cy="60"/>
              </a:xfrm>
              <a:custGeom>
                <a:avLst/>
                <a:gdLst/>
                <a:ahLst/>
                <a:cxnLst>
                  <a:cxn ang="0">
                    <a:pos x="26" y="14"/>
                  </a:cxn>
                  <a:cxn ang="0">
                    <a:pos x="26" y="10"/>
                  </a:cxn>
                  <a:cxn ang="0">
                    <a:pos x="24" y="7"/>
                  </a:cxn>
                  <a:cxn ang="0">
                    <a:pos x="22" y="5"/>
                  </a:cxn>
                  <a:cxn ang="0">
                    <a:pos x="19" y="3"/>
                  </a:cxn>
                  <a:cxn ang="0">
                    <a:pos x="17" y="0"/>
                  </a:cxn>
                  <a:cxn ang="0">
                    <a:pos x="12" y="0"/>
                  </a:cxn>
                  <a:cxn ang="0">
                    <a:pos x="10" y="0"/>
                  </a:cxn>
                  <a:cxn ang="0">
                    <a:pos x="7" y="3"/>
                  </a:cxn>
                  <a:cxn ang="0">
                    <a:pos x="3" y="5"/>
                  </a:cxn>
                  <a:cxn ang="0">
                    <a:pos x="3" y="7"/>
                  </a:cxn>
                  <a:cxn ang="0">
                    <a:pos x="0" y="10"/>
                  </a:cxn>
                  <a:cxn ang="0">
                    <a:pos x="0" y="14"/>
                  </a:cxn>
                  <a:cxn ang="0">
                    <a:pos x="0" y="17"/>
                  </a:cxn>
                  <a:cxn ang="0">
                    <a:pos x="3" y="22"/>
                  </a:cxn>
                  <a:cxn ang="0">
                    <a:pos x="3" y="24"/>
                  </a:cxn>
                  <a:cxn ang="0">
                    <a:pos x="7" y="26"/>
                  </a:cxn>
                  <a:cxn ang="0">
                    <a:pos x="10" y="26"/>
                  </a:cxn>
                  <a:cxn ang="0">
                    <a:pos x="12" y="26"/>
                  </a:cxn>
                  <a:cxn ang="0">
                    <a:pos x="17" y="26"/>
                  </a:cxn>
                  <a:cxn ang="0">
                    <a:pos x="19" y="26"/>
                  </a:cxn>
                  <a:cxn ang="0">
                    <a:pos x="22" y="24"/>
                  </a:cxn>
                  <a:cxn ang="0">
                    <a:pos x="24" y="22"/>
                  </a:cxn>
                  <a:cxn ang="0">
                    <a:pos x="26" y="17"/>
                  </a:cxn>
                  <a:cxn ang="0">
                    <a:pos x="26" y="14"/>
                  </a:cxn>
                </a:cxnLst>
                <a:rect l="0" t="0" r="r" b="b"/>
                <a:pathLst>
                  <a:path w="26" h="26">
                    <a:moveTo>
                      <a:pt x="26" y="14"/>
                    </a:moveTo>
                    <a:lnTo>
                      <a:pt x="26" y="10"/>
                    </a:lnTo>
                    <a:lnTo>
                      <a:pt x="24" y="7"/>
                    </a:lnTo>
                    <a:lnTo>
                      <a:pt x="22" y="5"/>
                    </a:lnTo>
                    <a:lnTo>
                      <a:pt x="19" y="3"/>
                    </a:lnTo>
                    <a:lnTo>
                      <a:pt x="17" y="0"/>
                    </a:lnTo>
                    <a:lnTo>
                      <a:pt x="12" y="0"/>
                    </a:lnTo>
                    <a:lnTo>
                      <a:pt x="10" y="0"/>
                    </a:lnTo>
                    <a:lnTo>
                      <a:pt x="7" y="3"/>
                    </a:lnTo>
                    <a:lnTo>
                      <a:pt x="3" y="5"/>
                    </a:lnTo>
                    <a:lnTo>
                      <a:pt x="3" y="7"/>
                    </a:lnTo>
                    <a:lnTo>
                      <a:pt x="0" y="10"/>
                    </a:lnTo>
                    <a:lnTo>
                      <a:pt x="0" y="14"/>
                    </a:lnTo>
                    <a:lnTo>
                      <a:pt x="0" y="17"/>
                    </a:lnTo>
                    <a:lnTo>
                      <a:pt x="3" y="22"/>
                    </a:lnTo>
                    <a:lnTo>
                      <a:pt x="3" y="24"/>
                    </a:lnTo>
                    <a:lnTo>
                      <a:pt x="7" y="26"/>
                    </a:lnTo>
                    <a:lnTo>
                      <a:pt x="10" y="26"/>
                    </a:lnTo>
                    <a:lnTo>
                      <a:pt x="12" y="26"/>
                    </a:lnTo>
                    <a:lnTo>
                      <a:pt x="17" y="26"/>
                    </a:lnTo>
                    <a:lnTo>
                      <a:pt x="19" y="26"/>
                    </a:lnTo>
                    <a:lnTo>
                      <a:pt x="22" y="24"/>
                    </a:lnTo>
                    <a:lnTo>
                      <a:pt x="24" y="22"/>
                    </a:lnTo>
                    <a:lnTo>
                      <a:pt x="26" y="17"/>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295" name="Freeform 119"/>
              <p:cNvSpPr>
                <a:spLocks/>
              </p:cNvSpPr>
              <p:nvPr/>
            </p:nvSpPr>
            <p:spPr bwMode="auto">
              <a:xfrm>
                <a:off x="1562" y="3109"/>
                <a:ext cx="59" cy="60"/>
              </a:xfrm>
              <a:custGeom>
                <a:avLst/>
                <a:gdLst/>
                <a:ahLst/>
                <a:cxnLst>
                  <a:cxn ang="0">
                    <a:pos x="26" y="11"/>
                  </a:cxn>
                  <a:cxn ang="0">
                    <a:pos x="26" y="9"/>
                  </a:cxn>
                  <a:cxn ang="0">
                    <a:pos x="23" y="7"/>
                  </a:cxn>
                  <a:cxn ang="0">
                    <a:pos x="21" y="2"/>
                  </a:cxn>
                  <a:cxn ang="0">
                    <a:pos x="18" y="2"/>
                  </a:cxn>
                  <a:cxn ang="0">
                    <a:pos x="16" y="0"/>
                  </a:cxn>
                  <a:cxn ang="0">
                    <a:pos x="11" y="0"/>
                  </a:cxn>
                  <a:cxn ang="0">
                    <a:pos x="9" y="0"/>
                  </a:cxn>
                  <a:cxn ang="0">
                    <a:pos x="7" y="2"/>
                  </a:cxn>
                  <a:cxn ang="0">
                    <a:pos x="2" y="2"/>
                  </a:cxn>
                  <a:cxn ang="0">
                    <a:pos x="2" y="7"/>
                  </a:cxn>
                  <a:cxn ang="0">
                    <a:pos x="0" y="9"/>
                  </a:cxn>
                  <a:cxn ang="0">
                    <a:pos x="0" y="11"/>
                  </a:cxn>
                  <a:cxn ang="0">
                    <a:pos x="0" y="16"/>
                  </a:cxn>
                  <a:cxn ang="0">
                    <a:pos x="2" y="19"/>
                  </a:cxn>
                  <a:cxn ang="0">
                    <a:pos x="2" y="21"/>
                  </a:cxn>
                  <a:cxn ang="0">
                    <a:pos x="7" y="23"/>
                  </a:cxn>
                  <a:cxn ang="0">
                    <a:pos x="9" y="26"/>
                  </a:cxn>
                  <a:cxn ang="0">
                    <a:pos x="11" y="26"/>
                  </a:cxn>
                  <a:cxn ang="0">
                    <a:pos x="16" y="26"/>
                  </a:cxn>
                  <a:cxn ang="0">
                    <a:pos x="18" y="23"/>
                  </a:cxn>
                  <a:cxn ang="0">
                    <a:pos x="21" y="21"/>
                  </a:cxn>
                  <a:cxn ang="0">
                    <a:pos x="23" y="19"/>
                  </a:cxn>
                  <a:cxn ang="0">
                    <a:pos x="26" y="16"/>
                  </a:cxn>
                  <a:cxn ang="0">
                    <a:pos x="26" y="11"/>
                  </a:cxn>
                </a:cxnLst>
                <a:rect l="0" t="0" r="r" b="b"/>
                <a:pathLst>
                  <a:path w="26" h="26">
                    <a:moveTo>
                      <a:pt x="26" y="11"/>
                    </a:moveTo>
                    <a:lnTo>
                      <a:pt x="26" y="9"/>
                    </a:lnTo>
                    <a:lnTo>
                      <a:pt x="23" y="7"/>
                    </a:lnTo>
                    <a:lnTo>
                      <a:pt x="21" y="2"/>
                    </a:lnTo>
                    <a:lnTo>
                      <a:pt x="18" y="2"/>
                    </a:lnTo>
                    <a:lnTo>
                      <a:pt x="16" y="0"/>
                    </a:lnTo>
                    <a:lnTo>
                      <a:pt x="11" y="0"/>
                    </a:lnTo>
                    <a:lnTo>
                      <a:pt x="9" y="0"/>
                    </a:lnTo>
                    <a:lnTo>
                      <a:pt x="7" y="2"/>
                    </a:lnTo>
                    <a:lnTo>
                      <a:pt x="2" y="2"/>
                    </a:lnTo>
                    <a:lnTo>
                      <a:pt x="2" y="7"/>
                    </a:lnTo>
                    <a:lnTo>
                      <a:pt x="0" y="9"/>
                    </a:lnTo>
                    <a:lnTo>
                      <a:pt x="0" y="11"/>
                    </a:lnTo>
                    <a:lnTo>
                      <a:pt x="0" y="16"/>
                    </a:lnTo>
                    <a:lnTo>
                      <a:pt x="2" y="19"/>
                    </a:lnTo>
                    <a:lnTo>
                      <a:pt x="2" y="21"/>
                    </a:lnTo>
                    <a:lnTo>
                      <a:pt x="7" y="23"/>
                    </a:lnTo>
                    <a:lnTo>
                      <a:pt x="9" y="26"/>
                    </a:lnTo>
                    <a:lnTo>
                      <a:pt x="11" y="26"/>
                    </a:lnTo>
                    <a:lnTo>
                      <a:pt x="16" y="26"/>
                    </a:lnTo>
                    <a:lnTo>
                      <a:pt x="18" y="23"/>
                    </a:lnTo>
                    <a:lnTo>
                      <a:pt x="21" y="21"/>
                    </a:lnTo>
                    <a:lnTo>
                      <a:pt x="23" y="19"/>
                    </a:lnTo>
                    <a:lnTo>
                      <a:pt x="26" y="16"/>
                    </a:lnTo>
                    <a:lnTo>
                      <a:pt x="26" y="11"/>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96" name="Freeform 120"/>
              <p:cNvSpPr>
                <a:spLocks/>
              </p:cNvSpPr>
              <p:nvPr/>
            </p:nvSpPr>
            <p:spPr bwMode="auto">
              <a:xfrm>
                <a:off x="1850" y="3097"/>
                <a:ext cx="58" cy="65"/>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7" y="2"/>
                  </a:cxn>
                  <a:cxn ang="0">
                    <a:pos x="2" y="5"/>
                  </a:cxn>
                  <a:cxn ang="0">
                    <a:pos x="2" y="7"/>
                  </a:cxn>
                  <a:cxn ang="0">
                    <a:pos x="0" y="12"/>
                  </a:cxn>
                  <a:cxn ang="0">
                    <a:pos x="0" y="14"/>
                  </a:cxn>
                  <a:cxn ang="0">
                    <a:pos x="0" y="16"/>
                  </a:cxn>
                  <a:cxn ang="0">
                    <a:pos x="2" y="21"/>
                  </a:cxn>
                  <a:cxn ang="0">
                    <a:pos x="2" y="24"/>
                  </a:cxn>
                  <a:cxn ang="0">
                    <a:pos x="7" y="26"/>
                  </a:cxn>
                  <a:cxn ang="0">
                    <a:pos x="10" y="26"/>
                  </a:cxn>
                  <a:cxn ang="0">
                    <a:pos x="12" y="28"/>
                  </a:cxn>
                  <a:cxn ang="0">
                    <a:pos x="17" y="26"/>
                  </a:cxn>
                  <a:cxn ang="0">
                    <a:pos x="19" y="26"/>
                  </a:cxn>
                  <a:cxn ang="0">
                    <a:pos x="21" y="24"/>
                  </a:cxn>
                  <a:cxn ang="0">
                    <a:pos x="24" y="21"/>
                  </a:cxn>
                  <a:cxn ang="0">
                    <a:pos x="26" y="16"/>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7" y="2"/>
                    </a:lnTo>
                    <a:lnTo>
                      <a:pt x="2" y="5"/>
                    </a:lnTo>
                    <a:lnTo>
                      <a:pt x="2" y="7"/>
                    </a:lnTo>
                    <a:lnTo>
                      <a:pt x="0" y="12"/>
                    </a:lnTo>
                    <a:lnTo>
                      <a:pt x="0" y="14"/>
                    </a:lnTo>
                    <a:lnTo>
                      <a:pt x="0" y="16"/>
                    </a:lnTo>
                    <a:lnTo>
                      <a:pt x="2" y="21"/>
                    </a:lnTo>
                    <a:lnTo>
                      <a:pt x="2" y="24"/>
                    </a:lnTo>
                    <a:lnTo>
                      <a:pt x="7" y="26"/>
                    </a:lnTo>
                    <a:lnTo>
                      <a:pt x="10" y="26"/>
                    </a:lnTo>
                    <a:lnTo>
                      <a:pt x="12" y="28"/>
                    </a:lnTo>
                    <a:lnTo>
                      <a:pt x="17" y="26"/>
                    </a:lnTo>
                    <a:lnTo>
                      <a:pt x="19" y="26"/>
                    </a:lnTo>
                    <a:lnTo>
                      <a:pt x="21" y="24"/>
                    </a:lnTo>
                    <a:lnTo>
                      <a:pt x="24" y="21"/>
                    </a:lnTo>
                    <a:lnTo>
                      <a:pt x="26" y="16"/>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297" name="Freeform 121"/>
              <p:cNvSpPr>
                <a:spLocks/>
              </p:cNvSpPr>
              <p:nvPr/>
            </p:nvSpPr>
            <p:spPr bwMode="auto">
              <a:xfrm>
                <a:off x="1705" y="3102"/>
                <a:ext cx="59" cy="60"/>
              </a:xfrm>
              <a:custGeom>
                <a:avLst/>
                <a:gdLst/>
                <a:ahLst/>
                <a:cxnLst>
                  <a:cxn ang="0">
                    <a:pos x="26" y="14"/>
                  </a:cxn>
                  <a:cxn ang="0">
                    <a:pos x="26" y="10"/>
                  </a:cxn>
                  <a:cxn ang="0">
                    <a:pos x="24" y="7"/>
                  </a:cxn>
                  <a:cxn ang="0">
                    <a:pos x="22" y="5"/>
                  </a:cxn>
                  <a:cxn ang="0">
                    <a:pos x="19" y="3"/>
                  </a:cxn>
                  <a:cxn ang="0">
                    <a:pos x="17" y="0"/>
                  </a:cxn>
                  <a:cxn ang="0">
                    <a:pos x="12" y="0"/>
                  </a:cxn>
                  <a:cxn ang="0">
                    <a:pos x="10" y="0"/>
                  </a:cxn>
                  <a:cxn ang="0">
                    <a:pos x="7" y="3"/>
                  </a:cxn>
                  <a:cxn ang="0">
                    <a:pos x="3" y="5"/>
                  </a:cxn>
                  <a:cxn ang="0">
                    <a:pos x="3" y="7"/>
                  </a:cxn>
                  <a:cxn ang="0">
                    <a:pos x="0" y="10"/>
                  </a:cxn>
                  <a:cxn ang="0">
                    <a:pos x="0" y="14"/>
                  </a:cxn>
                  <a:cxn ang="0">
                    <a:pos x="0" y="17"/>
                  </a:cxn>
                  <a:cxn ang="0">
                    <a:pos x="3" y="22"/>
                  </a:cxn>
                  <a:cxn ang="0">
                    <a:pos x="3" y="24"/>
                  </a:cxn>
                  <a:cxn ang="0">
                    <a:pos x="7" y="26"/>
                  </a:cxn>
                  <a:cxn ang="0">
                    <a:pos x="10" y="26"/>
                  </a:cxn>
                  <a:cxn ang="0">
                    <a:pos x="12" y="26"/>
                  </a:cxn>
                  <a:cxn ang="0">
                    <a:pos x="17" y="26"/>
                  </a:cxn>
                  <a:cxn ang="0">
                    <a:pos x="19" y="26"/>
                  </a:cxn>
                  <a:cxn ang="0">
                    <a:pos x="22" y="24"/>
                  </a:cxn>
                  <a:cxn ang="0">
                    <a:pos x="24" y="22"/>
                  </a:cxn>
                  <a:cxn ang="0">
                    <a:pos x="26" y="17"/>
                  </a:cxn>
                  <a:cxn ang="0">
                    <a:pos x="26" y="14"/>
                  </a:cxn>
                </a:cxnLst>
                <a:rect l="0" t="0" r="r" b="b"/>
                <a:pathLst>
                  <a:path w="26" h="26">
                    <a:moveTo>
                      <a:pt x="26" y="14"/>
                    </a:moveTo>
                    <a:lnTo>
                      <a:pt x="26" y="10"/>
                    </a:lnTo>
                    <a:lnTo>
                      <a:pt x="24" y="7"/>
                    </a:lnTo>
                    <a:lnTo>
                      <a:pt x="22" y="5"/>
                    </a:lnTo>
                    <a:lnTo>
                      <a:pt x="19" y="3"/>
                    </a:lnTo>
                    <a:lnTo>
                      <a:pt x="17" y="0"/>
                    </a:lnTo>
                    <a:lnTo>
                      <a:pt x="12" y="0"/>
                    </a:lnTo>
                    <a:lnTo>
                      <a:pt x="10" y="0"/>
                    </a:lnTo>
                    <a:lnTo>
                      <a:pt x="7" y="3"/>
                    </a:lnTo>
                    <a:lnTo>
                      <a:pt x="3" y="5"/>
                    </a:lnTo>
                    <a:lnTo>
                      <a:pt x="3" y="7"/>
                    </a:lnTo>
                    <a:lnTo>
                      <a:pt x="0" y="10"/>
                    </a:lnTo>
                    <a:lnTo>
                      <a:pt x="0" y="14"/>
                    </a:lnTo>
                    <a:lnTo>
                      <a:pt x="0" y="17"/>
                    </a:lnTo>
                    <a:lnTo>
                      <a:pt x="3" y="22"/>
                    </a:lnTo>
                    <a:lnTo>
                      <a:pt x="3" y="24"/>
                    </a:lnTo>
                    <a:lnTo>
                      <a:pt x="7" y="26"/>
                    </a:lnTo>
                    <a:lnTo>
                      <a:pt x="10" y="26"/>
                    </a:lnTo>
                    <a:lnTo>
                      <a:pt x="12" y="26"/>
                    </a:lnTo>
                    <a:lnTo>
                      <a:pt x="17" y="26"/>
                    </a:lnTo>
                    <a:lnTo>
                      <a:pt x="19" y="26"/>
                    </a:lnTo>
                    <a:lnTo>
                      <a:pt x="22" y="24"/>
                    </a:lnTo>
                    <a:lnTo>
                      <a:pt x="24" y="22"/>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298" name="Freeform 122"/>
              <p:cNvSpPr>
                <a:spLocks/>
              </p:cNvSpPr>
              <p:nvPr/>
            </p:nvSpPr>
            <p:spPr bwMode="auto">
              <a:xfrm>
                <a:off x="1994" y="3093"/>
                <a:ext cx="59" cy="64"/>
              </a:xfrm>
              <a:custGeom>
                <a:avLst/>
                <a:gdLst/>
                <a:ahLst/>
                <a:cxnLst>
                  <a:cxn ang="0">
                    <a:pos x="26" y="14"/>
                  </a:cxn>
                  <a:cxn ang="0">
                    <a:pos x="26" y="11"/>
                  </a:cxn>
                  <a:cxn ang="0">
                    <a:pos x="24" y="7"/>
                  </a:cxn>
                  <a:cxn ang="0">
                    <a:pos x="21" y="4"/>
                  </a:cxn>
                  <a:cxn ang="0">
                    <a:pos x="19" y="2"/>
                  </a:cxn>
                  <a:cxn ang="0">
                    <a:pos x="16" y="2"/>
                  </a:cxn>
                  <a:cxn ang="0">
                    <a:pos x="12" y="0"/>
                  </a:cxn>
                  <a:cxn ang="0">
                    <a:pos x="9" y="2"/>
                  </a:cxn>
                  <a:cxn ang="0">
                    <a:pos x="7" y="2"/>
                  </a:cxn>
                  <a:cxn ang="0">
                    <a:pos x="2" y="4"/>
                  </a:cxn>
                  <a:cxn ang="0">
                    <a:pos x="2" y="7"/>
                  </a:cxn>
                  <a:cxn ang="0">
                    <a:pos x="0" y="11"/>
                  </a:cxn>
                  <a:cxn ang="0">
                    <a:pos x="0" y="14"/>
                  </a:cxn>
                  <a:cxn ang="0">
                    <a:pos x="0" y="18"/>
                  </a:cxn>
                  <a:cxn ang="0">
                    <a:pos x="2" y="21"/>
                  </a:cxn>
                  <a:cxn ang="0">
                    <a:pos x="2" y="23"/>
                  </a:cxn>
                  <a:cxn ang="0">
                    <a:pos x="7" y="26"/>
                  </a:cxn>
                  <a:cxn ang="0">
                    <a:pos x="9" y="28"/>
                  </a:cxn>
                  <a:cxn ang="0">
                    <a:pos x="12" y="28"/>
                  </a:cxn>
                  <a:cxn ang="0">
                    <a:pos x="16" y="28"/>
                  </a:cxn>
                  <a:cxn ang="0">
                    <a:pos x="19" y="26"/>
                  </a:cxn>
                  <a:cxn ang="0">
                    <a:pos x="21" y="23"/>
                  </a:cxn>
                  <a:cxn ang="0">
                    <a:pos x="24" y="21"/>
                  </a:cxn>
                  <a:cxn ang="0">
                    <a:pos x="26" y="18"/>
                  </a:cxn>
                  <a:cxn ang="0">
                    <a:pos x="26" y="14"/>
                  </a:cxn>
                </a:cxnLst>
                <a:rect l="0" t="0" r="r" b="b"/>
                <a:pathLst>
                  <a:path w="26" h="28">
                    <a:moveTo>
                      <a:pt x="26" y="14"/>
                    </a:moveTo>
                    <a:lnTo>
                      <a:pt x="26" y="11"/>
                    </a:lnTo>
                    <a:lnTo>
                      <a:pt x="24" y="7"/>
                    </a:lnTo>
                    <a:lnTo>
                      <a:pt x="21" y="4"/>
                    </a:lnTo>
                    <a:lnTo>
                      <a:pt x="19" y="2"/>
                    </a:lnTo>
                    <a:lnTo>
                      <a:pt x="16" y="2"/>
                    </a:lnTo>
                    <a:lnTo>
                      <a:pt x="12" y="0"/>
                    </a:lnTo>
                    <a:lnTo>
                      <a:pt x="9" y="2"/>
                    </a:lnTo>
                    <a:lnTo>
                      <a:pt x="7" y="2"/>
                    </a:lnTo>
                    <a:lnTo>
                      <a:pt x="2" y="4"/>
                    </a:lnTo>
                    <a:lnTo>
                      <a:pt x="2" y="7"/>
                    </a:lnTo>
                    <a:lnTo>
                      <a:pt x="0" y="11"/>
                    </a:lnTo>
                    <a:lnTo>
                      <a:pt x="0" y="14"/>
                    </a:lnTo>
                    <a:lnTo>
                      <a:pt x="0" y="18"/>
                    </a:lnTo>
                    <a:lnTo>
                      <a:pt x="2" y="21"/>
                    </a:lnTo>
                    <a:lnTo>
                      <a:pt x="2" y="23"/>
                    </a:lnTo>
                    <a:lnTo>
                      <a:pt x="7" y="26"/>
                    </a:lnTo>
                    <a:lnTo>
                      <a:pt x="9" y="28"/>
                    </a:lnTo>
                    <a:lnTo>
                      <a:pt x="12" y="28"/>
                    </a:lnTo>
                    <a:lnTo>
                      <a:pt x="16" y="28"/>
                    </a:lnTo>
                    <a:lnTo>
                      <a:pt x="19" y="26"/>
                    </a:lnTo>
                    <a:lnTo>
                      <a:pt x="21" y="23"/>
                    </a:lnTo>
                    <a:lnTo>
                      <a:pt x="24" y="21"/>
                    </a:lnTo>
                    <a:lnTo>
                      <a:pt x="26" y="18"/>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299" name="Freeform 123"/>
              <p:cNvSpPr>
                <a:spLocks/>
              </p:cNvSpPr>
              <p:nvPr/>
            </p:nvSpPr>
            <p:spPr bwMode="auto">
              <a:xfrm>
                <a:off x="1850" y="3097"/>
                <a:ext cx="58" cy="65"/>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7" y="2"/>
                  </a:cxn>
                  <a:cxn ang="0">
                    <a:pos x="2" y="5"/>
                  </a:cxn>
                  <a:cxn ang="0">
                    <a:pos x="2" y="7"/>
                  </a:cxn>
                  <a:cxn ang="0">
                    <a:pos x="0" y="12"/>
                  </a:cxn>
                  <a:cxn ang="0">
                    <a:pos x="0" y="14"/>
                  </a:cxn>
                  <a:cxn ang="0">
                    <a:pos x="0" y="16"/>
                  </a:cxn>
                  <a:cxn ang="0">
                    <a:pos x="2" y="21"/>
                  </a:cxn>
                  <a:cxn ang="0">
                    <a:pos x="2" y="24"/>
                  </a:cxn>
                  <a:cxn ang="0">
                    <a:pos x="7" y="26"/>
                  </a:cxn>
                  <a:cxn ang="0">
                    <a:pos x="10" y="26"/>
                  </a:cxn>
                  <a:cxn ang="0">
                    <a:pos x="12" y="28"/>
                  </a:cxn>
                  <a:cxn ang="0">
                    <a:pos x="17" y="26"/>
                  </a:cxn>
                  <a:cxn ang="0">
                    <a:pos x="19" y="26"/>
                  </a:cxn>
                  <a:cxn ang="0">
                    <a:pos x="21" y="24"/>
                  </a:cxn>
                  <a:cxn ang="0">
                    <a:pos x="24" y="21"/>
                  </a:cxn>
                  <a:cxn ang="0">
                    <a:pos x="26" y="16"/>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7" y="2"/>
                    </a:lnTo>
                    <a:lnTo>
                      <a:pt x="2" y="5"/>
                    </a:lnTo>
                    <a:lnTo>
                      <a:pt x="2" y="7"/>
                    </a:lnTo>
                    <a:lnTo>
                      <a:pt x="0" y="12"/>
                    </a:lnTo>
                    <a:lnTo>
                      <a:pt x="0" y="14"/>
                    </a:lnTo>
                    <a:lnTo>
                      <a:pt x="0" y="16"/>
                    </a:lnTo>
                    <a:lnTo>
                      <a:pt x="2" y="21"/>
                    </a:lnTo>
                    <a:lnTo>
                      <a:pt x="2" y="24"/>
                    </a:lnTo>
                    <a:lnTo>
                      <a:pt x="7" y="26"/>
                    </a:lnTo>
                    <a:lnTo>
                      <a:pt x="10" y="26"/>
                    </a:lnTo>
                    <a:lnTo>
                      <a:pt x="12" y="28"/>
                    </a:lnTo>
                    <a:lnTo>
                      <a:pt x="17" y="26"/>
                    </a:lnTo>
                    <a:lnTo>
                      <a:pt x="19" y="26"/>
                    </a:lnTo>
                    <a:lnTo>
                      <a:pt x="21" y="24"/>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00" name="Freeform 124"/>
              <p:cNvSpPr>
                <a:spLocks/>
              </p:cNvSpPr>
              <p:nvPr/>
            </p:nvSpPr>
            <p:spPr bwMode="auto">
              <a:xfrm>
                <a:off x="2139" y="3086"/>
                <a:ext cx="59" cy="67"/>
              </a:xfrm>
              <a:custGeom>
                <a:avLst/>
                <a:gdLst/>
                <a:ahLst/>
                <a:cxnLst>
                  <a:cxn ang="0">
                    <a:pos x="26" y="14"/>
                  </a:cxn>
                  <a:cxn ang="0">
                    <a:pos x="26" y="12"/>
                  </a:cxn>
                  <a:cxn ang="0">
                    <a:pos x="23" y="7"/>
                  </a:cxn>
                  <a:cxn ang="0">
                    <a:pos x="21" y="5"/>
                  </a:cxn>
                  <a:cxn ang="0">
                    <a:pos x="19" y="3"/>
                  </a:cxn>
                  <a:cxn ang="0">
                    <a:pos x="16" y="3"/>
                  </a:cxn>
                  <a:cxn ang="0">
                    <a:pos x="12" y="0"/>
                  </a:cxn>
                  <a:cxn ang="0">
                    <a:pos x="9" y="3"/>
                  </a:cxn>
                  <a:cxn ang="0">
                    <a:pos x="7" y="3"/>
                  </a:cxn>
                  <a:cxn ang="0">
                    <a:pos x="2" y="5"/>
                  </a:cxn>
                  <a:cxn ang="0">
                    <a:pos x="2" y="7"/>
                  </a:cxn>
                  <a:cxn ang="0">
                    <a:pos x="0" y="12"/>
                  </a:cxn>
                  <a:cxn ang="0">
                    <a:pos x="0" y="14"/>
                  </a:cxn>
                  <a:cxn ang="0">
                    <a:pos x="0" y="19"/>
                  </a:cxn>
                  <a:cxn ang="0">
                    <a:pos x="2" y="21"/>
                  </a:cxn>
                  <a:cxn ang="0">
                    <a:pos x="2" y="24"/>
                  </a:cxn>
                  <a:cxn ang="0">
                    <a:pos x="7" y="26"/>
                  </a:cxn>
                  <a:cxn ang="0">
                    <a:pos x="9" y="29"/>
                  </a:cxn>
                  <a:cxn ang="0">
                    <a:pos x="12" y="29"/>
                  </a:cxn>
                  <a:cxn ang="0">
                    <a:pos x="16" y="29"/>
                  </a:cxn>
                  <a:cxn ang="0">
                    <a:pos x="19" y="26"/>
                  </a:cxn>
                  <a:cxn ang="0">
                    <a:pos x="21" y="24"/>
                  </a:cxn>
                  <a:cxn ang="0">
                    <a:pos x="23" y="21"/>
                  </a:cxn>
                  <a:cxn ang="0">
                    <a:pos x="26" y="19"/>
                  </a:cxn>
                  <a:cxn ang="0">
                    <a:pos x="26" y="14"/>
                  </a:cxn>
                </a:cxnLst>
                <a:rect l="0" t="0" r="r" b="b"/>
                <a:pathLst>
                  <a:path w="26" h="29">
                    <a:moveTo>
                      <a:pt x="26" y="14"/>
                    </a:moveTo>
                    <a:lnTo>
                      <a:pt x="26" y="12"/>
                    </a:lnTo>
                    <a:lnTo>
                      <a:pt x="23" y="7"/>
                    </a:lnTo>
                    <a:lnTo>
                      <a:pt x="21" y="5"/>
                    </a:lnTo>
                    <a:lnTo>
                      <a:pt x="19" y="3"/>
                    </a:lnTo>
                    <a:lnTo>
                      <a:pt x="16" y="3"/>
                    </a:lnTo>
                    <a:lnTo>
                      <a:pt x="12" y="0"/>
                    </a:lnTo>
                    <a:lnTo>
                      <a:pt x="9" y="3"/>
                    </a:lnTo>
                    <a:lnTo>
                      <a:pt x="7" y="3"/>
                    </a:lnTo>
                    <a:lnTo>
                      <a:pt x="2" y="5"/>
                    </a:lnTo>
                    <a:lnTo>
                      <a:pt x="2" y="7"/>
                    </a:lnTo>
                    <a:lnTo>
                      <a:pt x="0" y="12"/>
                    </a:lnTo>
                    <a:lnTo>
                      <a:pt x="0" y="14"/>
                    </a:lnTo>
                    <a:lnTo>
                      <a:pt x="0" y="19"/>
                    </a:lnTo>
                    <a:lnTo>
                      <a:pt x="2" y="21"/>
                    </a:lnTo>
                    <a:lnTo>
                      <a:pt x="2" y="24"/>
                    </a:lnTo>
                    <a:lnTo>
                      <a:pt x="7" y="26"/>
                    </a:lnTo>
                    <a:lnTo>
                      <a:pt x="9" y="29"/>
                    </a:lnTo>
                    <a:lnTo>
                      <a:pt x="12" y="29"/>
                    </a:lnTo>
                    <a:lnTo>
                      <a:pt x="16" y="29"/>
                    </a:lnTo>
                    <a:lnTo>
                      <a:pt x="19" y="26"/>
                    </a:lnTo>
                    <a:lnTo>
                      <a:pt x="21" y="24"/>
                    </a:lnTo>
                    <a:lnTo>
                      <a:pt x="23" y="21"/>
                    </a:lnTo>
                    <a:lnTo>
                      <a:pt x="26" y="19"/>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301" name="Freeform 125"/>
              <p:cNvSpPr>
                <a:spLocks/>
              </p:cNvSpPr>
              <p:nvPr/>
            </p:nvSpPr>
            <p:spPr bwMode="auto">
              <a:xfrm>
                <a:off x="1994" y="3093"/>
                <a:ext cx="59" cy="64"/>
              </a:xfrm>
              <a:custGeom>
                <a:avLst/>
                <a:gdLst/>
                <a:ahLst/>
                <a:cxnLst>
                  <a:cxn ang="0">
                    <a:pos x="26" y="14"/>
                  </a:cxn>
                  <a:cxn ang="0">
                    <a:pos x="26" y="11"/>
                  </a:cxn>
                  <a:cxn ang="0">
                    <a:pos x="24" y="7"/>
                  </a:cxn>
                  <a:cxn ang="0">
                    <a:pos x="21" y="4"/>
                  </a:cxn>
                  <a:cxn ang="0">
                    <a:pos x="19" y="2"/>
                  </a:cxn>
                  <a:cxn ang="0">
                    <a:pos x="16" y="2"/>
                  </a:cxn>
                  <a:cxn ang="0">
                    <a:pos x="12" y="0"/>
                  </a:cxn>
                  <a:cxn ang="0">
                    <a:pos x="9" y="2"/>
                  </a:cxn>
                  <a:cxn ang="0">
                    <a:pos x="7" y="2"/>
                  </a:cxn>
                  <a:cxn ang="0">
                    <a:pos x="2" y="4"/>
                  </a:cxn>
                  <a:cxn ang="0">
                    <a:pos x="2" y="7"/>
                  </a:cxn>
                  <a:cxn ang="0">
                    <a:pos x="0" y="11"/>
                  </a:cxn>
                  <a:cxn ang="0">
                    <a:pos x="0" y="14"/>
                  </a:cxn>
                  <a:cxn ang="0">
                    <a:pos x="0" y="18"/>
                  </a:cxn>
                  <a:cxn ang="0">
                    <a:pos x="2" y="21"/>
                  </a:cxn>
                  <a:cxn ang="0">
                    <a:pos x="2" y="23"/>
                  </a:cxn>
                  <a:cxn ang="0">
                    <a:pos x="7" y="26"/>
                  </a:cxn>
                  <a:cxn ang="0">
                    <a:pos x="9" y="28"/>
                  </a:cxn>
                  <a:cxn ang="0">
                    <a:pos x="12" y="28"/>
                  </a:cxn>
                  <a:cxn ang="0">
                    <a:pos x="16" y="28"/>
                  </a:cxn>
                  <a:cxn ang="0">
                    <a:pos x="19" y="26"/>
                  </a:cxn>
                  <a:cxn ang="0">
                    <a:pos x="21" y="23"/>
                  </a:cxn>
                  <a:cxn ang="0">
                    <a:pos x="24" y="21"/>
                  </a:cxn>
                  <a:cxn ang="0">
                    <a:pos x="26" y="18"/>
                  </a:cxn>
                  <a:cxn ang="0">
                    <a:pos x="26" y="14"/>
                  </a:cxn>
                </a:cxnLst>
                <a:rect l="0" t="0" r="r" b="b"/>
                <a:pathLst>
                  <a:path w="26" h="28">
                    <a:moveTo>
                      <a:pt x="26" y="14"/>
                    </a:moveTo>
                    <a:lnTo>
                      <a:pt x="26" y="11"/>
                    </a:lnTo>
                    <a:lnTo>
                      <a:pt x="24" y="7"/>
                    </a:lnTo>
                    <a:lnTo>
                      <a:pt x="21" y="4"/>
                    </a:lnTo>
                    <a:lnTo>
                      <a:pt x="19" y="2"/>
                    </a:lnTo>
                    <a:lnTo>
                      <a:pt x="16" y="2"/>
                    </a:lnTo>
                    <a:lnTo>
                      <a:pt x="12" y="0"/>
                    </a:lnTo>
                    <a:lnTo>
                      <a:pt x="9" y="2"/>
                    </a:lnTo>
                    <a:lnTo>
                      <a:pt x="7" y="2"/>
                    </a:lnTo>
                    <a:lnTo>
                      <a:pt x="2" y="4"/>
                    </a:lnTo>
                    <a:lnTo>
                      <a:pt x="2" y="7"/>
                    </a:lnTo>
                    <a:lnTo>
                      <a:pt x="0" y="11"/>
                    </a:lnTo>
                    <a:lnTo>
                      <a:pt x="0" y="14"/>
                    </a:lnTo>
                    <a:lnTo>
                      <a:pt x="0" y="18"/>
                    </a:lnTo>
                    <a:lnTo>
                      <a:pt x="2" y="21"/>
                    </a:lnTo>
                    <a:lnTo>
                      <a:pt x="2" y="23"/>
                    </a:lnTo>
                    <a:lnTo>
                      <a:pt x="7" y="26"/>
                    </a:lnTo>
                    <a:lnTo>
                      <a:pt x="9" y="28"/>
                    </a:lnTo>
                    <a:lnTo>
                      <a:pt x="12" y="28"/>
                    </a:lnTo>
                    <a:lnTo>
                      <a:pt x="16" y="28"/>
                    </a:lnTo>
                    <a:lnTo>
                      <a:pt x="19" y="26"/>
                    </a:lnTo>
                    <a:lnTo>
                      <a:pt x="21" y="23"/>
                    </a:lnTo>
                    <a:lnTo>
                      <a:pt x="24" y="21"/>
                    </a:lnTo>
                    <a:lnTo>
                      <a:pt x="26" y="18"/>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02" name="Freeform 126"/>
              <p:cNvSpPr>
                <a:spLocks/>
              </p:cNvSpPr>
              <p:nvPr/>
            </p:nvSpPr>
            <p:spPr bwMode="auto">
              <a:xfrm>
                <a:off x="2281" y="3086"/>
                <a:ext cx="59" cy="60"/>
              </a:xfrm>
              <a:custGeom>
                <a:avLst/>
                <a:gdLst/>
                <a:ahLst/>
                <a:cxnLst>
                  <a:cxn ang="0">
                    <a:pos x="26" y="14"/>
                  </a:cxn>
                  <a:cxn ang="0">
                    <a:pos x="26" y="10"/>
                  </a:cxn>
                  <a:cxn ang="0">
                    <a:pos x="24" y="7"/>
                  </a:cxn>
                  <a:cxn ang="0">
                    <a:pos x="22" y="5"/>
                  </a:cxn>
                  <a:cxn ang="0">
                    <a:pos x="19" y="3"/>
                  </a:cxn>
                  <a:cxn ang="0">
                    <a:pos x="17" y="0"/>
                  </a:cxn>
                  <a:cxn ang="0">
                    <a:pos x="12" y="0"/>
                  </a:cxn>
                  <a:cxn ang="0">
                    <a:pos x="10" y="0"/>
                  </a:cxn>
                  <a:cxn ang="0">
                    <a:pos x="8" y="3"/>
                  </a:cxn>
                  <a:cxn ang="0">
                    <a:pos x="3" y="5"/>
                  </a:cxn>
                  <a:cxn ang="0">
                    <a:pos x="0" y="7"/>
                  </a:cxn>
                  <a:cxn ang="0">
                    <a:pos x="0" y="10"/>
                  </a:cxn>
                  <a:cxn ang="0">
                    <a:pos x="0" y="14"/>
                  </a:cxn>
                  <a:cxn ang="0">
                    <a:pos x="0" y="17"/>
                  </a:cxn>
                  <a:cxn ang="0">
                    <a:pos x="0" y="19"/>
                  </a:cxn>
                  <a:cxn ang="0">
                    <a:pos x="3" y="24"/>
                  </a:cxn>
                  <a:cxn ang="0">
                    <a:pos x="8" y="24"/>
                  </a:cxn>
                  <a:cxn ang="0">
                    <a:pos x="10" y="26"/>
                  </a:cxn>
                  <a:cxn ang="0">
                    <a:pos x="12" y="26"/>
                  </a:cxn>
                  <a:cxn ang="0">
                    <a:pos x="17" y="26"/>
                  </a:cxn>
                  <a:cxn ang="0">
                    <a:pos x="19" y="24"/>
                  </a:cxn>
                  <a:cxn ang="0">
                    <a:pos x="22" y="24"/>
                  </a:cxn>
                  <a:cxn ang="0">
                    <a:pos x="24" y="19"/>
                  </a:cxn>
                  <a:cxn ang="0">
                    <a:pos x="26" y="17"/>
                  </a:cxn>
                  <a:cxn ang="0">
                    <a:pos x="26" y="14"/>
                  </a:cxn>
                </a:cxnLst>
                <a:rect l="0" t="0" r="r" b="b"/>
                <a:pathLst>
                  <a:path w="26" h="26">
                    <a:moveTo>
                      <a:pt x="26" y="14"/>
                    </a:moveTo>
                    <a:lnTo>
                      <a:pt x="26" y="10"/>
                    </a:lnTo>
                    <a:lnTo>
                      <a:pt x="24" y="7"/>
                    </a:lnTo>
                    <a:lnTo>
                      <a:pt x="22" y="5"/>
                    </a:lnTo>
                    <a:lnTo>
                      <a:pt x="19" y="3"/>
                    </a:lnTo>
                    <a:lnTo>
                      <a:pt x="17" y="0"/>
                    </a:lnTo>
                    <a:lnTo>
                      <a:pt x="12" y="0"/>
                    </a:lnTo>
                    <a:lnTo>
                      <a:pt x="10" y="0"/>
                    </a:lnTo>
                    <a:lnTo>
                      <a:pt x="8" y="3"/>
                    </a:lnTo>
                    <a:lnTo>
                      <a:pt x="3" y="5"/>
                    </a:lnTo>
                    <a:lnTo>
                      <a:pt x="0" y="7"/>
                    </a:lnTo>
                    <a:lnTo>
                      <a:pt x="0" y="10"/>
                    </a:lnTo>
                    <a:lnTo>
                      <a:pt x="0" y="14"/>
                    </a:lnTo>
                    <a:lnTo>
                      <a:pt x="0" y="17"/>
                    </a:lnTo>
                    <a:lnTo>
                      <a:pt x="0" y="19"/>
                    </a:lnTo>
                    <a:lnTo>
                      <a:pt x="3" y="24"/>
                    </a:lnTo>
                    <a:lnTo>
                      <a:pt x="8" y="24"/>
                    </a:lnTo>
                    <a:lnTo>
                      <a:pt x="10" y="26"/>
                    </a:lnTo>
                    <a:lnTo>
                      <a:pt x="12" y="26"/>
                    </a:lnTo>
                    <a:lnTo>
                      <a:pt x="17" y="26"/>
                    </a:lnTo>
                    <a:lnTo>
                      <a:pt x="19" y="24"/>
                    </a:lnTo>
                    <a:lnTo>
                      <a:pt x="22" y="24"/>
                    </a:lnTo>
                    <a:lnTo>
                      <a:pt x="24" y="19"/>
                    </a:lnTo>
                    <a:lnTo>
                      <a:pt x="26" y="17"/>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303" name="Freeform 127"/>
              <p:cNvSpPr>
                <a:spLocks/>
              </p:cNvSpPr>
              <p:nvPr/>
            </p:nvSpPr>
            <p:spPr bwMode="auto">
              <a:xfrm>
                <a:off x="2139" y="3086"/>
                <a:ext cx="59" cy="67"/>
              </a:xfrm>
              <a:custGeom>
                <a:avLst/>
                <a:gdLst/>
                <a:ahLst/>
                <a:cxnLst>
                  <a:cxn ang="0">
                    <a:pos x="26" y="14"/>
                  </a:cxn>
                  <a:cxn ang="0">
                    <a:pos x="26" y="12"/>
                  </a:cxn>
                  <a:cxn ang="0">
                    <a:pos x="23" y="7"/>
                  </a:cxn>
                  <a:cxn ang="0">
                    <a:pos x="21" y="5"/>
                  </a:cxn>
                  <a:cxn ang="0">
                    <a:pos x="19" y="3"/>
                  </a:cxn>
                  <a:cxn ang="0">
                    <a:pos x="16" y="3"/>
                  </a:cxn>
                  <a:cxn ang="0">
                    <a:pos x="12" y="0"/>
                  </a:cxn>
                  <a:cxn ang="0">
                    <a:pos x="9" y="3"/>
                  </a:cxn>
                  <a:cxn ang="0">
                    <a:pos x="7" y="3"/>
                  </a:cxn>
                  <a:cxn ang="0">
                    <a:pos x="2" y="5"/>
                  </a:cxn>
                  <a:cxn ang="0">
                    <a:pos x="2" y="7"/>
                  </a:cxn>
                  <a:cxn ang="0">
                    <a:pos x="0" y="12"/>
                  </a:cxn>
                  <a:cxn ang="0">
                    <a:pos x="0" y="14"/>
                  </a:cxn>
                  <a:cxn ang="0">
                    <a:pos x="0" y="19"/>
                  </a:cxn>
                  <a:cxn ang="0">
                    <a:pos x="2" y="21"/>
                  </a:cxn>
                  <a:cxn ang="0">
                    <a:pos x="2" y="24"/>
                  </a:cxn>
                  <a:cxn ang="0">
                    <a:pos x="7" y="26"/>
                  </a:cxn>
                  <a:cxn ang="0">
                    <a:pos x="9" y="29"/>
                  </a:cxn>
                  <a:cxn ang="0">
                    <a:pos x="12" y="29"/>
                  </a:cxn>
                  <a:cxn ang="0">
                    <a:pos x="16" y="29"/>
                  </a:cxn>
                  <a:cxn ang="0">
                    <a:pos x="19" y="26"/>
                  </a:cxn>
                  <a:cxn ang="0">
                    <a:pos x="21" y="24"/>
                  </a:cxn>
                  <a:cxn ang="0">
                    <a:pos x="23" y="21"/>
                  </a:cxn>
                  <a:cxn ang="0">
                    <a:pos x="26" y="19"/>
                  </a:cxn>
                  <a:cxn ang="0">
                    <a:pos x="26" y="14"/>
                  </a:cxn>
                </a:cxnLst>
                <a:rect l="0" t="0" r="r" b="b"/>
                <a:pathLst>
                  <a:path w="26" h="29">
                    <a:moveTo>
                      <a:pt x="26" y="14"/>
                    </a:moveTo>
                    <a:lnTo>
                      <a:pt x="26" y="12"/>
                    </a:lnTo>
                    <a:lnTo>
                      <a:pt x="23" y="7"/>
                    </a:lnTo>
                    <a:lnTo>
                      <a:pt x="21" y="5"/>
                    </a:lnTo>
                    <a:lnTo>
                      <a:pt x="19" y="3"/>
                    </a:lnTo>
                    <a:lnTo>
                      <a:pt x="16" y="3"/>
                    </a:lnTo>
                    <a:lnTo>
                      <a:pt x="12" y="0"/>
                    </a:lnTo>
                    <a:lnTo>
                      <a:pt x="9" y="3"/>
                    </a:lnTo>
                    <a:lnTo>
                      <a:pt x="7" y="3"/>
                    </a:lnTo>
                    <a:lnTo>
                      <a:pt x="2" y="5"/>
                    </a:lnTo>
                    <a:lnTo>
                      <a:pt x="2" y="7"/>
                    </a:lnTo>
                    <a:lnTo>
                      <a:pt x="0" y="12"/>
                    </a:lnTo>
                    <a:lnTo>
                      <a:pt x="0" y="14"/>
                    </a:lnTo>
                    <a:lnTo>
                      <a:pt x="0" y="19"/>
                    </a:lnTo>
                    <a:lnTo>
                      <a:pt x="2" y="21"/>
                    </a:lnTo>
                    <a:lnTo>
                      <a:pt x="2" y="24"/>
                    </a:lnTo>
                    <a:lnTo>
                      <a:pt x="7" y="26"/>
                    </a:lnTo>
                    <a:lnTo>
                      <a:pt x="9" y="29"/>
                    </a:lnTo>
                    <a:lnTo>
                      <a:pt x="12" y="29"/>
                    </a:lnTo>
                    <a:lnTo>
                      <a:pt x="16" y="29"/>
                    </a:lnTo>
                    <a:lnTo>
                      <a:pt x="19" y="26"/>
                    </a:lnTo>
                    <a:lnTo>
                      <a:pt x="21" y="24"/>
                    </a:lnTo>
                    <a:lnTo>
                      <a:pt x="23" y="21"/>
                    </a:lnTo>
                    <a:lnTo>
                      <a:pt x="26" y="19"/>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04" name="Freeform 128"/>
              <p:cNvSpPr>
                <a:spLocks/>
              </p:cNvSpPr>
              <p:nvPr/>
            </p:nvSpPr>
            <p:spPr bwMode="auto">
              <a:xfrm>
                <a:off x="2426" y="3081"/>
                <a:ext cx="59" cy="65"/>
              </a:xfrm>
              <a:custGeom>
                <a:avLst/>
                <a:gdLst/>
                <a:ahLst/>
                <a:cxnLst>
                  <a:cxn ang="0">
                    <a:pos x="26" y="14"/>
                  </a:cxn>
                  <a:cxn ang="0">
                    <a:pos x="26" y="12"/>
                  </a:cxn>
                  <a:cxn ang="0">
                    <a:pos x="24" y="7"/>
                  </a:cxn>
                  <a:cxn ang="0">
                    <a:pos x="22" y="5"/>
                  </a:cxn>
                  <a:cxn ang="0">
                    <a:pos x="19" y="2"/>
                  </a:cxn>
                  <a:cxn ang="0">
                    <a:pos x="17" y="2"/>
                  </a:cxn>
                  <a:cxn ang="0">
                    <a:pos x="12" y="0"/>
                  </a:cxn>
                  <a:cxn ang="0">
                    <a:pos x="10" y="2"/>
                  </a:cxn>
                  <a:cxn ang="0">
                    <a:pos x="7" y="2"/>
                  </a:cxn>
                  <a:cxn ang="0">
                    <a:pos x="3" y="5"/>
                  </a:cxn>
                  <a:cxn ang="0">
                    <a:pos x="0" y="7"/>
                  </a:cxn>
                  <a:cxn ang="0">
                    <a:pos x="0" y="12"/>
                  </a:cxn>
                  <a:cxn ang="0">
                    <a:pos x="0" y="14"/>
                  </a:cxn>
                  <a:cxn ang="0">
                    <a:pos x="0" y="16"/>
                  </a:cxn>
                  <a:cxn ang="0">
                    <a:pos x="0" y="21"/>
                  </a:cxn>
                  <a:cxn ang="0">
                    <a:pos x="3" y="23"/>
                  </a:cxn>
                  <a:cxn ang="0">
                    <a:pos x="7" y="26"/>
                  </a:cxn>
                  <a:cxn ang="0">
                    <a:pos x="10" y="26"/>
                  </a:cxn>
                  <a:cxn ang="0">
                    <a:pos x="12" y="28"/>
                  </a:cxn>
                  <a:cxn ang="0">
                    <a:pos x="17" y="26"/>
                  </a:cxn>
                  <a:cxn ang="0">
                    <a:pos x="19" y="26"/>
                  </a:cxn>
                  <a:cxn ang="0">
                    <a:pos x="22" y="23"/>
                  </a:cxn>
                  <a:cxn ang="0">
                    <a:pos x="24" y="21"/>
                  </a:cxn>
                  <a:cxn ang="0">
                    <a:pos x="26" y="16"/>
                  </a:cxn>
                  <a:cxn ang="0">
                    <a:pos x="26" y="14"/>
                  </a:cxn>
                </a:cxnLst>
                <a:rect l="0" t="0" r="r" b="b"/>
                <a:pathLst>
                  <a:path w="26" h="28">
                    <a:moveTo>
                      <a:pt x="26" y="14"/>
                    </a:moveTo>
                    <a:lnTo>
                      <a:pt x="26" y="12"/>
                    </a:lnTo>
                    <a:lnTo>
                      <a:pt x="24" y="7"/>
                    </a:lnTo>
                    <a:lnTo>
                      <a:pt x="22" y="5"/>
                    </a:lnTo>
                    <a:lnTo>
                      <a:pt x="19" y="2"/>
                    </a:lnTo>
                    <a:lnTo>
                      <a:pt x="17" y="2"/>
                    </a:lnTo>
                    <a:lnTo>
                      <a:pt x="12" y="0"/>
                    </a:lnTo>
                    <a:lnTo>
                      <a:pt x="10" y="2"/>
                    </a:lnTo>
                    <a:lnTo>
                      <a:pt x="7" y="2"/>
                    </a:lnTo>
                    <a:lnTo>
                      <a:pt x="3" y="5"/>
                    </a:lnTo>
                    <a:lnTo>
                      <a:pt x="0" y="7"/>
                    </a:lnTo>
                    <a:lnTo>
                      <a:pt x="0" y="12"/>
                    </a:lnTo>
                    <a:lnTo>
                      <a:pt x="0" y="14"/>
                    </a:lnTo>
                    <a:lnTo>
                      <a:pt x="0" y="16"/>
                    </a:lnTo>
                    <a:lnTo>
                      <a:pt x="0" y="21"/>
                    </a:lnTo>
                    <a:lnTo>
                      <a:pt x="3" y="23"/>
                    </a:lnTo>
                    <a:lnTo>
                      <a:pt x="7" y="26"/>
                    </a:lnTo>
                    <a:lnTo>
                      <a:pt x="10" y="26"/>
                    </a:lnTo>
                    <a:lnTo>
                      <a:pt x="12" y="28"/>
                    </a:lnTo>
                    <a:lnTo>
                      <a:pt x="17" y="26"/>
                    </a:lnTo>
                    <a:lnTo>
                      <a:pt x="19" y="26"/>
                    </a:lnTo>
                    <a:lnTo>
                      <a:pt x="22" y="23"/>
                    </a:lnTo>
                    <a:lnTo>
                      <a:pt x="24" y="21"/>
                    </a:lnTo>
                    <a:lnTo>
                      <a:pt x="26" y="16"/>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305" name="Freeform 129"/>
              <p:cNvSpPr>
                <a:spLocks/>
              </p:cNvSpPr>
              <p:nvPr/>
            </p:nvSpPr>
            <p:spPr bwMode="auto">
              <a:xfrm>
                <a:off x="2281" y="3086"/>
                <a:ext cx="59" cy="60"/>
              </a:xfrm>
              <a:custGeom>
                <a:avLst/>
                <a:gdLst/>
                <a:ahLst/>
                <a:cxnLst>
                  <a:cxn ang="0">
                    <a:pos x="26" y="14"/>
                  </a:cxn>
                  <a:cxn ang="0">
                    <a:pos x="26" y="10"/>
                  </a:cxn>
                  <a:cxn ang="0">
                    <a:pos x="24" y="7"/>
                  </a:cxn>
                  <a:cxn ang="0">
                    <a:pos x="22" y="5"/>
                  </a:cxn>
                  <a:cxn ang="0">
                    <a:pos x="19" y="3"/>
                  </a:cxn>
                  <a:cxn ang="0">
                    <a:pos x="17" y="0"/>
                  </a:cxn>
                  <a:cxn ang="0">
                    <a:pos x="12" y="0"/>
                  </a:cxn>
                  <a:cxn ang="0">
                    <a:pos x="10" y="0"/>
                  </a:cxn>
                  <a:cxn ang="0">
                    <a:pos x="8" y="3"/>
                  </a:cxn>
                  <a:cxn ang="0">
                    <a:pos x="3" y="5"/>
                  </a:cxn>
                  <a:cxn ang="0">
                    <a:pos x="0" y="7"/>
                  </a:cxn>
                  <a:cxn ang="0">
                    <a:pos x="0" y="10"/>
                  </a:cxn>
                  <a:cxn ang="0">
                    <a:pos x="0" y="14"/>
                  </a:cxn>
                  <a:cxn ang="0">
                    <a:pos x="0" y="17"/>
                  </a:cxn>
                  <a:cxn ang="0">
                    <a:pos x="0" y="19"/>
                  </a:cxn>
                  <a:cxn ang="0">
                    <a:pos x="3" y="24"/>
                  </a:cxn>
                  <a:cxn ang="0">
                    <a:pos x="8" y="24"/>
                  </a:cxn>
                  <a:cxn ang="0">
                    <a:pos x="10" y="26"/>
                  </a:cxn>
                  <a:cxn ang="0">
                    <a:pos x="12" y="26"/>
                  </a:cxn>
                  <a:cxn ang="0">
                    <a:pos x="17" y="26"/>
                  </a:cxn>
                  <a:cxn ang="0">
                    <a:pos x="19" y="24"/>
                  </a:cxn>
                  <a:cxn ang="0">
                    <a:pos x="22" y="24"/>
                  </a:cxn>
                  <a:cxn ang="0">
                    <a:pos x="24" y="19"/>
                  </a:cxn>
                  <a:cxn ang="0">
                    <a:pos x="26" y="17"/>
                  </a:cxn>
                  <a:cxn ang="0">
                    <a:pos x="26" y="14"/>
                  </a:cxn>
                </a:cxnLst>
                <a:rect l="0" t="0" r="r" b="b"/>
                <a:pathLst>
                  <a:path w="26" h="26">
                    <a:moveTo>
                      <a:pt x="26" y="14"/>
                    </a:moveTo>
                    <a:lnTo>
                      <a:pt x="26" y="10"/>
                    </a:lnTo>
                    <a:lnTo>
                      <a:pt x="24" y="7"/>
                    </a:lnTo>
                    <a:lnTo>
                      <a:pt x="22" y="5"/>
                    </a:lnTo>
                    <a:lnTo>
                      <a:pt x="19" y="3"/>
                    </a:lnTo>
                    <a:lnTo>
                      <a:pt x="17" y="0"/>
                    </a:lnTo>
                    <a:lnTo>
                      <a:pt x="12" y="0"/>
                    </a:lnTo>
                    <a:lnTo>
                      <a:pt x="10" y="0"/>
                    </a:lnTo>
                    <a:lnTo>
                      <a:pt x="8" y="3"/>
                    </a:lnTo>
                    <a:lnTo>
                      <a:pt x="3" y="5"/>
                    </a:lnTo>
                    <a:lnTo>
                      <a:pt x="0" y="7"/>
                    </a:lnTo>
                    <a:lnTo>
                      <a:pt x="0" y="10"/>
                    </a:lnTo>
                    <a:lnTo>
                      <a:pt x="0" y="14"/>
                    </a:lnTo>
                    <a:lnTo>
                      <a:pt x="0" y="17"/>
                    </a:lnTo>
                    <a:lnTo>
                      <a:pt x="0" y="19"/>
                    </a:lnTo>
                    <a:lnTo>
                      <a:pt x="3" y="24"/>
                    </a:lnTo>
                    <a:lnTo>
                      <a:pt x="8" y="24"/>
                    </a:lnTo>
                    <a:lnTo>
                      <a:pt x="10" y="26"/>
                    </a:lnTo>
                    <a:lnTo>
                      <a:pt x="12" y="26"/>
                    </a:lnTo>
                    <a:lnTo>
                      <a:pt x="17" y="26"/>
                    </a:lnTo>
                    <a:lnTo>
                      <a:pt x="19" y="24"/>
                    </a:lnTo>
                    <a:lnTo>
                      <a:pt x="22" y="24"/>
                    </a:lnTo>
                    <a:lnTo>
                      <a:pt x="24" y="19"/>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06" name="Freeform 130"/>
              <p:cNvSpPr>
                <a:spLocks/>
              </p:cNvSpPr>
              <p:nvPr/>
            </p:nvSpPr>
            <p:spPr bwMode="auto">
              <a:xfrm>
                <a:off x="2571" y="3081"/>
                <a:ext cx="59" cy="65"/>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7" y="2"/>
                  </a:cxn>
                  <a:cxn ang="0">
                    <a:pos x="2" y="5"/>
                  </a:cxn>
                  <a:cxn ang="0">
                    <a:pos x="0" y="7"/>
                  </a:cxn>
                  <a:cxn ang="0">
                    <a:pos x="0" y="12"/>
                  </a:cxn>
                  <a:cxn ang="0">
                    <a:pos x="0" y="14"/>
                  </a:cxn>
                  <a:cxn ang="0">
                    <a:pos x="0" y="16"/>
                  </a:cxn>
                  <a:cxn ang="0">
                    <a:pos x="0" y="21"/>
                  </a:cxn>
                  <a:cxn ang="0">
                    <a:pos x="2" y="23"/>
                  </a:cxn>
                  <a:cxn ang="0">
                    <a:pos x="7" y="26"/>
                  </a:cxn>
                  <a:cxn ang="0">
                    <a:pos x="10" y="26"/>
                  </a:cxn>
                  <a:cxn ang="0">
                    <a:pos x="12" y="28"/>
                  </a:cxn>
                  <a:cxn ang="0">
                    <a:pos x="17" y="26"/>
                  </a:cxn>
                  <a:cxn ang="0">
                    <a:pos x="19" y="26"/>
                  </a:cxn>
                  <a:cxn ang="0">
                    <a:pos x="21" y="23"/>
                  </a:cxn>
                  <a:cxn ang="0">
                    <a:pos x="24" y="21"/>
                  </a:cxn>
                  <a:cxn ang="0">
                    <a:pos x="26" y="16"/>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7" y="2"/>
                    </a:lnTo>
                    <a:lnTo>
                      <a:pt x="2" y="5"/>
                    </a:lnTo>
                    <a:lnTo>
                      <a:pt x="0" y="7"/>
                    </a:lnTo>
                    <a:lnTo>
                      <a:pt x="0" y="12"/>
                    </a:lnTo>
                    <a:lnTo>
                      <a:pt x="0" y="14"/>
                    </a:lnTo>
                    <a:lnTo>
                      <a:pt x="0" y="16"/>
                    </a:lnTo>
                    <a:lnTo>
                      <a:pt x="0" y="21"/>
                    </a:lnTo>
                    <a:lnTo>
                      <a:pt x="2" y="23"/>
                    </a:lnTo>
                    <a:lnTo>
                      <a:pt x="7" y="26"/>
                    </a:lnTo>
                    <a:lnTo>
                      <a:pt x="10" y="26"/>
                    </a:lnTo>
                    <a:lnTo>
                      <a:pt x="12" y="28"/>
                    </a:lnTo>
                    <a:lnTo>
                      <a:pt x="17" y="26"/>
                    </a:lnTo>
                    <a:lnTo>
                      <a:pt x="19" y="26"/>
                    </a:lnTo>
                    <a:lnTo>
                      <a:pt x="21" y="23"/>
                    </a:lnTo>
                    <a:lnTo>
                      <a:pt x="24" y="21"/>
                    </a:lnTo>
                    <a:lnTo>
                      <a:pt x="26" y="16"/>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307" name="Freeform 131"/>
              <p:cNvSpPr>
                <a:spLocks/>
              </p:cNvSpPr>
              <p:nvPr/>
            </p:nvSpPr>
            <p:spPr bwMode="auto">
              <a:xfrm>
                <a:off x="2426" y="3081"/>
                <a:ext cx="59" cy="65"/>
              </a:xfrm>
              <a:custGeom>
                <a:avLst/>
                <a:gdLst/>
                <a:ahLst/>
                <a:cxnLst>
                  <a:cxn ang="0">
                    <a:pos x="26" y="14"/>
                  </a:cxn>
                  <a:cxn ang="0">
                    <a:pos x="26" y="12"/>
                  </a:cxn>
                  <a:cxn ang="0">
                    <a:pos x="24" y="7"/>
                  </a:cxn>
                  <a:cxn ang="0">
                    <a:pos x="22" y="5"/>
                  </a:cxn>
                  <a:cxn ang="0">
                    <a:pos x="19" y="2"/>
                  </a:cxn>
                  <a:cxn ang="0">
                    <a:pos x="17" y="2"/>
                  </a:cxn>
                  <a:cxn ang="0">
                    <a:pos x="12" y="0"/>
                  </a:cxn>
                  <a:cxn ang="0">
                    <a:pos x="10" y="2"/>
                  </a:cxn>
                  <a:cxn ang="0">
                    <a:pos x="7" y="2"/>
                  </a:cxn>
                  <a:cxn ang="0">
                    <a:pos x="3" y="5"/>
                  </a:cxn>
                  <a:cxn ang="0">
                    <a:pos x="0" y="7"/>
                  </a:cxn>
                  <a:cxn ang="0">
                    <a:pos x="0" y="12"/>
                  </a:cxn>
                  <a:cxn ang="0">
                    <a:pos x="0" y="14"/>
                  </a:cxn>
                  <a:cxn ang="0">
                    <a:pos x="0" y="16"/>
                  </a:cxn>
                  <a:cxn ang="0">
                    <a:pos x="0" y="21"/>
                  </a:cxn>
                  <a:cxn ang="0">
                    <a:pos x="3" y="23"/>
                  </a:cxn>
                  <a:cxn ang="0">
                    <a:pos x="7" y="26"/>
                  </a:cxn>
                  <a:cxn ang="0">
                    <a:pos x="10" y="26"/>
                  </a:cxn>
                  <a:cxn ang="0">
                    <a:pos x="12" y="28"/>
                  </a:cxn>
                  <a:cxn ang="0">
                    <a:pos x="17" y="26"/>
                  </a:cxn>
                  <a:cxn ang="0">
                    <a:pos x="19" y="26"/>
                  </a:cxn>
                  <a:cxn ang="0">
                    <a:pos x="22" y="23"/>
                  </a:cxn>
                  <a:cxn ang="0">
                    <a:pos x="24" y="21"/>
                  </a:cxn>
                  <a:cxn ang="0">
                    <a:pos x="26" y="16"/>
                  </a:cxn>
                  <a:cxn ang="0">
                    <a:pos x="26" y="14"/>
                  </a:cxn>
                </a:cxnLst>
                <a:rect l="0" t="0" r="r" b="b"/>
                <a:pathLst>
                  <a:path w="26" h="28">
                    <a:moveTo>
                      <a:pt x="26" y="14"/>
                    </a:moveTo>
                    <a:lnTo>
                      <a:pt x="26" y="12"/>
                    </a:lnTo>
                    <a:lnTo>
                      <a:pt x="24" y="7"/>
                    </a:lnTo>
                    <a:lnTo>
                      <a:pt x="22" y="5"/>
                    </a:lnTo>
                    <a:lnTo>
                      <a:pt x="19" y="2"/>
                    </a:lnTo>
                    <a:lnTo>
                      <a:pt x="17" y="2"/>
                    </a:lnTo>
                    <a:lnTo>
                      <a:pt x="12" y="0"/>
                    </a:lnTo>
                    <a:lnTo>
                      <a:pt x="10" y="2"/>
                    </a:lnTo>
                    <a:lnTo>
                      <a:pt x="7" y="2"/>
                    </a:lnTo>
                    <a:lnTo>
                      <a:pt x="3" y="5"/>
                    </a:lnTo>
                    <a:lnTo>
                      <a:pt x="0" y="7"/>
                    </a:lnTo>
                    <a:lnTo>
                      <a:pt x="0" y="12"/>
                    </a:lnTo>
                    <a:lnTo>
                      <a:pt x="0" y="14"/>
                    </a:lnTo>
                    <a:lnTo>
                      <a:pt x="0" y="16"/>
                    </a:lnTo>
                    <a:lnTo>
                      <a:pt x="0" y="21"/>
                    </a:lnTo>
                    <a:lnTo>
                      <a:pt x="3" y="23"/>
                    </a:lnTo>
                    <a:lnTo>
                      <a:pt x="7" y="26"/>
                    </a:lnTo>
                    <a:lnTo>
                      <a:pt x="10" y="26"/>
                    </a:lnTo>
                    <a:lnTo>
                      <a:pt x="12" y="28"/>
                    </a:lnTo>
                    <a:lnTo>
                      <a:pt x="17" y="26"/>
                    </a:lnTo>
                    <a:lnTo>
                      <a:pt x="19" y="26"/>
                    </a:lnTo>
                    <a:lnTo>
                      <a:pt x="22"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08" name="Freeform 132"/>
              <p:cNvSpPr>
                <a:spLocks/>
              </p:cNvSpPr>
              <p:nvPr/>
            </p:nvSpPr>
            <p:spPr bwMode="auto">
              <a:xfrm>
                <a:off x="2715" y="3081"/>
                <a:ext cx="59" cy="60"/>
              </a:xfrm>
              <a:custGeom>
                <a:avLst/>
                <a:gdLst/>
                <a:ahLst/>
                <a:cxnLst>
                  <a:cxn ang="0">
                    <a:pos x="26" y="12"/>
                  </a:cxn>
                  <a:cxn ang="0">
                    <a:pos x="26" y="9"/>
                  </a:cxn>
                  <a:cxn ang="0">
                    <a:pos x="23" y="5"/>
                  </a:cxn>
                  <a:cxn ang="0">
                    <a:pos x="21" y="2"/>
                  </a:cxn>
                  <a:cxn ang="0">
                    <a:pos x="19" y="0"/>
                  </a:cxn>
                  <a:cxn ang="0">
                    <a:pos x="16" y="0"/>
                  </a:cxn>
                  <a:cxn ang="0">
                    <a:pos x="12" y="0"/>
                  </a:cxn>
                  <a:cxn ang="0">
                    <a:pos x="9" y="0"/>
                  </a:cxn>
                  <a:cxn ang="0">
                    <a:pos x="5" y="0"/>
                  </a:cxn>
                  <a:cxn ang="0">
                    <a:pos x="2" y="2"/>
                  </a:cxn>
                  <a:cxn ang="0">
                    <a:pos x="0" y="5"/>
                  </a:cxn>
                  <a:cxn ang="0">
                    <a:pos x="0" y="9"/>
                  </a:cxn>
                  <a:cxn ang="0">
                    <a:pos x="0" y="12"/>
                  </a:cxn>
                  <a:cxn ang="0">
                    <a:pos x="0" y="16"/>
                  </a:cxn>
                  <a:cxn ang="0">
                    <a:pos x="0" y="19"/>
                  </a:cxn>
                  <a:cxn ang="0">
                    <a:pos x="2" y="21"/>
                  </a:cxn>
                  <a:cxn ang="0">
                    <a:pos x="5" y="23"/>
                  </a:cxn>
                  <a:cxn ang="0">
                    <a:pos x="9" y="26"/>
                  </a:cxn>
                  <a:cxn ang="0">
                    <a:pos x="12" y="26"/>
                  </a:cxn>
                  <a:cxn ang="0">
                    <a:pos x="16" y="26"/>
                  </a:cxn>
                  <a:cxn ang="0">
                    <a:pos x="19" y="23"/>
                  </a:cxn>
                  <a:cxn ang="0">
                    <a:pos x="21" y="21"/>
                  </a:cxn>
                  <a:cxn ang="0">
                    <a:pos x="23" y="19"/>
                  </a:cxn>
                  <a:cxn ang="0">
                    <a:pos x="26" y="16"/>
                  </a:cxn>
                  <a:cxn ang="0">
                    <a:pos x="26" y="12"/>
                  </a:cxn>
                </a:cxnLst>
                <a:rect l="0" t="0" r="r" b="b"/>
                <a:pathLst>
                  <a:path w="26" h="26">
                    <a:moveTo>
                      <a:pt x="26" y="12"/>
                    </a:moveTo>
                    <a:lnTo>
                      <a:pt x="26" y="9"/>
                    </a:lnTo>
                    <a:lnTo>
                      <a:pt x="23" y="5"/>
                    </a:lnTo>
                    <a:lnTo>
                      <a:pt x="21" y="2"/>
                    </a:lnTo>
                    <a:lnTo>
                      <a:pt x="19" y="0"/>
                    </a:lnTo>
                    <a:lnTo>
                      <a:pt x="16" y="0"/>
                    </a:lnTo>
                    <a:lnTo>
                      <a:pt x="12" y="0"/>
                    </a:lnTo>
                    <a:lnTo>
                      <a:pt x="9" y="0"/>
                    </a:lnTo>
                    <a:lnTo>
                      <a:pt x="5" y="0"/>
                    </a:lnTo>
                    <a:lnTo>
                      <a:pt x="2" y="2"/>
                    </a:lnTo>
                    <a:lnTo>
                      <a:pt x="0" y="5"/>
                    </a:lnTo>
                    <a:lnTo>
                      <a:pt x="0" y="9"/>
                    </a:lnTo>
                    <a:lnTo>
                      <a:pt x="0" y="12"/>
                    </a:lnTo>
                    <a:lnTo>
                      <a:pt x="0" y="16"/>
                    </a:lnTo>
                    <a:lnTo>
                      <a:pt x="0" y="19"/>
                    </a:lnTo>
                    <a:lnTo>
                      <a:pt x="2" y="21"/>
                    </a:lnTo>
                    <a:lnTo>
                      <a:pt x="5" y="23"/>
                    </a:lnTo>
                    <a:lnTo>
                      <a:pt x="9" y="26"/>
                    </a:lnTo>
                    <a:lnTo>
                      <a:pt x="12" y="26"/>
                    </a:lnTo>
                    <a:lnTo>
                      <a:pt x="16" y="26"/>
                    </a:lnTo>
                    <a:lnTo>
                      <a:pt x="19" y="23"/>
                    </a:lnTo>
                    <a:lnTo>
                      <a:pt x="21" y="21"/>
                    </a:lnTo>
                    <a:lnTo>
                      <a:pt x="23" y="19"/>
                    </a:lnTo>
                    <a:lnTo>
                      <a:pt x="26" y="16"/>
                    </a:lnTo>
                    <a:lnTo>
                      <a:pt x="26" y="12"/>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309" name="Freeform 133"/>
              <p:cNvSpPr>
                <a:spLocks/>
              </p:cNvSpPr>
              <p:nvPr/>
            </p:nvSpPr>
            <p:spPr bwMode="auto">
              <a:xfrm>
                <a:off x="2571" y="3081"/>
                <a:ext cx="59" cy="65"/>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7" y="2"/>
                  </a:cxn>
                  <a:cxn ang="0">
                    <a:pos x="2" y="5"/>
                  </a:cxn>
                  <a:cxn ang="0">
                    <a:pos x="0" y="7"/>
                  </a:cxn>
                  <a:cxn ang="0">
                    <a:pos x="0" y="12"/>
                  </a:cxn>
                  <a:cxn ang="0">
                    <a:pos x="0" y="14"/>
                  </a:cxn>
                  <a:cxn ang="0">
                    <a:pos x="0" y="16"/>
                  </a:cxn>
                  <a:cxn ang="0">
                    <a:pos x="0" y="21"/>
                  </a:cxn>
                  <a:cxn ang="0">
                    <a:pos x="2" y="23"/>
                  </a:cxn>
                  <a:cxn ang="0">
                    <a:pos x="7" y="26"/>
                  </a:cxn>
                  <a:cxn ang="0">
                    <a:pos x="10" y="26"/>
                  </a:cxn>
                  <a:cxn ang="0">
                    <a:pos x="12" y="28"/>
                  </a:cxn>
                  <a:cxn ang="0">
                    <a:pos x="17" y="26"/>
                  </a:cxn>
                  <a:cxn ang="0">
                    <a:pos x="19" y="26"/>
                  </a:cxn>
                  <a:cxn ang="0">
                    <a:pos x="21" y="23"/>
                  </a:cxn>
                  <a:cxn ang="0">
                    <a:pos x="24" y="21"/>
                  </a:cxn>
                  <a:cxn ang="0">
                    <a:pos x="26" y="16"/>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7" y="2"/>
                    </a:lnTo>
                    <a:lnTo>
                      <a:pt x="2" y="5"/>
                    </a:lnTo>
                    <a:lnTo>
                      <a:pt x="0" y="7"/>
                    </a:lnTo>
                    <a:lnTo>
                      <a:pt x="0" y="12"/>
                    </a:lnTo>
                    <a:lnTo>
                      <a:pt x="0" y="14"/>
                    </a:lnTo>
                    <a:lnTo>
                      <a:pt x="0" y="16"/>
                    </a:lnTo>
                    <a:lnTo>
                      <a:pt x="0" y="21"/>
                    </a:lnTo>
                    <a:lnTo>
                      <a:pt x="2" y="23"/>
                    </a:lnTo>
                    <a:lnTo>
                      <a:pt x="7" y="26"/>
                    </a:lnTo>
                    <a:lnTo>
                      <a:pt x="10" y="26"/>
                    </a:lnTo>
                    <a:lnTo>
                      <a:pt x="12" y="28"/>
                    </a:lnTo>
                    <a:lnTo>
                      <a:pt x="17" y="26"/>
                    </a:lnTo>
                    <a:lnTo>
                      <a:pt x="19" y="26"/>
                    </a:lnTo>
                    <a:lnTo>
                      <a:pt x="21"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10" name="Freeform 134"/>
              <p:cNvSpPr>
                <a:spLocks/>
              </p:cNvSpPr>
              <p:nvPr/>
            </p:nvSpPr>
            <p:spPr bwMode="auto">
              <a:xfrm>
                <a:off x="2860" y="3077"/>
                <a:ext cx="59" cy="57"/>
              </a:xfrm>
              <a:custGeom>
                <a:avLst/>
                <a:gdLst/>
                <a:ahLst/>
                <a:cxnLst>
                  <a:cxn ang="0">
                    <a:pos x="26" y="11"/>
                  </a:cxn>
                  <a:cxn ang="0">
                    <a:pos x="26" y="9"/>
                  </a:cxn>
                  <a:cxn ang="0">
                    <a:pos x="23" y="7"/>
                  </a:cxn>
                  <a:cxn ang="0">
                    <a:pos x="21" y="2"/>
                  </a:cxn>
                  <a:cxn ang="0">
                    <a:pos x="19" y="2"/>
                  </a:cxn>
                  <a:cxn ang="0">
                    <a:pos x="16" y="0"/>
                  </a:cxn>
                  <a:cxn ang="0">
                    <a:pos x="11" y="0"/>
                  </a:cxn>
                  <a:cxn ang="0">
                    <a:pos x="9" y="0"/>
                  </a:cxn>
                  <a:cxn ang="0">
                    <a:pos x="4" y="2"/>
                  </a:cxn>
                  <a:cxn ang="0">
                    <a:pos x="2" y="2"/>
                  </a:cxn>
                  <a:cxn ang="0">
                    <a:pos x="0" y="7"/>
                  </a:cxn>
                  <a:cxn ang="0">
                    <a:pos x="0" y="9"/>
                  </a:cxn>
                  <a:cxn ang="0">
                    <a:pos x="0" y="11"/>
                  </a:cxn>
                  <a:cxn ang="0">
                    <a:pos x="0" y="16"/>
                  </a:cxn>
                  <a:cxn ang="0">
                    <a:pos x="0" y="18"/>
                  </a:cxn>
                  <a:cxn ang="0">
                    <a:pos x="2" y="21"/>
                  </a:cxn>
                  <a:cxn ang="0">
                    <a:pos x="4" y="23"/>
                  </a:cxn>
                  <a:cxn ang="0">
                    <a:pos x="9" y="25"/>
                  </a:cxn>
                  <a:cxn ang="0">
                    <a:pos x="11" y="25"/>
                  </a:cxn>
                  <a:cxn ang="0">
                    <a:pos x="16" y="25"/>
                  </a:cxn>
                  <a:cxn ang="0">
                    <a:pos x="19" y="23"/>
                  </a:cxn>
                  <a:cxn ang="0">
                    <a:pos x="21" y="21"/>
                  </a:cxn>
                  <a:cxn ang="0">
                    <a:pos x="23" y="18"/>
                  </a:cxn>
                  <a:cxn ang="0">
                    <a:pos x="26" y="16"/>
                  </a:cxn>
                  <a:cxn ang="0">
                    <a:pos x="26" y="11"/>
                  </a:cxn>
                </a:cxnLst>
                <a:rect l="0" t="0" r="r" b="b"/>
                <a:pathLst>
                  <a:path w="26" h="25">
                    <a:moveTo>
                      <a:pt x="26" y="11"/>
                    </a:moveTo>
                    <a:lnTo>
                      <a:pt x="26" y="9"/>
                    </a:lnTo>
                    <a:lnTo>
                      <a:pt x="23" y="7"/>
                    </a:lnTo>
                    <a:lnTo>
                      <a:pt x="21" y="2"/>
                    </a:lnTo>
                    <a:lnTo>
                      <a:pt x="19" y="2"/>
                    </a:lnTo>
                    <a:lnTo>
                      <a:pt x="16" y="0"/>
                    </a:lnTo>
                    <a:lnTo>
                      <a:pt x="11" y="0"/>
                    </a:lnTo>
                    <a:lnTo>
                      <a:pt x="9" y="0"/>
                    </a:lnTo>
                    <a:lnTo>
                      <a:pt x="4" y="2"/>
                    </a:lnTo>
                    <a:lnTo>
                      <a:pt x="2" y="2"/>
                    </a:lnTo>
                    <a:lnTo>
                      <a:pt x="0" y="7"/>
                    </a:lnTo>
                    <a:lnTo>
                      <a:pt x="0" y="9"/>
                    </a:lnTo>
                    <a:lnTo>
                      <a:pt x="0" y="11"/>
                    </a:lnTo>
                    <a:lnTo>
                      <a:pt x="0" y="16"/>
                    </a:lnTo>
                    <a:lnTo>
                      <a:pt x="0" y="18"/>
                    </a:lnTo>
                    <a:lnTo>
                      <a:pt x="2" y="21"/>
                    </a:lnTo>
                    <a:lnTo>
                      <a:pt x="4" y="23"/>
                    </a:lnTo>
                    <a:lnTo>
                      <a:pt x="9" y="25"/>
                    </a:lnTo>
                    <a:lnTo>
                      <a:pt x="11" y="25"/>
                    </a:lnTo>
                    <a:lnTo>
                      <a:pt x="16" y="25"/>
                    </a:lnTo>
                    <a:lnTo>
                      <a:pt x="19" y="23"/>
                    </a:lnTo>
                    <a:lnTo>
                      <a:pt x="21" y="21"/>
                    </a:lnTo>
                    <a:lnTo>
                      <a:pt x="23" y="18"/>
                    </a:lnTo>
                    <a:lnTo>
                      <a:pt x="26" y="16"/>
                    </a:lnTo>
                    <a:lnTo>
                      <a:pt x="26" y="11"/>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311" name="Freeform 135"/>
              <p:cNvSpPr>
                <a:spLocks/>
              </p:cNvSpPr>
              <p:nvPr/>
            </p:nvSpPr>
            <p:spPr bwMode="auto">
              <a:xfrm>
                <a:off x="2715" y="3081"/>
                <a:ext cx="59" cy="60"/>
              </a:xfrm>
              <a:custGeom>
                <a:avLst/>
                <a:gdLst/>
                <a:ahLst/>
                <a:cxnLst>
                  <a:cxn ang="0">
                    <a:pos x="26" y="12"/>
                  </a:cxn>
                  <a:cxn ang="0">
                    <a:pos x="26" y="9"/>
                  </a:cxn>
                  <a:cxn ang="0">
                    <a:pos x="23" y="5"/>
                  </a:cxn>
                  <a:cxn ang="0">
                    <a:pos x="21" y="2"/>
                  </a:cxn>
                  <a:cxn ang="0">
                    <a:pos x="19" y="0"/>
                  </a:cxn>
                  <a:cxn ang="0">
                    <a:pos x="16" y="0"/>
                  </a:cxn>
                  <a:cxn ang="0">
                    <a:pos x="12" y="0"/>
                  </a:cxn>
                  <a:cxn ang="0">
                    <a:pos x="9" y="0"/>
                  </a:cxn>
                  <a:cxn ang="0">
                    <a:pos x="5" y="0"/>
                  </a:cxn>
                  <a:cxn ang="0">
                    <a:pos x="2" y="2"/>
                  </a:cxn>
                  <a:cxn ang="0">
                    <a:pos x="0" y="5"/>
                  </a:cxn>
                  <a:cxn ang="0">
                    <a:pos x="0" y="9"/>
                  </a:cxn>
                  <a:cxn ang="0">
                    <a:pos x="0" y="12"/>
                  </a:cxn>
                  <a:cxn ang="0">
                    <a:pos x="0" y="16"/>
                  </a:cxn>
                  <a:cxn ang="0">
                    <a:pos x="0" y="19"/>
                  </a:cxn>
                  <a:cxn ang="0">
                    <a:pos x="2" y="21"/>
                  </a:cxn>
                  <a:cxn ang="0">
                    <a:pos x="5" y="23"/>
                  </a:cxn>
                  <a:cxn ang="0">
                    <a:pos x="9" y="26"/>
                  </a:cxn>
                  <a:cxn ang="0">
                    <a:pos x="12" y="26"/>
                  </a:cxn>
                  <a:cxn ang="0">
                    <a:pos x="16" y="26"/>
                  </a:cxn>
                  <a:cxn ang="0">
                    <a:pos x="19" y="23"/>
                  </a:cxn>
                  <a:cxn ang="0">
                    <a:pos x="21" y="21"/>
                  </a:cxn>
                  <a:cxn ang="0">
                    <a:pos x="23" y="19"/>
                  </a:cxn>
                  <a:cxn ang="0">
                    <a:pos x="26" y="16"/>
                  </a:cxn>
                  <a:cxn ang="0">
                    <a:pos x="26" y="12"/>
                  </a:cxn>
                </a:cxnLst>
                <a:rect l="0" t="0" r="r" b="b"/>
                <a:pathLst>
                  <a:path w="26" h="26">
                    <a:moveTo>
                      <a:pt x="26" y="12"/>
                    </a:moveTo>
                    <a:lnTo>
                      <a:pt x="26" y="9"/>
                    </a:lnTo>
                    <a:lnTo>
                      <a:pt x="23" y="5"/>
                    </a:lnTo>
                    <a:lnTo>
                      <a:pt x="21" y="2"/>
                    </a:lnTo>
                    <a:lnTo>
                      <a:pt x="19" y="0"/>
                    </a:lnTo>
                    <a:lnTo>
                      <a:pt x="16" y="0"/>
                    </a:lnTo>
                    <a:lnTo>
                      <a:pt x="12" y="0"/>
                    </a:lnTo>
                    <a:lnTo>
                      <a:pt x="9" y="0"/>
                    </a:lnTo>
                    <a:lnTo>
                      <a:pt x="5" y="0"/>
                    </a:lnTo>
                    <a:lnTo>
                      <a:pt x="2" y="2"/>
                    </a:lnTo>
                    <a:lnTo>
                      <a:pt x="0" y="5"/>
                    </a:lnTo>
                    <a:lnTo>
                      <a:pt x="0" y="9"/>
                    </a:lnTo>
                    <a:lnTo>
                      <a:pt x="0" y="12"/>
                    </a:lnTo>
                    <a:lnTo>
                      <a:pt x="0" y="16"/>
                    </a:lnTo>
                    <a:lnTo>
                      <a:pt x="0" y="19"/>
                    </a:lnTo>
                    <a:lnTo>
                      <a:pt x="2" y="21"/>
                    </a:lnTo>
                    <a:lnTo>
                      <a:pt x="5" y="23"/>
                    </a:lnTo>
                    <a:lnTo>
                      <a:pt x="9" y="26"/>
                    </a:lnTo>
                    <a:lnTo>
                      <a:pt x="12" y="26"/>
                    </a:lnTo>
                    <a:lnTo>
                      <a:pt x="16" y="26"/>
                    </a:lnTo>
                    <a:lnTo>
                      <a:pt x="19" y="23"/>
                    </a:lnTo>
                    <a:lnTo>
                      <a:pt x="21" y="21"/>
                    </a:lnTo>
                    <a:lnTo>
                      <a:pt x="23" y="19"/>
                    </a:lnTo>
                    <a:lnTo>
                      <a:pt x="26" y="16"/>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12" name="Freeform 136"/>
              <p:cNvSpPr>
                <a:spLocks/>
              </p:cNvSpPr>
              <p:nvPr/>
            </p:nvSpPr>
            <p:spPr bwMode="auto">
              <a:xfrm>
                <a:off x="3003" y="3070"/>
                <a:ext cx="58" cy="60"/>
              </a:xfrm>
              <a:custGeom>
                <a:avLst/>
                <a:gdLst/>
                <a:ahLst/>
                <a:cxnLst>
                  <a:cxn ang="0">
                    <a:pos x="26" y="12"/>
                  </a:cxn>
                  <a:cxn ang="0">
                    <a:pos x="26" y="10"/>
                  </a:cxn>
                  <a:cxn ang="0">
                    <a:pos x="24" y="7"/>
                  </a:cxn>
                  <a:cxn ang="0">
                    <a:pos x="22" y="3"/>
                  </a:cxn>
                  <a:cxn ang="0">
                    <a:pos x="19" y="3"/>
                  </a:cxn>
                  <a:cxn ang="0">
                    <a:pos x="17" y="0"/>
                  </a:cxn>
                  <a:cxn ang="0">
                    <a:pos x="12" y="0"/>
                  </a:cxn>
                  <a:cxn ang="0">
                    <a:pos x="10" y="0"/>
                  </a:cxn>
                  <a:cxn ang="0">
                    <a:pos x="5" y="3"/>
                  </a:cxn>
                  <a:cxn ang="0">
                    <a:pos x="3" y="3"/>
                  </a:cxn>
                  <a:cxn ang="0">
                    <a:pos x="0" y="7"/>
                  </a:cxn>
                  <a:cxn ang="0">
                    <a:pos x="0" y="10"/>
                  </a:cxn>
                  <a:cxn ang="0">
                    <a:pos x="0" y="12"/>
                  </a:cxn>
                  <a:cxn ang="0">
                    <a:pos x="0" y="17"/>
                  </a:cxn>
                  <a:cxn ang="0">
                    <a:pos x="0" y="19"/>
                  </a:cxn>
                  <a:cxn ang="0">
                    <a:pos x="3" y="21"/>
                  </a:cxn>
                  <a:cxn ang="0">
                    <a:pos x="5"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7"/>
                    </a:lnTo>
                    <a:lnTo>
                      <a:pt x="22" y="3"/>
                    </a:lnTo>
                    <a:lnTo>
                      <a:pt x="19" y="3"/>
                    </a:lnTo>
                    <a:lnTo>
                      <a:pt x="17" y="0"/>
                    </a:lnTo>
                    <a:lnTo>
                      <a:pt x="12" y="0"/>
                    </a:lnTo>
                    <a:lnTo>
                      <a:pt x="10" y="0"/>
                    </a:lnTo>
                    <a:lnTo>
                      <a:pt x="5" y="3"/>
                    </a:lnTo>
                    <a:lnTo>
                      <a:pt x="3" y="3"/>
                    </a:lnTo>
                    <a:lnTo>
                      <a:pt x="0" y="7"/>
                    </a:lnTo>
                    <a:lnTo>
                      <a:pt x="0" y="10"/>
                    </a:lnTo>
                    <a:lnTo>
                      <a:pt x="0" y="12"/>
                    </a:lnTo>
                    <a:lnTo>
                      <a:pt x="0" y="17"/>
                    </a:lnTo>
                    <a:lnTo>
                      <a:pt x="0" y="19"/>
                    </a:lnTo>
                    <a:lnTo>
                      <a:pt x="3" y="21"/>
                    </a:lnTo>
                    <a:lnTo>
                      <a:pt x="5" y="24"/>
                    </a:lnTo>
                    <a:lnTo>
                      <a:pt x="10" y="26"/>
                    </a:lnTo>
                    <a:lnTo>
                      <a:pt x="12" y="26"/>
                    </a:lnTo>
                    <a:lnTo>
                      <a:pt x="17" y="26"/>
                    </a:lnTo>
                    <a:lnTo>
                      <a:pt x="19" y="24"/>
                    </a:lnTo>
                    <a:lnTo>
                      <a:pt x="22" y="21"/>
                    </a:lnTo>
                    <a:lnTo>
                      <a:pt x="24" y="19"/>
                    </a:lnTo>
                    <a:lnTo>
                      <a:pt x="26" y="17"/>
                    </a:lnTo>
                    <a:lnTo>
                      <a:pt x="26" y="12"/>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313" name="Freeform 137"/>
              <p:cNvSpPr>
                <a:spLocks/>
              </p:cNvSpPr>
              <p:nvPr/>
            </p:nvSpPr>
            <p:spPr bwMode="auto">
              <a:xfrm>
                <a:off x="2860" y="3077"/>
                <a:ext cx="59" cy="57"/>
              </a:xfrm>
              <a:custGeom>
                <a:avLst/>
                <a:gdLst/>
                <a:ahLst/>
                <a:cxnLst>
                  <a:cxn ang="0">
                    <a:pos x="26" y="11"/>
                  </a:cxn>
                  <a:cxn ang="0">
                    <a:pos x="26" y="9"/>
                  </a:cxn>
                  <a:cxn ang="0">
                    <a:pos x="23" y="7"/>
                  </a:cxn>
                  <a:cxn ang="0">
                    <a:pos x="21" y="2"/>
                  </a:cxn>
                  <a:cxn ang="0">
                    <a:pos x="19" y="2"/>
                  </a:cxn>
                  <a:cxn ang="0">
                    <a:pos x="16" y="0"/>
                  </a:cxn>
                  <a:cxn ang="0">
                    <a:pos x="11" y="0"/>
                  </a:cxn>
                  <a:cxn ang="0">
                    <a:pos x="9" y="0"/>
                  </a:cxn>
                  <a:cxn ang="0">
                    <a:pos x="4" y="2"/>
                  </a:cxn>
                  <a:cxn ang="0">
                    <a:pos x="2" y="2"/>
                  </a:cxn>
                  <a:cxn ang="0">
                    <a:pos x="0" y="7"/>
                  </a:cxn>
                  <a:cxn ang="0">
                    <a:pos x="0" y="9"/>
                  </a:cxn>
                  <a:cxn ang="0">
                    <a:pos x="0" y="11"/>
                  </a:cxn>
                  <a:cxn ang="0">
                    <a:pos x="0" y="16"/>
                  </a:cxn>
                  <a:cxn ang="0">
                    <a:pos x="0" y="18"/>
                  </a:cxn>
                  <a:cxn ang="0">
                    <a:pos x="2" y="21"/>
                  </a:cxn>
                  <a:cxn ang="0">
                    <a:pos x="4" y="23"/>
                  </a:cxn>
                  <a:cxn ang="0">
                    <a:pos x="9" y="25"/>
                  </a:cxn>
                  <a:cxn ang="0">
                    <a:pos x="11" y="25"/>
                  </a:cxn>
                  <a:cxn ang="0">
                    <a:pos x="16" y="25"/>
                  </a:cxn>
                  <a:cxn ang="0">
                    <a:pos x="19" y="23"/>
                  </a:cxn>
                  <a:cxn ang="0">
                    <a:pos x="21" y="21"/>
                  </a:cxn>
                  <a:cxn ang="0">
                    <a:pos x="23" y="18"/>
                  </a:cxn>
                  <a:cxn ang="0">
                    <a:pos x="26" y="16"/>
                  </a:cxn>
                  <a:cxn ang="0">
                    <a:pos x="26" y="11"/>
                  </a:cxn>
                </a:cxnLst>
                <a:rect l="0" t="0" r="r" b="b"/>
                <a:pathLst>
                  <a:path w="26" h="25">
                    <a:moveTo>
                      <a:pt x="26" y="11"/>
                    </a:moveTo>
                    <a:lnTo>
                      <a:pt x="26" y="9"/>
                    </a:lnTo>
                    <a:lnTo>
                      <a:pt x="23" y="7"/>
                    </a:lnTo>
                    <a:lnTo>
                      <a:pt x="21" y="2"/>
                    </a:lnTo>
                    <a:lnTo>
                      <a:pt x="19" y="2"/>
                    </a:lnTo>
                    <a:lnTo>
                      <a:pt x="16" y="0"/>
                    </a:lnTo>
                    <a:lnTo>
                      <a:pt x="11" y="0"/>
                    </a:lnTo>
                    <a:lnTo>
                      <a:pt x="9" y="0"/>
                    </a:lnTo>
                    <a:lnTo>
                      <a:pt x="4" y="2"/>
                    </a:lnTo>
                    <a:lnTo>
                      <a:pt x="2" y="2"/>
                    </a:lnTo>
                    <a:lnTo>
                      <a:pt x="0" y="7"/>
                    </a:lnTo>
                    <a:lnTo>
                      <a:pt x="0" y="9"/>
                    </a:lnTo>
                    <a:lnTo>
                      <a:pt x="0" y="11"/>
                    </a:lnTo>
                    <a:lnTo>
                      <a:pt x="0" y="16"/>
                    </a:lnTo>
                    <a:lnTo>
                      <a:pt x="0" y="18"/>
                    </a:lnTo>
                    <a:lnTo>
                      <a:pt x="2" y="21"/>
                    </a:lnTo>
                    <a:lnTo>
                      <a:pt x="4" y="23"/>
                    </a:lnTo>
                    <a:lnTo>
                      <a:pt x="9" y="25"/>
                    </a:lnTo>
                    <a:lnTo>
                      <a:pt x="11" y="25"/>
                    </a:lnTo>
                    <a:lnTo>
                      <a:pt x="16" y="25"/>
                    </a:lnTo>
                    <a:lnTo>
                      <a:pt x="19" y="23"/>
                    </a:lnTo>
                    <a:lnTo>
                      <a:pt x="21" y="21"/>
                    </a:lnTo>
                    <a:lnTo>
                      <a:pt x="23" y="18"/>
                    </a:lnTo>
                    <a:lnTo>
                      <a:pt x="26" y="16"/>
                    </a:lnTo>
                    <a:lnTo>
                      <a:pt x="26" y="11"/>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14" name="Freeform 138"/>
              <p:cNvSpPr>
                <a:spLocks/>
              </p:cNvSpPr>
              <p:nvPr/>
            </p:nvSpPr>
            <p:spPr bwMode="auto">
              <a:xfrm>
                <a:off x="3147" y="3058"/>
                <a:ext cx="59" cy="67"/>
              </a:xfrm>
              <a:custGeom>
                <a:avLst/>
                <a:gdLst/>
                <a:ahLst/>
                <a:cxnLst>
                  <a:cxn ang="0">
                    <a:pos x="26" y="15"/>
                  </a:cxn>
                  <a:cxn ang="0">
                    <a:pos x="26" y="12"/>
                  </a:cxn>
                  <a:cxn ang="0">
                    <a:pos x="24" y="8"/>
                  </a:cxn>
                  <a:cxn ang="0">
                    <a:pos x="21" y="5"/>
                  </a:cxn>
                  <a:cxn ang="0">
                    <a:pos x="19" y="3"/>
                  </a:cxn>
                  <a:cxn ang="0">
                    <a:pos x="17" y="3"/>
                  </a:cxn>
                  <a:cxn ang="0">
                    <a:pos x="12" y="0"/>
                  </a:cxn>
                  <a:cxn ang="0">
                    <a:pos x="10" y="3"/>
                  </a:cxn>
                  <a:cxn ang="0">
                    <a:pos x="5" y="3"/>
                  </a:cxn>
                  <a:cxn ang="0">
                    <a:pos x="3" y="5"/>
                  </a:cxn>
                  <a:cxn ang="0">
                    <a:pos x="0" y="8"/>
                  </a:cxn>
                  <a:cxn ang="0">
                    <a:pos x="0" y="12"/>
                  </a:cxn>
                  <a:cxn ang="0">
                    <a:pos x="0" y="15"/>
                  </a:cxn>
                  <a:cxn ang="0">
                    <a:pos x="0" y="17"/>
                  </a:cxn>
                  <a:cxn ang="0">
                    <a:pos x="0" y="22"/>
                  </a:cxn>
                  <a:cxn ang="0">
                    <a:pos x="3" y="24"/>
                  </a:cxn>
                  <a:cxn ang="0">
                    <a:pos x="5" y="26"/>
                  </a:cxn>
                  <a:cxn ang="0">
                    <a:pos x="10" y="26"/>
                  </a:cxn>
                  <a:cxn ang="0">
                    <a:pos x="12" y="29"/>
                  </a:cxn>
                  <a:cxn ang="0">
                    <a:pos x="17" y="26"/>
                  </a:cxn>
                  <a:cxn ang="0">
                    <a:pos x="19" y="26"/>
                  </a:cxn>
                  <a:cxn ang="0">
                    <a:pos x="21" y="24"/>
                  </a:cxn>
                  <a:cxn ang="0">
                    <a:pos x="24" y="22"/>
                  </a:cxn>
                  <a:cxn ang="0">
                    <a:pos x="26" y="17"/>
                  </a:cxn>
                  <a:cxn ang="0">
                    <a:pos x="26" y="15"/>
                  </a:cxn>
                </a:cxnLst>
                <a:rect l="0" t="0" r="r" b="b"/>
                <a:pathLst>
                  <a:path w="26" h="29">
                    <a:moveTo>
                      <a:pt x="26" y="15"/>
                    </a:moveTo>
                    <a:lnTo>
                      <a:pt x="26" y="12"/>
                    </a:lnTo>
                    <a:lnTo>
                      <a:pt x="24" y="8"/>
                    </a:lnTo>
                    <a:lnTo>
                      <a:pt x="21" y="5"/>
                    </a:lnTo>
                    <a:lnTo>
                      <a:pt x="19" y="3"/>
                    </a:lnTo>
                    <a:lnTo>
                      <a:pt x="17" y="3"/>
                    </a:lnTo>
                    <a:lnTo>
                      <a:pt x="12" y="0"/>
                    </a:lnTo>
                    <a:lnTo>
                      <a:pt x="10" y="3"/>
                    </a:lnTo>
                    <a:lnTo>
                      <a:pt x="5" y="3"/>
                    </a:lnTo>
                    <a:lnTo>
                      <a:pt x="3" y="5"/>
                    </a:lnTo>
                    <a:lnTo>
                      <a:pt x="0" y="8"/>
                    </a:lnTo>
                    <a:lnTo>
                      <a:pt x="0" y="12"/>
                    </a:lnTo>
                    <a:lnTo>
                      <a:pt x="0" y="15"/>
                    </a:lnTo>
                    <a:lnTo>
                      <a:pt x="0" y="17"/>
                    </a:lnTo>
                    <a:lnTo>
                      <a:pt x="0" y="22"/>
                    </a:lnTo>
                    <a:lnTo>
                      <a:pt x="3" y="24"/>
                    </a:lnTo>
                    <a:lnTo>
                      <a:pt x="5" y="26"/>
                    </a:lnTo>
                    <a:lnTo>
                      <a:pt x="10" y="26"/>
                    </a:lnTo>
                    <a:lnTo>
                      <a:pt x="12" y="29"/>
                    </a:lnTo>
                    <a:lnTo>
                      <a:pt x="17" y="26"/>
                    </a:lnTo>
                    <a:lnTo>
                      <a:pt x="19" y="26"/>
                    </a:lnTo>
                    <a:lnTo>
                      <a:pt x="21" y="24"/>
                    </a:lnTo>
                    <a:lnTo>
                      <a:pt x="24" y="22"/>
                    </a:lnTo>
                    <a:lnTo>
                      <a:pt x="26" y="17"/>
                    </a:lnTo>
                    <a:lnTo>
                      <a:pt x="26" y="15"/>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315" name="Freeform 139"/>
              <p:cNvSpPr>
                <a:spLocks/>
              </p:cNvSpPr>
              <p:nvPr/>
            </p:nvSpPr>
            <p:spPr bwMode="auto">
              <a:xfrm>
                <a:off x="3003" y="3070"/>
                <a:ext cx="58" cy="60"/>
              </a:xfrm>
              <a:custGeom>
                <a:avLst/>
                <a:gdLst/>
                <a:ahLst/>
                <a:cxnLst>
                  <a:cxn ang="0">
                    <a:pos x="26" y="12"/>
                  </a:cxn>
                  <a:cxn ang="0">
                    <a:pos x="26" y="10"/>
                  </a:cxn>
                  <a:cxn ang="0">
                    <a:pos x="24" y="7"/>
                  </a:cxn>
                  <a:cxn ang="0">
                    <a:pos x="22" y="3"/>
                  </a:cxn>
                  <a:cxn ang="0">
                    <a:pos x="19" y="3"/>
                  </a:cxn>
                  <a:cxn ang="0">
                    <a:pos x="17" y="0"/>
                  </a:cxn>
                  <a:cxn ang="0">
                    <a:pos x="12" y="0"/>
                  </a:cxn>
                  <a:cxn ang="0">
                    <a:pos x="10" y="0"/>
                  </a:cxn>
                  <a:cxn ang="0">
                    <a:pos x="5" y="3"/>
                  </a:cxn>
                  <a:cxn ang="0">
                    <a:pos x="3" y="3"/>
                  </a:cxn>
                  <a:cxn ang="0">
                    <a:pos x="0" y="7"/>
                  </a:cxn>
                  <a:cxn ang="0">
                    <a:pos x="0" y="10"/>
                  </a:cxn>
                  <a:cxn ang="0">
                    <a:pos x="0" y="12"/>
                  </a:cxn>
                  <a:cxn ang="0">
                    <a:pos x="0" y="17"/>
                  </a:cxn>
                  <a:cxn ang="0">
                    <a:pos x="0" y="19"/>
                  </a:cxn>
                  <a:cxn ang="0">
                    <a:pos x="3" y="21"/>
                  </a:cxn>
                  <a:cxn ang="0">
                    <a:pos x="5"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7"/>
                    </a:lnTo>
                    <a:lnTo>
                      <a:pt x="22" y="3"/>
                    </a:lnTo>
                    <a:lnTo>
                      <a:pt x="19" y="3"/>
                    </a:lnTo>
                    <a:lnTo>
                      <a:pt x="17" y="0"/>
                    </a:lnTo>
                    <a:lnTo>
                      <a:pt x="12" y="0"/>
                    </a:lnTo>
                    <a:lnTo>
                      <a:pt x="10" y="0"/>
                    </a:lnTo>
                    <a:lnTo>
                      <a:pt x="5" y="3"/>
                    </a:lnTo>
                    <a:lnTo>
                      <a:pt x="3" y="3"/>
                    </a:lnTo>
                    <a:lnTo>
                      <a:pt x="0" y="7"/>
                    </a:lnTo>
                    <a:lnTo>
                      <a:pt x="0" y="10"/>
                    </a:lnTo>
                    <a:lnTo>
                      <a:pt x="0" y="12"/>
                    </a:lnTo>
                    <a:lnTo>
                      <a:pt x="0" y="17"/>
                    </a:lnTo>
                    <a:lnTo>
                      <a:pt x="0" y="19"/>
                    </a:lnTo>
                    <a:lnTo>
                      <a:pt x="3" y="21"/>
                    </a:lnTo>
                    <a:lnTo>
                      <a:pt x="5" y="24"/>
                    </a:lnTo>
                    <a:lnTo>
                      <a:pt x="10" y="26"/>
                    </a:lnTo>
                    <a:lnTo>
                      <a:pt x="12" y="26"/>
                    </a:lnTo>
                    <a:lnTo>
                      <a:pt x="17" y="26"/>
                    </a:lnTo>
                    <a:lnTo>
                      <a:pt x="19" y="24"/>
                    </a:lnTo>
                    <a:lnTo>
                      <a:pt x="22" y="21"/>
                    </a:lnTo>
                    <a:lnTo>
                      <a:pt x="24"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16" name="Freeform 140"/>
              <p:cNvSpPr>
                <a:spLocks/>
              </p:cNvSpPr>
              <p:nvPr/>
            </p:nvSpPr>
            <p:spPr bwMode="auto">
              <a:xfrm>
                <a:off x="3292" y="3049"/>
                <a:ext cx="59" cy="60"/>
              </a:xfrm>
              <a:custGeom>
                <a:avLst/>
                <a:gdLst/>
                <a:ahLst/>
                <a:cxnLst>
                  <a:cxn ang="0">
                    <a:pos x="26" y="14"/>
                  </a:cxn>
                  <a:cxn ang="0">
                    <a:pos x="26" y="9"/>
                  </a:cxn>
                  <a:cxn ang="0">
                    <a:pos x="24" y="7"/>
                  </a:cxn>
                  <a:cxn ang="0">
                    <a:pos x="21" y="4"/>
                  </a:cxn>
                  <a:cxn ang="0">
                    <a:pos x="19" y="2"/>
                  </a:cxn>
                  <a:cxn ang="0">
                    <a:pos x="17" y="0"/>
                  </a:cxn>
                  <a:cxn ang="0">
                    <a:pos x="12" y="0"/>
                  </a:cxn>
                  <a:cxn ang="0">
                    <a:pos x="9" y="0"/>
                  </a:cxn>
                  <a:cxn ang="0">
                    <a:pos x="5" y="2"/>
                  </a:cxn>
                  <a:cxn ang="0">
                    <a:pos x="2" y="4"/>
                  </a:cxn>
                  <a:cxn ang="0">
                    <a:pos x="0" y="7"/>
                  </a:cxn>
                  <a:cxn ang="0">
                    <a:pos x="0" y="9"/>
                  </a:cxn>
                  <a:cxn ang="0">
                    <a:pos x="0" y="14"/>
                  </a:cxn>
                  <a:cxn ang="0">
                    <a:pos x="0" y="16"/>
                  </a:cxn>
                  <a:cxn ang="0">
                    <a:pos x="0" y="21"/>
                  </a:cxn>
                  <a:cxn ang="0">
                    <a:pos x="2" y="23"/>
                  </a:cxn>
                  <a:cxn ang="0">
                    <a:pos x="5" y="26"/>
                  </a:cxn>
                  <a:cxn ang="0">
                    <a:pos x="9" y="26"/>
                  </a:cxn>
                  <a:cxn ang="0">
                    <a:pos x="12" y="26"/>
                  </a:cxn>
                  <a:cxn ang="0">
                    <a:pos x="17"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9" y="0"/>
                    </a:lnTo>
                    <a:lnTo>
                      <a:pt x="5" y="2"/>
                    </a:lnTo>
                    <a:lnTo>
                      <a:pt x="2" y="4"/>
                    </a:lnTo>
                    <a:lnTo>
                      <a:pt x="0" y="7"/>
                    </a:lnTo>
                    <a:lnTo>
                      <a:pt x="0" y="9"/>
                    </a:lnTo>
                    <a:lnTo>
                      <a:pt x="0" y="14"/>
                    </a:lnTo>
                    <a:lnTo>
                      <a:pt x="0" y="16"/>
                    </a:lnTo>
                    <a:lnTo>
                      <a:pt x="0" y="21"/>
                    </a:lnTo>
                    <a:lnTo>
                      <a:pt x="2" y="23"/>
                    </a:lnTo>
                    <a:lnTo>
                      <a:pt x="5" y="26"/>
                    </a:lnTo>
                    <a:lnTo>
                      <a:pt x="9" y="26"/>
                    </a:lnTo>
                    <a:lnTo>
                      <a:pt x="12" y="26"/>
                    </a:lnTo>
                    <a:lnTo>
                      <a:pt x="17" y="26"/>
                    </a:lnTo>
                    <a:lnTo>
                      <a:pt x="19" y="26"/>
                    </a:lnTo>
                    <a:lnTo>
                      <a:pt x="21" y="23"/>
                    </a:lnTo>
                    <a:lnTo>
                      <a:pt x="24" y="21"/>
                    </a:lnTo>
                    <a:lnTo>
                      <a:pt x="26" y="16"/>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317" name="Freeform 141"/>
              <p:cNvSpPr>
                <a:spLocks/>
              </p:cNvSpPr>
              <p:nvPr/>
            </p:nvSpPr>
            <p:spPr bwMode="auto">
              <a:xfrm>
                <a:off x="3147" y="3058"/>
                <a:ext cx="59" cy="67"/>
              </a:xfrm>
              <a:custGeom>
                <a:avLst/>
                <a:gdLst/>
                <a:ahLst/>
                <a:cxnLst>
                  <a:cxn ang="0">
                    <a:pos x="26" y="15"/>
                  </a:cxn>
                  <a:cxn ang="0">
                    <a:pos x="26" y="12"/>
                  </a:cxn>
                  <a:cxn ang="0">
                    <a:pos x="24" y="8"/>
                  </a:cxn>
                  <a:cxn ang="0">
                    <a:pos x="21" y="5"/>
                  </a:cxn>
                  <a:cxn ang="0">
                    <a:pos x="19" y="3"/>
                  </a:cxn>
                  <a:cxn ang="0">
                    <a:pos x="17" y="3"/>
                  </a:cxn>
                  <a:cxn ang="0">
                    <a:pos x="12" y="0"/>
                  </a:cxn>
                  <a:cxn ang="0">
                    <a:pos x="10" y="3"/>
                  </a:cxn>
                  <a:cxn ang="0">
                    <a:pos x="5" y="3"/>
                  </a:cxn>
                  <a:cxn ang="0">
                    <a:pos x="3" y="5"/>
                  </a:cxn>
                  <a:cxn ang="0">
                    <a:pos x="0" y="8"/>
                  </a:cxn>
                  <a:cxn ang="0">
                    <a:pos x="0" y="12"/>
                  </a:cxn>
                  <a:cxn ang="0">
                    <a:pos x="0" y="15"/>
                  </a:cxn>
                  <a:cxn ang="0">
                    <a:pos x="0" y="17"/>
                  </a:cxn>
                  <a:cxn ang="0">
                    <a:pos x="0" y="22"/>
                  </a:cxn>
                  <a:cxn ang="0">
                    <a:pos x="3" y="24"/>
                  </a:cxn>
                  <a:cxn ang="0">
                    <a:pos x="5" y="26"/>
                  </a:cxn>
                  <a:cxn ang="0">
                    <a:pos x="10" y="26"/>
                  </a:cxn>
                  <a:cxn ang="0">
                    <a:pos x="12" y="29"/>
                  </a:cxn>
                  <a:cxn ang="0">
                    <a:pos x="17" y="26"/>
                  </a:cxn>
                  <a:cxn ang="0">
                    <a:pos x="19" y="26"/>
                  </a:cxn>
                  <a:cxn ang="0">
                    <a:pos x="21" y="24"/>
                  </a:cxn>
                  <a:cxn ang="0">
                    <a:pos x="24" y="22"/>
                  </a:cxn>
                  <a:cxn ang="0">
                    <a:pos x="26" y="17"/>
                  </a:cxn>
                  <a:cxn ang="0">
                    <a:pos x="26" y="15"/>
                  </a:cxn>
                </a:cxnLst>
                <a:rect l="0" t="0" r="r" b="b"/>
                <a:pathLst>
                  <a:path w="26" h="29">
                    <a:moveTo>
                      <a:pt x="26" y="15"/>
                    </a:moveTo>
                    <a:lnTo>
                      <a:pt x="26" y="12"/>
                    </a:lnTo>
                    <a:lnTo>
                      <a:pt x="24" y="8"/>
                    </a:lnTo>
                    <a:lnTo>
                      <a:pt x="21" y="5"/>
                    </a:lnTo>
                    <a:lnTo>
                      <a:pt x="19" y="3"/>
                    </a:lnTo>
                    <a:lnTo>
                      <a:pt x="17" y="3"/>
                    </a:lnTo>
                    <a:lnTo>
                      <a:pt x="12" y="0"/>
                    </a:lnTo>
                    <a:lnTo>
                      <a:pt x="10" y="3"/>
                    </a:lnTo>
                    <a:lnTo>
                      <a:pt x="5" y="3"/>
                    </a:lnTo>
                    <a:lnTo>
                      <a:pt x="3" y="5"/>
                    </a:lnTo>
                    <a:lnTo>
                      <a:pt x="0" y="8"/>
                    </a:lnTo>
                    <a:lnTo>
                      <a:pt x="0" y="12"/>
                    </a:lnTo>
                    <a:lnTo>
                      <a:pt x="0" y="15"/>
                    </a:lnTo>
                    <a:lnTo>
                      <a:pt x="0" y="17"/>
                    </a:lnTo>
                    <a:lnTo>
                      <a:pt x="0" y="22"/>
                    </a:lnTo>
                    <a:lnTo>
                      <a:pt x="3" y="24"/>
                    </a:lnTo>
                    <a:lnTo>
                      <a:pt x="5" y="26"/>
                    </a:lnTo>
                    <a:lnTo>
                      <a:pt x="10" y="26"/>
                    </a:lnTo>
                    <a:lnTo>
                      <a:pt x="12" y="29"/>
                    </a:lnTo>
                    <a:lnTo>
                      <a:pt x="17" y="26"/>
                    </a:lnTo>
                    <a:lnTo>
                      <a:pt x="19" y="26"/>
                    </a:lnTo>
                    <a:lnTo>
                      <a:pt x="21" y="24"/>
                    </a:lnTo>
                    <a:lnTo>
                      <a:pt x="24" y="22"/>
                    </a:lnTo>
                    <a:lnTo>
                      <a:pt x="26" y="17"/>
                    </a:lnTo>
                    <a:lnTo>
                      <a:pt x="26" y="15"/>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18" name="Freeform 142"/>
              <p:cNvSpPr>
                <a:spLocks/>
              </p:cNvSpPr>
              <p:nvPr/>
            </p:nvSpPr>
            <p:spPr bwMode="auto">
              <a:xfrm>
                <a:off x="3437" y="3037"/>
                <a:ext cx="58" cy="60"/>
              </a:xfrm>
              <a:custGeom>
                <a:avLst/>
                <a:gdLst/>
                <a:ahLst/>
                <a:cxnLst>
                  <a:cxn ang="0">
                    <a:pos x="26" y="14"/>
                  </a:cxn>
                  <a:cxn ang="0">
                    <a:pos x="26" y="9"/>
                  </a:cxn>
                  <a:cxn ang="0">
                    <a:pos x="23" y="7"/>
                  </a:cxn>
                  <a:cxn ang="0">
                    <a:pos x="21" y="5"/>
                  </a:cxn>
                  <a:cxn ang="0">
                    <a:pos x="19" y="2"/>
                  </a:cxn>
                  <a:cxn ang="0">
                    <a:pos x="16" y="0"/>
                  </a:cxn>
                  <a:cxn ang="0">
                    <a:pos x="12" y="0"/>
                  </a:cxn>
                  <a:cxn ang="0">
                    <a:pos x="9" y="0"/>
                  </a:cxn>
                  <a:cxn ang="0">
                    <a:pos x="4" y="2"/>
                  </a:cxn>
                  <a:cxn ang="0">
                    <a:pos x="2" y="5"/>
                  </a:cxn>
                  <a:cxn ang="0">
                    <a:pos x="0" y="7"/>
                  </a:cxn>
                  <a:cxn ang="0">
                    <a:pos x="0" y="9"/>
                  </a:cxn>
                  <a:cxn ang="0">
                    <a:pos x="0" y="14"/>
                  </a:cxn>
                  <a:cxn ang="0">
                    <a:pos x="0" y="17"/>
                  </a:cxn>
                  <a:cxn ang="0">
                    <a:pos x="0" y="21"/>
                  </a:cxn>
                  <a:cxn ang="0">
                    <a:pos x="2" y="24"/>
                  </a:cxn>
                  <a:cxn ang="0">
                    <a:pos x="4" y="26"/>
                  </a:cxn>
                  <a:cxn ang="0">
                    <a:pos x="9" y="26"/>
                  </a:cxn>
                  <a:cxn ang="0">
                    <a:pos x="12" y="26"/>
                  </a:cxn>
                  <a:cxn ang="0">
                    <a:pos x="16" y="26"/>
                  </a:cxn>
                  <a:cxn ang="0">
                    <a:pos x="19" y="26"/>
                  </a:cxn>
                  <a:cxn ang="0">
                    <a:pos x="21" y="24"/>
                  </a:cxn>
                  <a:cxn ang="0">
                    <a:pos x="23" y="21"/>
                  </a:cxn>
                  <a:cxn ang="0">
                    <a:pos x="26" y="17"/>
                  </a:cxn>
                  <a:cxn ang="0">
                    <a:pos x="26" y="14"/>
                  </a:cxn>
                </a:cxnLst>
                <a:rect l="0" t="0" r="r" b="b"/>
                <a:pathLst>
                  <a:path w="26" h="26">
                    <a:moveTo>
                      <a:pt x="26" y="14"/>
                    </a:moveTo>
                    <a:lnTo>
                      <a:pt x="26" y="9"/>
                    </a:lnTo>
                    <a:lnTo>
                      <a:pt x="23" y="7"/>
                    </a:lnTo>
                    <a:lnTo>
                      <a:pt x="21" y="5"/>
                    </a:lnTo>
                    <a:lnTo>
                      <a:pt x="19" y="2"/>
                    </a:lnTo>
                    <a:lnTo>
                      <a:pt x="16" y="0"/>
                    </a:lnTo>
                    <a:lnTo>
                      <a:pt x="12" y="0"/>
                    </a:lnTo>
                    <a:lnTo>
                      <a:pt x="9" y="0"/>
                    </a:lnTo>
                    <a:lnTo>
                      <a:pt x="4" y="2"/>
                    </a:lnTo>
                    <a:lnTo>
                      <a:pt x="2" y="5"/>
                    </a:lnTo>
                    <a:lnTo>
                      <a:pt x="0" y="7"/>
                    </a:lnTo>
                    <a:lnTo>
                      <a:pt x="0" y="9"/>
                    </a:lnTo>
                    <a:lnTo>
                      <a:pt x="0" y="14"/>
                    </a:lnTo>
                    <a:lnTo>
                      <a:pt x="0" y="17"/>
                    </a:lnTo>
                    <a:lnTo>
                      <a:pt x="0" y="21"/>
                    </a:lnTo>
                    <a:lnTo>
                      <a:pt x="2" y="24"/>
                    </a:lnTo>
                    <a:lnTo>
                      <a:pt x="4" y="26"/>
                    </a:lnTo>
                    <a:lnTo>
                      <a:pt x="9" y="26"/>
                    </a:lnTo>
                    <a:lnTo>
                      <a:pt x="12" y="26"/>
                    </a:lnTo>
                    <a:lnTo>
                      <a:pt x="16" y="26"/>
                    </a:lnTo>
                    <a:lnTo>
                      <a:pt x="19" y="26"/>
                    </a:lnTo>
                    <a:lnTo>
                      <a:pt x="21" y="24"/>
                    </a:lnTo>
                    <a:lnTo>
                      <a:pt x="23" y="21"/>
                    </a:lnTo>
                    <a:lnTo>
                      <a:pt x="26" y="17"/>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319" name="Freeform 143"/>
              <p:cNvSpPr>
                <a:spLocks/>
              </p:cNvSpPr>
              <p:nvPr/>
            </p:nvSpPr>
            <p:spPr bwMode="auto">
              <a:xfrm>
                <a:off x="3292" y="3049"/>
                <a:ext cx="59" cy="60"/>
              </a:xfrm>
              <a:custGeom>
                <a:avLst/>
                <a:gdLst/>
                <a:ahLst/>
                <a:cxnLst>
                  <a:cxn ang="0">
                    <a:pos x="26" y="14"/>
                  </a:cxn>
                  <a:cxn ang="0">
                    <a:pos x="26" y="9"/>
                  </a:cxn>
                  <a:cxn ang="0">
                    <a:pos x="24" y="7"/>
                  </a:cxn>
                  <a:cxn ang="0">
                    <a:pos x="21" y="4"/>
                  </a:cxn>
                  <a:cxn ang="0">
                    <a:pos x="19" y="2"/>
                  </a:cxn>
                  <a:cxn ang="0">
                    <a:pos x="17" y="0"/>
                  </a:cxn>
                  <a:cxn ang="0">
                    <a:pos x="12" y="0"/>
                  </a:cxn>
                  <a:cxn ang="0">
                    <a:pos x="9" y="0"/>
                  </a:cxn>
                  <a:cxn ang="0">
                    <a:pos x="5" y="2"/>
                  </a:cxn>
                  <a:cxn ang="0">
                    <a:pos x="2" y="4"/>
                  </a:cxn>
                  <a:cxn ang="0">
                    <a:pos x="0" y="7"/>
                  </a:cxn>
                  <a:cxn ang="0">
                    <a:pos x="0" y="9"/>
                  </a:cxn>
                  <a:cxn ang="0">
                    <a:pos x="0" y="14"/>
                  </a:cxn>
                  <a:cxn ang="0">
                    <a:pos x="0" y="16"/>
                  </a:cxn>
                  <a:cxn ang="0">
                    <a:pos x="0" y="21"/>
                  </a:cxn>
                  <a:cxn ang="0">
                    <a:pos x="2" y="23"/>
                  </a:cxn>
                  <a:cxn ang="0">
                    <a:pos x="5" y="26"/>
                  </a:cxn>
                  <a:cxn ang="0">
                    <a:pos x="9" y="26"/>
                  </a:cxn>
                  <a:cxn ang="0">
                    <a:pos x="12" y="26"/>
                  </a:cxn>
                  <a:cxn ang="0">
                    <a:pos x="17"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9" y="0"/>
                    </a:lnTo>
                    <a:lnTo>
                      <a:pt x="5" y="2"/>
                    </a:lnTo>
                    <a:lnTo>
                      <a:pt x="2" y="4"/>
                    </a:lnTo>
                    <a:lnTo>
                      <a:pt x="0" y="7"/>
                    </a:lnTo>
                    <a:lnTo>
                      <a:pt x="0" y="9"/>
                    </a:lnTo>
                    <a:lnTo>
                      <a:pt x="0" y="14"/>
                    </a:lnTo>
                    <a:lnTo>
                      <a:pt x="0" y="16"/>
                    </a:lnTo>
                    <a:lnTo>
                      <a:pt x="0" y="21"/>
                    </a:lnTo>
                    <a:lnTo>
                      <a:pt x="2" y="23"/>
                    </a:lnTo>
                    <a:lnTo>
                      <a:pt x="5" y="26"/>
                    </a:lnTo>
                    <a:lnTo>
                      <a:pt x="9" y="26"/>
                    </a:lnTo>
                    <a:lnTo>
                      <a:pt x="12" y="26"/>
                    </a:lnTo>
                    <a:lnTo>
                      <a:pt x="17" y="26"/>
                    </a:lnTo>
                    <a:lnTo>
                      <a:pt x="19" y="26"/>
                    </a:lnTo>
                    <a:lnTo>
                      <a:pt x="21"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20" name="Freeform 144"/>
              <p:cNvSpPr>
                <a:spLocks/>
              </p:cNvSpPr>
              <p:nvPr/>
            </p:nvSpPr>
            <p:spPr bwMode="auto">
              <a:xfrm>
                <a:off x="3581" y="3026"/>
                <a:ext cx="59" cy="60"/>
              </a:xfrm>
              <a:custGeom>
                <a:avLst/>
                <a:gdLst/>
                <a:ahLst/>
                <a:cxnLst>
                  <a:cxn ang="0">
                    <a:pos x="26" y="14"/>
                  </a:cxn>
                  <a:cxn ang="0">
                    <a:pos x="26" y="10"/>
                  </a:cxn>
                  <a:cxn ang="0">
                    <a:pos x="23" y="7"/>
                  </a:cxn>
                  <a:cxn ang="0">
                    <a:pos x="21" y="5"/>
                  </a:cxn>
                  <a:cxn ang="0">
                    <a:pos x="18" y="3"/>
                  </a:cxn>
                  <a:cxn ang="0">
                    <a:pos x="16" y="0"/>
                  </a:cxn>
                  <a:cxn ang="0">
                    <a:pos x="11" y="0"/>
                  </a:cxn>
                  <a:cxn ang="0">
                    <a:pos x="9" y="0"/>
                  </a:cxn>
                  <a:cxn ang="0">
                    <a:pos x="4" y="3"/>
                  </a:cxn>
                  <a:cxn ang="0">
                    <a:pos x="2" y="5"/>
                  </a:cxn>
                  <a:cxn ang="0">
                    <a:pos x="0" y="7"/>
                  </a:cxn>
                  <a:cxn ang="0">
                    <a:pos x="0" y="10"/>
                  </a:cxn>
                  <a:cxn ang="0">
                    <a:pos x="0" y="14"/>
                  </a:cxn>
                  <a:cxn ang="0">
                    <a:pos x="0" y="17"/>
                  </a:cxn>
                  <a:cxn ang="0">
                    <a:pos x="0" y="22"/>
                  </a:cxn>
                  <a:cxn ang="0">
                    <a:pos x="2" y="24"/>
                  </a:cxn>
                  <a:cxn ang="0">
                    <a:pos x="4" y="26"/>
                  </a:cxn>
                  <a:cxn ang="0">
                    <a:pos x="9" y="26"/>
                  </a:cxn>
                  <a:cxn ang="0">
                    <a:pos x="11" y="26"/>
                  </a:cxn>
                  <a:cxn ang="0">
                    <a:pos x="16" y="26"/>
                  </a:cxn>
                  <a:cxn ang="0">
                    <a:pos x="18" y="26"/>
                  </a:cxn>
                  <a:cxn ang="0">
                    <a:pos x="21" y="24"/>
                  </a:cxn>
                  <a:cxn ang="0">
                    <a:pos x="23" y="22"/>
                  </a:cxn>
                  <a:cxn ang="0">
                    <a:pos x="26" y="17"/>
                  </a:cxn>
                  <a:cxn ang="0">
                    <a:pos x="26" y="14"/>
                  </a:cxn>
                </a:cxnLst>
                <a:rect l="0" t="0" r="r" b="b"/>
                <a:pathLst>
                  <a:path w="26" h="26">
                    <a:moveTo>
                      <a:pt x="26" y="14"/>
                    </a:moveTo>
                    <a:lnTo>
                      <a:pt x="26" y="10"/>
                    </a:lnTo>
                    <a:lnTo>
                      <a:pt x="23" y="7"/>
                    </a:lnTo>
                    <a:lnTo>
                      <a:pt x="21" y="5"/>
                    </a:lnTo>
                    <a:lnTo>
                      <a:pt x="18" y="3"/>
                    </a:lnTo>
                    <a:lnTo>
                      <a:pt x="16" y="0"/>
                    </a:lnTo>
                    <a:lnTo>
                      <a:pt x="11" y="0"/>
                    </a:lnTo>
                    <a:lnTo>
                      <a:pt x="9" y="0"/>
                    </a:lnTo>
                    <a:lnTo>
                      <a:pt x="4" y="3"/>
                    </a:lnTo>
                    <a:lnTo>
                      <a:pt x="2" y="5"/>
                    </a:lnTo>
                    <a:lnTo>
                      <a:pt x="0" y="7"/>
                    </a:lnTo>
                    <a:lnTo>
                      <a:pt x="0" y="10"/>
                    </a:lnTo>
                    <a:lnTo>
                      <a:pt x="0" y="14"/>
                    </a:lnTo>
                    <a:lnTo>
                      <a:pt x="0" y="17"/>
                    </a:lnTo>
                    <a:lnTo>
                      <a:pt x="0" y="22"/>
                    </a:lnTo>
                    <a:lnTo>
                      <a:pt x="2" y="24"/>
                    </a:lnTo>
                    <a:lnTo>
                      <a:pt x="4" y="26"/>
                    </a:lnTo>
                    <a:lnTo>
                      <a:pt x="9" y="26"/>
                    </a:lnTo>
                    <a:lnTo>
                      <a:pt x="11" y="26"/>
                    </a:lnTo>
                    <a:lnTo>
                      <a:pt x="16" y="26"/>
                    </a:lnTo>
                    <a:lnTo>
                      <a:pt x="18" y="26"/>
                    </a:lnTo>
                    <a:lnTo>
                      <a:pt x="21" y="24"/>
                    </a:lnTo>
                    <a:lnTo>
                      <a:pt x="23" y="22"/>
                    </a:lnTo>
                    <a:lnTo>
                      <a:pt x="26" y="17"/>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321" name="Freeform 145"/>
              <p:cNvSpPr>
                <a:spLocks/>
              </p:cNvSpPr>
              <p:nvPr/>
            </p:nvSpPr>
            <p:spPr bwMode="auto">
              <a:xfrm>
                <a:off x="3437" y="3037"/>
                <a:ext cx="58" cy="60"/>
              </a:xfrm>
              <a:custGeom>
                <a:avLst/>
                <a:gdLst/>
                <a:ahLst/>
                <a:cxnLst>
                  <a:cxn ang="0">
                    <a:pos x="26" y="14"/>
                  </a:cxn>
                  <a:cxn ang="0">
                    <a:pos x="26" y="9"/>
                  </a:cxn>
                  <a:cxn ang="0">
                    <a:pos x="23" y="7"/>
                  </a:cxn>
                  <a:cxn ang="0">
                    <a:pos x="21" y="5"/>
                  </a:cxn>
                  <a:cxn ang="0">
                    <a:pos x="19" y="2"/>
                  </a:cxn>
                  <a:cxn ang="0">
                    <a:pos x="16" y="0"/>
                  </a:cxn>
                  <a:cxn ang="0">
                    <a:pos x="12" y="0"/>
                  </a:cxn>
                  <a:cxn ang="0">
                    <a:pos x="9" y="0"/>
                  </a:cxn>
                  <a:cxn ang="0">
                    <a:pos x="4" y="2"/>
                  </a:cxn>
                  <a:cxn ang="0">
                    <a:pos x="2" y="5"/>
                  </a:cxn>
                  <a:cxn ang="0">
                    <a:pos x="0" y="7"/>
                  </a:cxn>
                  <a:cxn ang="0">
                    <a:pos x="0" y="9"/>
                  </a:cxn>
                  <a:cxn ang="0">
                    <a:pos x="0" y="14"/>
                  </a:cxn>
                  <a:cxn ang="0">
                    <a:pos x="0" y="17"/>
                  </a:cxn>
                  <a:cxn ang="0">
                    <a:pos x="0" y="21"/>
                  </a:cxn>
                  <a:cxn ang="0">
                    <a:pos x="2" y="24"/>
                  </a:cxn>
                  <a:cxn ang="0">
                    <a:pos x="4" y="26"/>
                  </a:cxn>
                  <a:cxn ang="0">
                    <a:pos x="9" y="26"/>
                  </a:cxn>
                  <a:cxn ang="0">
                    <a:pos x="12" y="26"/>
                  </a:cxn>
                  <a:cxn ang="0">
                    <a:pos x="16" y="26"/>
                  </a:cxn>
                  <a:cxn ang="0">
                    <a:pos x="19" y="26"/>
                  </a:cxn>
                  <a:cxn ang="0">
                    <a:pos x="21" y="24"/>
                  </a:cxn>
                  <a:cxn ang="0">
                    <a:pos x="23" y="21"/>
                  </a:cxn>
                  <a:cxn ang="0">
                    <a:pos x="26" y="17"/>
                  </a:cxn>
                  <a:cxn ang="0">
                    <a:pos x="26" y="14"/>
                  </a:cxn>
                </a:cxnLst>
                <a:rect l="0" t="0" r="r" b="b"/>
                <a:pathLst>
                  <a:path w="26" h="26">
                    <a:moveTo>
                      <a:pt x="26" y="14"/>
                    </a:moveTo>
                    <a:lnTo>
                      <a:pt x="26" y="9"/>
                    </a:lnTo>
                    <a:lnTo>
                      <a:pt x="23" y="7"/>
                    </a:lnTo>
                    <a:lnTo>
                      <a:pt x="21" y="5"/>
                    </a:lnTo>
                    <a:lnTo>
                      <a:pt x="19" y="2"/>
                    </a:lnTo>
                    <a:lnTo>
                      <a:pt x="16" y="0"/>
                    </a:lnTo>
                    <a:lnTo>
                      <a:pt x="12" y="0"/>
                    </a:lnTo>
                    <a:lnTo>
                      <a:pt x="9" y="0"/>
                    </a:lnTo>
                    <a:lnTo>
                      <a:pt x="4" y="2"/>
                    </a:lnTo>
                    <a:lnTo>
                      <a:pt x="2" y="5"/>
                    </a:lnTo>
                    <a:lnTo>
                      <a:pt x="0" y="7"/>
                    </a:lnTo>
                    <a:lnTo>
                      <a:pt x="0" y="9"/>
                    </a:lnTo>
                    <a:lnTo>
                      <a:pt x="0" y="14"/>
                    </a:lnTo>
                    <a:lnTo>
                      <a:pt x="0" y="17"/>
                    </a:lnTo>
                    <a:lnTo>
                      <a:pt x="0" y="21"/>
                    </a:lnTo>
                    <a:lnTo>
                      <a:pt x="2" y="24"/>
                    </a:lnTo>
                    <a:lnTo>
                      <a:pt x="4" y="26"/>
                    </a:lnTo>
                    <a:lnTo>
                      <a:pt x="9" y="26"/>
                    </a:lnTo>
                    <a:lnTo>
                      <a:pt x="12" y="26"/>
                    </a:lnTo>
                    <a:lnTo>
                      <a:pt x="16" y="26"/>
                    </a:lnTo>
                    <a:lnTo>
                      <a:pt x="19" y="26"/>
                    </a:lnTo>
                    <a:lnTo>
                      <a:pt x="21" y="24"/>
                    </a:lnTo>
                    <a:lnTo>
                      <a:pt x="23" y="21"/>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22" name="Freeform 146"/>
              <p:cNvSpPr>
                <a:spLocks/>
              </p:cNvSpPr>
              <p:nvPr/>
            </p:nvSpPr>
            <p:spPr bwMode="auto">
              <a:xfrm>
                <a:off x="3724" y="3016"/>
                <a:ext cx="59" cy="61"/>
              </a:xfrm>
              <a:custGeom>
                <a:avLst/>
                <a:gdLst/>
                <a:ahLst/>
                <a:cxnLst>
                  <a:cxn ang="0">
                    <a:pos x="26" y="11"/>
                  </a:cxn>
                  <a:cxn ang="0">
                    <a:pos x="26" y="9"/>
                  </a:cxn>
                  <a:cxn ang="0">
                    <a:pos x="24" y="4"/>
                  </a:cxn>
                  <a:cxn ang="0">
                    <a:pos x="22" y="2"/>
                  </a:cxn>
                  <a:cxn ang="0">
                    <a:pos x="19" y="0"/>
                  </a:cxn>
                  <a:cxn ang="0">
                    <a:pos x="17" y="0"/>
                  </a:cxn>
                  <a:cxn ang="0">
                    <a:pos x="12" y="0"/>
                  </a:cxn>
                  <a:cxn ang="0">
                    <a:pos x="10" y="0"/>
                  </a:cxn>
                  <a:cxn ang="0">
                    <a:pos x="5" y="0"/>
                  </a:cxn>
                  <a:cxn ang="0">
                    <a:pos x="3" y="2"/>
                  </a:cxn>
                  <a:cxn ang="0">
                    <a:pos x="0" y="4"/>
                  </a:cxn>
                  <a:cxn ang="0">
                    <a:pos x="0" y="9"/>
                  </a:cxn>
                  <a:cxn ang="0">
                    <a:pos x="0" y="11"/>
                  </a:cxn>
                  <a:cxn ang="0">
                    <a:pos x="0" y="16"/>
                  </a:cxn>
                  <a:cxn ang="0">
                    <a:pos x="0" y="18"/>
                  </a:cxn>
                  <a:cxn ang="0">
                    <a:pos x="3" y="21"/>
                  </a:cxn>
                  <a:cxn ang="0">
                    <a:pos x="5" y="23"/>
                  </a:cxn>
                  <a:cxn ang="0">
                    <a:pos x="10" y="26"/>
                  </a:cxn>
                  <a:cxn ang="0">
                    <a:pos x="12" y="26"/>
                  </a:cxn>
                  <a:cxn ang="0">
                    <a:pos x="17" y="26"/>
                  </a:cxn>
                  <a:cxn ang="0">
                    <a:pos x="19" y="23"/>
                  </a:cxn>
                  <a:cxn ang="0">
                    <a:pos x="22" y="21"/>
                  </a:cxn>
                  <a:cxn ang="0">
                    <a:pos x="24" y="18"/>
                  </a:cxn>
                  <a:cxn ang="0">
                    <a:pos x="26" y="16"/>
                  </a:cxn>
                  <a:cxn ang="0">
                    <a:pos x="26" y="11"/>
                  </a:cxn>
                </a:cxnLst>
                <a:rect l="0" t="0" r="r" b="b"/>
                <a:pathLst>
                  <a:path w="26" h="26">
                    <a:moveTo>
                      <a:pt x="26" y="11"/>
                    </a:moveTo>
                    <a:lnTo>
                      <a:pt x="26" y="9"/>
                    </a:lnTo>
                    <a:lnTo>
                      <a:pt x="24" y="4"/>
                    </a:lnTo>
                    <a:lnTo>
                      <a:pt x="22" y="2"/>
                    </a:lnTo>
                    <a:lnTo>
                      <a:pt x="19" y="0"/>
                    </a:lnTo>
                    <a:lnTo>
                      <a:pt x="17" y="0"/>
                    </a:lnTo>
                    <a:lnTo>
                      <a:pt x="12" y="0"/>
                    </a:lnTo>
                    <a:lnTo>
                      <a:pt x="10" y="0"/>
                    </a:lnTo>
                    <a:lnTo>
                      <a:pt x="5" y="0"/>
                    </a:lnTo>
                    <a:lnTo>
                      <a:pt x="3" y="2"/>
                    </a:lnTo>
                    <a:lnTo>
                      <a:pt x="0" y="4"/>
                    </a:lnTo>
                    <a:lnTo>
                      <a:pt x="0" y="9"/>
                    </a:lnTo>
                    <a:lnTo>
                      <a:pt x="0" y="11"/>
                    </a:lnTo>
                    <a:lnTo>
                      <a:pt x="0" y="16"/>
                    </a:lnTo>
                    <a:lnTo>
                      <a:pt x="0" y="18"/>
                    </a:lnTo>
                    <a:lnTo>
                      <a:pt x="3" y="21"/>
                    </a:lnTo>
                    <a:lnTo>
                      <a:pt x="5" y="23"/>
                    </a:lnTo>
                    <a:lnTo>
                      <a:pt x="10" y="26"/>
                    </a:lnTo>
                    <a:lnTo>
                      <a:pt x="12" y="26"/>
                    </a:lnTo>
                    <a:lnTo>
                      <a:pt x="17" y="26"/>
                    </a:lnTo>
                    <a:lnTo>
                      <a:pt x="19" y="23"/>
                    </a:lnTo>
                    <a:lnTo>
                      <a:pt x="22" y="21"/>
                    </a:lnTo>
                    <a:lnTo>
                      <a:pt x="24" y="18"/>
                    </a:lnTo>
                    <a:lnTo>
                      <a:pt x="26" y="16"/>
                    </a:lnTo>
                    <a:lnTo>
                      <a:pt x="26" y="11"/>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323" name="Freeform 147"/>
              <p:cNvSpPr>
                <a:spLocks/>
              </p:cNvSpPr>
              <p:nvPr/>
            </p:nvSpPr>
            <p:spPr bwMode="auto">
              <a:xfrm>
                <a:off x="3581" y="3026"/>
                <a:ext cx="59" cy="60"/>
              </a:xfrm>
              <a:custGeom>
                <a:avLst/>
                <a:gdLst/>
                <a:ahLst/>
                <a:cxnLst>
                  <a:cxn ang="0">
                    <a:pos x="26" y="14"/>
                  </a:cxn>
                  <a:cxn ang="0">
                    <a:pos x="26" y="10"/>
                  </a:cxn>
                  <a:cxn ang="0">
                    <a:pos x="23" y="7"/>
                  </a:cxn>
                  <a:cxn ang="0">
                    <a:pos x="21" y="5"/>
                  </a:cxn>
                  <a:cxn ang="0">
                    <a:pos x="18" y="3"/>
                  </a:cxn>
                  <a:cxn ang="0">
                    <a:pos x="16" y="0"/>
                  </a:cxn>
                  <a:cxn ang="0">
                    <a:pos x="11" y="0"/>
                  </a:cxn>
                  <a:cxn ang="0">
                    <a:pos x="9" y="0"/>
                  </a:cxn>
                  <a:cxn ang="0">
                    <a:pos x="4" y="3"/>
                  </a:cxn>
                  <a:cxn ang="0">
                    <a:pos x="2" y="5"/>
                  </a:cxn>
                  <a:cxn ang="0">
                    <a:pos x="0" y="7"/>
                  </a:cxn>
                  <a:cxn ang="0">
                    <a:pos x="0" y="10"/>
                  </a:cxn>
                  <a:cxn ang="0">
                    <a:pos x="0" y="14"/>
                  </a:cxn>
                  <a:cxn ang="0">
                    <a:pos x="0" y="17"/>
                  </a:cxn>
                  <a:cxn ang="0">
                    <a:pos x="0" y="22"/>
                  </a:cxn>
                  <a:cxn ang="0">
                    <a:pos x="2" y="24"/>
                  </a:cxn>
                  <a:cxn ang="0">
                    <a:pos x="4" y="26"/>
                  </a:cxn>
                  <a:cxn ang="0">
                    <a:pos x="9" y="26"/>
                  </a:cxn>
                  <a:cxn ang="0">
                    <a:pos x="11" y="26"/>
                  </a:cxn>
                  <a:cxn ang="0">
                    <a:pos x="16" y="26"/>
                  </a:cxn>
                  <a:cxn ang="0">
                    <a:pos x="18" y="26"/>
                  </a:cxn>
                  <a:cxn ang="0">
                    <a:pos x="21" y="24"/>
                  </a:cxn>
                  <a:cxn ang="0">
                    <a:pos x="23" y="22"/>
                  </a:cxn>
                  <a:cxn ang="0">
                    <a:pos x="26" y="17"/>
                  </a:cxn>
                  <a:cxn ang="0">
                    <a:pos x="26" y="14"/>
                  </a:cxn>
                </a:cxnLst>
                <a:rect l="0" t="0" r="r" b="b"/>
                <a:pathLst>
                  <a:path w="26" h="26">
                    <a:moveTo>
                      <a:pt x="26" y="14"/>
                    </a:moveTo>
                    <a:lnTo>
                      <a:pt x="26" y="10"/>
                    </a:lnTo>
                    <a:lnTo>
                      <a:pt x="23" y="7"/>
                    </a:lnTo>
                    <a:lnTo>
                      <a:pt x="21" y="5"/>
                    </a:lnTo>
                    <a:lnTo>
                      <a:pt x="18" y="3"/>
                    </a:lnTo>
                    <a:lnTo>
                      <a:pt x="16" y="0"/>
                    </a:lnTo>
                    <a:lnTo>
                      <a:pt x="11" y="0"/>
                    </a:lnTo>
                    <a:lnTo>
                      <a:pt x="9" y="0"/>
                    </a:lnTo>
                    <a:lnTo>
                      <a:pt x="4" y="3"/>
                    </a:lnTo>
                    <a:lnTo>
                      <a:pt x="2" y="5"/>
                    </a:lnTo>
                    <a:lnTo>
                      <a:pt x="0" y="7"/>
                    </a:lnTo>
                    <a:lnTo>
                      <a:pt x="0" y="10"/>
                    </a:lnTo>
                    <a:lnTo>
                      <a:pt x="0" y="14"/>
                    </a:lnTo>
                    <a:lnTo>
                      <a:pt x="0" y="17"/>
                    </a:lnTo>
                    <a:lnTo>
                      <a:pt x="0" y="22"/>
                    </a:lnTo>
                    <a:lnTo>
                      <a:pt x="2" y="24"/>
                    </a:lnTo>
                    <a:lnTo>
                      <a:pt x="4" y="26"/>
                    </a:lnTo>
                    <a:lnTo>
                      <a:pt x="9" y="26"/>
                    </a:lnTo>
                    <a:lnTo>
                      <a:pt x="11" y="26"/>
                    </a:lnTo>
                    <a:lnTo>
                      <a:pt x="16" y="26"/>
                    </a:lnTo>
                    <a:lnTo>
                      <a:pt x="18" y="26"/>
                    </a:lnTo>
                    <a:lnTo>
                      <a:pt x="21" y="24"/>
                    </a:lnTo>
                    <a:lnTo>
                      <a:pt x="23" y="22"/>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24" name="Freeform 148"/>
              <p:cNvSpPr>
                <a:spLocks/>
              </p:cNvSpPr>
              <p:nvPr/>
            </p:nvSpPr>
            <p:spPr bwMode="auto">
              <a:xfrm>
                <a:off x="3868" y="2998"/>
                <a:ext cx="59" cy="60"/>
              </a:xfrm>
              <a:custGeom>
                <a:avLst/>
                <a:gdLst/>
                <a:ahLst/>
                <a:cxnLst>
                  <a:cxn ang="0">
                    <a:pos x="26" y="12"/>
                  </a:cxn>
                  <a:cxn ang="0">
                    <a:pos x="26" y="10"/>
                  </a:cxn>
                  <a:cxn ang="0">
                    <a:pos x="24" y="8"/>
                  </a:cxn>
                  <a:cxn ang="0">
                    <a:pos x="21" y="3"/>
                  </a:cxn>
                  <a:cxn ang="0">
                    <a:pos x="19" y="3"/>
                  </a:cxn>
                  <a:cxn ang="0">
                    <a:pos x="17" y="0"/>
                  </a:cxn>
                  <a:cxn ang="0">
                    <a:pos x="12" y="0"/>
                  </a:cxn>
                  <a:cxn ang="0">
                    <a:pos x="10" y="0"/>
                  </a:cxn>
                  <a:cxn ang="0">
                    <a:pos x="5" y="3"/>
                  </a:cxn>
                  <a:cxn ang="0">
                    <a:pos x="2" y="3"/>
                  </a:cxn>
                  <a:cxn ang="0">
                    <a:pos x="0" y="8"/>
                  </a:cxn>
                  <a:cxn ang="0">
                    <a:pos x="0" y="10"/>
                  </a:cxn>
                  <a:cxn ang="0">
                    <a:pos x="0" y="12"/>
                  </a:cxn>
                  <a:cxn ang="0">
                    <a:pos x="0" y="17"/>
                  </a:cxn>
                  <a:cxn ang="0">
                    <a:pos x="0" y="19"/>
                  </a:cxn>
                  <a:cxn ang="0">
                    <a:pos x="2" y="22"/>
                  </a:cxn>
                  <a:cxn ang="0">
                    <a:pos x="5" y="24"/>
                  </a:cxn>
                  <a:cxn ang="0">
                    <a:pos x="10" y="26"/>
                  </a:cxn>
                  <a:cxn ang="0">
                    <a:pos x="12" y="26"/>
                  </a:cxn>
                  <a:cxn ang="0">
                    <a:pos x="17" y="26"/>
                  </a:cxn>
                  <a:cxn ang="0">
                    <a:pos x="19" y="24"/>
                  </a:cxn>
                  <a:cxn ang="0">
                    <a:pos x="21" y="22"/>
                  </a:cxn>
                  <a:cxn ang="0">
                    <a:pos x="24" y="19"/>
                  </a:cxn>
                  <a:cxn ang="0">
                    <a:pos x="26" y="17"/>
                  </a:cxn>
                  <a:cxn ang="0">
                    <a:pos x="26" y="12"/>
                  </a:cxn>
                </a:cxnLst>
                <a:rect l="0" t="0" r="r" b="b"/>
                <a:pathLst>
                  <a:path w="26" h="26">
                    <a:moveTo>
                      <a:pt x="26" y="12"/>
                    </a:moveTo>
                    <a:lnTo>
                      <a:pt x="26" y="10"/>
                    </a:lnTo>
                    <a:lnTo>
                      <a:pt x="24" y="8"/>
                    </a:lnTo>
                    <a:lnTo>
                      <a:pt x="21" y="3"/>
                    </a:lnTo>
                    <a:lnTo>
                      <a:pt x="19" y="3"/>
                    </a:lnTo>
                    <a:lnTo>
                      <a:pt x="17" y="0"/>
                    </a:lnTo>
                    <a:lnTo>
                      <a:pt x="12" y="0"/>
                    </a:lnTo>
                    <a:lnTo>
                      <a:pt x="10" y="0"/>
                    </a:lnTo>
                    <a:lnTo>
                      <a:pt x="5" y="3"/>
                    </a:lnTo>
                    <a:lnTo>
                      <a:pt x="2" y="3"/>
                    </a:lnTo>
                    <a:lnTo>
                      <a:pt x="0" y="8"/>
                    </a:lnTo>
                    <a:lnTo>
                      <a:pt x="0" y="10"/>
                    </a:lnTo>
                    <a:lnTo>
                      <a:pt x="0" y="12"/>
                    </a:lnTo>
                    <a:lnTo>
                      <a:pt x="0" y="17"/>
                    </a:lnTo>
                    <a:lnTo>
                      <a:pt x="0" y="19"/>
                    </a:lnTo>
                    <a:lnTo>
                      <a:pt x="2" y="22"/>
                    </a:lnTo>
                    <a:lnTo>
                      <a:pt x="5" y="24"/>
                    </a:lnTo>
                    <a:lnTo>
                      <a:pt x="10" y="26"/>
                    </a:lnTo>
                    <a:lnTo>
                      <a:pt x="12" y="26"/>
                    </a:lnTo>
                    <a:lnTo>
                      <a:pt x="17" y="26"/>
                    </a:lnTo>
                    <a:lnTo>
                      <a:pt x="19" y="24"/>
                    </a:lnTo>
                    <a:lnTo>
                      <a:pt x="21" y="22"/>
                    </a:lnTo>
                    <a:lnTo>
                      <a:pt x="24" y="19"/>
                    </a:lnTo>
                    <a:lnTo>
                      <a:pt x="26" y="17"/>
                    </a:lnTo>
                    <a:lnTo>
                      <a:pt x="26" y="12"/>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325" name="Freeform 149"/>
              <p:cNvSpPr>
                <a:spLocks/>
              </p:cNvSpPr>
              <p:nvPr/>
            </p:nvSpPr>
            <p:spPr bwMode="auto">
              <a:xfrm>
                <a:off x="3724" y="3016"/>
                <a:ext cx="59" cy="61"/>
              </a:xfrm>
              <a:custGeom>
                <a:avLst/>
                <a:gdLst/>
                <a:ahLst/>
                <a:cxnLst>
                  <a:cxn ang="0">
                    <a:pos x="26" y="11"/>
                  </a:cxn>
                  <a:cxn ang="0">
                    <a:pos x="26" y="9"/>
                  </a:cxn>
                  <a:cxn ang="0">
                    <a:pos x="24" y="4"/>
                  </a:cxn>
                  <a:cxn ang="0">
                    <a:pos x="22" y="2"/>
                  </a:cxn>
                  <a:cxn ang="0">
                    <a:pos x="19" y="0"/>
                  </a:cxn>
                  <a:cxn ang="0">
                    <a:pos x="17" y="0"/>
                  </a:cxn>
                  <a:cxn ang="0">
                    <a:pos x="12" y="0"/>
                  </a:cxn>
                  <a:cxn ang="0">
                    <a:pos x="10" y="0"/>
                  </a:cxn>
                  <a:cxn ang="0">
                    <a:pos x="5" y="0"/>
                  </a:cxn>
                  <a:cxn ang="0">
                    <a:pos x="3" y="2"/>
                  </a:cxn>
                  <a:cxn ang="0">
                    <a:pos x="0" y="4"/>
                  </a:cxn>
                  <a:cxn ang="0">
                    <a:pos x="0" y="9"/>
                  </a:cxn>
                  <a:cxn ang="0">
                    <a:pos x="0" y="11"/>
                  </a:cxn>
                  <a:cxn ang="0">
                    <a:pos x="0" y="16"/>
                  </a:cxn>
                  <a:cxn ang="0">
                    <a:pos x="0" y="18"/>
                  </a:cxn>
                  <a:cxn ang="0">
                    <a:pos x="3" y="21"/>
                  </a:cxn>
                  <a:cxn ang="0">
                    <a:pos x="5" y="23"/>
                  </a:cxn>
                  <a:cxn ang="0">
                    <a:pos x="10" y="26"/>
                  </a:cxn>
                  <a:cxn ang="0">
                    <a:pos x="12" y="26"/>
                  </a:cxn>
                  <a:cxn ang="0">
                    <a:pos x="17" y="26"/>
                  </a:cxn>
                  <a:cxn ang="0">
                    <a:pos x="19" y="23"/>
                  </a:cxn>
                  <a:cxn ang="0">
                    <a:pos x="22" y="21"/>
                  </a:cxn>
                  <a:cxn ang="0">
                    <a:pos x="24" y="18"/>
                  </a:cxn>
                  <a:cxn ang="0">
                    <a:pos x="26" y="16"/>
                  </a:cxn>
                  <a:cxn ang="0">
                    <a:pos x="26" y="11"/>
                  </a:cxn>
                </a:cxnLst>
                <a:rect l="0" t="0" r="r" b="b"/>
                <a:pathLst>
                  <a:path w="26" h="26">
                    <a:moveTo>
                      <a:pt x="26" y="11"/>
                    </a:moveTo>
                    <a:lnTo>
                      <a:pt x="26" y="9"/>
                    </a:lnTo>
                    <a:lnTo>
                      <a:pt x="24" y="4"/>
                    </a:lnTo>
                    <a:lnTo>
                      <a:pt x="22" y="2"/>
                    </a:lnTo>
                    <a:lnTo>
                      <a:pt x="19" y="0"/>
                    </a:lnTo>
                    <a:lnTo>
                      <a:pt x="17" y="0"/>
                    </a:lnTo>
                    <a:lnTo>
                      <a:pt x="12" y="0"/>
                    </a:lnTo>
                    <a:lnTo>
                      <a:pt x="10" y="0"/>
                    </a:lnTo>
                    <a:lnTo>
                      <a:pt x="5" y="0"/>
                    </a:lnTo>
                    <a:lnTo>
                      <a:pt x="3" y="2"/>
                    </a:lnTo>
                    <a:lnTo>
                      <a:pt x="0" y="4"/>
                    </a:lnTo>
                    <a:lnTo>
                      <a:pt x="0" y="9"/>
                    </a:lnTo>
                    <a:lnTo>
                      <a:pt x="0" y="11"/>
                    </a:lnTo>
                    <a:lnTo>
                      <a:pt x="0" y="16"/>
                    </a:lnTo>
                    <a:lnTo>
                      <a:pt x="0" y="18"/>
                    </a:lnTo>
                    <a:lnTo>
                      <a:pt x="3" y="21"/>
                    </a:lnTo>
                    <a:lnTo>
                      <a:pt x="5" y="23"/>
                    </a:lnTo>
                    <a:lnTo>
                      <a:pt x="10" y="26"/>
                    </a:lnTo>
                    <a:lnTo>
                      <a:pt x="12" y="26"/>
                    </a:lnTo>
                    <a:lnTo>
                      <a:pt x="17" y="26"/>
                    </a:lnTo>
                    <a:lnTo>
                      <a:pt x="19" y="23"/>
                    </a:lnTo>
                    <a:lnTo>
                      <a:pt x="22" y="21"/>
                    </a:lnTo>
                    <a:lnTo>
                      <a:pt x="24" y="18"/>
                    </a:lnTo>
                    <a:lnTo>
                      <a:pt x="26" y="16"/>
                    </a:lnTo>
                    <a:lnTo>
                      <a:pt x="26" y="11"/>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326" name="Freeform 150"/>
              <p:cNvSpPr>
                <a:spLocks/>
              </p:cNvSpPr>
              <p:nvPr/>
            </p:nvSpPr>
            <p:spPr bwMode="auto">
              <a:xfrm>
                <a:off x="4013" y="2989"/>
                <a:ext cx="59" cy="60"/>
              </a:xfrm>
              <a:custGeom>
                <a:avLst/>
                <a:gdLst/>
                <a:ahLst/>
                <a:cxnLst>
                  <a:cxn ang="0">
                    <a:pos x="26" y="14"/>
                  </a:cxn>
                  <a:cxn ang="0">
                    <a:pos x="26" y="9"/>
                  </a:cxn>
                  <a:cxn ang="0">
                    <a:pos x="24" y="7"/>
                  </a:cxn>
                  <a:cxn ang="0">
                    <a:pos x="21" y="4"/>
                  </a:cxn>
                  <a:cxn ang="0">
                    <a:pos x="19" y="2"/>
                  </a:cxn>
                  <a:cxn ang="0">
                    <a:pos x="16" y="0"/>
                  </a:cxn>
                  <a:cxn ang="0">
                    <a:pos x="12" y="0"/>
                  </a:cxn>
                  <a:cxn ang="0">
                    <a:pos x="9" y="0"/>
                  </a:cxn>
                  <a:cxn ang="0">
                    <a:pos x="5" y="2"/>
                  </a:cxn>
                  <a:cxn ang="0">
                    <a:pos x="2" y="4"/>
                  </a:cxn>
                  <a:cxn ang="0">
                    <a:pos x="0" y="7"/>
                  </a:cxn>
                  <a:cxn ang="0">
                    <a:pos x="0" y="9"/>
                  </a:cxn>
                  <a:cxn ang="0">
                    <a:pos x="0" y="14"/>
                  </a:cxn>
                  <a:cxn ang="0">
                    <a:pos x="0" y="16"/>
                  </a:cxn>
                  <a:cxn ang="0">
                    <a:pos x="0" y="21"/>
                  </a:cxn>
                  <a:cxn ang="0">
                    <a:pos x="2" y="23"/>
                  </a:cxn>
                  <a:cxn ang="0">
                    <a:pos x="5" y="26"/>
                  </a:cxn>
                  <a:cxn ang="0">
                    <a:pos x="9" y="26"/>
                  </a:cxn>
                  <a:cxn ang="0">
                    <a:pos x="12" y="26"/>
                  </a:cxn>
                  <a:cxn ang="0">
                    <a:pos x="16"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4"/>
                    </a:lnTo>
                    <a:lnTo>
                      <a:pt x="19" y="2"/>
                    </a:lnTo>
                    <a:lnTo>
                      <a:pt x="16" y="0"/>
                    </a:lnTo>
                    <a:lnTo>
                      <a:pt x="12" y="0"/>
                    </a:lnTo>
                    <a:lnTo>
                      <a:pt x="9" y="0"/>
                    </a:lnTo>
                    <a:lnTo>
                      <a:pt x="5" y="2"/>
                    </a:lnTo>
                    <a:lnTo>
                      <a:pt x="2" y="4"/>
                    </a:lnTo>
                    <a:lnTo>
                      <a:pt x="0" y="7"/>
                    </a:lnTo>
                    <a:lnTo>
                      <a:pt x="0" y="9"/>
                    </a:lnTo>
                    <a:lnTo>
                      <a:pt x="0" y="14"/>
                    </a:lnTo>
                    <a:lnTo>
                      <a:pt x="0" y="16"/>
                    </a:lnTo>
                    <a:lnTo>
                      <a:pt x="0" y="21"/>
                    </a:lnTo>
                    <a:lnTo>
                      <a:pt x="2" y="23"/>
                    </a:lnTo>
                    <a:lnTo>
                      <a:pt x="5" y="26"/>
                    </a:lnTo>
                    <a:lnTo>
                      <a:pt x="9" y="26"/>
                    </a:lnTo>
                    <a:lnTo>
                      <a:pt x="12" y="26"/>
                    </a:lnTo>
                    <a:lnTo>
                      <a:pt x="16" y="26"/>
                    </a:lnTo>
                    <a:lnTo>
                      <a:pt x="19" y="26"/>
                    </a:lnTo>
                    <a:lnTo>
                      <a:pt x="21" y="23"/>
                    </a:lnTo>
                    <a:lnTo>
                      <a:pt x="24" y="21"/>
                    </a:lnTo>
                    <a:lnTo>
                      <a:pt x="26" y="16"/>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328" name="Freeform 152"/>
              <p:cNvSpPr>
                <a:spLocks/>
              </p:cNvSpPr>
              <p:nvPr/>
            </p:nvSpPr>
            <p:spPr bwMode="auto">
              <a:xfrm>
                <a:off x="1375" y="2404"/>
                <a:ext cx="2665" cy="312"/>
              </a:xfrm>
              <a:custGeom>
                <a:avLst/>
                <a:gdLst/>
                <a:ahLst/>
                <a:cxnLst>
                  <a:cxn ang="0">
                    <a:pos x="0" y="135"/>
                  </a:cxn>
                  <a:cxn ang="0">
                    <a:pos x="31" y="130"/>
                  </a:cxn>
                  <a:cxn ang="0">
                    <a:pos x="94" y="120"/>
                  </a:cxn>
                  <a:cxn ang="0">
                    <a:pos x="158" y="113"/>
                  </a:cxn>
                  <a:cxn ang="0">
                    <a:pos x="222" y="109"/>
                  </a:cxn>
                  <a:cxn ang="0">
                    <a:pos x="286" y="106"/>
                  </a:cxn>
                  <a:cxn ang="0">
                    <a:pos x="350" y="102"/>
                  </a:cxn>
                  <a:cxn ang="0">
                    <a:pos x="413" y="90"/>
                  </a:cxn>
                  <a:cxn ang="0">
                    <a:pos x="477" y="87"/>
                  </a:cxn>
                  <a:cxn ang="0">
                    <a:pos x="541" y="80"/>
                  </a:cxn>
                  <a:cxn ang="0">
                    <a:pos x="605" y="76"/>
                  </a:cxn>
                  <a:cxn ang="0">
                    <a:pos x="668" y="71"/>
                  </a:cxn>
                  <a:cxn ang="0">
                    <a:pos x="732" y="66"/>
                  </a:cxn>
                  <a:cxn ang="0">
                    <a:pos x="796" y="59"/>
                  </a:cxn>
                  <a:cxn ang="0">
                    <a:pos x="860" y="47"/>
                  </a:cxn>
                  <a:cxn ang="0">
                    <a:pos x="924" y="40"/>
                  </a:cxn>
                  <a:cxn ang="0">
                    <a:pos x="987" y="31"/>
                  </a:cxn>
                  <a:cxn ang="0">
                    <a:pos x="1051" y="21"/>
                  </a:cxn>
                  <a:cxn ang="0">
                    <a:pos x="1115" y="9"/>
                  </a:cxn>
                  <a:cxn ang="0">
                    <a:pos x="1179" y="0"/>
                  </a:cxn>
                </a:cxnLst>
                <a:rect l="0" t="0" r="r" b="b"/>
                <a:pathLst>
                  <a:path w="1179" h="135">
                    <a:moveTo>
                      <a:pt x="0" y="135"/>
                    </a:moveTo>
                    <a:lnTo>
                      <a:pt x="31" y="130"/>
                    </a:lnTo>
                    <a:lnTo>
                      <a:pt x="94" y="120"/>
                    </a:lnTo>
                    <a:lnTo>
                      <a:pt x="158" y="113"/>
                    </a:lnTo>
                    <a:lnTo>
                      <a:pt x="222" y="109"/>
                    </a:lnTo>
                    <a:lnTo>
                      <a:pt x="286" y="106"/>
                    </a:lnTo>
                    <a:lnTo>
                      <a:pt x="350" y="102"/>
                    </a:lnTo>
                    <a:lnTo>
                      <a:pt x="413" y="90"/>
                    </a:lnTo>
                    <a:lnTo>
                      <a:pt x="477" y="87"/>
                    </a:lnTo>
                    <a:lnTo>
                      <a:pt x="541" y="80"/>
                    </a:lnTo>
                    <a:lnTo>
                      <a:pt x="605" y="76"/>
                    </a:lnTo>
                    <a:lnTo>
                      <a:pt x="668" y="71"/>
                    </a:lnTo>
                    <a:lnTo>
                      <a:pt x="732" y="66"/>
                    </a:lnTo>
                    <a:lnTo>
                      <a:pt x="796" y="59"/>
                    </a:lnTo>
                    <a:lnTo>
                      <a:pt x="860" y="47"/>
                    </a:lnTo>
                    <a:lnTo>
                      <a:pt x="924" y="40"/>
                    </a:lnTo>
                    <a:lnTo>
                      <a:pt x="987" y="31"/>
                    </a:lnTo>
                    <a:lnTo>
                      <a:pt x="1051" y="21"/>
                    </a:lnTo>
                    <a:lnTo>
                      <a:pt x="1115" y="9"/>
                    </a:lnTo>
                    <a:lnTo>
                      <a:pt x="1179" y="0"/>
                    </a:lnTo>
                  </a:path>
                </a:pathLst>
              </a:custGeom>
              <a:noFill/>
              <a:ln w="19050" cap="flat">
                <a:solidFill>
                  <a:srgbClr val="00FFFF"/>
                </a:solidFill>
                <a:prstDash val="solid"/>
                <a:miter lim="800000"/>
                <a:headEnd/>
                <a:tailEnd/>
              </a:ln>
            </p:spPr>
            <p:txBody>
              <a:bodyPr>
                <a:prstTxWarp prst="textNoShape">
                  <a:avLst/>
                </a:prstTxWarp>
              </a:bodyPr>
              <a:lstStyle/>
              <a:p>
                <a:endParaRPr lang="es-ES_tradnl"/>
              </a:p>
            </p:txBody>
          </p:sp>
          <p:sp>
            <p:nvSpPr>
              <p:cNvPr id="306403" name="Freeform 227"/>
              <p:cNvSpPr>
                <a:spLocks/>
              </p:cNvSpPr>
              <p:nvPr/>
            </p:nvSpPr>
            <p:spPr bwMode="auto">
              <a:xfrm>
                <a:off x="1418" y="2672"/>
                <a:ext cx="59" cy="60"/>
              </a:xfrm>
              <a:custGeom>
                <a:avLst/>
                <a:gdLst/>
                <a:ahLst/>
                <a:cxnLst>
                  <a:cxn ang="0">
                    <a:pos x="26" y="14"/>
                  </a:cxn>
                  <a:cxn ang="0">
                    <a:pos x="26" y="9"/>
                  </a:cxn>
                  <a:cxn ang="0">
                    <a:pos x="23" y="7"/>
                  </a:cxn>
                  <a:cxn ang="0">
                    <a:pos x="21" y="4"/>
                  </a:cxn>
                  <a:cxn ang="0">
                    <a:pos x="19" y="2"/>
                  </a:cxn>
                  <a:cxn ang="0">
                    <a:pos x="16" y="0"/>
                  </a:cxn>
                  <a:cxn ang="0">
                    <a:pos x="12" y="0"/>
                  </a:cxn>
                  <a:cxn ang="0">
                    <a:pos x="9" y="0"/>
                  </a:cxn>
                  <a:cxn ang="0">
                    <a:pos x="7" y="2"/>
                  </a:cxn>
                  <a:cxn ang="0">
                    <a:pos x="4" y="4"/>
                  </a:cxn>
                  <a:cxn ang="0">
                    <a:pos x="2" y="7"/>
                  </a:cxn>
                  <a:cxn ang="0">
                    <a:pos x="0" y="9"/>
                  </a:cxn>
                  <a:cxn ang="0">
                    <a:pos x="0" y="14"/>
                  </a:cxn>
                  <a:cxn ang="0">
                    <a:pos x="0" y="16"/>
                  </a:cxn>
                  <a:cxn ang="0">
                    <a:pos x="2" y="19"/>
                  </a:cxn>
                  <a:cxn ang="0">
                    <a:pos x="4" y="21"/>
                  </a:cxn>
                  <a:cxn ang="0">
                    <a:pos x="7" y="23"/>
                  </a:cxn>
                  <a:cxn ang="0">
                    <a:pos x="9" y="26"/>
                  </a:cxn>
                  <a:cxn ang="0">
                    <a:pos x="12" y="26"/>
                  </a:cxn>
                  <a:cxn ang="0">
                    <a:pos x="16" y="26"/>
                  </a:cxn>
                  <a:cxn ang="0">
                    <a:pos x="19" y="23"/>
                  </a:cxn>
                  <a:cxn ang="0">
                    <a:pos x="21" y="21"/>
                  </a:cxn>
                  <a:cxn ang="0">
                    <a:pos x="23" y="19"/>
                  </a:cxn>
                  <a:cxn ang="0">
                    <a:pos x="26" y="16"/>
                  </a:cxn>
                  <a:cxn ang="0">
                    <a:pos x="26" y="14"/>
                  </a:cxn>
                </a:cxnLst>
                <a:rect l="0" t="0" r="r" b="b"/>
                <a:pathLst>
                  <a:path w="26" h="26">
                    <a:moveTo>
                      <a:pt x="26" y="14"/>
                    </a:moveTo>
                    <a:lnTo>
                      <a:pt x="26" y="9"/>
                    </a:lnTo>
                    <a:lnTo>
                      <a:pt x="23" y="7"/>
                    </a:lnTo>
                    <a:lnTo>
                      <a:pt x="21" y="4"/>
                    </a:lnTo>
                    <a:lnTo>
                      <a:pt x="19" y="2"/>
                    </a:lnTo>
                    <a:lnTo>
                      <a:pt x="16" y="0"/>
                    </a:lnTo>
                    <a:lnTo>
                      <a:pt x="12" y="0"/>
                    </a:lnTo>
                    <a:lnTo>
                      <a:pt x="9" y="0"/>
                    </a:lnTo>
                    <a:lnTo>
                      <a:pt x="7" y="2"/>
                    </a:lnTo>
                    <a:lnTo>
                      <a:pt x="4" y="4"/>
                    </a:lnTo>
                    <a:lnTo>
                      <a:pt x="2" y="7"/>
                    </a:lnTo>
                    <a:lnTo>
                      <a:pt x="0" y="9"/>
                    </a:lnTo>
                    <a:lnTo>
                      <a:pt x="0" y="14"/>
                    </a:lnTo>
                    <a:lnTo>
                      <a:pt x="0" y="16"/>
                    </a:lnTo>
                    <a:lnTo>
                      <a:pt x="2" y="19"/>
                    </a:lnTo>
                    <a:lnTo>
                      <a:pt x="4" y="21"/>
                    </a:lnTo>
                    <a:lnTo>
                      <a:pt x="7" y="23"/>
                    </a:lnTo>
                    <a:lnTo>
                      <a:pt x="9" y="26"/>
                    </a:lnTo>
                    <a:lnTo>
                      <a:pt x="12" y="26"/>
                    </a:lnTo>
                    <a:lnTo>
                      <a:pt x="16" y="26"/>
                    </a:lnTo>
                    <a:lnTo>
                      <a:pt x="19" y="23"/>
                    </a:lnTo>
                    <a:lnTo>
                      <a:pt x="21" y="21"/>
                    </a:lnTo>
                    <a:lnTo>
                      <a:pt x="23" y="19"/>
                    </a:lnTo>
                    <a:lnTo>
                      <a:pt x="26" y="16"/>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404" name="Freeform 228"/>
              <p:cNvSpPr>
                <a:spLocks/>
              </p:cNvSpPr>
              <p:nvPr/>
            </p:nvSpPr>
            <p:spPr bwMode="auto">
              <a:xfrm>
                <a:off x="1562" y="2649"/>
                <a:ext cx="59" cy="60"/>
              </a:xfrm>
              <a:custGeom>
                <a:avLst/>
                <a:gdLst/>
                <a:ahLst/>
                <a:cxnLst>
                  <a:cxn ang="0">
                    <a:pos x="26" y="14"/>
                  </a:cxn>
                  <a:cxn ang="0">
                    <a:pos x="26" y="10"/>
                  </a:cxn>
                  <a:cxn ang="0">
                    <a:pos x="23" y="7"/>
                  </a:cxn>
                  <a:cxn ang="0">
                    <a:pos x="21" y="5"/>
                  </a:cxn>
                  <a:cxn ang="0">
                    <a:pos x="18" y="3"/>
                  </a:cxn>
                  <a:cxn ang="0">
                    <a:pos x="16" y="0"/>
                  </a:cxn>
                  <a:cxn ang="0">
                    <a:pos x="11" y="0"/>
                  </a:cxn>
                  <a:cxn ang="0">
                    <a:pos x="9" y="0"/>
                  </a:cxn>
                  <a:cxn ang="0">
                    <a:pos x="7" y="3"/>
                  </a:cxn>
                  <a:cxn ang="0">
                    <a:pos x="2" y="5"/>
                  </a:cxn>
                  <a:cxn ang="0">
                    <a:pos x="2" y="7"/>
                  </a:cxn>
                  <a:cxn ang="0">
                    <a:pos x="0" y="10"/>
                  </a:cxn>
                  <a:cxn ang="0">
                    <a:pos x="0" y="14"/>
                  </a:cxn>
                  <a:cxn ang="0">
                    <a:pos x="0" y="17"/>
                  </a:cxn>
                  <a:cxn ang="0">
                    <a:pos x="2" y="19"/>
                  </a:cxn>
                  <a:cxn ang="0">
                    <a:pos x="2" y="24"/>
                  </a:cxn>
                  <a:cxn ang="0">
                    <a:pos x="7" y="24"/>
                  </a:cxn>
                  <a:cxn ang="0">
                    <a:pos x="9" y="26"/>
                  </a:cxn>
                  <a:cxn ang="0">
                    <a:pos x="11" y="26"/>
                  </a:cxn>
                  <a:cxn ang="0">
                    <a:pos x="16" y="26"/>
                  </a:cxn>
                  <a:cxn ang="0">
                    <a:pos x="18" y="24"/>
                  </a:cxn>
                  <a:cxn ang="0">
                    <a:pos x="21" y="24"/>
                  </a:cxn>
                  <a:cxn ang="0">
                    <a:pos x="23" y="19"/>
                  </a:cxn>
                  <a:cxn ang="0">
                    <a:pos x="26" y="17"/>
                  </a:cxn>
                  <a:cxn ang="0">
                    <a:pos x="26" y="14"/>
                  </a:cxn>
                </a:cxnLst>
                <a:rect l="0" t="0" r="r" b="b"/>
                <a:pathLst>
                  <a:path w="26" h="26">
                    <a:moveTo>
                      <a:pt x="26" y="14"/>
                    </a:moveTo>
                    <a:lnTo>
                      <a:pt x="26" y="10"/>
                    </a:lnTo>
                    <a:lnTo>
                      <a:pt x="23" y="7"/>
                    </a:lnTo>
                    <a:lnTo>
                      <a:pt x="21" y="5"/>
                    </a:lnTo>
                    <a:lnTo>
                      <a:pt x="18" y="3"/>
                    </a:lnTo>
                    <a:lnTo>
                      <a:pt x="16" y="0"/>
                    </a:lnTo>
                    <a:lnTo>
                      <a:pt x="11" y="0"/>
                    </a:lnTo>
                    <a:lnTo>
                      <a:pt x="9" y="0"/>
                    </a:lnTo>
                    <a:lnTo>
                      <a:pt x="7" y="3"/>
                    </a:lnTo>
                    <a:lnTo>
                      <a:pt x="2" y="5"/>
                    </a:lnTo>
                    <a:lnTo>
                      <a:pt x="2" y="7"/>
                    </a:lnTo>
                    <a:lnTo>
                      <a:pt x="0" y="10"/>
                    </a:lnTo>
                    <a:lnTo>
                      <a:pt x="0" y="14"/>
                    </a:lnTo>
                    <a:lnTo>
                      <a:pt x="0" y="17"/>
                    </a:lnTo>
                    <a:lnTo>
                      <a:pt x="2" y="19"/>
                    </a:lnTo>
                    <a:lnTo>
                      <a:pt x="2" y="24"/>
                    </a:lnTo>
                    <a:lnTo>
                      <a:pt x="7" y="24"/>
                    </a:lnTo>
                    <a:lnTo>
                      <a:pt x="9" y="26"/>
                    </a:lnTo>
                    <a:lnTo>
                      <a:pt x="11" y="26"/>
                    </a:lnTo>
                    <a:lnTo>
                      <a:pt x="16" y="26"/>
                    </a:lnTo>
                    <a:lnTo>
                      <a:pt x="18" y="24"/>
                    </a:lnTo>
                    <a:lnTo>
                      <a:pt x="21" y="24"/>
                    </a:lnTo>
                    <a:lnTo>
                      <a:pt x="23" y="19"/>
                    </a:lnTo>
                    <a:lnTo>
                      <a:pt x="26" y="17"/>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405" name="Freeform 229"/>
              <p:cNvSpPr>
                <a:spLocks/>
              </p:cNvSpPr>
              <p:nvPr/>
            </p:nvSpPr>
            <p:spPr bwMode="auto">
              <a:xfrm>
                <a:off x="1418" y="2672"/>
                <a:ext cx="59" cy="60"/>
              </a:xfrm>
              <a:custGeom>
                <a:avLst/>
                <a:gdLst/>
                <a:ahLst/>
                <a:cxnLst>
                  <a:cxn ang="0">
                    <a:pos x="26" y="14"/>
                  </a:cxn>
                  <a:cxn ang="0">
                    <a:pos x="26" y="9"/>
                  </a:cxn>
                  <a:cxn ang="0">
                    <a:pos x="23" y="7"/>
                  </a:cxn>
                  <a:cxn ang="0">
                    <a:pos x="21" y="4"/>
                  </a:cxn>
                  <a:cxn ang="0">
                    <a:pos x="19" y="2"/>
                  </a:cxn>
                  <a:cxn ang="0">
                    <a:pos x="16" y="0"/>
                  </a:cxn>
                  <a:cxn ang="0">
                    <a:pos x="12" y="0"/>
                  </a:cxn>
                  <a:cxn ang="0">
                    <a:pos x="9" y="0"/>
                  </a:cxn>
                  <a:cxn ang="0">
                    <a:pos x="7" y="2"/>
                  </a:cxn>
                  <a:cxn ang="0">
                    <a:pos x="4" y="4"/>
                  </a:cxn>
                  <a:cxn ang="0">
                    <a:pos x="2" y="7"/>
                  </a:cxn>
                  <a:cxn ang="0">
                    <a:pos x="0" y="9"/>
                  </a:cxn>
                  <a:cxn ang="0">
                    <a:pos x="0" y="14"/>
                  </a:cxn>
                  <a:cxn ang="0">
                    <a:pos x="0" y="16"/>
                  </a:cxn>
                  <a:cxn ang="0">
                    <a:pos x="2" y="19"/>
                  </a:cxn>
                  <a:cxn ang="0">
                    <a:pos x="4" y="21"/>
                  </a:cxn>
                  <a:cxn ang="0">
                    <a:pos x="7" y="23"/>
                  </a:cxn>
                  <a:cxn ang="0">
                    <a:pos x="9" y="26"/>
                  </a:cxn>
                  <a:cxn ang="0">
                    <a:pos x="12" y="26"/>
                  </a:cxn>
                  <a:cxn ang="0">
                    <a:pos x="16" y="26"/>
                  </a:cxn>
                  <a:cxn ang="0">
                    <a:pos x="19" y="23"/>
                  </a:cxn>
                  <a:cxn ang="0">
                    <a:pos x="21" y="21"/>
                  </a:cxn>
                  <a:cxn ang="0">
                    <a:pos x="23" y="19"/>
                  </a:cxn>
                  <a:cxn ang="0">
                    <a:pos x="26" y="16"/>
                  </a:cxn>
                  <a:cxn ang="0">
                    <a:pos x="26" y="14"/>
                  </a:cxn>
                </a:cxnLst>
                <a:rect l="0" t="0" r="r" b="b"/>
                <a:pathLst>
                  <a:path w="26" h="26">
                    <a:moveTo>
                      <a:pt x="26" y="14"/>
                    </a:moveTo>
                    <a:lnTo>
                      <a:pt x="26" y="9"/>
                    </a:lnTo>
                    <a:lnTo>
                      <a:pt x="23" y="7"/>
                    </a:lnTo>
                    <a:lnTo>
                      <a:pt x="21" y="4"/>
                    </a:lnTo>
                    <a:lnTo>
                      <a:pt x="19" y="2"/>
                    </a:lnTo>
                    <a:lnTo>
                      <a:pt x="16" y="0"/>
                    </a:lnTo>
                    <a:lnTo>
                      <a:pt x="12" y="0"/>
                    </a:lnTo>
                    <a:lnTo>
                      <a:pt x="9" y="0"/>
                    </a:lnTo>
                    <a:lnTo>
                      <a:pt x="7" y="2"/>
                    </a:lnTo>
                    <a:lnTo>
                      <a:pt x="4" y="4"/>
                    </a:lnTo>
                    <a:lnTo>
                      <a:pt x="2" y="7"/>
                    </a:lnTo>
                    <a:lnTo>
                      <a:pt x="0" y="9"/>
                    </a:lnTo>
                    <a:lnTo>
                      <a:pt x="0" y="14"/>
                    </a:lnTo>
                    <a:lnTo>
                      <a:pt x="0" y="16"/>
                    </a:lnTo>
                    <a:lnTo>
                      <a:pt x="2" y="19"/>
                    </a:lnTo>
                    <a:lnTo>
                      <a:pt x="4" y="21"/>
                    </a:lnTo>
                    <a:lnTo>
                      <a:pt x="7" y="23"/>
                    </a:lnTo>
                    <a:lnTo>
                      <a:pt x="9" y="26"/>
                    </a:lnTo>
                    <a:lnTo>
                      <a:pt x="12" y="26"/>
                    </a:lnTo>
                    <a:lnTo>
                      <a:pt x="16" y="26"/>
                    </a:lnTo>
                    <a:lnTo>
                      <a:pt x="19" y="23"/>
                    </a:lnTo>
                    <a:lnTo>
                      <a:pt x="21" y="21"/>
                    </a:lnTo>
                    <a:lnTo>
                      <a:pt x="23" y="19"/>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06" name="Freeform 230"/>
              <p:cNvSpPr>
                <a:spLocks/>
              </p:cNvSpPr>
              <p:nvPr/>
            </p:nvSpPr>
            <p:spPr bwMode="auto">
              <a:xfrm>
                <a:off x="1705" y="2633"/>
                <a:ext cx="59" cy="60"/>
              </a:xfrm>
              <a:custGeom>
                <a:avLst/>
                <a:gdLst/>
                <a:ahLst/>
                <a:cxnLst>
                  <a:cxn ang="0">
                    <a:pos x="26" y="14"/>
                  </a:cxn>
                  <a:cxn ang="0">
                    <a:pos x="26" y="10"/>
                  </a:cxn>
                  <a:cxn ang="0">
                    <a:pos x="24" y="7"/>
                  </a:cxn>
                  <a:cxn ang="0">
                    <a:pos x="22" y="5"/>
                  </a:cxn>
                  <a:cxn ang="0">
                    <a:pos x="19" y="3"/>
                  </a:cxn>
                  <a:cxn ang="0">
                    <a:pos x="17" y="0"/>
                  </a:cxn>
                  <a:cxn ang="0">
                    <a:pos x="12" y="0"/>
                  </a:cxn>
                  <a:cxn ang="0">
                    <a:pos x="10" y="0"/>
                  </a:cxn>
                  <a:cxn ang="0">
                    <a:pos x="7" y="3"/>
                  </a:cxn>
                  <a:cxn ang="0">
                    <a:pos x="3" y="5"/>
                  </a:cxn>
                  <a:cxn ang="0">
                    <a:pos x="3" y="7"/>
                  </a:cxn>
                  <a:cxn ang="0">
                    <a:pos x="0" y="10"/>
                  </a:cxn>
                  <a:cxn ang="0">
                    <a:pos x="0" y="14"/>
                  </a:cxn>
                  <a:cxn ang="0">
                    <a:pos x="0" y="17"/>
                  </a:cxn>
                  <a:cxn ang="0">
                    <a:pos x="3" y="19"/>
                  </a:cxn>
                  <a:cxn ang="0">
                    <a:pos x="3" y="24"/>
                  </a:cxn>
                  <a:cxn ang="0">
                    <a:pos x="7" y="24"/>
                  </a:cxn>
                  <a:cxn ang="0">
                    <a:pos x="10" y="26"/>
                  </a:cxn>
                  <a:cxn ang="0">
                    <a:pos x="12" y="26"/>
                  </a:cxn>
                  <a:cxn ang="0">
                    <a:pos x="17" y="26"/>
                  </a:cxn>
                  <a:cxn ang="0">
                    <a:pos x="19" y="24"/>
                  </a:cxn>
                  <a:cxn ang="0">
                    <a:pos x="22" y="24"/>
                  </a:cxn>
                  <a:cxn ang="0">
                    <a:pos x="24" y="19"/>
                  </a:cxn>
                  <a:cxn ang="0">
                    <a:pos x="26" y="17"/>
                  </a:cxn>
                  <a:cxn ang="0">
                    <a:pos x="26" y="14"/>
                  </a:cxn>
                </a:cxnLst>
                <a:rect l="0" t="0" r="r" b="b"/>
                <a:pathLst>
                  <a:path w="26" h="26">
                    <a:moveTo>
                      <a:pt x="26" y="14"/>
                    </a:moveTo>
                    <a:lnTo>
                      <a:pt x="26" y="10"/>
                    </a:lnTo>
                    <a:lnTo>
                      <a:pt x="24" y="7"/>
                    </a:lnTo>
                    <a:lnTo>
                      <a:pt x="22" y="5"/>
                    </a:lnTo>
                    <a:lnTo>
                      <a:pt x="19" y="3"/>
                    </a:lnTo>
                    <a:lnTo>
                      <a:pt x="17" y="0"/>
                    </a:lnTo>
                    <a:lnTo>
                      <a:pt x="12" y="0"/>
                    </a:lnTo>
                    <a:lnTo>
                      <a:pt x="10" y="0"/>
                    </a:lnTo>
                    <a:lnTo>
                      <a:pt x="7" y="3"/>
                    </a:lnTo>
                    <a:lnTo>
                      <a:pt x="3" y="5"/>
                    </a:lnTo>
                    <a:lnTo>
                      <a:pt x="3" y="7"/>
                    </a:lnTo>
                    <a:lnTo>
                      <a:pt x="0" y="10"/>
                    </a:lnTo>
                    <a:lnTo>
                      <a:pt x="0" y="14"/>
                    </a:lnTo>
                    <a:lnTo>
                      <a:pt x="0" y="17"/>
                    </a:lnTo>
                    <a:lnTo>
                      <a:pt x="3" y="19"/>
                    </a:lnTo>
                    <a:lnTo>
                      <a:pt x="3" y="24"/>
                    </a:lnTo>
                    <a:lnTo>
                      <a:pt x="7" y="24"/>
                    </a:lnTo>
                    <a:lnTo>
                      <a:pt x="10" y="26"/>
                    </a:lnTo>
                    <a:lnTo>
                      <a:pt x="12" y="26"/>
                    </a:lnTo>
                    <a:lnTo>
                      <a:pt x="17" y="26"/>
                    </a:lnTo>
                    <a:lnTo>
                      <a:pt x="19" y="24"/>
                    </a:lnTo>
                    <a:lnTo>
                      <a:pt x="22" y="24"/>
                    </a:lnTo>
                    <a:lnTo>
                      <a:pt x="24" y="19"/>
                    </a:lnTo>
                    <a:lnTo>
                      <a:pt x="26" y="17"/>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407" name="Freeform 231"/>
              <p:cNvSpPr>
                <a:spLocks/>
              </p:cNvSpPr>
              <p:nvPr/>
            </p:nvSpPr>
            <p:spPr bwMode="auto">
              <a:xfrm>
                <a:off x="1562" y="2649"/>
                <a:ext cx="59" cy="60"/>
              </a:xfrm>
              <a:custGeom>
                <a:avLst/>
                <a:gdLst/>
                <a:ahLst/>
                <a:cxnLst>
                  <a:cxn ang="0">
                    <a:pos x="26" y="14"/>
                  </a:cxn>
                  <a:cxn ang="0">
                    <a:pos x="26" y="10"/>
                  </a:cxn>
                  <a:cxn ang="0">
                    <a:pos x="23" y="7"/>
                  </a:cxn>
                  <a:cxn ang="0">
                    <a:pos x="21" y="5"/>
                  </a:cxn>
                  <a:cxn ang="0">
                    <a:pos x="18" y="3"/>
                  </a:cxn>
                  <a:cxn ang="0">
                    <a:pos x="16" y="0"/>
                  </a:cxn>
                  <a:cxn ang="0">
                    <a:pos x="11" y="0"/>
                  </a:cxn>
                  <a:cxn ang="0">
                    <a:pos x="9" y="0"/>
                  </a:cxn>
                  <a:cxn ang="0">
                    <a:pos x="7" y="3"/>
                  </a:cxn>
                  <a:cxn ang="0">
                    <a:pos x="2" y="5"/>
                  </a:cxn>
                  <a:cxn ang="0">
                    <a:pos x="2" y="7"/>
                  </a:cxn>
                  <a:cxn ang="0">
                    <a:pos x="0" y="10"/>
                  </a:cxn>
                  <a:cxn ang="0">
                    <a:pos x="0" y="14"/>
                  </a:cxn>
                  <a:cxn ang="0">
                    <a:pos x="0" y="17"/>
                  </a:cxn>
                  <a:cxn ang="0">
                    <a:pos x="2" y="19"/>
                  </a:cxn>
                  <a:cxn ang="0">
                    <a:pos x="2" y="24"/>
                  </a:cxn>
                  <a:cxn ang="0">
                    <a:pos x="7" y="24"/>
                  </a:cxn>
                  <a:cxn ang="0">
                    <a:pos x="9" y="26"/>
                  </a:cxn>
                  <a:cxn ang="0">
                    <a:pos x="11" y="26"/>
                  </a:cxn>
                  <a:cxn ang="0">
                    <a:pos x="16" y="26"/>
                  </a:cxn>
                  <a:cxn ang="0">
                    <a:pos x="18" y="24"/>
                  </a:cxn>
                  <a:cxn ang="0">
                    <a:pos x="21" y="24"/>
                  </a:cxn>
                  <a:cxn ang="0">
                    <a:pos x="23" y="19"/>
                  </a:cxn>
                  <a:cxn ang="0">
                    <a:pos x="26" y="17"/>
                  </a:cxn>
                  <a:cxn ang="0">
                    <a:pos x="26" y="14"/>
                  </a:cxn>
                </a:cxnLst>
                <a:rect l="0" t="0" r="r" b="b"/>
                <a:pathLst>
                  <a:path w="26" h="26">
                    <a:moveTo>
                      <a:pt x="26" y="14"/>
                    </a:moveTo>
                    <a:lnTo>
                      <a:pt x="26" y="10"/>
                    </a:lnTo>
                    <a:lnTo>
                      <a:pt x="23" y="7"/>
                    </a:lnTo>
                    <a:lnTo>
                      <a:pt x="21" y="5"/>
                    </a:lnTo>
                    <a:lnTo>
                      <a:pt x="18" y="3"/>
                    </a:lnTo>
                    <a:lnTo>
                      <a:pt x="16" y="0"/>
                    </a:lnTo>
                    <a:lnTo>
                      <a:pt x="11" y="0"/>
                    </a:lnTo>
                    <a:lnTo>
                      <a:pt x="9" y="0"/>
                    </a:lnTo>
                    <a:lnTo>
                      <a:pt x="7" y="3"/>
                    </a:lnTo>
                    <a:lnTo>
                      <a:pt x="2" y="5"/>
                    </a:lnTo>
                    <a:lnTo>
                      <a:pt x="2" y="7"/>
                    </a:lnTo>
                    <a:lnTo>
                      <a:pt x="0" y="10"/>
                    </a:lnTo>
                    <a:lnTo>
                      <a:pt x="0" y="14"/>
                    </a:lnTo>
                    <a:lnTo>
                      <a:pt x="0" y="17"/>
                    </a:lnTo>
                    <a:lnTo>
                      <a:pt x="2" y="19"/>
                    </a:lnTo>
                    <a:lnTo>
                      <a:pt x="2" y="24"/>
                    </a:lnTo>
                    <a:lnTo>
                      <a:pt x="7" y="24"/>
                    </a:lnTo>
                    <a:lnTo>
                      <a:pt x="9" y="26"/>
                    </a:lnTo>
                    <a:lnTo>
                      <a:pt x="11" y="26"/>
                    </a:lnTo>
                    <a:lnTo>
                      <a:pt x="16" y="26"/>
                    </a:lnTo>
                    <a:lnTo>
                      <a:pt x="18" y="24"/>
                    </a:lnTo>
                    <a:lnTo>
                      <a:pt x="21" y="24"/>
                    </a:lnTo>
                    <a:lnTo>
                      <a:pt x="23" y="19"/>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08" name="Freeform 232"/>
              <p:cNvSpPr>
                <a:spLocks/>
              </p:cNvSpPr>
              <p:nvPr/>
            </p:nvSpPr>
            <p:spPr bwMode="auto">
              <a:xfrm>
                <a:off x="1850" y="2621"/>
                <a:ext cx="58" cy="67"/>
              </a:xfrm>
              <a:custGeom>
                <a:avLst/>
                <a:gdLst/>
                <a:ahLst/>
                <a:cxnLst>
                  <a:cxn ang="0">
                    <a:pos x="26" y="15"/>
                  </a:cxn>
                  <a:cxn ang="0">
                    <a:pos x="26" y="10"/>
                  </a:cxn>
                  <a:cxn ang="0">
                    <a:pos x="24" y="8"/>
                  </a:cxn>
                  <a:cxn ang="0">
                    <a:pos x="21" y="5"/>
                  </a:cxn>
                  <a:cxn ang="0">
                    <a:pos x="19" y="3"/>
                  </a:cxn>
                  <a:cxn ang="0">
                    <a:pos x="17" y="0"/>
                  </a:cxn>
                  <a:cxn ang="0">
                    <a:pos x="12" y="0"/>
                  </a:cxn>
                  <a:cxn ang="0">
                    <a:pos x="10" y="0"/>
                  </a:cxn>
                  <a:cxn ang="0">
                    <a:pos x="7" y="3"/>
                  </a:cxn>
                  <a:cxn ang="0">
                    <a:pos x="2" y="5"/>
                  </a:cxn>
                  <a:cxn ang="0">
                    <a:pos x="2" y="8"/>
                  </a:cxn>
                  <a:cxn ang="0">
                    <a:pos x="0" y="10"/>
                  </a:cxn>
                  <a:cxn ang="0">
                    <a:pos x="0" y="15"/>
                  </a:cxn>
                  <a:cxn ang="0">
                    <a:pos x="0" y="17"/>
                  </a:cxn>
                  <a:cxn ang="0">
                    <a:pos x="2" y="22"/>
                  </a:cxn>
                  <a:cxn ang="0">
                    <a:pos x="2" y="24"/>
                  </a:cxn>
                  <a:cxn ang="0">
                    <a:pos x="7" y="26"/>
                  </a:cxn>
                  <a:cxn ang="0">
                    <a:pos x="10" y="26"/>
                  </a:cxn>
                  <a:cxn ang="0">
                    <a:pos x="12" y="29"/>
                  </a:cxn>
                  <a:cxn ang="0">
                    <a:pos x="17" y="26"/>
                  </a:cxn>
                  <a:cxn ang="0">
                    <a:pos x="19" y="26"/>
                  </a:cxn>
                  <a:cxn ang="0">
                    <a:pos x="21" y="24"/>
                  </a:cxn>
                  <a:cxn ang="0">
                    <a:pos x="24" y="22"/>
                  </a:cxn>
                  <a:cxn ang="0">
                    <a:pos x="26" y="17"/>
                  </a:cxn>
                  <a:cxn ang="0">
                    <a:pos x="26" y="15"/>
                  </a:cxn>
                </a:cxnLst>
                <a:rect l="0" t="0" r="r" b="b"/>
                <a:pathLst>
                  <a:path w="26" h="29">
                    <a:moveTo>
                      <a:pt x="26" y="15"/>
                    </a:moveTo>
                    <a:lnTo>
                      <a:pt x="26" y="10"/>
                    </a:lnTo>
                    <a:lnTo>
                      <a:pt x="24" y="8"/>
                    </a:lnTo>
                    <a:lnTo>
                      <a:pt x="21" y="5"/>
                    </a:lnTo>
                    <a:lnTo>
                      <a:pt x="19" y="3"/>
                    </a:lnTo>
                    <a:lnTo>
                      <a:pt x="17" y="0"/>
                    </a:lnTo>
                    <a:lnTo>
                      <a:pt x="12" y="0"/>
                    </a:lnTo>
                    <a:lnTo>
                      <a:pt x="10" y="0"/>
                    </a:lnTo>
                    <a:lnTo>
                      <a:pt x="7" y="3"/>
                    </a:lnTo>
                    <a:lnTo>
                      <a:pt x="2" y="5"/>
                    </a:lnTo>
                    <a:lnTo>
                      <a:pt x="2" y="8"/>
                    </a:lnTo>
                    <a:lnTo>
                      <a:pt x="0" y="10"/>
                    </a:lnTo>
                    <a:lnTo>
                      <a:pt x="0" y="15"/>
                    </a:lnTo>
                    <a:lnTo>
                      <a:pt x="0" y="17"/>
                    </a:lnTo>
                    <a:lnTo>
                      <a:pt x="2" y="22"/>
                    </a:lnTo>
                    <a:lnTo>
                      <a:pt x="2" y="24"/>
                    </a:lnTo>
                    <a:lnTo>
                      <a:pt x="7" y="26"/>
                    </a:lnTo>
                    <a:lnTo>
                      <a:pt x="10" y="26"/>
                    </a:lnTo>
                    <a:lnTo>
                      <a:pt x="12" y="29"/>
                    </a:lnTo>
                    <a:lnTo>
                      <a:pt x="17" y="26"/>
                    </a:lnTo>
                    <a:lnTo>
                      <a:pt x="19" y="26"/>
                    </a:lnTo>
                    <a:lnTo>
                      <a:pt x="21" y="24"/>
                    </a:lnTo>
                    <a:lnTo>
                      <a:pt x="24" y="22"/>
                    </a:lnTo>
                    <a:lnTo>
                      <a:pt x="26" y="17"/>
                    </a:lnTo>
                    <a:lnTo>
                      <a:pt x="26" y="15"/>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409" name="Freeform 233"/>
              <p:cNvSpPr>
                <a:spLocks/>
              </p:cNvSpPr>
              <p:nvPr/>
            </p:nvSpPr>
            <p:spPr bwMode="auto">
              <a:xfrm>
                <a:off x="1705" y="2633"/>
                <a:ext cx="59" cy="60"/>
              </a:xfrm>
              <a:custGeom>
                <a:avLst/>
                <a:gdLst/>
                <a:ahLst/>
                <a:cxnLst>
                  <a:cxn ang="0">
                    <a:pos x="26" y="14"/>
                  </a:cxn>
                  <a:cxn ang="0">
                    <a:pos x="26" y="10"/>
                  </a:cxn>
                  <a:cxn ang="0">
                    <a:pos x="24" y="7"/>
                  </a:cxn>
                  <a:cxn ang="0">
                    <a:pos x="22" y="5"/>
                  </a:cxn>
                  <a:cxn ang="0">
                    <a:pos x="19" y="3"/>
                  </a:cxn>
                  <a:cxn ang="0">
                    <a:pos x="17" y="0"/>
                  </a:cxn>
                  <a:cxn ang="0">
                    <a:pos x="12" y="0"/>
                  </a:cxn>
                  <a:cxn ang="0">
                    <a:pos x="10" y="0"/>
                  </a:cxn>
                  <a:cxn ang="0">
                    <a:pos x="7" y="3"/>
                  </a:cxn>
                  <a:cxn ang="0">
                    <a:pos x="3" y="5"/>
                  </a:cxn>
                  <a:cxn ang="0">
                    <a:pos x="3" y="7"/>
                  </a:cxn>
                  <a:cxn ang="0">
                    <a:pos x="0" y="10"/>
                  </a:cxn>
                  <a:cxn ang="0">
                    <a:pos x="0" y="14"/>
                  </a:cxn>
                  <a:cxn ang="0">
                    <a:pos x="0" y="17"/>
                  </a:cxn>
                  <a:cxn ang="0">
                    <a:pos x="3" y="19"/>
                  </a:cxn>
                  <a:cxn ang="0">
                    <a:pos x="3" y="24"/>
                  </a:cxn>
                  <a:cxn ang="0">
                    <a:pos x="7" y="24"/>
                  </a:cxn>
                  <a:cxn ang="0">
                    <a:pos x="10" y="26"/>
                  </a:cxn>
                  <a:cxn ang="0">
                    <a:pos x="12" y="26"/>
                  </a:cxn>
                  <a:cxn ang="0">
                    <a:pos x="17" y="26"/>
                  </a:cxn>
                  <a:cxn ang="0">
                    <a:pos x="19" y="24"/>
                  </a:cxn>
                  <a:cxn ang="0">
                    <a:pos x="22" y="24"/>
                  </a:cxn>
                  <a:cxn ang="0">
                    <a:pos x="24" y="19"/>
                  </a:cxn>
                  <a:cxn ang="0">
                    <a:pos x="26" y="17"/>
                  </a:cxn>
                  <a:cxn ang="0">
                    <a:pos x="26" y="14"/>
                  </a:cxn>
                </a:cxnLst>
                <a:rect l="0" t="0" r="r" b="b"/>
                <a:pathLst>
                  <a:path w="26" h="26">
                    <a:moveTo>
                      <a:pt x="26" y="14"/>
                    </a:moveTo>
                    <a:lnTo>
                      <a:pt x="26" y="10"/>
                    </a:lnTo>
                    <a:lnTo>
                      <a:pt x="24" y="7"/>
                    </a:lnTo>
                    <a:lnTo>
                      <a:pt x="22" y="5"/>
                    </a:lnTo>
                    <a:lnTo>
                      <a:pt x="19" y="3"/>
                    </a:lnTo>
                    <a:lnTo>
                      <a:pt x="17" y="0"/>
                    </a:lnTo>
                    <a:lnTo>
                      <a:pt x="12" y="0"/>
                    </a:lnTo>
                    <a:lnTo>
                      <a:pt x="10" y="0"/>
                    </a:lnTo>
                    <a:lnTo>
                      <a:pt x="7" y="3"/>
                    </a:lnTo>
                    <a:lnTo>
                      <a:pt x="3" y="5"/>
                    </a:lnTo>
                    <a:lnTo>
                      <a:pt x="3" y="7"/>
                    </a:lnTo>
                    <a:lnTo>
                      <a:pt x="0" y="10"/>
                    </a:lnTo>
                    <a:lnTo>
                      <a:pt x="0" y="14"/>
                    </a:lnTo>
                    <a:lnTo>
                      <a:pt x="0" y="17"/>
                    </a:lnTo>
                    <a:lnTo>
                      <a:pt x="3" y="19"/>
                    </a:lnTo>
                    <a:lnTo>
                      <a:pt x="3" y="24"/>
                    </a:lnTo>
                    <a:lnTo>
                      <a:pt x="7" y="24"/>
                    </a:lnTo>
                    <a:lnTo>
                      <a:pt x="10" y="26"/>
                    </a:lnTo>
                    <a:lnTo>
                      <a:pt x="12" y="26"/>
                    </a:lnTo>
                    <a:lnTo>
                      <a:pt x="17" y="26"/>
                    </a:lnTo>
                    <a:lnTo>
                      <a:pt x="19" y="24"/>
                    </a:lnTo>
                    <a:lnTo>
                      <a:pt x="22" y="24"/>
                    </a:lnTo>
                    <a:lnTo>
                      <a:pt x="24" y="19"/>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10" name="Freeform 234"/>
              <p:cNvSpPr>
                <a:spLocks/>
              </p:cNvSpPr>
              <p:nvPr/>
            </p:nvSpPr>
            <p:spPr bwMode="auto">
              <a:xfrm>
                <a:off x="1994" y="2617"/>
                <a:ext cx="59" cy="60"/>
              </a:xfrm>
              <a:custGeom>
                <a:avLst/>
                <a:gdLst/>
                <a:ahLst/>
                <a:cxnLst>
                  <a:cxn ang="0">
                    <a:pos x="26" y="14"/>
                  </a:cxn>
                  <a:cxn ang="0">
                    <a:pos x="26" y="10"/>
                  </a:cxn>
                  <a:cxn ang="0">
                    <a:pos x="24" y="7"/>
                  </a:cxn>
                  <a:cxn ang="0">
                    <a:pos x="21" y="5"/>
                  </a:cxn>
                  <a:cxn ang="0">
                    <a:pos x="19" y="2"/>
                  </a:cxn>
                  <a:cxn ang="0">
                    <a:pos x="16" y="0"/>
                  </a:cxn>
                  <a:cxn ang="0">
                    <a:pos x="12" y="0"/>
                  </a:cxn>
                  <a:cxn ang="0">
                    <a:pos x="9" y="0"/>
                  </a:cxn>
                  <a:cxn ang="0">
                    <a:pos x="7" y="2"/>
                  </a:cxn>
                  <a:cxn ang="0">
                    <a:pos x="2" y="5"/>
                  </a:cxn>
                  <a:cxn ang="0">
                    <a:pos x="2" y="7"/>
                  </a:cxn>
                  <a:cxn ang="0">
                    <a:pos x="0" y="10"/>
                  </a:cxn>
                  <a:cxn ang="0">
                    <a:pos x="0" y="14"/>
                  </a:cxn>
                  <a:cxn ang="0">
                    <a:pos x="0" y="17"/>
                  </a:cxn>
                  <a:cxn ang="0">
                    <a:pos x="2" y="21"/>
                  </a:cxn>
                  <a:cxn ang="0">
                    <a:pos x="2" y="24"/>
                  </a:cxn>
                  <a:cxn ang="0">
                    <a:pos x="7" y="26"/>
                  </a:cxn>
                  <a:cxn ang="0">
                    <a:pos x="9" y="26"/>
                  </a:cxn>
                  <a:cxn ang="0">
                    <a:pos x="12" y="26"/>
                  </a:cxn>
                  <a:cxn ang="0">
                    <a:pos x="16" y="26"/>
                  </a:cxn>
                  <a:cxn ang="0">
                    <a:pos x="19" y="26"/>
                  </a:cxn>
                  <a:cxn ang="0">
                    <a:pos x="21" y="24"/>
                  </a:cxn>
                  <a:cxn ang="0">
                    <a:pos x="24" y="21"/>
                  </a:cxn>
                  <a:cxn ang="0">
                    <a:pos x="26" y="17"/>
                  </a:cxn>
                  <a:cxn ang="0">
                    <a:pos x="26" y="14"/>
                  </a:cxn>
                </a:cxnLst>
                <a:rect l="0" t="0" r="r" b="b"/>
                <a:pathLst>
                  <a:path w="26" h="26">
                    <a:moveTo>
                      <a:pt x="26" y="14"/>
                    </a:moveTo>
                    <a:lnTo>
                      <a:pt x="26" y="10"/>
                    </a:lnTo>
                    <a:lnTo>
                      <a:pt x="24" y="7"/>
                    </a:lnTo>
                    <a:lnTo>
                      <a:pt x="21" y="5"/>
                    </a:lnTo>
                    <a:lnTo>
                      <a:pt x="19" y="2"/>
                    </a:lnTo>
                    <a:lnTo>
                      <a:pt x="16" y="0"/>
                    </a:lnTo>
                    <a:lnTo>
                      <a:pt x="12" y="0"/>
                    </a:lnTo>
                    <a:lnTo>
                      <a:pt x="9" y="0"/>
                    </a:lnTo>
                    <a:lnTo>
                      <a:pt x="7" y="2"/>
                    </a:lnTo>
                    <a:lnTo>
                      <a:pt x="2" y="5"/>
                    </a:lnTo>
                    <a:lnTo>
                      <a:pt x="2" y="7"/>
                    </a:lnTo>
                    <a:lnTo>
                      <a:pt x="0" y="10"/>
                    </a:lnTo>
                    <a:lnTo>
                      <a:pt x="0" y="14"/>
                    </a:lnTo>
                    <a:lnTo>
                      <a:pt x="0" y="17"/>
                    </a:lnTo>
                    <a:lnTo>
                      <a:pt x="2" y="21"/>
                    </a:lnTo>
                    <a:lnTo>
                      <a:pt x="2" y="24"/>
                    </a:lnTo>
                    <a:lnTo>
                      <a:pt x="7" y="26"/>
                    </a:lnTo>
                    <a:lnTo>
                      <a:pt x="9" y="26"/>
                    </a:lnTo>
                    <a:lnTo>
                      <a:pt x="12" y="26"/>
                    </a:lnTo>
                    <a:lnTo>
                      <a:pt x="16" y="26"/>
                    </a:lnTo>
                    <a:lnTo>
                      <a:pt x="19" y="26"/>
                    </a:lnTo>
                    <a:lnTo>
                      <a:pt x="21" y="24"/>
                    </a:lnTo>
                    <a:lnTo>
                      <a:pt x="24" y="21"/>
                    </a:lnTo>
                    <a:lnTo>
                      <a:pt x="26" y="17"/>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411" name="Freeform 235"/>
              <p:cNvSpPr>
                <a:spLocks/>
              </p:cNvSpPr>
              <p:nvPr/>
            </p:nvSpPr>
            <p:spPr bwMode="auto">
              <a:xfrm>
                <a:off x="1850" y="2621"/>
                <a:ext cx="58" cy="67"/>
              </a:xfrm>
              <a:custGeom>
                <a:avLst/>
                <a:gdLst/>
                <a:ahLst/>
                <a:cxnLst>
                  <a:cxn ang="0">
                    <a:pos x="26" y="15"/>
                  </a:cxn>
                  <a:cxn ang="0">
                    <a:pos x="26" y="10"/>
                  </a:cxn>
                  <a:cxn ang="0">
                    <a:pos x="24" y="8"/>
                  </a:cxn>
                  <a:cxn ang="0">
                    <a:pos x="21" y="5"/>
                  </a:cxn>
                  <a:cxn ang="0">
                    <a:pos x="19" y="3"/>
                  </a:cxn>
                  <a:cxn ang="0">
                    <a:pos x="17" y="0"/>
                  </a:cxn>
                  <a:cxn ang="0">
                    <a:pos x="12" y="0"/>
                  </a:cxn>
                  <a:cxn ang="0">
                    <a:pos x="10" y="0"/>
                  </a:cxn>
                  <a:cxn ang="0">
                    <a:pos x="7" y="3"/>
                  </a:cxn>
                  <a:cxn ang="0">
                    <a:pos x="2" y="5"/>
                  </a:cxn>
                  <a:cxn ang="0">
                    <a:pos x="2" y="8"/>
                  </a:cxn>
                  <a:cxn ang="0">
                    <a:pos x="0" y="10"/>
                  </a:cxn>
                  <a:cxn ang="0">
                    <a:pos x="0" y="15"/>
                  </a:cxn>
                  <a:cxn ang="0">
                    <a:pos x="0" y="17"/>
                  </a:cxn>
                  <a:cxn ang="0">
                    <a:pos x="2" y="22"/>
                  </a:cxn>
                  <a:cxn ang="0">
                    <a:pos x="2" y="24"/>
                  </a:cxn>
                  <a:cxn ang="0">
                    <a:pos x="7" y="26"/>
                  </a:cxn>
                  <a:cxn ang="0">
                    <a:pos x="10" y="26"/>
                  </a:cxn>
                  <a:cxn ang="0">
                    <a:pos x="12" y="29"/>
                  </a:cxn>
                  <a:cxn ang="0">
                    <a:pos x="17" y="26"/>
                  </a:cxn>
                  <a:cxn ang="0">
                    <a:pos x="19" y="26"/>
                  </a:cxn>
                  <a:cxn ang="0">
                    <a:pos x="21" y="24"/>
                  </a:cxn>
                  <a:cxn ang="0">
                    <a:pos x="24" y="22"/>
                  </a:cxn>
                  <a:cxn ang="0">
                    <a:pos x="26" y="17"/>
                  </a:cxn>
                  <a:cxn ang="0">
                    <a:pos x="26" y="15"/>
                  </a:cxn>
                </a:cxnLst>
                <a:rect l="0" t="0" r="r" b="b"/>
                <a:pathLst>
                  <a:path w="26" h="29">
                    <a:moveTo>
                      <a:pt x="26" y="15"/>
                    </a:moveTo>
                    <a:lnTo>
                      <a:pt x="26" y="10"/>
                    </a:lnTo>
                    <a:lnTo>
                      <a:pt x="24" y="8"/>
                    </a:lnTo>
                    <a:lnTo>
                      <a:pt x="21" y="5"/>
                    </a:lnTo>
                    <a:lnTo>
                      <a:pt x="19" y="3"/>
                    </a:lnTo>
                    <a:lnTo>
                      <a:pt x="17" y="0"/>
                    </a:lnTo>
                    <a:lnTo>
                      <a:pt x="12" y="0"/>
                    </a:lnTo>
                    <a:lnTo>
                      <a:pt x="10" y="0"/>
                    </a:lnTo>
                    <a:lnTo>
                      <a:pt x="7" y="3"/>
                    </a:lnTo>
                    <a:lnTo>
                      <a:pt x="2" y="5"/>
                    </a:lnTo>
                    <a:lnTo>
                      <a:pt x="2" y="8"/>
                    </a:lnTo>
                    <a:lnTo>
                      <a:pt x="0" y="10"/>
                    </a:lnTo>
                    <a:lnTo>
                      <a:pt x="0" y="15"/>
                    </a:lnTo>
                    <a:lnTo>
                      <a:pt x="0" y="17"/>
                    </a:lnTo>
                    <a:lnTo>
                      <a:pt x="2" y="22"/>
                    </a:lnTo>
                    <a:lnTo>
                      <a:pt x="2" y="24"/>
                    </a:lnTo>
                    <a:lnTo>
                      <a:pt x="7" y="26"/>
                    </a:lnTo>
                    <a:lnTo>
                      <a:pt x="10" y="26"/>
                    </a:lnTo>
                    <a:lnTo>
                      <a:pt x="12" y="29"/>
                    </a:lnTo>
                    <a:lnTo>
                      <a:pt x="17" y="26"/>
                    </a:lnTo>
                    <a:lnTo>
                      <a:pt x="19" y="26"/>
                    </a:lnTo>
                    <a:lnTo>
                      <a:pt x="21" y="24"/>
                    </a:lnTo>
                    <a:lnTo>
                      <a:pt x="24" y="22"/>
                    </a:lnTo>
                    <a:lnTo>
                      <a:pt x="26" y="17"/>
                    </a:lnTo>
                    <a:lnTo>
                      <a:pt x="26" y="15"/>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12" name="Freeform 236"/>
              <p:cNvSpPr>
                <a:spLocks/>
              </p:cNvSpPr>
              <p:nvPr/>
            </p:nvSpPr>
            <p:spPr bwMode="auto">
              <a:xfrm>
                <a:off x="2139" y="2605"/>
                <a:ext cx="59" cy="60"/>
              </a:xfrm>
              <a:custGeom>
                <a:avLst/>
                <a:gdLst/>
                <a:ahLst/>
                <a:cxnLst>
                  <a:cxn ang="0">
                    <a:pos x="26" y="15"/>
                  </a:cxn>
                  <a:cxn ang="0">
                    <a:pos x="26" y="10"/>
                  </a:cxn>
                  <a:cxn ang="0">
                    <a:pos x="23" y="7"/>
                  </a:cxn>
                  <a:cxn ang="0">
                    <a:pos x="21" y="5"/>
                  </a:cxn>
                  <a:cxn ang="0">
                    <a:pos x="19" y="3"/>
                  </a:cxn>
                  <a:cxn ang="0">
                    <a:pos x="16" y="0"/>
                  </a:cxn>
                  <a:cxn ang="0">
                    <a:pos x="12" y="0"/>
                  </a:cxn>
                  <a:cxn ang="0">
                    <a:pos x="9" y="0"/>
                  </a:cxn>
                  <a:cxn ang="0">
                    <a:pos x="7" y="3"/>
                  </a:cxn>
                  <a:cxn ang="0">
                    <a:pos x="2" y="5"/>
                  </a:cxn>
                  <a:cxn ang="0">
                    <a:pos x="2" y="7"/>
                  </a:cxn>
                  <a:cxn ang="0">
                    <a:pos x="0" y="10"/>
                  </a:cxn>
                  <a:cxn ang="0">
                    <a:pos x="0" y="15"/>
                  </a:cxn>
                  <a:cxn ang="0">
                    <a:pos x="0" y="17"/>
                  </a:cxn>
                  <a:cxn ang="0">
                    <a:pos x="2" y="22"/>
                  </a:cxn>
                  <a:cxn ang="0">
                    <a:pos x="2" y="24"/>
                  </a:cxn>
                  <a:cxn ang="0">
                    <a:pos x="7" y="26"/>
                  </a:cxn>
                  <a:cxn ang="0">
                    <a:pos x="9" y="26"/>
                  </a:cxn>
                  <a:cxn ang="0">
                    <a:pos x="12" y="26"/>
                  </a:cxn>
                  <a:cxn ang="0">
                    <a:pos x="16" y="26"/>
                  </a:cxn>
                  <a:cxn ang="0">
                    <a:pos x="19" y="26"/>
                  </a:cxn>
                  <a:cxn ang="0">
                    <a:pos x="21" y="24"/>
                  </a:cxn>
                  <a:cxn ang="0">
                    <a:pos x="23" y="22"/>
                  </a:cxn>
                  <a:cxn ang="0">
                    <a:pos x="26" y="17"/>
                  </a:cxn>
                  <a:cxn ang="0">
                    <a:pos x="26" y="15"/>
                  </a:cxn>
                </a:cxnLst>
                <a:rect l="0" t="0" r="r" b="b"/>
                <a:pathLst>
                  <a:path w="26" h="26">
                    <a:moveTo>
                      <a:pt x="26" y="15"/>
                    </a:moveTo>
                    <a:lnTo>
                      <a:pt x="26" y="10"/>
                    </a:lnTo>
                    <a:lnTo>
                      <a:pt x="23" y="7"/>
                    </a:lnTo>
                    <a:lnTo>
                      <a:pt x="21" y="5"/>
                    </a:lnTo>
                    <a:lnTo>
                      <a:pt x="19" y="3"/>
                    </a:lnTo>
                    <a:lnTo>
                      <a:pt x="16" y="0"/>
                    </a:lnTo>
                    <a:lnTo>
                      <a:pt x="12" y="0"/>
                    </a:lnTo>
                    <a:lnTo>
                      <a:pt x="9" y="0"/>
                    </a:lnTo>
                    <a:lnTo>
                      <a:pt x="7" y="3"/>
                    </a:lnTo>
                    <a:lnTo>
                      <a:pt x="2" y="5"/>
                    </a:lnTo>
                    <a:lnTo>
                      <a:pt x="2" y="7"/>
                    </a:lnTo>
                    <a:lnTo>
                      <a:pt x="0" y="10"/>
                    </a:lnTo>
                    <a:lnTo>
                      <a:pt x="0" y="15"/>
                    </a:lnTo>
                    <a:lnTo>
                      <a:pt x="0" y="17"/>
                    </a:lnTo>
                    <a:lnTo>
                      <a:pt x="2" y="22"/>
                    </a:lnTo>
                    <a:lnTo>
                      <a:pt x="2" y="24"/>
                    </a:lnTo>
                    <a:lnTo>
                      <a:pt x="7" y="26"/>
                    </a:lnTo>
                    <a:lnTo>
                      <a:pt x="9" y="26"/>
                    </a:lnTo>
                    <a:lnTo>
                      <a:pt x="12" y="26"/>
                    </a:lnTo>
                    <a:lnTo>
                      <a:pt x="16" y="26"/>
                    </a:lnTo>
                    <a:lnTo>
                      <a:pt x="19" y="26"/>
                    </a:lnTo>
                    <a:lnTo>
                      <a:pt x="21" y="24"/>
                    </a:lnTo>
                    <a:lnTo>
                      <a:pt x="23" y="22"/>
                    </a:lnTo>
                    <a:lnTo>
                      <a:pt x="26" y="17"/>
                    </a:lnTo>
                    <a:lnTo>
                      <a:pt x="26" y="15"/>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413" name="Freeform 237"/>
              <p:cNvSpPr>
                <a:spLocks/>
              </p:cNvSpPr>
              <p:nvPr/>
            </p:nvSpPr>
            <p:spPr bwMode="auto">
              <a:xfrm>
                <a:off x="1994" y="2617"/>
                <a:ext cx="59" cy="60"/>
              </a:xfrm>
              <a:custGeom>
                <a:avLst/>
                <a:gdLst/>
                <a:ahLst/>
                <a:cxnLst>
                  <a:cxn ang="0">
                    <a:pos x="26" y="14"/>
                  </a:cxn>
                  <a:cxn ang="0">
                    <a:pos x="26" y="10"/>
                  </a:cxn>
                  <a:cxn ang="0">
                    <a:pos x="24" y="7"/>
                  </a:cxn>
                  <a:cxn ang="0">
                    <a:pos x="21" y="5"/>
                  </a:cxn>
                  <a:cxn ang="0">
                    <a:pos x="19" y="2"/>
                  </a:cxn>
                  <a:cxn ang="0">
                    <a:pos x="16" y="0"/>
                  </a:cxn>
                  <a:cxn ang="0">
                    <a:pos x="12" y="0"/>
                  </a:cxn>
                  <a:cxn ang="0">
                    <a:pos x="9" y="0"/>
                  </a:cxn>
                  <a:cxn ang="0">
                    <a:pos x="7" y="2"/>
                  </a:cxn>
                  <a:cxn ang="0">
                    <a:pos x="2" y="5"/>
                  </a:cxn>
                  <a:cxn ang="0">
                    <a:pos x="2" y="7"/>
                  </a:cxn>
                  <a:cxn ang="0">
                    <a:pos x="0" y="10"/>
                  </a:cxn>
                  <a:cxn ang="0">
                    <a:pos x="0" y="14"/>
                  </a:cxn>
                  <a:cxn ang="0">
                    <a:pos x="0" y="17"/>
                  </a:cxn>
                  <a:cxn ang="0">
                    <a:pos x="2" y="21"/>
                  </a:cxn>
                  <a:cxn ang="0">
                    <a:pos x="2" y="24"/>
                  </a:cxn>
                  <a:cxn ang="0">
                    <a:pos x="7" y="26"/>
                  </a:cxn>
                  <a:cxn ang="0">
                    <a:pos x="9" y="26"/>
                  </a:cxn>
                  <a:cxn ang="0">
                    <a:pos x="12" y="26"/>
                  </a:cxn>
                  <a:cxn ang="0">
                    <a:pos x="16" y="26"/>
                  </a:cxn>
                  <a:cxn ang="0">
                    <a:pos x="19" y="26"/>
                  </a:cxn>
                  <a:cxn ang="0">
                    <a:pos x="21" y="24"/>
                  </a:cxn>
                  <a:cxn ang="0">
                    <a:pos x="24" y="21"/>
                  </a:cxn>
                  <a:cxn ang="0">
                    <a:pos x="26" y="17"/>
                  </a:cxn>
                  <a:cxn ang="0">
                    <a:pos x="26" y="14"/>
                  </a:cxn>
                </a:cxnLst>
                <a:rect l="0" t="0" r="r" b="b"/>
                <a:pathLst>
                  <a:path w="26" h="26">
                    <a:moveTo>
                      <a:pt x="26" y="14"/>
                    </a:moveTo>
                    <a:lnTo>
                      <a:pt x="26" y="10"/>
                    </a:lnTo>
                    <a:lnTo>
                      <a:pt x="24" y="7"/>
                    </a:lnTo>
                    <a:lnTo>
                      <a:pt x="21" y="5"/>
                    </a:lnTo>
                    <a:lnTo>
                      <a:pt x="19" y="2"/>
                    </a:lnTo>
                    <a:lnTo>
                      <a:pt x="16" y="0"/>
                    </a:lnTo>
                    <a:lnTo>
                      <a:pt x="12" y="0"/>
                    </a:lnTo>
                    <a:lnTo>
                      <a:pt x="9" y="0"/>
                    </a:lnTo>
                    <a:lnTo>
                      <a:pt x="7" y="2"/>
                    </a:lnTo>
                    <a:lnTo>
                      <a:pt x="2" y="5"/>
                    </a:lnTo>
                    <a:lnTo>
                      <a:pt x="2" y="7"/>
                    </a:lnTo>
                    <a:lnTo>
                      <a:pt x="0" y="10"/>
                    </a:lnTo>
                    <a:lnTo>
                      <a:pt x="0" y="14"/>
                    </a:lnTo>
                    <a:lnTo>
                      <a:pt x="0" y="17"/>
                    </a:lnTo>
                    <a:lnTo>
                      <a:pt x="2" y="21"/>
                    </a:lnTo>
                    <a:lnTo>
                      <a:pt x="2" y="24"/>
                    </a:lnTo>
                    <a:lnTo>
                      <a:pt x="7" y="26"/>
                    </a:lnTo>
                    <a:lnTo>
                      <a:pt x="9" y="26"/>
                    </a:lnTo>
                    <a:lnTo>
                      <a:pt x="12" y="26"/>
                    </a:lnTo>
                    <a:lnTo>
                      <a:pt x="16" y="26"/>
                    </a:lnTo>
                    <a:lnTo>
                      <a:pt x="19" y="26"/>
                    </a:lnTo>
                    <a:lnTo>
                      <a:pt x="21" y="24"/>
                    </a:lnTo>
                    <a:lnTo>
                      <a:pt x="24" y="21"/>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14" name="Freeform 238"/>
              <p:cNvSpPr>
                <a:spLocks/>
              </p:cNvSpPr>
              <p:nvPr/>
            </p:nvSpPr>
            <p:spPr bwMode="auto">
              <a:xfrm>
                <a:off x="2281" y="2580"/>
                <a:ext cx="59" cy="60"/>
              </a:xfrm>
              <a:custGeom>
                <a:avLst/>
                <a:gdLst/>
                <a:ahLst/>
                <a:cxnLst>
                  <a:cxn ang="0">
                    <a:pos x="26" y="14"/>
                  </a:cxn>
                  <a:cxn ang="0">
                    <a:pos x="26" y="9"/>
                  </a:cxn>
                  <a:cxn ang="0">
                    <a:pos x="24" y="7"/>
                  </a:cxn>
                  <a:cxn ang="0">
                    <a:pos x="22" y="4"/>
                  </a:cxn>
                  <a:cxn ang="0">
                    <a:pos x="19" y="2"/>
                  </a:cxn>
                  <a:cxn ang="0">
                    <a:pos x="17" y="0"/>
                  </a:cxn>
                  <a:cxn ang="0">
                    <a:pos x="12" y="0"/>
                  </a:cxn>
                  <a:cxn ang="0">
                    <a:pos x="10" y="0"/>
                  </a:cxn>
                  <a:cxn ang="0">
                    <a:pos x="8" y="2"/>
                  </a:cxn>
                  <a:cxn ang="0">
                    <a:pos x="3" y="4"/>
                  </a:cxn>
                  <a:cxn ang="0">
                    <a:pos x="0" y="7"/>
                  </a:cxn>
                  <a:cxn ang="0">
                    <a:pos x="0" y="9"/>
                  </a:cxn>
                  <a:cxn ang="0">
                    <a:pos x="0" y="14"/>
                  </a:cxn>
                  <a:cxn ang="0">
                    <a:pos x="0" y="16"/>
                  </a:cxn>
                  <a:cxn ang="0">
                    <a:pos x="0" y="21"/>
                  </a:cxn>
                  <a:cxn ang="0">
                    <a:pos x="3" y="23"/>
                  </a:cxn>
                  <a:cxn ang="0">
                    <a:pos x="8"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4"/>
                    </a:lnTo>
                    <a:lnTo>
                      <a:pt x="19" y="2"/>
                    </a:lnTo>
                    <a:lnTo>
                      <a:pt x="17" y="0"/>
                    </a:lnTo>
                    <a:lnTo>
                      <a:pt x="12" y="0"/>
                    </a:lnTo>
                    <a:lnTo>
                      <a:pt x="10" y="0"/>
                    </a:lnTo>
                    <a:lnTo>
                      <a:pt x="8" y="2"/>
                    </a:lnTo>
                    <a:lnTo>
                      <a:pt x="3" y="4"/>
                    </a:lnTo>
                    <a:lnTo>
                      <a:pt x="0" y="7"/>
                    </a:lnTo>
                    <a:lnTo>
                      <a:pt x="0" y="9"/>
                    </a:lnTo>
                    <a:lnTo>
                      <a:pt x="0" y="14"/>
                    </a:lnTo>
                    <a:lnTo>
                      <a:pt x="0" y="16"/>
                    </a:lnTo>
                    <a:lnTo>
                      <a:pt x="0" y="21"/>
                    </a:lnTo>
                    <a:lnTo>
                      <a:pt x="3" y="23"/>
                    </a:lnTo>
                    <a:lnTo>
                      <a:pt x="8" y="26"/>
                    </a:lnTo>
                    <a:lnTo>
                      <a:pt x="10" y="26"/>
                    </a:lnTo>
                    <a:lnTo>
                      <a:pt x="12" y="26"/>
                    </a:lnTo>
                    <a:lnTo>
                      <a:pt x="17" y="26"/>
                    </a:lnTo>
                    <a:lnTo>
                      <a:pt x="19" y="26"/>
                    </a:lnTo>
                    <a:lnTo>
                      <a:pt x="22" y="23"/>
                    </a:lnTo>
                    <a:lnTo>
                      <a:pt x="24" y="21"/>
                    </a:lnTo>
                    <a:lnTo>
                      <a:pt x="26" y="16"/>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415" name="Freeform 239"/>
              <p:cNvSpPr>
                <a:spLocks/>
              </p:cNvSpPr>
              <p:nvPr/>
            </p:nvSpPr>
            <p:spPr bwMode="auto">
              <a:xfrm>
                <a:off x="2139" y="2605"/>
                <a:ext cx="59" cy="60"/>
              </a:xfrm>
              <a:custGeom>
                <a:avLst/>
                <a:gdLst/>
                <a:ahLst/>
                <a:cxnLst>
                  <a:cxn ang="0">
                    <a:pos x="26" y="15"/>
                  </a:cxn>
                  <a:cxn ang="0">
                    <a:pos x="26" y="10"/>
                  </a:cxn>
                  <a:cxn ang="0">
                    <a:pos x="23" y="7"/>
                  </a:cxn>
                  <a:cxn ang="0">
                    <a:pos x="21" y="5"/>
                  </a:cxn>
                  <a:cxn ang="0">
                    <a:pos x="19" y="3"/>
                  </a:cxn>
                  <a:cxn ang="0">
                    <a:pos x="16" y="0"/>
                  </a:cxn>
                  <a:cxn ang="0">
                    <a:pos x="12" y="0"/>
                  </a:cxn>
                  <a:cxn ang="0">
                    <a:pos x="9" y="0"/>
                  </a:cxn>
                  <a:cxn ang="0">
                    <a:pos x="7" y="3"/>
                  </a:cxn>
                  <a:cxn ang="0">
                    <a:pos x="2" y="5"/>
                  </a:cxn>
                  <a:cxn ang="0">
                    <a:pos x="2" y="7"/>
                  </a:cxn>
                  <a:cxn ang="0">
                    <a:pos x="0" y="10"/>
                  </a:cxn>
                  <a:cxn ang="0">
                    <a:pos x="0" y="15"/>
                  </a:cxn>
                  <a:cxn ang="0">
                    <a:pos x="0" y="17"/>
                  </a:cxn>
                  <a:cxn ang="0">
                    <a:pos x="2" y="22"/>
                  </a:cxn>
                  <a:cxn ang="0">
                    <a:pos x="2" y="24"/>
                  </a:cxn>
                  <a:cxn ang="0">
                    <a:pos x="7" y="26"/>
                  </a:cxn>
                  <a:cxn ang="0">
                    <a:pos x="9" y="26"/>
                  </a:cxn>
                  <a:cxn ang="0">
                    <a:pos x="12" y="26"/>
                  </a:cxn>
                  <a:cxn ang="0">
                    <a:pos x="16" y="26"/>
                  </a:cxn>
                  <a:cxn ang="0">
                    <a:pos x="19" y="26"/>
                  </a:cxn>
                  <a:cxn ang="0">
                    <a:pos x="21" y="24"/>
                  </a:cxn>
                  <a:cxn ang="0">
                    <a:pos x="23" y="22"/>
                  </a:cxn>
                  <a:cxn ang="0">
                    <a:pos x="26" y="17"/>
                  </a:cxn>
                  <a:cxn ang="0">
                    <a:pos x="26" y="15"/>
                  </a:cxn>
                </a:cxnLst>
                <a:rect l="0" t="0" r="r" b="b"/>
                <a:pathLst>
                  <a:path w="26" h="26">
                    <a:moveTo>
                      <a:pt x="26" y="15"/>
                    </a:moveTo>
                    <a:lnTo>
                      <a:pt x="26" y="10"/>
                    </a:lnTo>
                    <a:lnTo>
                      <a:pt x="23" y="7"/>
                    </a:lnTo>
                    <a:lnTo>
                      <a:pt x="21" y="5"/>
                    </a:lnTo>
                    <a:lnTo>
                      <a:pt x="19" y="3"/>
                    </a:lnTo>
                    <a:lnTo>
                      <a:pt x="16" y="0"/>
                    </a:lnTo>
                    <a:lnTo>
                      <a:pt x="12" y="0"/>
                    </a:lnTo>
                    <a:lnTo>
                      <a:pt x="9" y="0"/>
                    </a:lnTo>
                    <a:lnTo>
                      <a:pt x="7" y="3"/>
                    </a:lnTo>
                    <a:lnTo>
                      <a:pt x="2" y="5"/>
                    </a:lnTo>
                    <a:lnTo>
                      <a:pt x="2" y="7"/>
                    </a:lnTo>
                    <a:lnTo>
                      <a:pt x="0" y="10"/>
                    </a:lnTo>
                    <a:lnTo>
                      <a:pt x="0" y="15"/>
                    </a:lnTo>
                    <a:lnTo>
                      <a:pt x="0" y="17"/>
                    </a:lnTo>
                    <a:lnTo>
                      <a:pt x="2" y="22"/>
                    </a:lnTo>
                    <a:lnTo>
                      <a:pt x="2" y="24"/>
                    </a:lnTo>
                    <a:lnTo>
                      <a:pt x="7" y="26"/>
                    </a:lnTo>
                    <a:lnTo>
                      <a:pt x="9" y="26"/>
                    </a:lnTo>
                    <a:lnTo>
                      <a:pt x="12" y="26"/>
                    </a:lnTo>
                    <a:lnTo>
                      <a:pt x="16" y="26"/>
                    </a:lnTo>
                    <a:lnTo>
                      <a:pt x="19" y="26"/>
                    </a:lnTo>
                    <a:lnTo>
                      <a:pt x="21" y="24"/>
                    </a:lnTo>
                    <a:lnTo>
                      <a:pt x="23" y="22"/>
                    </a:lnTo>
                    <a:lnTo>
                      <a:pt x="26" y="17"/>
                    </a:lnTo>
                    <a:lnTo>
                      <a:pt x="26" y="15"/>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16" name="Freeform 240"/>
              <p:cNvSpPr>
                <a:spLocks/>
              </p:cNvSpPr>
              <p:nvPr/>
            </p:nvSpPr>
            <p:spPr bwMode="auto">
              <a:xfrm>
                <a:off x="2426" y="2580"/>
                <a:ext cx="59" cy="60"/>
              </a:xfrm>
              <a:custGeom>
                <a:avLst/>
                <a:gdLst/>
                <a:ahLst/>
                <a:cxnLst>
                  <a:cxn ang="0">
                    <a:pos x="26" y="11"/>
                  </a:cxn>
                  <a:cxn ang="0">
                    <a:pos x="26" y="9"/>
                  </a:cxn>
                  <a:cxn ang="0">
                    <a:pos x="24" y="7"/>
                  </a:cxn>
                  <a:cxn ang="0">
                    <a:pos x="22" y="2"/>
                  </a:cxn>
                  <a:cxn ang="0">
                    <a:pos x="19" y="2"/>
                  </a:cxn>
                  <a:cxn ang="0">
                    <a:pos x="17" y="0"/>
                  </a:cxn>
                  <a:cxn ang="0">
                    <a:pos x="12" y="0"/>
                  </a:cxn>
                  <a:cxn ang="0">
                    <a:pos x="10" y="0"/>
                  </a:cxn>
                  <a:cxn ang="0">
                    <a:pos x="7" y="2"/>
                  </a:cxn>
                  <a:cxn ang="0">
                    <a:pos x="3" y="2"/>
                  </a:cxn>
                  <a:cxn ang="0">
                    <a:pos x="0" y="7"/>
                  </a:cxn>
                  <a:cxn ang="0">
                    <a:pos x="0" y="9"/>
                  </a:cxn>
                  <a:cxn ang="0">
                    <a:pos x="0" y="11"/>
                  </a:cxn>
                  <a:cxn ang="0">
                    <a:pos x="0" y="16"/>
                  </a:cxn>
                  <a:cxn ang="0">
                    <a:pos x="0" y="18"/>
                  </a:cxn>
                  <a:cxn ang="0">
                    <a:pos x="3" y="21"/>
                  </a:cxn>
                  <a:cxn ang="0">
                    <a:pos x="7" y="23"/>
                  </a:cxn>
                  <a:cxn ang="0">
                    <a:pos x="10" y="26"/>
                  </a:cxn>
                  <a:cxn ang="0">
                    <a:pos x="12" y="26"/>
                  </a:cxn>
                  <a:cxn ang="0">
                    <a:pos x="17" y="26"/>
                  </a:cxn>
                  <a:cxn ang="0">
                    <a:pos x="19" y="23"/>
                  </a:cxn>
                  <a:cxn ang="0">
                    <a:pos x="22" y="21"/>
                  </a:cxn>
                  <a:cxn ang="0">
                    <a:pos x="24" y="18"/>
                  </a:cxn>
                  <a:cxn ang="0">
                    <a:pos x="26" y="16"/>
                  </a:cxn>
                  <a:cxn ang="0">
                    <a:pos x="26" y="11"/>
                  </a:cxn>
                </a:cxnLst>
                <a:rect l="0" t="0" r="r" b="b"/>
                <a:pathLst>
                  <a:path w="26" h="26">
                    <a:moveTo>
                      <a:pt x="26" y="11"/>
                    </a:moveTo>
                    <a:lnTo>
                      <a:pt x="26" y="9"/>
                    </a:lnTo>
                    <a:lnTo>
                      <a:pt x="24" y="7"/>
                    </a:lnTo>
                    <a:lnTo>
                      <a:pt x="22" y="2"/>
                    </a:lnTo>
                    <a:lnTo>
                      <a:pt x="19" y="2"/>
                    </a:lnTo>
                    <a:lnTo>
                      <a:pt x="17" y="0"/>
                    </a:lnTo>
                    <a:lnTo>
                      <a:pt x="12" y="0"/>
                    </a:lnTo>
                    <a:lnTo>
                      <a:pt x="10" y="0"/>
                    </a:lnTo>
                    <a:lnTo>
                      <a:pt x="7" y="2"/>
                    </a:lnTo>
                    <a:lnTo>
                      <a:pt x="3" y="2"/>
                    </a:lnTo>
                    <a:lnTo>
                      <a:pt x="0" y="7"/>
                    </a:lnTo>
                    <a:lnTo>
                      <a:pt x="0" y="9"/>
                    </a:lnTo>
                    <a:lnTo>
                      <a:pt x="0" y="11"/>
                    </a:lnTo>
                    <a:lnTo>
                      <a:pt x="0" y="16"/>
                    </a:lnTo>
                    <a:lnTo>
                      <a:pt x="0" y="18"/>
                    </a:lnTo>
                    <a:lnTo>
                      <a:pt x="3" y="21"/>
                    </a:lnTo>
                    <a:lnTo>
                      <a:pt x="7" y="23"/>
                    </a:lnTo>
                    <a:lnTo>
                      <a:pt x="10" y="26"/>
                    </a:lnTo>
                    <a:lnTo>
                      <a:pt x="12" y="26"/>
                    </a:lnTo>
                    <a:lnTo>
                      <a:pt x="17" y="26"/>
                    </a:lnTo>
                    <a:lnTo>
                      <a:pt x="19" y="23"/>
                    </a:lnTo>
                    <a:lnTo>
                      <a:pt x="22" y="21"/>
                    </a:lnTo>
                    <a:lnTo>
                      <a:pt x="24" y="18"/>
                    </a:lnTo>
                    <a:lnTo>
                      <a:pt x="26" y="16"/>
                    </a:lnTo>
                    <a:lnTo>
                      <a:pt x="26" y="11"/>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417" name="Freeform 241"/>
              <p:cNvSpPr>
                <a:spLocks/>
              </p:cNvSpPr>
              <p:nvPr/>
            </p:nvSpPr>
            <p:spPr bwMode="auto">
              <a:xfrm>
                <a:off x="2281" y="2580"/>
                <a:ext cx="59" cy="60"/>
              </a:xfrm>
              <a:custGeom>
                <a:avLst/>
                <a:gdLst/>
                <a:ahLst/>
                <a:cxnLst>
                  <a:cxn ang="0">
                    <a:pos x="26" y="14"/>
                  </a:cxn>
                  <a:cxn ang="0">
                    <a:pos x="26" y="9"/>
                  </a:cxn>
                  <a:cxn ang="0">
                    <a:pos x="24" y="7"/>
                  </a:cxn>
                  <a:cxn ang="0">
                    <a:pos x="22" y="4"/>
                  </a:cxn>
                  <a:cxn ang="0">
                    <a:pos x="19" y="2"/>
                  </a:cxn>
                  <a:cxn ang="0">
                    <a:pos x="17" y="0"/>
                  </a:cxn>
                  <a:cxn ang="0">
                    <a:pos x="12" y="0"/>
                  </a:cxn>
                  <a:cxn ang="0">
                    <a:pos x="10" y="0"/>
                  </a:cxn>
                  <a:cxn ang="0">
                    <a:pos x="8" y="2"/>
                  </a:cxn>
                  <a:cxn ang="0">
                    <a:pos x="3" y="4"/>
                  </a:cxn>
                  <a:cxn ang="0">
                    <a:pos x="0" y="7"/>
                  </a:cxn>
                  <a:cxn ang="0">
                    <a:pos x="0" y="9"/>
                  </a:cxn>
                  <a:cxn ang="0">
                    <a:pos x="0" y="14"/>
                  </a:cxn>
                  <a:cxn ang="0">
                    <a:pos x="0" y="16"/>
                  </a:cxn>
                  <a:cxn ang="0">
                    <a:pos x="0" y="21"/>
                  </a:cxn>
                  <a:cxn ang="0">
                    <a:pos x="3" y="23"/>
                  </a:cxn>
                  <a:cxn ang="0">
                    <a:pos x="8"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4"/>
                    </a:lnTo>
                    <a:lnTo>
                      <a:pt x="19" y="2"/>
                    </a:lnTo>
                    <a:lnTo>
                      <a:pt x="17" y="0"/>
                    </a:lnTo>
                    <a:lnTo>
                      <a:pt x="12" y="0"/>
                    </a:lnTo>
                    <a:lnTo>
                      <a:pt x="10" y="0"/>
                    </a:lnTo>
                    <a:lnTo>
                      <a:pt x="8" y="2"/>
                    </a:lnTo>
                    <a:lnTo>
                      <a:pt x="3" y="4"/>
                    </a:lnTo>
                    <a:lnTo>
                      <a:pt x="0" y="7"/>
                    </a:lnTo>
                    <a:lnTo>
                      <a:pt x="0" y="9"/>
                    </a:lnTo>
                    <a:lnTo>
                      <a:pt x="0" y="14"/>
                    </a:lnTo>
                    <a:lnTo>
                      <a:pt x="0" y="16"/>
                    </a:lnTo>
                    <a:lnTo>
                      <a:pt x="0" y="21"/>
                    </a:lnTo>
                    <a:lnTo>
                      <a:pt x="3" y="23"/>
                    </a:lnTo>
                    <a:lnTo>
                      <a:pt x="8" y="26"/>
                    </a:lnTo>
                    <a:lnTo>
                      <a:pt x="10" y="26"/>
                    </a:lnTo>
                    <a:lnTo>
                      <a:pt x="12" y="26"/>
                    </a:lnTo>
                    <a:lnTo>
                      <a:pt x="17" y="26"/>
                    </a:lnTo>
                    <a:lnTo>
                      <a:pt x="19" y="26"/>
                    </a:lnTo>
                    <a:lnTo>
                      <a:pt x="22"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18" name="Freeform 242"/>
              <p:cNvSpPr>
                <a:spLocks/>
              </p:cNvSpPr>
              <p:nvPr/>
            </p:nvSpPr>
            <p:spPr bwMode="auto">
              <a:xfrm>
                <a:off x="2571" y="2561"/>
                <a:ext cx="59" cy="60"/>
              </a:xfrm>
              <a:custGeom>
                <a:avLst/>
                <a:gdLst/>
                <a:ahLst/>
                <a:cxnLst>
                  <a:cxn ang="0">
                    <a:pos x="26" y="12"/>
                  </a:cxn>
                  <a:cxn ang="0">
                    <a:pos x="26" y="10"/>
                  </a:cxn>
                  <a:cxn ang="0">
                    <a:pos x="24" y="5"/>
                  </a:cxn>
                  <a:cxn ang="0">
                    <a:pos x="21" y="3"/>
                  </a:cxn>
                  <a:cxn ang="0">
                    <a:pos x="19" y="0"/>
                  </a:cxn>
                  <a:cxn ang="0">
                    <a:pos x="17" y="0"/>
                  </a:cxn>
                  <a:cxn ang="0">
                    <a:pos x="12" y="0"/>
                  </a:cxn>
                  <a:cxn ang="0">
                    <a:pos x="10" y="0"/>
                  </a:cxn>
                  <a:cxn ang="0">
                    <a:pos x="7" y="0"/>
                  </a:cxn>
                  <a:cxn ang="0">
                    <a:pos x="2" y="3"/>
                  </a:cxn>
                  <a:cxn ang="0">
                    <a:pos x="0" y="5"/>
                  </a:cxn>
                  <a:cxn ang="0">
                    <a:pos x="0" y="10"/>
                  </a:cxn>
                  <a:cxn ang="0">
                    <a:pos x="0" y="12"/>
                  </a:cxn>
                  <a:cxn ang="0">
                    <a:pos x="0" y="17"/>
                  </a:cxn>
                  <a:cxn ang="0">
                    <a:pos x="0" y="19"/>
                  </a:cxn>
                  <a:cxn ang="0">
                    <a:pos x="2" y="22"/>
                  </a:cxn>
                  <a:cxn ang="0">
                    <a:pos x="7" y="24"/>
                  </a:cxn>
                  <a:cxn ang="0">
                    <a:pos x="10" y="26"/>
                  </a:cxn>
                  <a:cxn ang="0">
                    <a:pos x="12" y="26"/>
                  </a:cxn>
                  <a:cxn ang="0">
                    <a:pos x="17" y="26"/>
                  </a:cxn>
                  <a:cxn ang="0">
                    <a:pos x="19" y="24"/>
                  </a:cxn>
                  <a:cxn ang="0">
                    <a:pos x="21" y="22"/>
                  </a:cxn>
                  <a:cxn ang="0">
                    <a:pos x="24" y="19"/>
                  </a:cxn>
                  <a:cxn ang="0">
                    <a:pos x="26" y="17"/>
                  </a:cxn>
                  <a:cxn ang="0">
                    <a:pos x="26" y="12"/>
                  </a:cxn>
                </a:cxnLst>
                <a:rect l="0" t="0" r="r" b="b"/>
                <a:pathLst>
                  <a:path w="26" h="26">
                    <a:moveTo>
                      <a:pt x="26" y="12"/>
                    </a:moveTo>
                    <a:lnTo>
                      <a:pt x="26" y="10"/>
                    </a:lnTo>
                    <a:lnTo>
                      <a:pt x="24" y="5"/>
                    </a:lnTo>
                    <a:lnTo>
                      <a:pt x="21" y="3"/>
                    </a:lnTo>
                    <a:lnTo>
                      <a:pt x="19" y="0"/>
                    </a:lnTo>
                    <a:lnTo>
                      <a:pt x="17" y="0"/>
                    </a:lnTo>
                    <a:lnTo>
                      <a:pt x="12" y="0"/>
                    </a:lnTo>
                    <a:lnTo>
                      <a:pt x="10" y="0"/>
                    </a:lnTo>
                    <a:lnTo>
                      <a:pt x="7" y="0"/>
                    </a:lnTo>
                    <a:lnTo>
                      <a:pt x="2" y="3"/>
                    </a:lnTo>
                    <a:lnTo>
                      <a:pt x="0" y="5"/>
                    </a:lnTo>
                    <a:lnTo>
                      <a:pt x="0" y="10"/>
                    </a:lnTo>
                    <a:lnTo>
                      <a:pt x="0" y="12"/>
                    </a:lnTo>
                    <a:lnTo>
                      <a:pt x="0" y="17"/>
                    </a:lnTo>
                    <a:lnTo>
                      <a:pt x="0" y="19"/>
                    </a:lnTo>
                    <a:lnTo>
                      <a:pt x="2" y="22"/>
                    </a:lnTo>
                    <a:lnTo>
                      <a:pt x="7" y="24"/>
                    </a:lnTo>
                    <a:lnTo>
                      <a:pt x="10" y="26"/>
                    </a:lnTo>
                    <a:lnTo>
                      <a:pt x="12" y="26"/>
                    </a:lnTo>
                    <a:lnTo>
                      <a:pt x="17" y="26"/>
                    </a:lnTo>
                    <a:lnTo>
                      <a:pt x="19" y="24"/>
                    </a:lnTo>
                    <a:lnTo>
                      <a:pt x="21" y="22"/>
                    </a:lnTo>
                    <a:lnTo>
                      <a:pt x="24" y="19"/>
                    </a:lnTo>
                    <a:lnTo>
                      <a:pt x="26" y="17"/>
                    </a:lnTo>
                    <a:lnTo>
                      <a:pt x="26" y="12"/>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419" name="Freeform 243"/>
              <p:cNvSpPr>
                <a:spLocks/>
              </p:cNvSpPr>
              <p:nvPr/>
            </p:nvSpPr>
            <p:spPr bwMode="auto">
              <a:xfrm>
                <a:off x="2426" y="2580"/>
                <a:ext cx="59" cy="60"/>
              </a:xfrm>
              <a:custGeom>
                <a:avLst/>
                <a:gdLst/>
                <a:ahLst/>
                <a:cxnLst>
                  <a:cxn ang="0">
                    <a:pos x="26" y="11"/>
                  </a:cxn>
                  <a:cxn ang="0">
                    <a:pos x="26" y="9"/>
                  </a:cxn>
                  <a:cxn ang="0">
                    <a:pos x="24" y="7"/>
                  </a:cxn>
                  <a:cxn ang="0">
                    <a:pos x="22" y="2"/>
                  </a:cxn>
                  <a:cxn ang="0">
                    <a:pos x="19" y="2"/>
                  </a:cxn>
                  <a:cxn ang="0">
                    <a:pos x="17" y="0"/>
                  </a:cxn>
                  <a:cxn ang="0">
                    <a:pos x="12" y="0"/>
                  </a:cxn>
                  <a:cxn ang="0">
                    <a:pos x="10" y="0"/>
                  </a:cxn>
                  <a:cxn ang="0">
                    <a:pos x="7" y="2"/>
                  </a:cxn>
                  <a:cxn ang="0">
                    <a:pos x="3" y="2"/>
                  </a:cxn>
                  <a:cxn ang="0">
                    <a:pos x="0" y="7"/>
                  </a:cxn>
                  <a:cxn ang="0">
                    <a:pos x="0" y="9"/>
                  </a:cxn>
                  <a:cxn ang="0">
                    <a:pos x="0" y="11"/>
                  </a:cxn>
                  <a:cxn ang="0">
                    <a:pos x="0" y="16"/>
                  </a:cxn>
                  <a:cxn ang="0">
                    <a:pos x="0" y="18"/>
                  </a:cxn>
                  <a:cxn ang="0">
                    <a:pos x="3" y="21"/>
                  </a:cxn>
                  <a:cxn ang="0">
                    <a:pos x="7" y="23"/>
                  </a:cxn>
                  <a:cxn ang="0">
                    <a:pos x="10" y="26"/>
                  </a:cxn>
                  <a:cxn ang="0">
                    <a:pos x="12" y="26"/>
                  </a:cxn>
                  <a:cxn ang="0">
                    <a:pos x="17" y="26"/>
                  </a:cxn>
                  <a:cxn ang="0">
                    <a:pos x="19" y="23"/>
                  </a:cxn>
                  <a:cxn ang="0">
                    <a:pos x="22" y="21"/>
                  </a:cxn>
                  <a:cxn ang="0">
                    <a:pos x="24" y="18"/>
                  </a:cxn>
                  <a:cxn ang="0">
                    <a:pos x="26" y="16"/>
                  </a:cxn>
                  <a:cxn ang="0">
                    <a:pos x="26" y="11"/>
                  </a:cxn>
                </a:cxnLst>
                <a:rect l="0" t="0" r="r" b="b"/>
                <a:pathLst>
                  <a:path w="26" h="26">
                    <a:moveTo>
                      <a:pt x="26" y="11"/>
                    </a:moveTo>
                    <a:lnTo>
                      <a:pt x="26" y="9"/>
                    </a:lnTo>
                    <a:lnTo>
                      <a:pt x="24" y="7"/>
                    </a:lnTo>
                    <a:lnTo>
                      <a:pt x="22" y="2"/>
                    </a:lnTo>
                    <a:lnTo>
                      <a:pt x="19" y="2"/>
                    </a:lnTo>
                    <a:lnTo>
                      <a:pt x="17" y="0"/>
                    </a:lnTo>
                    <a:lnTo>
                      <a:pt x="12" y="0"/>
                    </a:lnTo>
                    <a:lnTo>
                      <a:pt x="10" y="0"/>
                    </a:lnTo>
                    <a:lnTo>
                      <a:pt x="7" y="2"/>
                    </a:lnTo>
                    <a:lnTo>
                      <a:pt x="3" y="2"/>
                    </a:lnTo>
                    <a:lnTo>
                      <a:pt x="0" y="7"/>
                    </a:lnTo>
                    <a:lnTo>
                      <a:pt x="0" y="9"/>
                    </a:lnTo>
                    <a:lnTo>
                      <a:pt x="0" y="11"/>
                    </a:lnTo>
                    <a:lnTo>
                      <a:pt x="0" y="16"/>
                    </a:lnTo>
                    <a:lnTo>
                      <a:pt x="0" y="18"/>
                    </a:lnTo>
                    <a:lnTo>
                      <a:pt x="3" y="21"/>
                    </a:lnTo>
                    <a:lnTo>
                      <a:pt x="7" y="23"/>
                    </a:lnTo>
                    <a:lnTo>
                      <a:pt x="10" y="26"/>
                    </a:lnTo>
                    <a:lnTo>
                      <a:pt x="12" y="26"/>
                    </a:lnTo>
                    <a:lnTo>
                      <a:pt x="17" y="26"/>
                    </a:lnTo>
                    <a:lnTo>
                      <a:pt x="19" y="23"/>
                    </a:lnTo>
                    <a:lnTo>
                      <a:pt x="22" y="21"/>
                    </a:lnTo>
                    <a:lnTo>
                      <a:pt x="24" y="18"/>
                    </a:lnTo>
                    <a:lnTo>
                      <a:pt x="26" y="16"/>
                    </a:lnTo>
                    <a:lnTo>
                      <a:pt x="26" y="11"/>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20" name="Freeform 244"/>
              <p:cNvSpPr>
                <a:spLocks/>
              </p:cNvSpPr>
              <p:nvPr/>
            </p:nvSpPr>
            <p:spPr bwMode="auto">
              <a:xfrm>
                <a:off x="2715" y="2545"/>
                <a:ext cx="59" cy="60"/>
              </a:xfrm>
              <a:custGeom>
                <a:avLst/>
                <a:gdLst/>
                <a:ahLst/>
                <a:cxnLst>
                  <a:cxn ang="0">
                    <a:pos x="26" y="15"/>
                  </a:cxn>
                  <a:cxn ang="0">
                    <a:pos x="26" y="10"/>
                  </a:cxn>
                  <a:cxn ang="0">
                    <a:pos x="23" y="7"/>
                  </a:cxn>
                  <a:cxn ang="0">
                    <a:pos x="21" y="5"/>
                  </a:cxn>
                  <a:cxn ang="0">
                    <a:pos x="19" y="3"/>
                  </a:cxn>
                  <a:cxn ang="0">
                    <a:pos x="16" y="0"/>
                  </a:cxn>
                  <a:cxn ang="0">
                    <a:pos x="12" y="0"/>
                  </a:cxn>
                  <a:cxn ang="0">
                    <a:pos x="9" y="0"/>
                  </a:cxn>
                  <a:cxn ang="0">
                    <a:pos x="5" y="3"/>
                  </a:cxn>
                  <a:cxn ang="0">
                    <a:pos x="2" y="5"/>
                  </a:cxn>
                  <a:cxn ang="0">
                    <a:pos x="0" y="7"/>
                  </a:cxn>
                  <a:cxn ang="0">
                    <a:pos x="0" y="10"/>
                  </a:cxn>
                  <a:cxn ang="0">
                    <a:pos x="0" y="15"/>
                  </a:cxn>
                  <a:cxn ang="0">
                    <a:pos x="0" y="17"/>
                  </a:cxn>
                  <a:cxn ang="0">
                    <a:pos x="0" y="22"/>
                  </a:cxn>
                  <a:cxn ang="0">
                    <a:pos x="2" y="24"/>
                  </a:cxn>
                  <a:cxn ang="0">
                    <a:pos x="5" y="26"/>
                  </a:cxn>
                  <a:cxn ang="0">
                    <a:pos x="9" y="26"/>
                  </a:cxn>
                  <a:cxn ang="0">
                    <a:pos x="12" y="26"/>
                  </a:cxn>
                  <a:cxn ang="0">
                    <a:pos x="16" y="26"/>
                  </a:cxn>
                  <a:cxn ang="0">
                    <a:pos x="19" y="26"/>
                  </a:cxn>
                  <a:cxn ang="0">
                    <a:pos x="21" y="24"/>
                  </a:cxn>
                  <a:cxn ang="0">
                    <a:pos x="23" y="22"/>
                  </a:cxn>
                  <a:cxn ang="0">
                    <a:pos x="26" y="17"/>
                  </a:cxn>
                  <a:cxn ang="0">
                    <a:pos x="26" y="15"/>
                  </a:cxn>
                </a:cxnLst>
                <a:rect l="0" t="0" r="r" b="b"/>
                <a:pathLst>
                  <a:path w="26" h="26">
                    <a:moveTo>
                      <a:pt x="26" y="15"/>
                    </a:moveTo>
                    <a:lnTo>
                      <a:pt x="26" y="10"/>
                    </a:lnTo>
                    <a:lnTo>
                      <a:pt x="23" y="7"/>
                    </a:lnTo>
                    <a:lnTo>
                      <a:pt x="21" y="5"/>
                    </a:lnTo>
                    <a:lnTo>
                      <a:pt x="19" y="3"/>
                    </a:lnTo>
                    <a:lnTo>
                      <a:pt x="16" y="0"/>
                    </a:lnTo>
                    <a:lnTo>
                      <a:pt x="12" y="0"/>
                    </a:lnTo>
                    <a:lnTo>
                      <a:pt x="9" y="0"/>
                    </a:lnTo>
                    <a:lnTo>
                      <a:pt x="5" y="3"/>
                    </a:lnTo>
                    <a:lnTo>
                      <a:pt x="2" y="5"/>
                    </a:lnTo>
                    <a:lnTo>
                      <a:pt x="0" y="7"/>
                    </a:lnTo>
                    <a:lnTo>
                      <a:pt x="0" y="10"/>
                    </a:lnTo>
                    <a:lnTo>
                      <a:pt x="0" y="15"/>
                    </a:lnTo>
                    <a:lnTo>
                      <a:pt x="0" y="17"/>
                    </a:lnTo>
                    <a:lnTo>
                      <a:pt x="0" y="22"/>
                    </a:lnTo>
                    <a:lnTo>
                      <a:pt x="2" y="24"/>
                    </a:lnTo>
                    <a:lnTo>
                      <a:pt x="5" y="26"/>
                    </a:lnTo>
                    <a:lnTo>
                      <a:pt x="9" y="26"/>
                    </a:lnTo>
                    <a:lnTo>
                      <a:pt x="12" y="26"/>
                    </a:lnTo>
                    <a:lnTo>
                      <a:pt x="16" y="26"/>
                    </a:lnTo>
                    <a:lnTo>
                      <a:pt x="19" y="26"/>
                    </a:lnTo>
                    <a:lnTo>
                      <a:pt x="21" y="24"/>
                    </a:lnTo>
                    <a:lnTo>
                      <a:pt x="23" y="22"/>
                    </a:lnTo>
                    <a:lnTo>
                      <a:pt x="26" y="17"/>
                    </a:lnTo>
                    <a:lnTo>
                      <a:pt x="26" y="15"/>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421" name="Freeform 245"/>
              <p:cNvSpPr>
                <a:spLocks/>
              </p:cNvSpPr>
              <p:nvPr/>
            </p:nvSpPr>
            <p:spPr bwMode="auto">
              <a:xfrm>
                <a:off x="2571" y="2561"/>
                <a:ext cx="59" cy="60"/>
              </a:xfrm>
              <a:custGeom>
                <a:avLst/>
                <a:gdLst/>
                <a:ahLst/>
                <a:cxnLst>
                  <a:cxn ang="0">
                    <a:pos x="26" y="12"/>
                  </a:cxn>
                  <a:cxn ang="0">
                    <a:pos x="26" y="10"/>
                  </a:cxn>
                  <a:cxn ang="0">
                    <a:pos x="24" y="5"/>
                  </a:cxn>
                  <a:cxn ang="0">
                    <a:pos x="21" y="3"/>
                  </a:cxn>
                  <a:cxn ang="0">
                    <a:pos x="19" y="0"/>
                  </a:cxn>
                  <a:cxn ang="0">
                    <a:pos x="17" y="0"/>
                  </a:cxn>
                  <a:cxn ang="0">
                    <a:pos x="12" y="0"/>
                  </a:cxn>
                  <a:cxn ang="0">
                    <a:pos x="10" y="0"/>
                  </a:cxn>
                  <a:cxn ang="0">
                    <a:pos x="7" y="0"/>
                  </a:cxn>
                  <a:cxn ang="0">
                    <a:pos x="2" y="3"/>
                  </a:cxn>
                  <a:cxn ang="0">
                    <a:pos x="0" y="5"/>
                  </a:cxn>
                  <a:cxn ang="0">
                    <a:pos x="0" y="10"/>
                  </a:cxn>
                  <a:cxn ang="0">
                    <a:pos x="0" y="12"/>
                  </a:cxn>
                  <a:cxn ang="0">
                    <a:pos x="0" y="17"/>
                  </a:cxn>
                  <a:cxn ang="0">
                    <a:pos x="0" y="19"/>
                  </a:cxn>
                  <a:cxn ang="0">
                    <a:pos x="2" y="22"/>
                  </a:cxn>
                  <a:cxn ang="0">
                    <a:pos x="7" y="24"/>
                  </a:cxn>
                  <a:cxn ang="0">
                    <a:pos x="10" y="26"/>
                  </a:cxn>
                  <a:cxn ang="0">
                    <a:pos x="12" y="26"/>
                  </a:cxn>
                  <a:cxn ang="0">
                    <a:pos x="17" y="26"/>
                  </a:cxn>
                  <a:cxn ang="0">
                    <a:pos x="19" y="24"/>
                  </a:cxn>
                  <a:cxn ang="0">
                    <a:pos x="21" y="22"/>
                  </a:cxn>
                  <a:cxn ang="0">
                    <a:pos x="24" y="19"/>
                  </a:cxn>
                  <a:cxn ang="0">
                    <a:pos x="26" y="17"/>
                  </a:cxn>
                  <a:cxn ang="0">
                    <a:pos x="26" y="12"/>
                  </a:cxn>
                </a:cxnLst>
                <a:rect l="0" t="0" r="r" b="b"/>
                <a:pathLst>
                  <a:path w="26" h="26">
                    <a:moveTo>
                      <a:pt x="26" y="12"/>
                    </a:moveTo>
                    <a:lnTo>
                      <a:pt x="26" y="10"/>
                    </a:lnTo>
                    <a:lnTo>
                      <a:pt x="24" y="5"/>
                    </a:lnTo>
                    <a:lnTo>
                      <a:pt x="21" y="3"/>
                    </a:lnTo>
                    <a:lnTo>
                      <a:pt x="19" y="0"/>
                    </a:lnTo>
                    <a:lnTo>
                      <a:pt x="17" y="0"/>
                    </a:lnTo>
                    <a:lnTo>
                      <a:pt x="12" y="0"/>
                    </a:lnTo>
                    <a:lnTo>
                      <a:pt x="10" y="0"/>
                    </a:lnTo>
                    <a:lnTo>
                      <a:pt x="7" y="0"/>
                    </a:lnTo>
                    <a:lnTo>
                      <a:pt x="2" y="3"/>
                    </a:lnTo>
                    <a:lnTo>
                      <a:pt x="0" y="5"/>
                    </a:lnTo>
                    <a:lnTo>
                      <a:pt x="0" y="10"/>
                    </a:lnTo>
                    <a:lnTo>
                      <a:pt x="0" y="12"/>
                    </a:lnTo>
                    <a:lnTo>
                      <a:pt x="0" y="17"/>
                    </a:lnTo>
                    <a:lnTo>
                      <a:pt x="0" y="19"/>
                    </a:lnTo>
                    <a:lnTo>
                      <a:pt x="2" y="22"/>
                    </a:lnTo>
                    <a:lnTo>
                      <a:pt x="7" y="24"/>
                    </a:lnTo>
                    <a:lnTo>
                      <a:pt x="10" y="26"/>
                    </a:lnTo>
                    <a:lnTo>
                      <a:pt x="12" y="26"/>
                    </a:lnTo>
                    <a:lnTo>
                      <a:pt x="17" y="26"/>
                    </a:lnTo>
                    <a:lnTo>
                      <a:pt x="19" y="24"/>
                    </a:lnTo>
                    <a:lnTo>
                      <a:pt x="21" y="22"/>
                    </a:lnTo>
                    <a:lnTo>
                      <a:pt x="24"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22" name="Freeform 246"/>
              <p:cNvSpPr>
                <a:spLocks/>
              </p:cNvSpPr>
              <p:nvPr/>
            </p:nvSpPr>
            <p:spPr bwMode="auto">
              <a:xfrm>
                <a:off x="2860" y="2536"/>
                <a:ext cx="59" cy="64"/>
              </a:xfrm>
              <a:custGeom>
                <a:avLst/>
                <a:gdLst/>
                <a:ahLst/>
                <a:cxnLst>
                  <a:cxn ang="0">
                    <a:pos x="26" y="14"/>
                  </a:cxn>
                  <a:cxn ang="0">
                    <a:pos x="26" y="11"/>
                  </a:cxn>
                  <a:cxn ang="0">
                    <a:pos x="23" y="7"/>
                  </a:cxn>
                  <a:cxn ang="0">
                    <a:pos x="21" y="4"/>
                  </a:cxn>
                  <a:cxn ang="0">
                    <a:pos x="19" y="2"/>
                  </a:cxn>
                  <a:cxn ang="0">
                    <a:pos x="16" y="2"/>
                  </a:cxn>
                  <a:cxn ang="0">
                    <a:pos x="11" y="0"/>
                  </a:cxn>
                  <a:cxn ang="0">
                    <a:pos x="9" y="2"/>
                  </a:cxn>
                  <a:cxn ang="0">
                    <a:pos x="4" y="2"/>
                  </a:cxn>
                  <a:cxn ang="0">
                    <a:pos x="2" y="4"/>
                  </a:cxn>
                  <a:cxn ang="0">
                    <a:pos x="0" y="7"/>
                  </a:cxn>
                  <a:cxn ang="0">
                    <a:pos x="0" y="11"/>
                  </a:cxn>
                  <a:cxn ang="0">
                    <a:pos x="0" y="14"/>
                  </a:cxn>
                  <a:cxn ang="0">
                    <a:pos x="0" y="16"/>
                  </a:cxn>
                  <a:cxn ang="0">
                    <a:pos x="0" y="21"/>
                  </a:cxn>
                  <a:cxn ang="0">
                    <a:pos x="2" y="23"/>
                  </a:cxn>
                  <a:cxn ang="0">
                    <a:pos x="4" y="26"/>
                  </a:cxn>
                  <a:cxn ang="0">
                    <a:pos x="9" y="26"/>
                  </a:cxn>
                  <a:cxn ang="0">
                    <a:pos x="11" y="28"/>
                  </a:cxn>
                  <a:cxn ang="0">
                    <a:pos x="16" y="26"/>
                  </a:cxn>
                  <a:cxn ang="0">
                    <a:pos x="19" y="26"/>
                  </a:cxn>
                  <a:cxn ang="0">
                    <a:pos x="21" y="23"/>
                  </a:cxn>
                  <a:cxn ang="0">
                    <a:pos x="23" y="21"/>
                  </a:cxn>
                  <a:cxn ang="0">
                    <a:pos x="26" y="16"/>
                  </a:cxn>
                  <a:cxn ang="0">
                    <a:pos x="26" y="14"/>
                  </a:cxn>
                </a:cxnLst>
                <a:rect l="0" t="0" r="r" b="b"/>
                <a:pathLst>
                  <a:path w="26" h="28">
                    <a:moveTo>
                      <a:pt x="26" y="14"/>
                    </a:moveTo>
                    <a:lnTo>
                      <a:pt x="26" y="11"/>
                    </a:lnTo>
                    <a:lnTo>
                      <a:pt x="23" y="7"/>
                    </a:lnTo>
                    <a:lnTo>
                      <a:pt x="21" y="4"/>
                    </a:lnTo>
                    <a:lnTo>
                      <a:pt x="19" y="2"/>
                    </a:lnTo>
                    <a:lnTo>
                      <a:pt x="16" y="2"/>
                    </a:lnTo>
                    <a:lnTo>
                      <a:pt x="11" y="0"/>
                    </a:lnTo>
                    <a:lnTo>
                      <a:pt x="9" y="2"/>
                    </a:lnTo>
                    <a:lnTo>
                      <a:pt x="4" y="2"/>
                    </a:lnTo>
                    <a:lnTo>
                      <a:pt x="2" y="4"/>
                    </a:lnTo>
                    <a:lnTo>
                      <a:pt x="0" y="7"/>
                    </a:lnTo>
                    <a:lnTo>
                      <a:pt x="0" y="11"/>
                    </a:lnTo>
                    <a:lnTo>
                      <a:pt x="0" y="14"/>
                    </a:lnTo>
                    <a:lnTo>
                      <a:pt x="0" y="16"/>
                    </a:lnTo>
                    <a:lnTo>
                      <a:pt x="0" y="21"/>
                    </a:lnTo>
                    <a:lnTo>
                      <a:pt x="2" y="23"/>
                    </a:lnTo>
                    <a:lnTo>
                      <a:pt x="4" y="26"/>
                    </a:lnTo>
                    <a:lnTo>
                      <a:pt x="9" y="26"/>
                    </a:lnTo>
                    <a:lnTo>
                      <a:pt x="11" y="28"/>
                    </a:lnTo>
                    <a:lnTo>
                      <a:pt x="16" y="26"/>
                    </a:lnTo>
                    <a:lnTo>
                      <a:pt x="19" y="26"/>
                    </a:lnTo>
                    <a:lnTo>
                      <a:pt x="21" y="23"/>
                    </a:lnTo>
                    <a:lnTo>
                      <a:pt x="23" y="21"/>
                    </a:lnTo>
                    <a:lnTo>
                      <a:pt x="26" y="16"/>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423" name="Freeform 247"/>
              <p:cNvSpPr>
                <a:spLocks/>
              </p:cNvSpPr>
              <p:nvPr/>
            </p:nvSpPr>
            <p:spPr bwMode="auto">
              <a:xfrm>
                <a:off x="2715" y="2545"/>
                <a:ext cx="59" cy="60"/>
              </a:xfrm>
              <a:custGeom>
                <a:avLst/>
                <a:gdLst/>
                <a:ahLst/>
                <a:cxnLst>
                  <a:cxn ang="0">
                    <a:pos x="26" y="15"/>
                  </a:cxn>
                  <a:cxn ang="0">
                    <a:pos x="26" y="10"/>
                  </a:cxn>
                  <a:cxn ang="0">
                    <a:pos x="23" y="7"/>
                  </a:cxn>
                  <a:cxn ang="0">
                    <a:pos x="21" y="5"/>
                  </a:cxn>
                  <a:cxn ang="0">
                    <a:pos x="19" y="3"/>
                  </a:cxn>
                  <a:cxn ang="0">
                    <a:pos x="16" y="0"/>
                  </a:cxn>
                  <a:cxn ang="0">
                    <a:pos x="12" y="0"/>
                  </a:cxn>
                  <a:cxn ang="0">
                    <a:pos x="9" y="0"/>
                  </a:cxn>
                  <a:cxn ang="0">
                    <a:pos x="5" y="3"/>
                  </a:cxn>
                  <a:cxn ang="0">
                    <a:pos x="2" y="5"/>
                  </a:cxn>
                  <a:cxn ang="0">
                    <a:pos x="0" y="7"/>
                  </a:cxn>
                  <a:cxn ang="0">
                    <a:pos x="0" y="10"/>
                  </a:cxn>
                  <a:cxn ang="0">
                    <a:pos x="0" y="15"/>
                  </a:cxn>
                  <a:cxn ang="0">
                    <a:pos x="0" y="17"/>
                  </a:cxn>
                  <a:cxn ang="0">
                    <a:pos x="0" y="22"/>
                  </a:cxn>
                  <a:cxn ang="0">
                    <a:pos x="2" y="24"/>
                  </a:cxn>
                  <a:cxn ang="0">
                    <a:pos x="5" y="26"/>
                  </a:cxn>
                  <a:cxn ang="0">
                    <a:pos x="9" y="26"/>
                  </a:cxn>
                  <a:cxn ang="0">
                    <a:pos x="12" y="26"/>
                  </a:cxn>
                  <a:cxn ang="0">
                    <a:pos x="16" y="26"/>
                  </a:cxn>
                  <a:cxn ang="0">
                    <a:pos x="19" y="26"/>
                  </a:cxn>
                  <a:cxn ang="0">
                    <a:pos x="21" y="24"/>
                  </a:cxn>
                  <a:cxn ang="0">
                    <a:pos x="23" y="22"/>
                  </a:cxn>
                  <a:cxn ang="0">
                    <a:pos x="26" y="17"/>
                  </a:cxn>
                  <a:cxn ang="0">
                    <a:pos x="26" y="15"/>
                  </a:cxn>
                </a:cxnLst>
                <a:rect l="0" t="0" r="r" b="b"/>
                <a:pathLst>
                  <a:path w="26" h="26">
                    <a:moveTo>
                      <a:pt x="26" y="15"/>
                    </a:moveTo>
                    <a:lnTo>
                      <a:pt x="26" y="10"/>
                    </a:lnTo>
                    <a:lnTo>
                      <a:pt x="23" y="7"/>
                    </a:lnTo>
                    <a:lnTo>
                      <a:pt x="21" y="5"/>
                    </a:lnTo>
                    <a:lnTo>
                      <a:pt x="19" y="3"/>
                    </a:lnTo>
                    <a:lnTo>
                      <a:pt x="16" y="0"/>
                    </a:lnTo>
                    <a:lnTo>
                      <a:pt x="12" y="0"/>
                    </a:lnTo>
                    <a:lnTo>
                      <a:pt x="9" y="0"/>
                    </a:lnTo>
                    <a:lnTo>
                      <a:pt x="5" y="3"/>
                    </a:lnTo>
                    <a:lnTo>
                      <a:pt x="2" y="5"/>
                    </a:lnTo>
                    <a:lnTo>
                      <a:pt x="0" y="7"/>
                    </a:lnTo>
                    <a:lnTo>
                      <a:pt x="0" y="10"/>
                    </a:lnTo>
                    <a:lnTo>
                      <a:pt x="0" y="15"/>
                    </a:lnTo>
                    <a:lnTo>
                      <a:pt x="0" y="17"/>
                    </a:lnTo>
                    <a:lnTo>
                      <a:pt x="0" y="22"/>
                    </a:lnTo>
                    <a:lnTo>
                      <a:pt x="2" y="24"/>
                    </a:lnTo>
                    <a:lnTo>
                      <a:pt x="5" y="26"/>
                    </a:lnTo>
                    <a:lnTo>
                      <a:pt x="9" y="26"/>
                    </a:lnTo>
                    <a:lnTo>
                      <a:pt x="12" y="26"/>
                    </a:lnTo>
                    <a:lnTo>
                      <a:pt x="16" y="26"/>
                    </a:lnTo>
                    <a:lnTo>
                      <a:pt x="19" y="26"/>
                    </a:lnTo>
                    <a:lnTo>
                      <a:pt x="21" y="24"/>
                    </a:lnTo>
                    <a:lnTo>
                      <a:pt x="23" y="22"/>
                    </a:lnTo>
                    <a:lnTo>
                      <a:pt x="26" y="17"/>
                    </a:lnTo>
                    <a:lnTo>
                      <a:pt x="26" y="15"/>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24" name="Freeform 248"/>
              <p:cNvSpPr>
                <a:spLocks/>
              </p:cNvSpPr>
              <p:nvPr/>
            </p:nvSpPr>
            <p:spPr bwMode="auto">
              <a:xfrm>
                <a:off x="3003" y="2524"/>
                <a:ext cx="58" cy="65"/>
              </a:xfrm>
              <a:custGeom>
                <a:avLst/>
                <a:gdLst/>
                <a:ahLst/>
                <a:cxnLst>
                  <a:cxn ang="0">
                    <a:pos x="26" y="14"/>
                  </a:cxn>
                  <a:cxn ang="0">
                    <a:pos x="26" y="9"/>
                  </a:cxn>
                  <a:cxn ang="0">
                    <a:pos x="24" y="7"/>
                  </a:cxn>
                  <a:cxn ang="0">
                    <a:pos x="22" y="5"/>
                  </a:cxn>
                  <a:cxn ang="0">
                    <a:pos x="19" y="2"/>
                  </a:cxn>
                  <a:cxn ang="0">
                    <a:pos x="17" y="0"/>
                  </a:cxn>
                  <a:cxn ang="0">
                    <a:pos x="12" y="0"/>
                  </a:cxn>
                  <a:cxn ang="0">
                    <a:pos x="10" y="0"/>
                  </a:cxn>
                  <a:cxn ang="0">
                    <a:pos x="5" y="2"/>
                  </a:cxn>
                  <a:cxn ang="0">
                    <a:pos x="3" y="5"/>
                  </a:cxn>
                  <a:cxn ang="0">
                    <a:pos x="0" y="7"/>
                  </a:cxn>
                  <a:cxn ang="0">
                    <a:pos x="0" y="9"/>
                  </a:cxn>
                  <a:cxn ang="0">
                    <a:pos x="0" y="14"/>
                  </a:cxn>
                  <a:cxn ang="0">
                    <a:pos x="0" y="16"/>
                  </a:cxn>
                  <a:cxn ang="0">
                    <a:pos x="0" y="21"/>
                  </a:cxn>
                  <a:cxn ang="0">
                    <a:pos x="3" y="24"/>
                  </a:cxn>
                  <a:cxn ang="0">
                    <a:pos x="5" y="26"/>
                  </a:cxn>
                  <a:cxn ang="0">
                    <a:pos x="10" y="26"/>
                  </a:cxn>
                  <a:cxn ang="0">
                    <a:pos x="12" y="28"/>
                  </a:cxn>
                  <a:cxn ang="0">
                    <a:pos x="17" y="26"/>
                  </a:cxn>
                  <a:cxn ang="0">
                    <a:pos x="19" y="26"/>
                  </a:cxn>
                  <a:cxn ang="0">
                    <a:pos x="22" y="24"/>
                  </a:cxn>
                  <a:cxn ang="0">
                    <a:pos x="24" y="21"/>
                  </a:cxn>
                  <a:cxn ang="0">
                    <a:pos x="26" y="16"/>
                  </a:cxn>
                  <a:cxn ang="0">
                    <a:pos x="26" y="14"/>
                  </a:cxn>
                </a:cxnLst>
                <a:rect l="0" t="0" r="r" b="b"/>
                <a:pathLst>
                  <a:path w="26" h="28">
                    <a:moveTo>
                      <a:pt x="26" y="14"/>
                    </a:moveTo>
                    <a:lnTo>
                      <a:pt x="26" y="9"/>
                    </a:lnTo>
                    <a:lnTo>
                      <a:pt x="24" y="7"/>
                    </a:lnTo>
                    <a:lnTo>
                      <a:pt x="22" y="5"/>
                    </a:lnTo>
                    <a:lnTo>
                      <a:pt x="19" y="2"/>
                    </a:lnTo>
                    <a:lnTo>
                      <a:pt x="17" y="0"/>
                    </a:lnTo>
                    <a:lnTo>
                      <a:pt x="12" y="0"/>
                    </a:lnTo>
                    <a:lnTo>
                      <a:pt x="10" y="0"/>
                    </a:lnTo>
                    <a:lnTo>
                      <a:pt x="5" y="2"/>
                    </a:lnTo>
                    <a:lnTo>
                      <a:pt x="3" y="5"/>
                    </a:lnTo>
                    <a:lnTo>
                      <a:pt x="0" y="7"/>
                    </a:lnTo>
                    <a:lnTo>
                      <a:pt x="0" y="9"/>
                    </a:lnTo>
                    <a:lnTo>
                      <a:pt x="0" y="14"/>
                    </a:lnTo>
                    <a:lnTo>
                      <a:pt x="0" y="16"/>
                    </a:lnTo>
                    <a:lnTo>
                      <a:pt x="0" y="21"/>
                    </a:lnTo>
                    <a:lnTo>
                      <a:pt x="3" y="24"/>
                    </a:lnTo>
                    <a:lnTo>
                      <a:pt x="5" y="26"/>
                    </a:lnTo>
                    <a:lnTo>
                      <a:pt x="10" y="26"/>
                    </a:lnTo>
                    <a:lnTo>
                      <a:pt x="12" y="28"/>
                    </a:lnTo>
                    <a:lnTo>
                      <a:pt x="17" y="26"/>
                    </a:lnTo>
                    <a:lnTo>
                      <a:pt x="19" y="26"/>
                    </a:lnTo>
                    <a:lnTo>
                      <a:pt x="22" y="24"/>
                    </a:lnTo>
                    <a:lnTo>
                      <a:pt x="24" y="21"/>
                    </a:lnTo>
                    <a:lnTo>
                      <a:pt x="26" y="16"/>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425" name="Freeform 249"/>
              <p:cNvSpPr>
                <a:spLocks/>
              </p:cNvSpPr>
              <p:nvPr/>
            </p:nvSpPr>
            <p:spPr bwMode="auto">
              <a:xfrm>
                <a:off x="2860" y="2536"/>
                <a:ext cx="59" cy="64"/>
              </a:xfrm>
              <a:custGeom>
                <a:avLst/>
                <a:gdLst/>
                <a:ahLst/>
                <a:cxnLst>
                  <a:cxn ang="0">
                    <a:pos x="26" y="14"/>
                  </a:cxn>
                  <a:cxn ang="0">
                    <a:pos x="26" y="11"/>
                  </a:cxn>
                  <a:cxn ang="0">
                    <a:pos x="23" y="7"/>
                  </a:cxn>
                  <a:cxn ang="0">
                    <a:pos x="21" y="4"/>
                  </a:cxn>
                  <a:cxn ang="0">
                    <a:pos x="19" y="2"/>
                  </a:cxn>
                  <a:cxn ang="0">
                    <a:pos x="16" y="2"/>
                  </a:cxn>
                  <a:cxn ang="0">
                    <a:pos x="11" y="0"/>
                  </a:cxn>
                  <a:cxn ang="0">
                    <a:pos x="9" y="2"/>
                  </a:cxn>
                  <a:cxn ang="0">
                    <a:pos x="4" y="2"/>
                  </a:cxn>
                  <a:cxn ang="0">
                    <a:pos x="2" y="4"/>
                  </a:cxn>
                  <a:cxn ang="0">
                    <a:pos x="0" y="7"/>
                  </a:cxn>
                  <a:cxn ang="0">
                    <a:pos x="0" y="11"/>
                  </a:cxn>
                  <a:cxn ang="0">
                    <a:pos x="0" y="14"/>
                  </a:cxn>
                  <a:cxn ang="0">
                    <a:pos x="0" y="16"/>
                  </a:cxn>
                  <a:cxn ang="0">
                    <a:pos x="0" y="21"/>
                  </a:cxn>
                  <a:cxn ang="0">
                    <a:pos x="2" y="23"/>
                  </a:cxn>
                  <a:cxn ang="0">
                    <a:pos x="4" y="26"/>
                  </a:cxn>
                  <a:cxn ang="0">
                    <a:pos x="9" y="26"/>
                  </a:cxn>
                  <a:cxn ang="0">
                    <a:pos x="11" y="28"/>
                  </a:cxn>
                  <a:cxn ang="0">
                    <a:pos x="16" y="26"/>
                  </a:cxn>
                  <a:cxn ang="0">
                    <a:pos x="19" y="26"/>
                  </a:cxn>
                  <a:cxn ang="0">
                    <a:pos x="21" y="23"/>
                  </a:cxn>
                  <a:cxn ang="0">
                    <a:pos x="23" y="21"/>
                  </a:cxn>
                  <a:cxn ang="0">
                    <a:pos x="26" y="16"/>
                  </a:cxn>
                  <a:cxn ang="0">
                    <a:pos x="26" y="14"/>
                  </a:cxn>
                </a:cxnLst>
                <a:rect l="0" t="0" r="r" b="b"/>
                <a:pathLst>
                  <a:path w="26" h="28">
                    <a:moveTo>
                      <a:pt x="26" y="14"/>
                    </a:moveTo>
                    <a:lnTo>
                      <a:pt x="26" y="11"/>
                    </a:lnTo>
                    <a:lnTo>
                      <a:pt x="23" y="7"/>
                    </a:lnTo>
                    <a:lnTo>
                      <a:pt x="21" y="4"/>
                    </a:lnTo>
                    <a:lnTo>
                      <a:pt x="19" y="2"/>
                    </a:lnTo>
                    <a:lnTo>
                      <a:pt x="16" y="2"/>
                    </a:lnTo>
                    <a:lnTo>
                      <a:pt x="11" y="0"/>
                    </a:lnTo>
                    <a:lnTo>
                      <a:pt x="9" y="2"/>
                    </a:lnTo>
                    <a:lnTo>
                      <a:pt x="4" y="2"/>
                    </a:lnTo>
                    <a:lnTo>
                      <a:pt x="2" y="4"/>
                    </a:lnTo>
                    <a:lnTo>
                      <a:pt x="0" y="7"/>
                    </a:lnTo>
                    <a:lnTo>
                      <a:pt x="0" y="11"/>
                    </a:lnTo>
                    <a:lnTo>
                      <a:pt x="0" y="14"/>
                    </a:lnTo>
                    <a:lnTo>
                      <a:pt x="0" y="16"/>
                    </a:lnTo>
                    <a:lnTo>
                      <a:pt x="0" y="21"/>
                    </a:lnTo>
                    <a:lnTo>
                      <a:pt x="2" y="23"/>
                    </a:lnTo>
                    <a:lnTo>
                      <a:pt x="4" y="26"/>
                    </a:lnTo>
                    <a:lnTo>
                      <a:pt x="9" y="26"/>
                    </a:lnTo>
                    <a:lnTo>
                      <a:pt x="11" y="28"/>
                    </a:lnTo>
                    <a:lnTo>
                      <a:pt x="16" y="26"/>
                    </a:lnTo>
                    <a:lnTo>
                      <a:pt x="19" y="26"/>
                    </a:lnTo>
                    <a:lnTo>
                      <a:pt x="21" y="23"/>
                    </a:lnTo>
                    <a:lnTo>
                      <a:pt x="23"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26" name="Freeform 250"/>
              <p:cNvSpPr>
                <a:spLocks/>
              </p:cNvSpPr>
              <p:nvPr/>
            </p:nvSpPr>
            <p:spPr bwMode="auto">
              <a:xfrm>
                <a:off x="3147" y="2508"/>
                <a:ext cx="59" cy="65"/>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5" y="2"/>
                  </a:cxn>
                  <a:cxn ang="0">
                    <a:pos x="3" y="5"/>
                  </a:cxn>
                  <a:cxn ang="0">
                    <a:pos x="0" y="7"/>
                  </a:cxn>
                  <a:cxn ang="0">
                    <a:pos x="0" y="12"/>
                  </a:cxn>
                  <a:cxn ang="0">
                    <a:pos x="0" y="14"/>
                  </a:cxn>
                  <a:cxn ang="0">
                    <a:pos x="0" y="19"/>
                  </a:cxn>
                  <a:cxn ang="0">
                    <a:pos x="0" y="21"/>
                  </a:cxn>
                  <a:cxn ang="0">
                    <a:pos x="3" y="23"/>
                  </a:cxn>
                  <a:cxn ang="0">
                    <a:pos x="5" y="26"/>
                  </a:cxn>
                  <a:cxn ang="0">
                    <a:pos x="10" y="26"/>
                  </a:cxn>
                  <a:cxn ang="0">
                    <a:pos x="12" y="28"/>
                  </a:cxn>
                  <a:cxn ang="0">
                    <a:pos x="17" y="26"/>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5" y="2"/>
                    </a:lnTo>
                    <a:lnTo>
                      <a:pt x="3" y="5"/>
                    </a:lnTo>
                    <a:lnTo>
                      <a:pt x="0" y="7"/>
                    </a:lnTo>
                    <a:lnTo>
                      <a:pt x="0" y="12"/>
                    </a:lnTo>
                    <a:lnTo>
                      <a:pt x="0" y="14"/>
                    </a:lnTo>
                    <a:lnTo>
                      <a:pt x="0" y="19"/>
                    </a:lnTo>
                    <a:lnTo>
                      <a:pt x="0" y="21"/>
                    </a:lnTo>
                    <a:lnTo>
                      <a:pt x="3" y="23"/>
                    </a:lnTo>
                    <a:lnTo>
                      <a:pt x="5" y="26"/>
                    </a:lnTo>
                    <a:lnTo>
                      <a:pt x="10" y="26"/>
                    </a:lnTo>
                    <a:lnTo>
                      <a:pt x="12" y="28"/>
                    </a:lnTo>
                    <a:lnTo>
                      <a:pt x="17" y="26"/>
                    </a:lnTo>
                    <a:lnTo>
                      <a:pt x="19" y="26"/>
                    </a:lnTo>
                    <a:lnTo>
                      <a:pt x="21" y="23"/>
                    </a:lnTo>
                    <a:lnTo>
                      <a:pt x="24" y="21"/>
                    </a:lnTo>
                    <a:lnTo>
                      <a:pt x="26" y="19"/>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427" name="Freeform 251"/>
              <p:cNvSpPr>
                <a:spLocks/>
              </p:cNvSpPr>
              <p:nvPr/>
            </p:nvSpPr>
            <p:spPr bwMode="auto">
              <a:xfrm>
                <a:off x="3003" y="2524"/>
                <a:ext cx="58" cy="65"/>
              </a:xfrm>
              <a:custGeom>
                <a:avLst/>
                <a:gdLst/>
                <a:ahLst/>
                <a:cxnLst>
                  <a:cxn ang="0">
                    <a:pos x="26" y="14"/>
                  </a:cxn>
                  <a:cxn ang="0">
                    <a:pos x="26" y="9"/>
                  </a:cxn>
                  <a:cxn ang="0">
                    <a:pos x="24" y="7"/>
                  </a:cxn>
                  <a:cxn ang="0">
                    <a:pos x="22" y="5"/>
                  </a:cxn>
                  <a:cxn ang="0">
                    <a:pos x="19" y="2"/>
                  </a:cxn>
                  <a:cxn ang="0">
                    <a:pos x="17" y="0"/>
                  </a:cxn>
                  <a:cxn ang="0">
                    <a:pos x="12" y="0"/>
                  </a:cxn>
                  <a:cxn ang="0">
                    <a:pos x="10" y="0"/>
                  </a:cxn>
                  <a:cxn ang="0">
                    <a:pos x="5" y="2"/>
                  </a:cxn>
                  <a:cxn ang="0">
                    <a:pos x="3" y="5"/>
                  </a:cxn>
                  <a:cxn ang="0">
                    <a:pos x="0" y="7"/>
                  </a:cxn>
                  <a:cxn ang="0">
                    <a:pos x="0" y="9"/>
                  </a:cxn>
                  <a:cxn ang="0">
                    <a:pos x="0" y="14"/>
                  </a:cxn>
                  <a:cxn ang="0">
                    <a:pos x="0" y="16"/>
                  </a:cxn>
                  <a:cxn ang="0">
                    <a:pos x="0" y="21"/>
                  </a:cxn>
                  <a:cxn ang="0">
                    <a:pos x="3" y="24"/>
                  </a:cxn>
                  <a:cxn ang="0">
                    <a:pos x="5" y="26"/>
                  </a:cxn>
                  <a:cxn ang="0">
                    <a:pos x="10" y="26"/>
                  </a:cxn>
                  <a:cxn ang="0">
                    <a:pos x="12" y="28"/>
                  </a:cxn>
                  <a:cxn ang="0">
                    <a:pos x="17" y="26"/>
                  </a:cxn>
                  <a:cxn ang="0">
                    <a:pos x="19" y="26"/>
                  </a:cxn>
                  <a:cxn ang="0">
                    <a:pos x="22" y="24"/>
                  </a:cxn>
                  <a:cxn ang="0">
                    <a:pos x="24" y="21"/>
                  </a:cxn>
                  <a:cxn ang="0">
                    <a:pos x="26" y="16"/>
                  </a:cxn>
                  <a:cxn ang="0">
                    <a:pos x="26" y="14"/>
                  </a:cxn>
                </a:cxnLst>
                <a:rect l="0" t="0" r="r" b="b"/>
                <a:pathLst>
                  <a:path w="26" h="28">
                    <a:moveTo>
                      <a:pt x="26" y="14"/>
                    </a:moveTo>
                    <a:lnTo>
                      <a:pt x="26" y="9"/>
                    </a:lnTo>
                    <a:lnTo>
                      <a:pt x="24" y="7"/>
                    </a:lnTo>
                    <a:lnTo>
                      <a:pt x="22" y="5"/>
                    </a:lnTo>
                    <a:lnTo>
                      <a:pt x="19" y="2"/>
                    </a:lnTo>
                    <a:lnTo>
                      <a:pt x="17" y="0"/>
                    </a:lnTo>
                    <a:lnTo>
                      <a:pt x="12" y="0"/>
                    </a:lnTo>
                    <a:lnTo>
                      <a:pt x="10" y="0"/>
                    </a:lnTo>
                    <a:lnTo>
                      <a:pt x="5" y="2"/>
                    </a:lnTo>
                    <a:lnTo>
                      <a:pt x="3" y="5"/>
                    </a:lnTo>
                    <a:lnTo>
                      <a:pt x="0" y="7"/>
                    </a:lnTo>
                    <a:lnTo>
                      <a:pt x="0" y="9"/>
                    </a:lnTo>
                    <a:lnTo>
                      <a:pt x="0" y="14"/>
                    </a:lnTo>
                    <a:lnTo>
                      <a:pt x="0" y="16"/>
                    </a:lnTo>
                    <a:lnTo>
                      <a:pt x="0" y="21"/>
                    </a:lnTo>
                    <a:lnTo>
                      <a:pt x="3" y="24"/>
                    </a:lnTo>
                    <a:lnTo>
                      <a:pt x="5" y="26"/>
                    </a:lnTo>
                    <a:lnTo>
                      <a:pt x="10" y="26"/>
                    </a:lnTo>
                    <a:lnTo>
                      <a:pt x="12" y="28"/>
                    </a:lnTo>
                    <a:lnTo>
                      <a:pt x="17" y="26"/>
                    </a:lnTo>
                    <a:lnTo>
                      <a:pt x="19" y="26"/>
                    </a:lnTo>
                    <a:lnTo>
                      <a:pt x="22" y="24"/>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28" name="Freeform 252"/>
              <p:cNvSpPr>
                <a:spLocks/>
              </p:cNvSpPr>
              <p:nvPr/>
            </p:nvSpPr>
            <p:spPr bwMode="auto">
              <a:xfrm>
                <a:off x="3292" y="2485"/>
                <a:ext cx="59" cy="60"/>
              </a:xfrm>
              <a:custGeom>
                <a:avLst/>
                <a:gdLst/>
                <a:ahLst/>
                <a:cxnLst>
                  <a:cxn ang="0">
                    <a:pos x="26" y="12"/>
                  </a:cxn>
                  <a:cxn ang="0">
                    <a:pos x="26" y="10"/>
                  </a:cxn>
                  <a:cxn ang="0">
                    <a:pos x="24" y="5"/>
                  </a:cxn>
                  <a:cxn ang="0">
                    <a:pos x="21" y="3"/>
                  </a:cxn>
                  <a:cxn ang="0">
                    <a:pos x="19" y="0"/>
                  </a:cxn>
                  <a:cxn ang="0">
                    <a:pos x="17" y="0"/>
                  </a:cxn>
                  <a:cxn ang="0">
                    <a:pos x="12" y="0"/>
                  </a:cxn>
                  <a:cxn ang="0">
                    <a:pos x="9" y="0"/>
                  </a:cxn>
                  <a:cxn ang="0">
                    <a:pos x="5" y="0"/>
                  </a:cxn>
                  <a:cxn ang="0">
                    <a:pos x="2" y="3"/>
                  </a:cxn>
                  <a:cxn ang="0">
                    <a:pos x="0" y="5"/>
                  </a:cxn>
                  <a:cxn ang="0">
                    <a:pos x="0" y="10"/>
                  </a:cxn>
                  <a:cxn ang="0">
                    <a:pos x="0" y="12"/>
                  </a:cxn>
                  <a:cxn ang="0">
                    <a:pos x="0" y="17"/>
                  </a:cxn>
                  <a:cxn ang="0">
                    <a:pos x="0" y="19"/>
                  </a:cxn>
                  <a:cxn ang="0">
                    <a:pos x="2" y="22"/>
                  </a:cxn>
                  <a:cxn ang="0">
                    <a:pos x="5" y="24"/>
                  </a:cxn>
                  <a:cxn ang="0">
                    <a:pos x="9" y="26"/>
                  </a:cxn>
                  <a:cxn ang="0">
                    <a:pos x="12" y="26"/>
                  </a:cxn>
                  <a:cxn ang="0">
                    <a:pos x="17" y="26"/>
                  </a:cxn>
                  <a:cxn ang="0">
                    <a:pos x="19" y="24"/>
                  </a:cxn>
                  <a:cxn ang="0">
                    <a:pos x="21" y="22"/>
                  </a:cxn>
                  <a:cxn ang="0">
                    <a:pos x="24" y="19"/>
                  </a:cxn>
                  <a:cxn ang="0">
                    <a:pos x="26" y="17"/>
                  </a:cxn>
                  <a:cxn ang="0">
                    <a:pos x="26" y="12"/>
                  </a:cxn>
                </a:cxnLst>
                <a:rect l="0" t="0" r="r" b="b"/>
                <a:pathLst>
                  <a:path w="26" h="26">
                    <a:moveTo>
                      <a:pt x="26" y="12"/>
                    </a:moveTo>
                    <a:lnTo>
                      <a:pt x="26" y="10"/>
                    </a:lnTo>
                    <a:lnTo>
                      <a:pt x="24" y="5"/>
                    </a:lnTo>
                    <a:lnTo>
                      <a:pt x="21" y="3"/>
                    </a:lnTo>
                    <a:lnTo>
                      <a:pt x="19" y="0"/>
                    </a:lnTo>
                    <a:lnTo>
                      <a:pt x="17" y="0"/>
                    </a:lnTo>
                    <a:lnTo>
                      <a:pt x="12" y="0"/>
                    </a:lnTo>
                    <a:lnTo>
                      <a:pt x="9" y="0"/>
                    </a:lnTo>
                    <a:lnTo>
                      <a:pt x="5" y="0"/>
                    </a:lnTo>
                    <a:lnTo>
                      <a:pt x="2" y="3"/>
                    </a:lnTo>
                    <a:lnTo>
                      <a:pt x="0" y="5"/>
                    </a:lnTo>
                    <a:lnTo>
                      <a:pt x="0" y="10"/>
                    </a:lnTo>
                    <a:lnTo>
                      <a:pt x="0" y="12"/>
                    </a:lnTo>
                    <a:lnTo>
                      <a:pt x="0" y="17"/>
                    </a:lnTo>
                    <a:lnTo>
                      <a:pt x="0" y="19"/>
                    </a:lnTo>
                    <a:lnTo>
                      <a:pt x="2" y="22"/>
                    </a:lnTo>
                    <a:lnTo>
                      <a:pt x="5" y="24"/>
                    </a:lnTo>
                    <a:lnTo>
                      <a:pt x="9" y="26"/>
                    </a:lnTo>
                    <a:lnTo>
                      <a:pt x="12" y="26"/>
                    </a:lnTo>
                    <a:lnTo>
                      <a:pt x="17" y="26"/>
                    </a:lnTo>
                    <a:lnTo>
                      <a:pt x="19" y="24"/>
                    </a:lnTo>
                    <a:lnTo>
                      <a:pt x="21" y="22"/>
                    </a:lnTo>
                    <a:lnTo>
                      <a:pt x="24" y="19"/>
                    </a:lnTo>
                    <a:lnTo>
                      <a:pt x="26" y="17"/>
                    </a:lnTo>
                    <a:lnTo>
                      <a:pt x="26" y="12"/>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429" name="Freeform 253"/>
              <p:cNvSpPr>
                <a:spLocks/>
              </p:cNvSpPr>
              <p:nvPr/>
            </p:nvSpPr>
            <p:spPr bwMode="auto">
              <a:xfrm>
                <a:off x="3147" y="2508"/>
                <a:ext cx="59" cy="65"/>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5" y="2"/>
                  </a:cxn>
                  <a:cxn ang="0">
                    <a:pos x="3" y="5"/>
                  </a:cxn>
                  <a:cxn ang="0">
                    <a:pos x="0" y="7"/>
                  </a:cxn>
                  <a:cxn ang="0">
                    <a:pos x="0" y="12"/>
                  </a:cxn>
                  <a:cxn ang="0">
                    <a:pos x="0" y="14"/>
                  </a:cxn>
                  <a:cxn ang="0">
                    <a:pos x="0" y="19"/>
                  </a:cxn>
                  <a:cxn ang="0">
                    <a:pos x="0" y="21"/>
                  </a:cxn>
                  <a:cxn ang="0">
                    <a:pos x="3" y="23"/>
                  </a:cxn>
                  <a:cxn ang="0">
                    <a:pos x="5" y="26"/>
                  </a:cxn>
                  <a:cxn ang="0">
                    <a:pos x="10" y="26"/>
                  </a:cxn>
                  <a:cxn ang="0">
                    <a:pos x="12" y="28"/>
                  </a:cxn>
                  <a:cxn ang="0">
                    <a:pos x="17" y="26"/>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5" y="2"/>
                    </a:lnTo>
                    <a:lnTo>
                      <a:pt x="3" y="5"/>
                    </a:lnTo>
                    <a:lnTo>
                      <a:pt x="0" y="7"/>
                    </a:lnTo>
                    <a:lnTo>
                      <a:pt x="0" y="12"/>
                    </a:lnTo>
                    <a:lnTo>
                      <a:pt x="0" y="14"/>
                    </a:lnTo>
                    <a:lnTo>
                      <a:pt x="0" y="19"/>
                    </a:lnTo>
                    <a:lnTo>
                      <a:pt x="0" y="21"/>
                    </a:lnTo>
                    <a:lnTo>
                      <a:pt x="3" y="23"/>
                    </a:lnTo>
                    <a:lnTo>
                      <a:pt x="5" y="26"/>
                    </a:lnTo>
                    <a:lnTo>
                      <a:pt x="10" y="26"/>
                    </a:lnTo>
                    <a:lnTo>
                      <a:pt x="12" y="28"/>
                    </a:lnTo>
                    <a:lnTo>
                      <a:pt x="17" y="26"/>
                    </a:lnTo>
                    <a:lnTo>
                      <a:pt x="19" y="26"/>
                    </a:lnTo>
                    <a:lnTo>
                      <a:pt x="21" y="23"/>
                    </a:lnTo>
                    <a:lnTo>
                      <a:pt x="24" y="21"/>
                    </a:lnTo>
                    <a:lnTo>
                      <a:pt x="26" y="19"/>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30" name="Freeform 254"/>
              <p:cNvSpPr>
                <a:spLocks/>
              </p:cNvSpPr>
              <p:nvPr/>
            </p:nvSpPr>
            <p:spPr bwMode="auto">
              <a:xfrm>
                <a:off x="3437" y="2464"/>
                <a:ext cx="58" cy="65"/>
              </a:xfrm>
              <a:custGeom>
                <a:avLst/>
                <a:gdLst/>
                <a:ahLst/>
                <a:cxnLst>
                  <a:cxn ang="0">
                    <a:pos x="26" y="14"/>
                  </a:cxn>
                  <a:cxn ang="0">
                    <a:pos x="26" y="12"/>
                  </a:cxn>
                  <a:cxn ang="0">
                    <a:pos x="23" y="7"/>
                  </a:cxn>
                  <a:cxn ang="0">
                    <a:pos x="21" y="5"/>
                  </a:cxn>
                  <a:cxn ang="0">
                    <a:pos x="19" y="2"/>
                  </a:cxn>
                  <a:cxn ang="0">
                    <a:pos x="16" y="2"/>
                  </a:cxn>
                  <a:cxn ang="0">
                    <a:pos x="12" y="0"/>
                  </a:cxn>
                  <a:cxn ang="0">
                    <a:pos x="9" y="2"/>
                  </a:cxn>
                  <a:cxn ang="0">
                    <a:pos x="4" y="2"/>
                  </a:cxn>
                  <a:cxn ang="0">
                    <a:pos x="2" y="5"/>
                  </a:cxn>
                  <a:cxn ang="0">
                    <a:pos x="0" y="7"/>
                  </a:cxn>
                  <a:cxn ang="0">
                    <a:pos x="0" y="12"/>
                  </a:cxn>
                  <a:cxn ang="0">
                    <a:pos x="0" y="14"/>
                  </a:cxn>
                  <a:cxn ang="0">
                    <a:pos x="0" y="16"/>
                  </a:cxn>
                  <a:cxn ang="0">
                    <a:pos x="0" y="21"/>
                  </a:cxn>
                  <a:cxn ang="0">
                    <a:pos x="2" y="24"/>
                  </a:cxn>
                  <a:cxn ang="0">
                    <a:pos x="4" y="26"/>
                  </a:cxn>
                  <a:cxn ang="0">
                    <a:pos x="9" y="26"/>
                  </a:cxn>
                  <a:cxn ang="0">
                    <a:pos x="12" y="28"/>
                  </a:cxn>
                  <a:cxn ang="0">
                    <a:pos x="16" y="26"/>
                  </a:cxn>
                  <a:cxn ang="0">
                    <a:pos x="19" y="26"/>
                  </a:cxn>
                  <a:cxn ang="0">
                    <a:pos x="21" y="24"/>
                  </a:cxn>
                  <a:cxn ang="0">
                    <a:pos x="23" y="21"/>
                  </a:cxn>
                  <a:cxn ang="0">
                    <a:pos x="26" y="16"/>
                  </a:cxn>
                  <a:cxn ang="0">
                    <a:pos x="26" y="14"/>
                  </a:cxn>
                </a:cxnLst>
                <a:rect l="0" t="0" r="r" b="b"/>
                <a:pathLst>
                  <a:path w="26" h="28">
                    <a:moveTo>
                      <a:pt x="26" y="14"/>
                    </a:moveTo>
                    <a:lnTo>
                      <a:pt x="26" y="12"/>
                    </a:lnTo>
                    <a:lnTo>
                      <a:pt x="23" y="7"/>
                    </a:lnTo>
                    <a:lnTo>
                      <a:pt x="21" y="5"/>
                    </a:lnTo>
                    <a:lnTo>
                      <a:pt x="19" y="2"/>
                    </a:lnTo>
                    <a:lnTo>
                      <a:pt x="16" y="2"/>
                    </a:lnTo>
                    <a:lnTo>
                      <a:pt x="12" y="0"/>
                    </a:lnTo>
                    <a:lnTo>
                      <a:pt x="9" y="2"/>
                    </a:lnTo>
                    <a:lnTo>
                      <a:pt x="4" y="2"/>
                    </a:lnTo>
                    <a:lnTo>
                      <a:pt x="2" y="5"/>
                    </a:lnTo>
                    <a:lnTo>
                      <a:pt x="0" y="7"/>
                    </a:lnTo>
                    <a:lnTo>
                      <a:pt x="0" y="12"/>
                    </a:lnTo>
                    <a:lnTo>
                      <a:pt x="0" y="14"/>
                    </a:lnTo>
                    <a:lnTo>
                      <a:pt x="0" y="16"/>
                    </a:lnTo>
                    <a:lnTo>
                      <a:pt x="0" y="21"/>
                    </a:lnTo>
                    <a:lnTo>
                      <a:pt x="2" y="24"/>
                    </a:lnTo>
                    <a:lnTo>
                      <a:pt x="4" y="26"/>
                    </a:lnTo>
                    <a:lnTo>
                      <a:pt x="9" y="26"/>
                    </a:lnTo>
                    <a:lnTo>
                      <a:pt x="12" y="28"/>
                    </a:lnTo>
                    <a:lnTo>
                      <a:pt x="16" y="26"/>
                    </a:lnTo>
                    <a:lnTo>
                      <a:pt x="19" y="26"/>
                    </a:lnTo>
                    <a:lnTo>
                      <a:pt x="21" y="24"/>
                    </a:lnTo>
                    <a:lnTo>
                      <a:pt x="23" y="21"/>
                    </a:lnTo>
                    <a:lnTo>
                      <a:pt x="26" y="16"/>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431" name="Freeform 255"/>
              <p:cNvSpPr>
                <a:spLocks/>
              </p:cNvSpPr>
              <p:nvPr/>
            </p:nvSpPr>
            <p:spPr bwMode="auto">
              <a:xfrm>
                <a:off x="3292" y="2485"/>
                <a:ext cx="59" cy="60"/>
              </a:xfrm>
              <a:custGeom>
                <a:avLst/>
                <a:gdLst/>
                <a:ahLst/>
                <a:cxnLst>
                  <a:cxn ang="0">
                    <a:pos x="26" y="12"/>
                  </a:cxn>
                  <a:cxn ang="0">
                    <a:pos x="26" y="10"/>
                  </a:cxn>
                  <a:cxn ang="0">
                    <a:pos x="24" y="5"/>
                  </a:cxn>
                  <a:cxn ang="0">
                    <a:pos x="21" y="3"/>
                  </a:cxn>
                  <a:cxn ang="0">
                    <a:pos x="19" y="0"/>
                  </a:cxn>
                  <a:cxn ang="0">
                    <a:pos x="17" y="0"/>
                  </a:cxn>
                  <a:cxn ang="0">
                    <a:pos x="12" y="0"/>
                  </a:cxn>
                  <a:cxn ang="0">
                    <a:pos x="9" y="0"/>
                  </a:cxn>
                  <a:cxn ang="0">
                    <a:pos x="5" y="0"/>
                  </a:cxn>
                  <a:cxn ang="0">
                    <a:pos x="2" y="3"/>
                  </a:cxn>
                  <a:cxn ang="0">
                    <a:pos x="0" y="5"/>
                  </a:cxn>
                  <a:cxn ang="0">
                    <a:pos x="0" y="10"/>
                  </a:cxn>
                  <a:cxn ang="0">
                    <a:pos x="0" y="12"/>
                  </a:cxn>
                  <a:cxn ang="0">
                    <a:pos x="0" y="17"/>
                  </a:cxn>
                  <a:cxn ang="0">
                    <a:pos x="0" y="19"/>
                  </a:cxn>
                  <a:cxn ang="0">
                    <a:pos x="2" y="22"/>
                  </a:cxn>
                  <a:cxn ang="0">
                    <a:pos x="5" y="24"/>
                  </a:cxn>
                  <a:cxn ang="0">
                    <a:pos x="9" y="26"/>
                  </a:cxn>
                  <a:cxn ang="0">
                    <a:pos x="12" y="26"/>
                  </a:cxn>
                  <a:cxn ang="0">
                    <a:pos x="17" y="26"/>
                  </a:cxn>
                  <a:cxn ang="0">
                    <a:pos x="19" y="24"/>
                  </a:cxn>
                  <a:cxn ang="0">
                    <a:pos x="21" y="22"/>
                  </a:cxn>
                  <a:cxn ang="0">
                    <a:pos x="24" y="19"/>
                  </a:cxn>
                  <a:cxn ang="0">
                    <a:pos x="26" y="17"/>
                  </a:cxn>
                  <a:cxn ang="0">
                    <a:pos x="26" y="12"/>
                  </a:cxn>
                </a:cxnLst>
                <a:rect l="0" t="0" r="r" b="b"/>
                <a:pathLst>
                  <a:path w="26" h="26">
                    <a:moveTo>
                      <a:pt x="26" y="12"/>
                    </a:moveTo>
                    <a:lnTo>
                      <a:pt x="26" y="10"/>
                    </a:lnTo>
                    <a:lnTo>
                      <a:pt x="24" y="5"/>
                    </a:lnTo>
                    <a:lnTo>
                      <a:pt x="21" y="3"/>
                    </a:lnTo>
                    <a:lnTo>
                      <a:pt x="19" y="0"/>
                    </a:lnTo>
                    <a:lnTo>
                      <a:pt x="17" y="0"/>
                    </a:lnTo>
                    <a:lnTo>
                      <a:pt x="12" y="0"/>
                    </a:lnTo>
                    <a:lnTo>
                      <a:pt x="9" y="0"/>
                    </a:lnTo>
                    <a:lnTo>
                      <a:pt x="5" y="0"/>
                    </a:lnTo>
                    <a:lnTo>
                      <a:pt x="2" y="3"/>
                    </a:lnTo>
                    <a:lnTo>
                      <a:pt x="0" y="5"/>
                    </a:lnTo>
                    <a:lnTo>
                      <a:pt x="0" y="10"/>
                    </a:lnTo>
                    <a:lnTo>
                      <a:pt x="0" y="12"/>
                    </a:lnTo>
                    <a:lnTo>
                      <a:pt x="0" y="17"/>
                    </a:lnTo>
                    <a:lnTo>
                      <a:pt x="0" y="19"/>
                    </a:lnTo>
                    <a:lnTo>
                      <a:pt x="2" y="22"/>
                    </a:lnTo>
                    <a:lnTo>
                      <a:pt x="5" y="24"/>
                    </a:lnTo>
                    <a:lnTo>
                      <a:pt x="9" y="26"/>
                    </a:lnTo>
                    <a:lnTo>
                      <a:pt x="12" y="26"/>
                    </a:lnTo>
                    <a:lnTo>
                      <a:pt x="17" y="26"/>
                    </a:lnTo>
                    <a:lnTo>
                      <a:pt x="19" y="24"/>
                    </a:lnTo>
                    <a:lnTo>
                      <a:pt x="21" y="22"/>
                    </a:lnTo>
                    <a:lnTo>
                      <a:pt x="24"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32" name="Freeform 256"/>
              <p:cNvSpPr>
                <a:spLocks/>
              </p:cNvSpPr>
              <p:nvPr/>
            </p:nvSpPr>
            <p:spPr bwMode="auto">
              <a:xfrm>
                <a:off x="3581" y="2448"/>
                <a:ext cx="59" cy="60"/>
              </a:xfrm>
              <a:custGeom>
                <a:avLst/>
                <a:gdLst/>
                <a:ahLst/>
                <a:cxnLst>
                  <a:cxn ang="0">
                    <a:pos x="26" y="12"/>
                  </a:cxn>
                  <a:cxn ang="0">
                    <a:pos x="26" y="9"/>
                  </a:cxn>
                  <a:cxn ang="0">
                    <a:pos x="23" y="7"/>
                  </a:cxn>
                  <a:cxn ang="0">
                    <a:pos x="21" y="2"/>
                  </a:cxn>
                  <a:cxn ang="0">
                    <a:pos x="18" y="2"/>
                  </a:cxn>
                  <a:cxn ang="0">
                    <a:pos x="16" y="0"/>
                  </a:cxn>
                  <a:cxn ang="0">
                    <a:pos x="11" y="0"/>
                  </a:cxn>
                  <a:cxn ang="0">
                    <a:pos x="9" y="0"/>
                  </a:cxn>
                  <a:cxn ang="0">
                    <a:pos x="4" y="2"/>
                  </a:cxn>
                  <a:cxn ang="0">
                    <a:pos x="2" y="2"/>
                  </a:cxn>
                  <a:cxn ang="0">
                    <a:pos x="0" y="7"/>
                  </a:cxn>
                  <a:cxn ang="0">
                    <a:pos x="0" y="9"/>
                  </a:cxn>
                  <a:cxn ang="0">
                    <a:pos x="0" y="12"/>
                  </a:cxn>
                  <a:cxn ang="0">
                    <a:pos x="0" y="16"/>
                  </a:cxn>
                  <a:cxn ang="0">
                    <a:pos x="0" y="19"/>
                  </a:cxn>
                  <a:cxn ang="0">
                    <a:pos x="2" y="21"/>
                  </a:cxn>
                  <a:cxn ang="0">
                    <a:pos x="4" y="23"/>
                  </a:cxn>
                  <a:cxn ang="0">
                    <a:pos x="9" y="26"/>
                  </a:cxn>
                  <a:cxn ang="0">
                    <a:pos x="11" y="26"/>
                  </a:cxn>
                  <a:cxn ang="0">
                    <a:pos x="16" y="26"/>
                  </a:cxn>
                  <a:cxn ang="0">
                    <a:pos x="18" y="23"/>
                  </a:cxn>
                  <a:cxn ang="0">
                    <a:pos x="21" y="21"/>
                  </a:cxn>
                  <a:cxn ang="0">
                    <a:pos x="23" y="19"/>
                  </a:cxn>
                  <a:cxn ang="0">
                    <a:pos x="26" y="16"/>
                  </a:cxn>
                  <a:cxn ang="0">
                    <a:pos x="26" y="12"/>
                  </a:cxn>
                </a:cxnLst>
                <a:rect l="0" t="0" r="r" b="b"/>
                <a:pathLst>
                  <a:path w="26" h="26">
                    <a:moveTo>
                      <a:pt x="26" y="12"/>
                    </a:moveTo>
                    <a:lnTo>
                      <a:pt x="26" y="9"/>
                    </a:lnTo>
                    <a:lnTo>
                      <a:pt x="23" y="7"/>
                    </a:lnTo>
                    <a:lnTo>
                      <a:pt x="21" y="2"/>
                    </a:lnTo>
                    <a:lnTo>
                      <a:pt x="18" y="2"/>
                    </a:lnTo>
                    <a:lnTo>
                      <a:pt x="16" y="0"/>
                    </a:lnTo>
                    <a:lnTo>
                      <a:pt x="11" y="0"/>
                    </a:lnTo>
                    <a:lnTo>
                      <a:pt x="9" y="0"/>
                    </a:lnTo>
                    <a:lnTo>
                      <a:pt x="4" y="2"/>
                    </a:lnTo>
                    <a:lnTo>
                      <a:pt x="2" y="2"/>
                    </a:lnTo>
                    <a:lnTo>
                      <a:pt x="0" y="7"/>
                    </a:lnTo>
                    <a:lnTo>
                      <a:pt x="0" y="9"/>
                    </a:lnTo>
                    <a:lnTo>
                      <a:pt x="0" y="12"/>
                    </a:lnTo>
                    <a:lnTo>
                      <a:pt x="0" y="16"/>
                    </a:lnTo>
                    <a:lnTo>
                      <a:pt x="0" y="19"/>
                    </a:lnTo>
                    <a:lnTo>
                      <a:pt x="2" y="21"/>
                    </a:lnTo>
                    <a:lnTo>
                      <a:pt x="4" y="23"/>
                    </a:lnTo>
                    <a:lnTo>
                      <a:pt x="9" y="26"/>
                    </a:lnTo>
                    <a:lnTo>
                      <a:pt x="11" y="26"/>
                    </a:lnTo>
                    <a:lnTo>
                      <a:pt x="16" y="26"/>
                    </a:lnTo>
                    <a:lnTo>
                      <a:pt x="18" y="23"/>
                    </a:lnTo>
                    <a:lnTo>
                      <a:pt x="21" y="21"/>
                    </a:lnTo>
                    <a:lnTo>
                      <a:pt x="23" y="19"/>
                    </a:lnTo>
                    <a:lnTo>
                      <a:pt x="26" y="16"/>
                    </a:lnTo>
                    <a:lnTo>
                      <a:pt x="26" y="12"/>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433" name="Freeform 257"/>
              <p:cNvSpPr>
                <a:spLocks/>
              </p:cNvSpPr>
              <p:nvPr/>
            </p:nvSpPr>
            <p:spPr bwMode="auto">
              <a:xfrm>
                <a:off x="3437" y="2464"/>
                <a:ext cx="58" cy="65"/>
              </a:xfrm>
              <a:custGeom>
                <a:avLst/>
                <a:gdLst/>
                <a:ahLst/>
                <a:cxnLst>
                  <a:cxn ang="0">
                    <a:pos x="26" y="14"/>
                  </a:cxn>
                  <a:cxn ang="0">
                    <a:pos x="26" y="12"/>
                  </a:cxn>
                  <a:cxn ang="0">
                    <a:pos x="23" y="7"/>
                  </a:cxn>
                  <a:cxn ang="0">
                    <a:pos x="21" y="5"/>
                  </a:cxn>
                  <a:cxn ang="0">
                    <a:pos x="19" y="2"/>
                  </a:cxn>
                  <a:cxn ang="0">
                    <a:pos x="16" y="2"/>
                  </a:cxn>
                  <a:cxn ang="0">
                    <a:pos x="12" y="0"/>
                  </a:cxn>
                  <a:cxn ang="0">
                    <a:pos x="9" y="2"/>
                  </a:cxn>
                  <a:cxn ang="0">
                    <a:pos x="4" y="2"/>
                  </a:cxn>
                  <a:cxn ang="0">
                    <a:pos x="2" y="5"/>
                  </a:cxn>
                  <a:cxn ang="0">
                    <a:pos x="0" y="7"/>
                  </a:cxn>
                  <a:cxn ang="0">
                    <a:pos x="0" y="12"/>
                  </a:cxn>
                  <a:cxn ang="0">
                    <a:pos x="0" y="14"/>
                  </a:cxn>
                  <a:cxn ang="0">
                    <a:pos x="0" y="16"/>
                  </a:cxn>
                  <a:cxn ang="0">
                    <a:pos x="0" y="21"/>
                  </a:cxn>
                  <a:cxn ang="0">
                    <a:pos x="2" y="24"/>
                  </a:cxn>
                  <a:cxn ang="0">
                    <a:pos x="4" y="26"/>
                  </a:cxn>
                  <a:cxn ang="0">
                    <a:pos x="9" y="26"/>
                  </a:cxn>
                  <a:cxn ang="0">
                    <a:pos x="12" y="28"/>
                  </a:cxn>
                  <a:cxn ang="0">
                    <a:pos x="16" y="26"/>
                  </a:cxn>
                  <a:cxn ang="0">
                    <a:pos x="19" y="26"/>
                  </a:cxn>
                  <a:cxn ang="0">
                    <a:pos x="21" y="24"/>
                  </a:cxn>
                  <a:cxn ang="0">
                    <a:pos x="23" y="21"/>
                  </a:cxn>
                  <a:cxn ang="0">
                    <a:pos x="26" y="16"/>
                  </a:cxn>
                  <a:cxn ang="0">
                    <a:pos x="26" y="14"/>
                  </a:cxn>
                </a:cxnLst>
                <a:rect l="0" t="0" r="r" b="b"/>
                <a:pathLst>
                  <a:path w="26" h="28">
                    <a:moveTo>
                      <a:pt x="26" y="14"/>
                    </a:moveTo>
                    <a:lnTo>
                      <a:pt x="26" y="12"/>
                    </a:lnTo>
                    <a:lnTo>
                      <a:pt x="23" y="7"/>
                    </a:lnTo>
                    <a:lnTo>
                      <a:pt x="21" y="5"/>
                    </a:lnTo>
                    <a:lnTo>
                      <a:pt x="19" y="2"/>
                    </a:lnTo>
                    <a:lnTo>
                      <a:pt x="16" y="2"/>
                    </a:lnTo>
                    <a:lnTo>
                      <a:pt x="12" y="0"/>
                    </a:lnTo>
                    <a:lnTo>
                      <a:pt x="9" y="2"/>
                    </a:lnTo>
                    <a:lnTo>
                      <a:pt x="4" y="2"/>
                    </a:lnTo>
                    <a:lnTo>
                      <a:pt x="2" y="5"/>
                    </a:lnTo>
                    <a:lnTo>
                      <a:pt x="0" y="7"/>
                    </a:lnTo>
                    <a:lnTo>
                      <a:pt x="0" y="12"/>
                    </a:lnTo>
                    <a:lnTo>
                      <a:pt x="0" y="14"/>
                    </a:lnTo>
                    <a:lnTo>
                      <a:pt x="0" y="16"/>
                    </a:lnTo>
                    <a:lnTo>
                      <a:pt x="0" y="21"/>
                    </a:lnTo>
                    <a:lnTo>
                      <a:pt x="2" y="24"/>
                    </a:lnTo>
                    <a:lnTo>
                      <a:pt x="4" y="26"/>
                    </a:lnTo>
                    <a:lnTo>
                      <a:pt x="9" y="26"/>
                    </a:lnTo>
                    <a:lnTo>
                      <a:pt x="12" y="28"/>
                    </a:lnTo>
                    <a:lnTo>
                      <a:pt x="16" y="26"/>
                    </a:lnTo>
                    <a:lnTo>
                      <a:pt x="19" y="26"/>
                    </a:lnTo>
                    <a:lnTo>
                      <a:pt x="21" y="24"/>
                    </a:lnTo>
                    <a:lnTo>
                      <a:pt x="23"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34" name="Freeform 258"/>
              <p:cNvSpPr>
                <a:spLocks/>
              </p:cNvSpPr>
              <p:nvPr/>
            </p:nvSpPr>
            <p:spPr bwMode="auto">
              <a:xfrm>
                <a:off x="3724" y="2420"/>
                <a:ext cx="59" cy="60"/>
              </a:xfrm>
              <a:custGeom>
                <a:avLst/>
                <a:gdLst/>
                <a:ahLst/>
                <a:cxnLst>
                  <a:cxn ang="0">
                    <a:pos x="26" y="14"/>
                  </a:cxn>
                  <a:cxn ang="0">
                    <a:pos x="26" y="9"/>
                  </a:cxn>
                  <a:cxn ang="0">
                    <a:pos x="24" y="7"/>
                  </a:cxn>
                  <a:cxn ang="0">
                    <a:pos x="22" y="5"/>
                  </a:cxn>
                  <a:cxn ang="0">
                    <a:pos x="19" y="2"/>
                  </a:cxn>
                  <a:cxn ang="0">
                    <a:pos x="17" y="0"/>
                  </a:cxn>
                  <a:cxn ang="0">
                    <a:pos x="12" y="0"/>
                  </a:cxn>
                  <a:cxn ang="0">
                    <a:pos x="10" y="0"/>
                  </a:cxn>
                  <a:cxn ang="0">
                    <a:pos x="5" y="2"/>
                  </a:cxn>
                  <a:cxn ang="0">
                    <a:pos x="3" y="5"/>
                  </a:cxn>
                  <a:cxn ang="0">
                    <a:pos x="0" y="7"/>
                  </a:cxn>
                  <a:cxn ang="0">
                    <a:pos x="0" y="9"/>
                  </a:cxn>
                  <a:cxn ang="0">
                    <a:pos x="0" y="14"/>
                  </a:cxn>
                  <a:cxn ang="0">
                    <a:pos x="0" y="17"/>
                  </a:cxn>
                  <a:cxn ang="0">
                    <a:pos x="0" y="21"/>
                  </a:cxn>
                  <a:cxn ang="0">
                    <a:pos x="3" y="24"/>
                  </a:cxn>
                  <a:cxn ang="0">
                    <a:pos x="5" y="26"/>
                  </a:cxn>
                  <a:cxn ang="0">
                    <a:pos x="10" y="26"/>
                  </a:cxn>
                  <a:cxn ang="0">
                    <a:pos x="12" y="26"/>
                  </a:cxn>
                  <a:cxn ang="0">
                    <a:pos x="17" y="26"/>
                  </a:cxn>
                  <a:cxn ang="0">
                    <a:pos x="19" y="26"/>
                  </a:cxn>
                  <a:cxn ang="0">
                    <a:pos x="22" y="24"/>
                  </a:cxn>
                  <a:cxn ang="0">
                    <a:pos x="24" y="21"/>
                  </a:cxn>
                  <a:cxn ang="0">
                    <a:pos x="26" y="17"/>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5" y="2"/>
                    </a:lnTo>
                    <a:lnTo>
                      <a:pt x="3" y="5"/>
                    </a:lnTo>
                    <a:lnTo>
                      <a:pt x="0" y="7"/>
                    </a:lnTo>
                    <a:lnTo>
                      <a:pt x="0" y="9"/>
                    </a:lnTo>
                    <a:lnTo>
                      <a:pt x="0" y="14"/>
                    </a:lnTo>
                    <a:lnTo>
                      <a:pt x="0" y="17"/>
                    </a:lnTo>
                    <a:lnTo>
                      <a:pt x="0" y="21"/>
                    </a:lnTo>
                    <a:lnTo>
                      <a:pt x="3" y="24"/>
                    </a:lnTo>
                    <a:lnTo>
                      <a:pt x="5" y="26"/>
                    </a:lnTo>
                    <a:lnTo>
                      <a:pt x="10" y="26"/>
                    </a:lnTo>
                    <a:lnTo>
                      <a:pt x="12" y="26"/>
                    </a:lnTo>
                    <a:lnTo>
                      <a:pt x="17" y="26"/>
                    </a:lnTo>
                    <a:lnTo>
                      <a:pt x="19" y="26"/>
                    </a:lnTo>
                    <a:lnTo>
                      <a:pt x="22" y="24"/>
                    </a:lnTo>
                    <a:lnTo>
                      <a:pt x="24" y="21"/>
                    </a:lnTo>
                    <a:lnTo>
                      <a:pt x="26" y="17"/>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435" name="Freeform 259"/>
              <p:cNvSpPr>
                <a:spLocks/>
              </p:cNvSpPr>
              <p:nvPr/>
            </p:nvSpPr>
            <p:spPr bwMode="auto">
              <a:xfrm>
                <a:off x="3581" y="2448"/>
                <a:ext cx="59" cy="60"/>
              </a:xfrm>
              <a:custGeom>
                <a:avLst/>
                <a:gdLst/>
                <a:ahLst/>
                <a:cxnLst>
                  <a:cxn ang="0">
                    <a:pos x="26" y="12"/>
                  </a:cxn>
                  <a:cxn ang="0">
                    <a:pos x="26" y="9"/>
                  </a:cxn>
                  <a:cxn ang="0">
                    <a:pos x="23" y="7"/>
                  </a:cxn>
                  <a:cxn ang="0">
                    <a:pos x="21" y="2"/>
                  </a:cxn>
                  <a:cxn ang="0">
                    <a:pos x="18" y="2"/>
                  </a:cxn>
                  <a:cxn ang="0">
                    <a:pos x="16" y="0"/>
                  </a:cxn>
                  <a:cxn ang="0">
                    <a:pos x="11" y="0"/>
                  </a:cxn>
                  <a:cxn ang="0">
                    <a:pos x="9" y="0"/>
                  </a:cxn>
                  <a:cxn ang="0">
                    <a:pos x="4" y="2"/>
                  </a:cxn>
                  <a:cxn ang="0">
                    <a:pos x="2" y="2"/>
                  </a:cxn>
                  <a:cxn ang="0">
                    <a:pos x="0" y="7"/>
                  </a:cxn>
                  <a:cxn ang="0">
                    <a:pos x="0" y="9"/>
                  </a:cxn>
                  <a:cxn ang="0">
                    <a:pos x="0" y="12"/>
                  </a:cxn>
                  <a:cxn ang="0">
                    <a:pos x="0" y="16"/>
                  </a:cxn>
                  <a:cxn ang="0">
                    <a:pos x="0" y="19"/>
                  </a:cxn>
                  <a:cxn ang="0">
                    <a:pos x="2" y="21"/>
                  </a:cxn>
                  <a:cxn ang="0">
                    <a:pos x="4" y="23"/>
                  </a:cxn>
                  <a:cxn ang="0">
                    <a:pos x="9" y="26"/>
                  </a:cxn>
                  <a:cxn ang="0">
                    <a:pos x="11" y="26"/>
                  </a:cxn>
                  <a:cxn ang="0">
                    <a:pos x="16" y="26"/>
                  </a:cxn>
                  <a:cxn ang="0">
                    <a:pos x="18" y="23"/>
                  </a:cxn>
                  <a:cxn ang="0">
                    <a:pos x="21" y="21"/>
                  </a:cxn>
                  <a:cxn ang="0">
                    <a:pos x="23" y="19"/>
                  </a:cxn>
                  <a:cxn ang="0">
                    <a:pos x="26" y="16"/>
                  </a:cxn>
                  <a:cxn ang="0">
                    <a:pos x="26" y="12"/>
                  </a:cxn>
                </a:cxnLst>
                <a:rect l="0" t="0" r="r" b="b"/>
                <a:pathLst>
                  <a:path w="26" h="26">
                    <a:moveTo>
                      <a:pt x="26" y="12"/>
                    </a:moveTo>
                    <a:lnTo>
                      <a:pt x="26" y="9"/>
                    </a:lnTo>
                    <a:lnTo>
                      <a:pt x="23" y="7"/>
                    </a:lnTo>
                    <a:lnTo>
                      <a:pt x="21" y="2"/>
                    </a:lnTo>
                    <a:lnTo>
                      <a:pt x="18" y="2"/>
                    </a:lnTo>
                    <a:lnTo>
                      <a:pt x="16" y="0"/>
                    </a:lnTo>
                    <a:lnTo>
                      <a:pt x="11" y="0"/>
                    </a:lnTo>
                    <a:lnTo>
                      <a:pt x="9" y="0"/>
                    </a:lnTo>
                    <a:lnTo>
                      <a:pt x="4" y="2"/>
                    </a:lnTo>
                    <a:lnTo>
                      <a:pt x="2" y="2"/>
                    </a:lnTo>
                    <a:lnTo>
                      <a:pt x="0" y="7"/>
                    </a:lnTo>
                    <a:lnTo>
                      <a:pt x="0" y="9"/>
                    </a:lnTo>
                    <a:lnTo>
                      <a:pt x="0" y="12"/>
                    </a:lnTo>
                    <a:lnTo>
                      <a:pt x="0" y="16"/>
                    </a:lnTo>
                    <a:lnTo>
                      <a:pt x="0" y="19"/>
                    </a:lnTo>
                    <a:lnTo>
                      <a:pt x="2" y="21"/>
                    </a:lnTo>
                    <a:lnTo>
                      <a:pt x="4" y="23"/>
                    </a:lnTo>
                    <a:lnTo>
                      <a:pt x="9" y="26"/>
                    </a:lnTo>
                    <a:lnTo>
                      <a:pt x="11" y="26"/>
                    </a:lnTo>
                    <a:lnTo>
                      <a:pt x="16" y="26"/>
                    </a:lnTo>
                    <a:lnTo>
                      <a:pt x="18" y="23"/>
                    </a:lnTo>
                    <a:lnTo>
                      <a:pt x="21" y="21"/>
                    </a:lnTo>
                    <a:lnTo>
                      <a:pt x="23" y="19"/>
                    </a:lnTo>
                    <a:lnTo>
                      <a:pt x="26" y="16"/>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36" name="Freeform 260"/>
              <p:cNvSpPr>
                <a:spLocks/>
              </p:cNvSpPr>
              <p:nvPr/>
            </p:nvSpPr>
            <p:spPr bwMode="auto">
              <a:xfrm>
                <a:off x="3868" y="2392"/>
                <a:ext cx="59" cy="67"/>
              </a:xfrm>
              <a:custGeom>
                <a:avLst/>
                <a:gdLst/>
                <a:ahLst/>
                <a:cxnLst>
                  <a:cxn ang="0">
                    <a:pos x="26" y="14"/>
                  </a:cxn>
                  <a:cxn ang="0">
                    <a:pos x="26" y="12"/>
                  </a:cxn>
                  <a:cxn ang="0">
                    <a:pos x="24" y="7"/>
                  </a:cxn>
                  <a:cxn ang="0">
                    <a:pos x="21" y="5"/>
                  </a:cxn>
                  <a:cxn ang="0">
                    <a:pos x="19" y="3"/>
                  </a:cxn>
                  <a:cxn ang="0">
                    <a:pos x="17" y="3"/>
                  </a:cxn>
                  <a:cxn ang="0">
                    <a:pos x="12" y="0"/>
                  </a:cxn>
                  <a:cxn ang="0">
                    <a:pos x="10" y="3"/>
                  </a:cxn>
                  <a:cxn ang="0">
                    <a:pos x="5" y="3"/>
                  </a:cxn>
                  <a:cxn ang="0">
                    <a:pos x="2" y="5"/>
                  </a:cxn>
                  <a:cxn ang="0">
                    <a:pos x="0" y="7"/>
                  </a:cxn>
                  <a:cxn ang="0">
                    <a:pos x="0" y="12"/>
                  </a:cxn>
                  <a:cxn ang="0">
                    <a:pos x="0" y="14"/>
                  </a:cxn>
                  <a:cxn ang="0">
                    <a:pos x="0" y="19"/>
                  </a:cxn>
                  <a:cxn ang="0">
                    <a:pos x="0" y="21"/>
                  </a:cxn>
                  <a:cxn ang="0">
                    <a:pos x="2" y="24"/>
                  </a:cxn>
                  <a:cxn ang="0">
                    <a:pos x="5" y="26"/>
                  </a:cxn>
                  <a:cxn ang="0">
                    <a:pos x="10" y="26"/>
                  </a:cxn>
                  <a:cxn ang="0">
                    <a:pos x="12" y="29"/>
                  </a:cxn>
                  <a:cxn ang="0">
                    <a:pos x="17" y="26"/>
                  </a:cxn>
                  <a:cxn ang="0">
                    <a:pos x="19" y="26"/>
                  </a:cxn>
                  <a:cxn ang="0">
                    <a:pos x="21" y="24"/>
                  </a:cxn>
                  <a:cxn ang="0">
                    <a:pos x="24" y="21"/>
                  </a:cxn>
                  <a:cxn ang="0">
                    <a:pos x="26" y="19"/>
                  </a:cxn>
                  <a:cxn ang="0">
                    <a:pos x="26" y="14"/>
                  </a:cxn>
                </a:cxnLst>
                <a:rect l="0" t="0" r="r" b="b"/>
                <a:pathLst>
                  <a:path w="26" h="29">
                    <a:moveTo>
                      <a:pt x="26" y="14"/>
                    </a:moveTo>
                    <a:lnTo>
                      <a:pt x="26" y="12"/>
                    </a:lnTo>
                    <a:lnTo>
                      <a:pt x="24" y="7"/>
                    </a:lnTo>
                    <a:lnTo>
                      <a:pt x="21" y="5"/>
                    </a:lnTo>
                    <a:lnTo>
                      <a:pt x="19" y="3"/>
                    </a:lnTo>
                    <a:lnTo>
                      <a:pt x="17" y="3"/>
                    </a:lnTo>
                    <a:lnTo>
                      <a:pt x="12" y="0"/>
                    </a:lnTo>
                    <a:lnTo>
                      <a:pt x="10" y="3"/>
                    </a:lnTo>
                    <a:lnTo>
                      <a:pt x="5" y="3"/>
                    </a:lnTo>
                    <a:lnTo>
                      <a:pt x="2" y="5"/>
                    </a:lnTo>
                    <a:lnTo>
                      <a:pt x="0" y="7"/>
                    </a:lnTo>
                    <a:lnTo>
                      <a:pt x="0" y="12"/>
                    </a:lnTo>
                    <a:lnTo>
                      <a:pt x="0" y="14"/>
                    </a:lnTo>
                    <a:lnTo>
                      <a:pt x="0" y="19"/>
                    </a:lnTo>
                    <a:lnTo>
                      <a:pt x="0" y="21"/>
                    </a:lnTo>
                    <a:lnTo>
                      <a:pt x="2" y="24"/>
                    </a:lnTo>
                    <a:lnTo>
                      <a:pt x="5" y="26"/>
                    </a:lnTo>
                    <a:lnTo>
                      <a:pt x="10" y="26"/>
                    </a:lnTo>
                    <a:lnTo>
                      <a:pt x="12" y="29"/>
                    </a:lnTo>
                    <a:lnTo>
                      <a:pt x="17" y="26"/>
                    </a:lnTo>
                    <a:lnTo>
                      <a:pt x="19" y="26"/>
                    </a:lnTo>
                    <a:lnTo>
                      <a:pt x="21" y="24"/>
                    </a:lnTo>
                    <a:lnTo>
                      <a:pt x="24" y="21"/>
                    </a:lnTo>
                    <a:lnTo>
                      <a:pt x="26" y="19"/>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437" name="Freeform 261"/>
              <p:cNvSpPr>
                <a:spLocks/>
              </p:cNvSpPr>
              <p:nvPr/>
            </p:nvSpPr>
            <p:spPr bwMode="auto">
              <a:xfrm>
                <a:off x="3724" y="2420"/>
                <a:ext cx="59" cy="60"/>
              </a:xfrm>
              <a:custGeom>
                <a:avLst/>
                <a:gdLst/>
                <a:ahLst/>
                <a:cxnLst>
                  <a:cxn ang="0">
                    <a:pos x="26" y="14"/>
                  </a:cxn>
                  <a:cxn ang="0">
                    <a:pos x="26" y="9"/>
                  </a:cxn>
                  <a:cxn ang="0">
                    <a:pos x="24" y="7"/>
                  </a:cxn>
                  <a:cxn ang="0">
                    <a:pos x="22" y="5"/>
                  </a:cxn>
                  <a:cxn ang="0">
                    <a:pos x="19" y="2"/>
                  </a:cxn>
                  <a:cxn ang="0">
                    <a:pos x="17" y="0"/>
                  </a:cxn>
                  <a:cxn ang="0">
                    <a:pos x="12" y="0"/>
                  </a:cxn>
                  <a:cxn ang="0">
                    <a:pos x="10" y="0"/>
                  </a:cxn>
                  <a:cxn ang="0">
                    <a:pos x="5" y="2"/>
                  </a:cxn>
                  <a:cxn ang="0">
                    <a:pos x="3" y="5"/>
                  </a:cxn>
                  <a:cxn ang="0">
                    <a:pos x="0" y="7"/>
                  </a:cxn>
                  <a:cxn ang="0">
                    <a:pos x="0" y="9"/>
                  </a:cxn>
                  <a:cxn ang="0">
                    <a:pos x="0" y="14"/>
                  </a:cxn>
                  <a:cxn ang="0">
                    <a:pos x="0" y="17"/>
                  </a:cxn>
                  <a:cxn ang="0">
                    <a:pos x="0" y="21"/>
                  </a:cxn>
                  <a:cxn ang="0">
                    <a:pos x="3" y="24"/>
                  </a:cxn>
                  <a:cxn ang="0">
                    <a:pos x="5" y="26"/>
                  </a:cxn>
                  <a:cxn ang="0">
                    <a:pos x="10" y="26"/>
                  </a:cxn>
                  <a:cxn ang="0">
                    <a:pos x="12" y="26"/>
                  </a:cxn>
                  <a:cxn ang="0">
                    <a:pos x="17" y="26"/>
                  </a:cxn>
                  <a:cxn ang="0">
                    <a:pos x="19" y="26"/>
                  </a:cxn>
                  <a:cxn ang="0">
                    <a:pos x="22" y="24"/>
                  </a:cxn>
                  <a:cxn ang="0">
                    <a:pos x="24" y="21"/>
                  </a:cxn>
                  <a:cxn ang="0">
                    <a:pos x="26" y="17"/>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5" y="2"/>
                    </a:lnTo>
                    <a:lnTo>
                      <a:pt x="3" y="5"/>
                    </a:lnTo>
                    <a:lnTo>
                      <a:pt x="0" y="7"/>
                    </a:lnTo>
                    <a:lnTo>
                      <a:pt x="0" y="9"/>
                    </a:lnTo>
                    <a:lnTo>
                      <a:pt x="0" y="14"/>
                    </a:lnTo>
                    <a:lnTo>
                      <a:pt x="0" y="17"/>
                    </a:lnTo>
                    <a:lnTo>
                      <a:pt x="0" y="21"/>
                    </a:lnTo>
                    <a:lnTo>
                      <a:pt x="3" y="24"/>
                    </a:lnTo>
                    <a:lnTo>
                      <a:pt x="5" y="26"/>
                    </a:lnTo>
                    <a:lnTo>
                      <a:pt x="10" y="26"/>
                    </a:lnTo>
                    <a:lnTo>
                      <a:pt x="12" y="26"/>
                    </a:lnTo>
                    <a:lnTo>
                      <a:pt x="17" y="26"/>
                    </a:lnTo>
                    <a:lnTo>
                      <a:pt x="19" y="26"/>
                    </a:lnTo>
                    <a:lnTo>
                      <a:pt x="22" y="24"/>
                    </a:lnTo>
                    <a:lnTo>
                      <a:pt x="24" y="21"/>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38" name="Freeform 262"/>
              <p:cNvSpPr>
                <a:spLocks/>
              </p:cNvSpPr>
              <p:nvPr/>
            </p:nvSpPr>
            <p:spPr bwMode="auto">
              <a:xfrm>
                <a:off x="4013" y="2372"/>
                <a:ext cx="59" cy="64"/>
              </a:xfrm>
              <a:custGeom>
                <a:avLst/>
                <a:gdLst/>
                <a:ahLst/>
                <a:cxnLst>
                  <a:cxn ang="0">
                    <a:pos x="26" y="14"/>
                  </a:cxn>
                  <a:cxn ang="0">
                    <a:pos x="26" y="12"/>
                  </a:cxn>
                  <a:cxn ang="0">
                    <a:pos x="24" y="7"/>
                  </a:cxn>
                  <a:cxn ang="0">
                    <a:pos x="21" y="4"/>
                  </a:cxn>
                  <a:cxn ang="0">
                    <a:pos x="19" y="2"/>
                  </a:cxn>
                  <a:cxn ang="0">
                    <a:pos x="16" y="2"/>
                  </a:cxn>
                  <a:cxn ang="0">
                    <a:pos x="12" y="0"/>
                  </a:cxn>
                  <a:cxn ang="0">
                    <a:pos x="9" y="2"/>
                  </a:cxn>
                  <a:cxn ang="0">
                    <a:pos x="5" y="2"/>
                  </a:cxn>
                  <a:cxn ang="0">
                    <a:pos x="2" y="4"/>
                  </a:cxn>
                  <a:cxn ang="0">
                    <a:pos x="0" y="7"/>
                  </a:cxn>
                  <a:cxn ang="0">
                    <a:pos x="0" y="12"/>
                  </a:cxn>
                  <a:cxn ang="0">
                    <a:pos x="0" y="14"/>
                  </a:cxn>
                  <a:cxn ang="0">
                    <a:pos x="0" y="19"/>
                  </a:cxn>
                  <a:cxn ang="0">
                    <a:pos x="0" y="21"/>
                  </a:cxn>
                  <a:cxn ang="0">
                    <a:pos x="2" y="23"/>
                  </a:cxn>
                  <a:cxn ang="0">
                    <a:pos x="5" y="26"/>
                  </a:cxn>
                  <a:cxn ang="0">
                    <a:pos x="9" y="28"/>
                  </a:cxn>
                  <a:cxn ang="0">
                    <a:pos x="12" y="28"/>
                  </a:cxn>
                  <a:cxn ang="0">
                    <a:pos x="16" y="28"/>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4"/>
                    </a:lnTo>
                    <a:lnTo>
                      <a:pt x="19" y="2"/>
                    </a:lnTo>
                    <a:lnTo>
                      <a:pt x="16" y="2"/>
                    </a:lnTo>
                    <a:lnTo>
                      <a:pt x="12" y="0"/>
                    </a:lnTo>
                    <a:lnTo>
                      <a:pt x="9" y="2"/>
                    </a:lnTo>
                    <a:lnTo>
                      <a:pt x="5" y="2"/>
                    </a:lnTo>
                    <a:lnTo>
                      <a:pt x="2" y="4"/>
                    </a:lnTo>
                    <a:lnTo>
                      <a:pt x="0" y="7"/>
                    </a:lnTo>
                    <a:lnTo>
                      <a:pt x="0" y="12"/>
                    </a:lnTo>
                    <a:lnTo>
                      <a:pt x="0" y="14"/>
                    </a:lnTo>
                    <a:lnTo>
                      <a:pt x="0" y="19"/>
                    </a:lnTo>
                    <a:lnTo>
                      <a:pt x="0" y="21"/>
                    </a:lnTo>
                    <a:lnTo>
                      <a:pt x="2" y="23"/>
                    </a:lnTo>
                    <a:lnTo>
                      <a:pt x="5" y="26"/>
                    </a:lnTo>
                    <a:lnTo>
                      <a:pt x="9" y="28"/>
                    </a:lnTo>
                    <a:lnTo>
                      <a:pt x="12" y="28"/>
                    </a:lnTo>
                    <a:lnTo>
                      <a:pt x="16" y="28"/>
                    </a:lnTo>
                    <a:lnTo>
                      <a:pt x="19" y="26"/>
                    </a:lnTo>
                    <a:lnTo>
                      <a:pt x="21" y="23"/>
                    </a:lnTo>
                    <a:lnTo>
                      <a:pt x="24" y="21"/>
                    </a:lnTo>
                    <a:lnTo>
                      <a:pt x="26" y="19"/>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440" name="Freeform 264"/>
              <p:cNvSpPr>
                <a:spLocks/>
              </p:cNvSpPr>
              <p:nvPr/>
            </p:nvSpPr>
            <p:spPr bwMode="auto">
              <a:xfrm>
                <a:off x="1418" y="3109"/>
                <a:ext cx="59" cy="60"/>
              </a:xfrm>
              <a:custGeom>
                <a:avLst/>
                <a:gdLst/>
                <a:ahLst/>
                <a:cxnLst>
                  <a:cxn ang="0">
                    <a:pos x="26" y="14"/>
                  </a:cxn>
                  <a:cxn ang="0">
                    <a:pos x="26" y="9"/>
                  </a:cxn>
                  <a:cxn ang="0">
                    <a:pos x="23" y="7"/>
                  </a:cxn>
                  <a:cxn ang="0">
                    <a:pos x="21" y="4"/>
                  </a:cxn>
                  <a:cxn ang="0">
                    <a:pos x="19" y="2"/>
                  </a:cxn>
                  <a:cxn ang="0">
                    <a:pos x="16" y="0"/>
                  </a:cxn>
                  <a:cxn ang="0">
                    <a:pos x="12" y="0"/>
                  </a:cxn>
                  <a:cxn ang="0">
                    <a:pos x="9" y="0"/>
                  </a:cxn>
                  <a:cxn ang="0">
                    <a:pos x="7" y="2"/>
                  </a:cxn>
                  <a:cxn ang="0">
                    <a:pos x="4" y="4"/>
                  </a:cxn>
                  <a:cxn ang="0">
                    <a:pos x="2" y="7"/>
                  </a:cxn>
                  <a:cxn ang="0">
                    <a:pos x="0" y="9"/>
                  </a:cxn>
                  <a:cxn ang="0">
                    <a:pos x="0" y="14"/>
                  </a:cxn>
                  <a:cxn ang="0">
                    <a:pos x="0" y="16"/>
                  </a:cxn>
                  <a:cxn ang="0">
                    <a:pos x="2" y="21"/>
                  </a:cxn>
                  <a:cxn ang="0">
                    <a:pos x="4" y="23"/>
                  </a:cxn>
                  <a:cxn ang="0">
                    <a:pos x="7" y="26"/>
                  </a:cxn>
                  <a:cxn ang="0">
                    <a:pos x="9" y="26"/>
                  </a:cxn>
                  <a:cxn ang="0">
                    <a:pos x="12" y="26"/>
                  </a:cxn>
                  <a:cxn ang="0">
                    <a:pos x="16" y="26"/>
                  </a:cxn>
                  <a:cxn ang="0">
                    <a:pos x="19" y="26"/>
                  </a:cxn>
                  <a:cxn ang="0">
                    <a:pos x="21" y="23"/>
                  </a:cxn>
                  <a:cxn ang="0">
                    <a:pos x="23" y="21"/>
                  </a:cxn>
                  <a:cxn ang="0">
                    <a:pos x="26" y="16"/>
                  </a:cxn>
                  <a:cxn ang="0">
                    <a:pos x="26" y="14"/>
                  </a:cxn>
                </a:cxnLst>
                <a:rect l="0" t="0" r="r" b="b"/>
                <a:pathLst>
                  <a:path w="26" h="26">
                    <a:moveTo>
                      <a:pt x="26" y="14"/>
                    </a:moveTo>
                    <a:lnTo>
                      <a:pt x="26" y="9"/>
                    </a:lnTo>
                    <a:lnTo>
                      <a:pt x="23" y="7"/>
                    </a:lnTo>
                    <a:lnTo>
                      <a:pt x="21" y="4"/>
                    </a:lnTo>
                    <a:lnTo>
                      <a:pt x="19" y="2"/>
                    </a:lnTo>
                    <a:lnTo>
                      <a:pt x="16" y="0"/>
                    </a:lnTo>
                    <a:lnTo>
                      <a:pt x="12" y="0"/>
                    </a:lnTo>
                    <a:lnTo>
                      <a:pt x="9" y="0"/>
                    </a:lnTo>
                    <a:lnTo>
                      <a:pt x="7" y="2"/>
                    </a:lnTo>
                    <a:lnTo>
                      <a:pt x="4" y="4"/>
                    </a:lnTo>
                    <a:lnTo>
                      <a:pt x="2" y="7"/>
                    </a:lnTo>
                    <a:lnTo>
                      <a:pt x="0" y="9"/>
                    </a:lnTo>
                    <a:lnTo>
                      <a:pt x="0" y="14"/>
                    </a:lnTo>
                    <a:lnTo>
                      <a:pt x="0" y="16"/>
                    </a:lnTo>
                    <a:lnTo>
                      <a:pt x="2" y="21"/>
                    </a:lnTo>
                    <a:lnTo>
                      <a:pt x="4" y="23"/>
                    </a:lnTo>
                    <a:lnTo>
                      <a:pt x="7" y="26"/>
                    </a:lnTo>
                    <a:lnTo>
                      <a:pt x="9" y="26"/>
                    </a:lnTo>
                    <a:lnTo>
                      <a:pt x="12" y="26"/>
                    </a:lnTo>
                    <a:lnTo>
                      <a:pt x="16" y="26"/>
                    </a:lnTo>
                    <a:lnTo>
                      <a:pt x="19" y="26"/>
                    </a:lnTo>
                    <a:lnTo>
                      <a:pt x="21" y="23"/>
                    </a:lnTo>
                    <a:lnTo>
                      <a:pt x="23" y="21"/>
                    </a:lnTo>
                    <a:lnTo>
                      <a:pt x="26" y="16"/>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441" name="Freeform 265"/>
              <p:cNvSpPr>
                <a:spLocks/>
              </p:cNvSpPr>
              <p:nvPr/>
            </p:nvSpPr>
            <p:spPr bwMode="auto">
              <a:xfrm>
                <a:off x="1562" y="3109"/>
                <a:ext cx="59" cy="60"/>
              </a:xfrm>
              <a:custGeom>
                <a:avLst/>
                <a:gdLst/>
                <a:ahLst/>
                <a:cxnLst>
                  <a:cxn ang="0">
                    <a:pos x="26" y="11"/>
                  </a:cxn>
                  <a:cxn ang="0">
                    <a:pos x="26" y="9"/>
                  </a:cxn>
                  <a:cxn ang="0">
                    <a:pos x="23" y="7"/>
                  </a:cxn>
                  <a:cxn ang="0">
                    <a:pos x="21" y="2"/>
                  </a:cxn>
                  <a:cxn ang="0">
                    <a:pos x="18" y="2"/>
                  </a:cxn>
                  <a:cxn ang="0">
                    <a:pos x="16" y="0"/>
                  </a:cxn>
                  <a:cxn ang="0">
                    <a:pos x="11" y="0"/>
                  </a:cxn>
                  <a:cxn ang="0">
                    <a:pos x="9" y="0"/>
                  </a:cxn>
                  <a:cxn ang="0">
                    <a:pos x="7" y="2"/>
                  </a:cxn>
                  <a:cxn ang="0">
                    <a:pos x="2" y="2"/>
                  </a:cxn>
                  <a:cxn ang="0">
                    <a:pos x="2" y="7"/>
                  </a:cxn>
                  <a:cxn ang="0">
                    <a:pos x="0" y="9"/>
                  </a:cxn>
                  <a:cxn ang="0">
                    <a:pos x="0" y="11"/>
                  </a:cxn>
                  <a:cxn ang="0">
                    <a:pos x="0" y="16"/>
                  </a:cxn>
                  <a:cxn ang="0">
                    <a:pos x="2" y="19"/>
                  </a:cxn>
                  <a:cxn ang="0">
                    <a:pos x="2" y="21"/>
                  </a:cxn>
                  <a:cxn ang="0">
                    <a:pos x="7" y="23"/>
                  </a:cxn>
                  <a:cxn ang="0">
                    <a:pos x="9" y="26"/>
                  </a:cxn>
                  <a:cxn ang="0">
                    <a:pos x="11" y="26"/>
                  </a:cxn>
                  <a:cxn ang="0">
                    <a:pos x="16" y="26"/>
                  </a:cxn>
                  <a:cxn ang="0">
                    <a:pos x="18" y="23"/>
                  </a:cxn>
                  <a:cxn ang="0">
                    <a:pos x="21" y="21"/>
                  </a:cxn>
                  <a:cxn ang="0">
                    <a:pos x="23" y="19"/>
                  </a:cxn>
                  <a:cxn ang="0">
                    <a:pos x="26" y="16"/>
                  </a:cxn>
                  <a:cxn ang="0">
                    <a:pos x="26" y="11"/>
                  </a:cxn>
                </a:cxnLst>
                <a:rect l="0" t="0" r="r" b="b"/>
                <a:pathLst>
                  <a:path w="26" h="26">
                    <a:moveTo>
                      <a:pt x="26" y="11"/>
                    </a:moveTo>
                    <a:lnTo>
                      <a:pt x="26" y="9"/>
                    </a:lnTo>
                    <a:lnTo>
                      <a:pt x="23" y="7"/>
                    </a:lnTo>
                    <a:lnTo>
                      <a:pt x="21" y="2"/>
                    </a:lnTo>
                    <a:lnTo>
                      <a:pt x="18" y="2"/>
                    </a:lnTo>
                    <a:lnTo>
                      <a:pt x="16" y="0"/>
                    </a:lnTo>
                    <a:lnTo>
                      <a:pt x="11" y="0"/>
                    </a:lnTo>
                    <a:lnTo>
                      <a:pt x="9" y="0"/>
                    </a:lnTo>
                    <a:lnTo>
                      <a:pt x="7" y="2"/>
                    </a:lnTo>
                    <a:lnTo>
                      <a:pt x="2" y="2"/>
                    </a:lnTo>
                    <a:lnTo>
                      <a:pt x="2" y="7"/>
                    </a:lnTo>
                    <a:lnTo>
                      <a:pt x="0" y="9"/>
                    </a:lnTo>
                    <a:lnTo>
                      <a:pt x="0" y="11"/>
                    </a:lnTo>
                    <a:lnTo>
                      <a:pt x="0" y="16"/>
                    </a:lnTo>
                    <a:lnTo>
                      <a:pt x="2" y="19"/>
                    </a:lnTo>
                    <a:lnTo>
                      <a:pt x="2" y="21"/>
                    </a:lnTo>
                    <a:lnTo>
                      <a:pt x="7" y="23"/>
                    </a:lnTo>
                    <a:lnTo>
                      <a:pt x="9" y="26"/>
                    </a:lnTo>
                    <a:lnTo>
                      <a:pt x="11" y="26"/>
                    </a:lnTo>
                    <a:lnTo>
                      <a:pt x="16" y="26"/>
                    </a:lnTo>
                    <a:lnTo>
                      <a:pt x="18" y="23"/>
                    </a:lnTo>
                    <a:lnTo>
                      <a:pt x="21" y="21"/>
                    </a:lnTo>
                    <a:lnTo>
                      <a:pt x="23" y="19"/>
                    </a:lnTo>
                    <a:lnTo>
                      <a:pt x="26" y="16"/>
                    </a:lnTo>
                    <a:lnTo>
                      <a:pt x="26" y="11"/>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442" name="Freeform 266"/>
              <p:cNvSpPr>
                <a:spLocks/>
              </p:cNvSpPr>
              <p:nvPr/>
            </p:nvSpPr>
            <p:spPr bwMode="auto">
              <a:xfrm>
                <a:off x="1418" y="3109"/>
                <a:ext cx="59" cy="60"/>
              </a:xfrm>
              <a:custGeom>
                <a:avLst/>
                <a:gdLst/>
                <a:ahLst/>
                <a:cxnLst>
                  <a:cxn ang="0">
                    <a:pos x="26" y="14"/>
                  </a:cxn>
                  <a:cxn ang="0">
                    <a:pos x="26" y="9"/>
                  </a:cxn>
                  <a:cxn ang="0">
                    <a:pos x="23" y="7"/>
                  </a:cxn>
                  <a:cxn ang="0">
                    <a:pos x="21" y="4"/>
                  </a:cxn>
                  <a:cxn ang="0">
                    <a:pos x="19" y="2"/>
                  </a:cxn>
                  <a:cxn ang="0">
                    <a:pos x="16" y="0"/>
                  </a:cxn>
                  <a:cxn ang="0">
                    <a:pos x="12" y="0"/>
                  </a:cxn>
                  <a:cxn ang="0">
                    <a:pos x="9" y="0"/>
                  </a:cxn>
                  <a:cxn ang="0">
                    <a:pos x="7" y="2"/>
                  </a:cxn>
                  <a:cxn ang="0">
                    <a:pos x="4" y="4"/>
                  </a:cxn>
                  <a:cxn ang="0">
                    <a:pos x="2" y="7"/>
                  </a:cxn>
                  <a:cxn ang="0">
                    <a:pos x="0" y="9"/>
                  </a:cxn>
                  <a:cxn ang="0">
                    <a:pos x="0" y="14"/>
                  </a:cxn>
                  <a:cxn ang="0">
                    <a:pos x="0" y="16"/>
                  </a:cxn>
                  <a:cxn ang="0">
                    <a:pos x="2" y="21"/>
                  </a:cxn>
                  <a:cxn ang="0">
                    <a:pos x="4" y="23"/>
                  </a:cxn>
                  <a:cxn ang="0">
                    <a:pos x="7" y="26"/>
                  </a:cxn>
                  <a:cxn ang="0">
                    <a:pos x="9" y="26"/>
                  </a:cxn>
                  <a:cxn ang="0">
                    <a:pos x="12" y="26"/>
                  </a:cxn>
                  <a:cxn ang="0">
                    <a:pos x="16" y="26"/>
                  </a:cxn>
                  <a:cxn ang="0">
                    <a:pos x="19" y="26"/>
                  </a:cxn>
                  <a:cxn ang="0">
                    <a:pos x="21" y="23"/>
                  </a:cxn>
                  <a:cxn ang="0">
                    <a:pos x="23" y="21"/>
                  </a:cxn>
                  <a:cxn ang="0">
                    <a:pos x="26" y="16"/>
                  </a:cxn>
                  <a:cxn ang="0">
                    <a:pos x="26" y="14"/>
                  </a:cxn>
                </a:cxnLst>
                <a:rect l="0" t="0" r="r" b="b"/>
                <a:pathLst>
                  <a:path w="26" h="26">
                    <a:moveTo>
                      <a:pt x="26" y="14"/>
                    </a:moveTo>
                    <a:lnTo>
                      <a:pt x="26" y="9"/>
                    </a:lnTo>
                    <a:lnTo>
                      <a:pt x="23" y="7"/>
                    </a:lnTo>
                    <a:lnTo>
                      <a:pt x="21" y="4"/>
                    </a:lnTo>
                    <a:lnTo>
                      <a:pt x="19" y="2"/>
                    </a:lnTo>
                    <a:lnTo>
                      <a:pt x="16" y="0"/>
                    </a:lnTo>
                    <a:lnTo>
                      <a:pt x="12" y="0"/>
                    </a:lnTo>
                    <a:lnTo>
                      <a:pt x="9" y="0"/>
                    </a:lnTo>
                    <a:lnTo>
                      <a:pt x="7" y="2"/>
                    </a:lnTo>
                    <a:lnTo>
                      <a:pt x="4" y="4"/>
                    </a:lnTo>
                    <a:lnTo>
                      <a:pt x="2" y="7"/>
                    </a:lnTo>
                    <a:lnTo>
                      <a:pt x="0" y="9"/>
                    </a:lnTo>
                    <a:lnTo>
                      <a:pt x="0" y="14"/>
                    </a:lnTo>
                    <a:lnTo>
                      <a:pt x="0" y="16"/>
                    </a:lnTo>
                    <a:lnTo>
                      <a:pt x="2" y="21"/>
                    </a:lnTo>
                    <a:lnTo>
                      <a:pt x="4" y="23"/>
                    </a:lnTo>
                    <a:lnTo>
                      <a:pt x="7" y="26"/>
                    </a:lnTo>
                    <a:lnTo>
                      <a:pt x="9" y="26"/>
                    </a:lnTo>
                    <a:lnTo>
                      <a:pt x="12" y="26"/>
                    </a:lnTo>
                    <a:lnTo>
                      <a:pt x="16" y="26"/>
                    </a:lnTo>
                    <a:lnTo>
                      <a:pt x="19" y="26"/>
                    </a:lnTo>
                    <a:lnTo>
                      <a:pt x="21" y="23"/>
                    </a:lnTo>
                    <a:lnTo>
                      <a:pt x="23"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43" name="Freeform 267"/>
              <p:cNvSpPr>
                <a:spLocks/>
              </p:cNvSpPr>
              <p:nvPr/>
            </p:nvSpPr>
            <p:spPr bwMode="auto">
              <a:xfrm>
                <a:off x="1705" y="3102"/>
                <a:ext cx="59" cy="60"/>
              </a:xfrm>
              <a:custGeom>
                <a:avLst/>
                <a:gdLst/>
                <a:ahLst/>
                <a:cxnLst>
                  <a:cxn ang="0">
                    <a:pos x="26" y="14"/>
                  </a:cxn>
                  <a:cxn ang="0">
                    <a:pos x="26" y="10"/>
                  </a:cxn>
                  <a:cxn ang="0">
                    <a:pos x="24" y="7"/>
                  </a:cxn>
                  <a:cxn ang="0">
                    <a:pos x="22" y="5"/>
                  </a:cxn>
                  <a:cxn ang="0">
                    <a:pos x="19" y="3"/>
                  </a:cxn>
                  <a:cxn ang="0">
                    <a:pos x="17" y="0"/>
                  </a:cxn>
                  <a:cxn ang="0">
                    <a:pos x="12" y="0"/>
                  </a:cxn>
                  <a:cxn ang="0">
                    <a:pos x="10" y="0"/>
                  </a:cxn>
                  <a:cxn ang="0">
                    <a:pos x="7" y="3"/>
                  </a:cxn>
                  <a:cxn ang="0">
                    <a:pos x="3" y="5"/>
                  </a:cxn>
                  <a:cxn ang="0">
                    <a:pos x="3" y="7"/>
                  </a:cxn>
                  <a:cxn ang="0">
                    <a:pos x="0" y="10"/>
                  </a:cxn>
                  <a:cxn ang="0">
                    <a:pos x="0" y="14"/>
                  </a:cxn>
                  <a:cxn ang="0">
                    <a:pos x="0" y="17"/>
                  </a:cxn>
                  <a:cxn ang="0">
                    <a:pos x="3" y="22"/>
                  </a:cxn>
                  <a:cxn ang="0">
                    <a:pos x="3" y="24"/>
                  </a:cxn>
                  <a:cxn ang="0">
                    <a:pos x="7" y="26"/>
                  </a:cxn>
                  <a:cxn ang="0">
                    <a:pos x="10" y="26"/>
                  </a:cxn>
                  <a:cxn ang="0">
                    <a:pos x="12" y="26"/>
                  </a:cxn>
                  <a:cxn ang="0">
                    <a:pos x="17" y="26"/>
                  </a:cxn>
                  <a:cxn ang="0">
                    <a:pos x="19" y="26"/>
                  </a:cxn>
                  <a:cxn ang="0">
                    <a:pos x="22" y="24"/>
                  </a:cxn>
                  <a:cxn ang="0">
                    <a:pos x="24" y="22"/>
                  </a:cxn>
                  <a:cxn ang="0">
                    <a:pos x="26" y="17"/>
                  </a:cxn>
                  <a:cxn ang="0">
                    <a:pos x="26" y="14"/>
                  </a:cxn>
                </a:cxnLst>
                <a:rect l="0" t="0" r="r" b="b"/>
                <a:pathLst>
                  <a:path w="26" h="26">
                    <a:moveTo>
                      <a:pt x="26" y="14"/>
                    </a:moveTo>
                    <a:lnTo>
                      <a:pt x="26" y="10"/>
                    </a:lnTo>
                    <a:lnTo>
                      <a:pt x="24" y="7"/>
                    </a:lnTo>
                    <a:lnTo>
                      <a:pt x="22" y="5"/>
                    </a:lnTo>
                    <a:lnTo>
                      <a:pt x="19" y="3"/>
                    </a:lnTo>
                    <a:lnTo>
                      <a:pt x="17" y="0"/>
                    </a:lnTo>
                    <a:lnTo>
                      <a:pt x="12" y="0"/>
                    </a:lnTo>
                    <a:lnTo>
                      <a:pt x="10" y="0"/>
                    </a:lnTo>
                    <a:lnTo>
                      <a:pt x="7" y="3"/>
                    </a:lnTo>
                    <a:lnTo>
                      <a:pt x="3" y="5"/>
                    </a:lnTo>
                    <a:lnTo>
                      <a:pt x="3" y="7"/>
                    </a:lnTo>
                    <a:lnTo>
                      <a:pt x="0" y="10"/>
                    </a:lnTo>
                    <a:lnTo>
                      <a:pt x="0" y="14"/>
                    </a:lnTo>
                    <a:lnTo>
                      <a:pt x="0" y="17"/>
                    </a:lnTo>
                    <a:lnTo>
                      <a:pt x="3" y="22"/>
                    </a:lnTo>
                    <a:lnTo>
                      <a:pt x="3" y="24"/>
                    </a:lnTo>
                    <a:lnTo>
                      <a:pt x="7" y="26"/>
                    </a:lnTo>
                    <a:lnTo>
                      <a:pt x="10" y="26"/>
                    </a:lnTo>
                    <a:lnTo>
                      <a:pt x="12" y="26"/>
                    </a:lnTo>
                    <a:lnTo>
                      <a:pt x="17" y="26"/>
                    </a:lnTo>
                    <a:lnTo>
                      <a:pt x="19" y="26"/>
                    </a:lnTo>
                    <a:lnTo>
                      <a:pt x="22" y="24"/>
                    </a:lnTo>
                    <a:lnTo>
                      <a:pt x="24" y="22"/>
                    </a:lnTo>
                    <a:lnTo>
                      <a:pt x="26" y="17"/>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444" name="Freeform 268"/>
              <p:cNvSpPr>
                <a:spLocks/>
              </p:cNvSpPr>
              <p:nvPr/>
            </p:nvSpPr>
            <p:spPr bwMode="auto">
              <a:xfrm>
                <a:off x="1562" y="3109"/>
                <a:ext cx="59" cy="60"/>
              </a:xfrm>
              <a:custGeom>
                <a:avLst/>
                <a:gdLst/>
                <a:ahLst/>
                <a:cxnLst>
                  <a:cxn ang="0">
                    <a:pos x="26" y="11"/>
                  </a:cxn>
                  <a:cxn ang="0">
                    <a:pos x="26" y="9"/>
                  </a:cxn>
                  <a:cxn ang="0">
                    <a:pos x="23" y="7"/>
                  </a:cxn>
                  <a:cxn ang="0">
                    <a:pos x="21" y="2"/>
                  </a:cxn>
                  <a:cxn ang="0">
                    <a:pos x="18" y="2"/>
                  </a:cxn>
                  <a:cxn ang="0">
                    <a:pos x="16" y="0"/>
                  </a:cxn>
                  <a:cxn ang="0">
                    <a:pos x="11" y="0"/>
                  </a:cxn>
                  <a:cxn ang="0">
                    <a:pos x="9" y="0"/>
                  </a:cxn>
                  <a:cxn ang="0">
                    <a:pos x="7" y="2"/>
                  </a:cxn>
                  <a:cxn ang="0">
                    <a:pos x="2" y="2"/>
                  </a:cxn>
                  <a:cxn ang="0">
                    <a:pos x="2" y="7"/>
                  </a:cxn>
                  <a:cxn ang="0">
                    <a:pos x="0" y="9"/>
                  </a:cxn>
                  <a:cxn ang="0">
                    <a:pos x="0" y="11"/>
                  </a:cxn>
                  <a:cxn ang="0">
                    <a:pos x="0" y="16"/>
                  </a:cxn>
                  <a:cxn ang="0">
                    <a:pos x="2" y="19"/>
                  </a:cxn>
                  <a:cxn ang="0">
                    <a:pos x="2" y="21"/>
                  </a:cxn>
                  <a:cxn ang="0">
                    <a:pos x="7" y="23"/>
                  </a:cxn>
                  <a:cxn ang="0">
                    <a:pos x="9" y="26"/>
                  </a:cxn>
                  <a:cxn ang="0">
                    <a:pos x="11" y="26"/>
                  </a:cxn>
                  <a:cxn ang="0">
                    <a:pos x="16" y="26"/>
                  </a:cxn>
                  <a:cxn ang="0">
                    <a:pos x="18" y="23"/>
                  </a:cxn>
                  <a:cxn ang="0">
                    <a:pos x="21" y="21"/>
                  </a:cxn>
                  <a:cxn ang="0">
                    <a:pos x="23" y="19"/>
                  </a:cxn>
                  <a:cxn ang="0">
                    <a:pos x="26" y="16"/>
                  </a:cxn>
                  <a:cxn ang="0">
                    <a:pos x="26" y="11"/>
                  </a:cxn>
                </a:cxnLst>
                <a:rect l="0" t="0" r="r" b="b"/>
                <a:pathLst>
                  <a:path w="26" h="26">
                    <a:moveTo>
                      <a:pt x="26" y="11"/>
                    </a:moveTo>
                    <a:lnTo>
                      <a:pt x="26" y="9"/>
                    </a:lnTo>
                    <a:lnTo>
                      <a:pt x="23" y="7"/>
                    </a:lnTo>
                    <a:lnTo>
                      <a:pt x="21" y="2"/>
                    </a:lnTo>
                    <a:lnTo>
                      <a:pt x="18" y="2"/>
                    </a:lnTo>
                    <a:lnTo>
                      <a:pt x="16" y="0"/>
                    </a:lnTo>
                    <a:lnTo>
                      <a:pt x="11" y="0"/>
                    </a:lnTo>
                    <a:lnTo>
                      <a:pt x="9" y="0"/>
                    </a:lnTo>
                    <a:lnTo>
                      <a:pt x="7" y="2"/>
                    </a:lnTo>
                    <a:lnTo>
                      <a:pt x="2" y="2"/>
                    </a:lnTo>
                    <a:lnTo>
                      <a:pt x="2" y="7"/>
                    </a:lnTo>
                    <a:lnTo>
                      <a:pt x="0" y="9"/>
                    </a:lnTo>
                    <a:lnTo>
                      <a:pt x="0" y="11"/>
                    </a:lnTo>
                    <a:lnTo>
                      <a:pt x="0" y="16"/>
                    </a:lnTo>
                    <a:lnTo>
                      <a:pt x="2" y="19"/>
                    </a:lnTo>
                    <a:lnTo>
                      <a:pt x="2" y="21"/>
                    </a:lnTo>
                    <a:lnTo>
                      <a:pt x="7" y="23"/>
                    </a:lnTo>
                    <a:lnTo>
                      <a:pt x="9" y="26"/>
                    </a:lnTo>
                    <a:lnTo>
                      <a:pt x="11" y="26"/>
                    </a:lnTo>
                    <a:lnTo>
                      <a:pt x="16" y="26"/>
                    </a:lnTo>
                    <a:lnTo>
                      <a:pt x="18" y="23"/>
                    </a:lnTo>
                    <a:lnTo>
                      <a:pt x="21" y="21"/>
                    </a:lnTo>
                    <a:lnTo>
                      <a:pt x="23" y="19"/>
                    </a:lnTo>
                    <a:lnTo>
                      <a:pt x="26" y="16"/>
                    </a:lnTo>
                    <a:lnTo>
                      <a:pt x="26" y="11"/>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45" name="Freeform 269"/>
              <p:cNvSpPr>
                <a:spLocks/>
              </p:cNvSpPr>
              <p:nvPr/>
            </p:nvSpPr>
            <p:spPr bwMode="auto">
              <a:xfrm>
                <a:off x="1850" y="3097"/>
                <a:ext cx="58" cy="65"/>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7" y="2"/>
                  </a:cxn>
                  <a:cxn ang="0">
                    <a:pos x="2" y="5"/>
                  </a:cxn>
                  <a:cxn ang="0">
                    <a:pos x="2" y="7"/>
                  </a:cxn>
                  <a:cxn ang="0">
                    <a:pos x="0" y="12"/>
                  </a:cxn>
                  <a:cxn ang="0">
                    <a:pos x="0" y="14"/>
                  </a:cxn>
                  <a:cxn ang="0">
                    <a:pos x="0" y="16"/>
                  </a:cxn>
                  <a:cxn ang="0">
                    <a:pos x="2" y="21"/>
                  </a:cxn>
                  <a:cxn ang="0">
                    <a:pos x="2" y="24"/>
                  </a:cxn>
                  <a:cxn ang="0">
                    <a:pos x="7" y="26"/>
                  </a:cxn>
                  <a:cxn ang="0">
                    <a:pos x="10" y="26"/>
                  </a:cxn>
                  <a:cxn ang="0">
                    <a:pos x="12" y="28"/>
                  </a:cxn>
                  <a:cxn ang="0">
                    <a:pos x="17" y="26"/>
                  </a:cxn>
                  <a:cxn ang="0">
                    <a:pos x="19" y="26"/>
                  </a:cxn>
                  <a:cxn ang="0">
                    <a:pos x="21" y="24"/>
                  </a:cxn>
                  <a:cxn ang="0">
                    <a:pos x="24" y="21"/>
                  </a:cxn>
                  <a:cxn ang="0">
                    <a:pos x="26" y="16"/>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7" y="2"/>
                    </a:lnTo>
                    <a:lnTo>
                      <a:pt x="2" y="5"/>
                    </a:lnTo>
                    <a:lnTo>
                      <a:pt x="2" y="7"/>
                    </a:lnTo>
                    <a:lnTo>
                      <a:pt x="0" y="12"/>
                    </a:lnTo>
                    <a:lnTo>
                      <a:pt x="0" y="14"/>
                    </a:lnTo>
                    <a:lnTo>
                      <a:pt x="0" y="16"/>
                    </a:lnTo>
                    <a:lnTo>
                      <a:pt x="2" y="21"/>
                    </a:lnTo>
                    <a:lnTo>
                      <a:pt x="2" y="24"/>
                    </a:lnTo>
                    <a:lnTo>
                      <a:pt x="7" y="26"/>
                    </a:lnTo>
                    <a:lnTo>
                      <a:pt x="10" y="26"/>
                    </a:lnTo>
                    <a:lnTo>
                      <a:pt x="12" y="28"/>
                    </a:lnTo>
                    <a:lnTo>
                      <a:pt x="17" y="26"/>
                    </a:lnTo>
                    <a:lnTo>
                      <a:pt x="19" y="26"/>
                    </a:lnTo>
                    <a:lnTo>
                      <a:pt x="21" y="24"/>
                    </a:lnTo>
                    <a:lnTo>
                      <a:pt x="24" y="21"/>
                    </a:lnTo>
                    <a:lnTo>
                      <a:pt x="26" y="16"/>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446" name="Freeform 270"/>
              <p:cNvSpPr>
                <a:spLocks/>
              </p:cNvSpPr>
              <p:nvPr/>
            </p:nvSpPr>
            <p:spPr bwMode="auto">
              <a:xfrm>
                <a:off x="1705" y="3102"/>
                <a:ext cx="59" cy="60"/>
              </a:xfrm>
              <a:custGeom>
                <a:avLst/>
                <a:gdLst/>
                <a:ahLst/>
                <a:cxnLst>
                  <a:cxn ang="0">
                    <a:pos x="26" y="14"/>
                  </a:cxn>
                  <a:cxn ang="0">
                    <a:pos x="26" y="10"/>
                  </a:cxn>
                  <a:cxn ang="0">
                    <a:pos x="24" y="7"/>
                  </a:cxn>
                  <a:cxn ang="0">
                    <a:pos x="22" y="5"/>
                  </a:cxn>
                  <a:cxn ang="0">
                    <a:pos x="19" y="3"/>
                  </a:cxn>
                  <a:cxn ang="0">
                    <a:pos x="17" y="0"/>
                  </a:cxn>
                  <a:cxn ang="0">
                    <a:pos x="12" y="0"/>
                  </a:cxn>
                  <a:cxn ang="0">
                    <a:pos x="10" y="0"/>
                  </a:cxn>
                  <a:cxn ang="0">
                    <a:pos x="7" y="3"/>
                  </a:cxn>
                  <a:cxn ang="0">
                    <a:pos x="3" y="5"/>
                  </a:cxn>
                  <a:cxn ang="0">
                    <a:pos x="3" y="7"/>
                  </a:cxn>
                  <a:cxn ang="0">
                    <a:pos x="0" y="10"/>
                  </a:cxn>
                  <a:cxn ang="0">
                    <a:pos x="0" y="14"/>
                  </a:cxn>
                  <a:cxn ang="0">
                    <a:pos x="0" y="17"/>
                  </a:cxn>
                  <a:cxn ang="0">
                    <a:pos x="3" y="22"/>
                  </a:cxn>
                  <a:cxn ang="0">
                    <a:pos x="3" y="24"/>
                  </a:cxn>
                  <a:cxn ang="0">
                    <a:pos x="7" y="26"/>
                  </a:cxn>
                  <a:cxn ang="0">
                    <a:pos x="10" y="26"/>
                  </a:cxn>
                  <a:cxn ang="0">
                    <a:pos x="12" y="26"/>
                  </a:cxn>
                  <a:cxn ang="0">
                    <a:pos x="17" y="26"/>
                  </a:cxn>
                  <a:cxn ang="0">
                    <a:pos x="19" y="26"/>
                  </a:cxn>
                  <a:cxn ang="0">
                    <a:pos x="22" y="24"/>
                  </a:cxn>
                  <a:cxn ang="0">
                    <a:pos x="24" y="22"/>
                  </a:cxn>
                  <a:cxn ang="0">
                    <a:pos x="26" y="17"/>
                  </a:cxn>
                  <a:cxn ang="0">
                    <a:pos x="26" y="14"/>
                  </a:cxn>
                </a:cxnLst>
                <a:rect l="0" t="0" r="r" b="b"/>
                <a:pathLst>
                  <a:path w="26" h="26">
                    <a:moveTo>
                      <a:pt x="26" y="14"/>
                    </a:moveTo>
                    <a:lnTo>
                      <a:pt x="26" y="10"/>
                    </a:lnTo>
                    <a:lnTo>
                      <a:pt x="24" y="7"/>
                    </a:lnTo>
                    <a:lnTo>
                      <a:pt x="22" y="5"/>
                    </a:lnTo>
                    <a:lnTo>
                      <a:pt x="19" y="3"/>
                    </a:lnTo>
                    <a:lnTo>
                      <a:pt x="17" y="0"/>
                    </a:lnTo>
                    <a:lnTo>
                      <a:pt x="12" y="0"/>
                    </a:lnTo>
                    <a:lnTo>
                      <a:pt x="10" y="0"/>
                    </a:lnTo>
                    <a:lnTo>
                      <a:pt x="7" y="3"/>
                    </a:lnTo>
                    <a:lnTo>
                      <a:pt x="3" y="5"/>
                    </a:lnTo>
                    <a:lnTo>
                      <a:pt x="3" y="7"/>
                    </a:lnTo>
                    <a:lnTo>
                      <a:pt x="0" y="10"/>
                    </a:lnTo>
                    <a:lnTo>
                      <a:pt x="0" y="14"/>
                    </a:lnTo>
                    <a:lnTo>
                      <a:pt x="0" y="17"/>
                    </a:lnTo>
                    <a:lnTo>
                      <a:pt x="3" y="22"/>
                    </a:lnTo>
                    <a:lnTo>
                      <a:pt x="3" y="24"/>
                    </a:lnTo>
                    <a:lnTo>
                      <a:pt x="7" y="26"/>
                    </a:lnTo>
                    <a:lnTo>
                      <a:pt x="10" y="26"/>
                    </a:lnTo>
                    <a:lnTo>
                      <a:pt x="12" y="26"/>
                    </a:lnTo>
                    <a:lnTo>
                      <a:pt x="17" y="26"/>
                    </a:lnTo>
                    <a:lnTo>
                      <a:pt x="19" y="26"/>
                    </a:lnTo>
                    <a:lnTo>
                      <a:pt x="22" y="24"/>
                    </a:lnTo>
                    <a:lnTo>
                      <a:pt x="24" y="22"/>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47" name="Freeform 271"/>
              <p:cNvSpPr>
                <a:spLocks/>
              </p:cNvSpPr>
              <p:nvPr/>
            </p:nvSpPr>
            <p:spPr bwMode="auto">
              <a:xfrm>
                <a:off x="1994" y="3093"/>
                <a:ext cx="59" cy="64"/>
              </a:xfrm>
              <a:custGeom>
                <a:avLst/>
                <a:gdLst/>
                <a:ahLst/>
                <a:cxnLst>
                  <a:cxn ang="0">
                    <a:pos x="26" y="14"/>
                  </a:cxn>
                  <a:cxn ang="0">
                    <a:pos x="26" y="11"/>
                  </a:cxn>
                  <a:cxn ang="0">
                    <a:pos x="24" y="7"/>
                  </a:cxn>
                  <a:cxn ang="0">
                    <a:pos x="21" y="4"/>
                  </a:cxn>
                  <a:cxn ang="0">
                    <a:pos x="19" y="2"/>
                  </a:cxn>
                  <a:cxn ang="0">
                    <a:pos x="16" y="2"/>
                  </a:cxn>
                  <a:cxn ang="0">
                    <a:pos x="12" y="0"/>
                  </a:cxn>
                  <a:cxn ang="0">
                    <a:pos x="9" y="2"/>
                  </a:cxn>
                  <a:cxn ang="0">
                    <a:pos x="7" y="2"/>
                  </a:cxn>
                  <a:cxn ang="0">
                    <a:pos x="2" y="4"/>
                  </a:cxn>
                  <a:cxn ang="0">
                    <a:pos x="2" y="7"/>
                  </a:cxn>
                  <a:cxn ang="0">
                    <a:pos x="0" y="11"/>
                  </a:cxn>
                  <a:cxn ang="0">
                    <a:pos x="0" y="14"/>
                  </a:cxn>
                  <a:cxn ang="0">
                    <a:pos x="0" y="18"/>
                  </a:cxn>
                  <a:cxn ang="0">
                    <a:pos x="2" y="21"/>
                  </a:cxn>
                  <a:cxn ang="0">
                    <a:pos x="2" y="23"/>
                  </a:cxn>
                  <a:cxn ang="0">
                    <a:pos x="7" y="26"/>
                  </a:cxn>
                  <a:cxn ang="0">
                    <a:pos x="9" y="28"/>
                  </a:cxn>
                  <a:cxn ang="0">
                    <a:pos x="12" y="28"/>
                  </a:cxn>
                  <a:cxn ang="0">
                    <a:pos x="16" y="28"/>
                  </a:cxn>
                  <a:cxn ang="0">
                    <a:pos x="19" y="26"/>
                  </a:cxn>
                  <a:cxn ang="0">
                    <a:pos x="21" y="23"/>
                  </a:cxn>
                  <a:cxn ang="0">
                    <a:pos x="24" y="21"/>
                  </a:cxn>
                  <a:cxn ang="0">
                    <a:pos x="26" y="18"/>
                  </a:cxn>
                  <a:cxn ang="0">
                    <a:pos x="26" y="14"/>
                  </a:cxn>
                </a:cxnLst>
                <a:rect l="0" t="0" r="r" b="b"/>
                <a:pathLst>
                  <a:path w="26" h="28">
                    <a:moveTo>
                      <a:pt x="26" y="14"/>
                    </a:moveTo>
                    <a:lnTo>
                      <a:pt x="26" y="11"/>
                    </a:lnTo>
                    <a:lnTo>
                      <a:pt x="24" y="7"/>
                    </a:lnTo>
                    <a:lnTo>
                      <a:pt x="21" y="4"/>
                    </a:lnTo>
                    <a:lnTo>
                      <a:pt x="19" y="2"/>
                    </a:lnTo>
                    <a:lnTo>
                      <a:pt x="16" y="2"/>
                    </a:lnTo>
                    <a:lnTo>
                      <a:pt x="12" y="0"/>
                    </a:lnTo>
                    <a:lnTo>
                      <a:pt x="9" y="2"/>
                    </a:lnTo>
                    <a:lnTo>
                      <a:pt x="7" y="2"/>
                    </a:lnTo>
                    <a:lnTo>
                      <a:pt x="2" y="4"/>
                    </a:lnTo>
                    <a:lnTo>
                      <a:pt x="2" y="7"/>
                    </a:lnTo>
                    <a:lnTo>
                      <a:pt x="0" y="11"/>
                    </a:lnTo>
                    <a:lnTo>
                      <a:pt x="0" y="14"/>
                    </a:lnTo>
                    <a:lnTo>
                      <a:pt x="0" y="18"/>
                    </a:lnTo>
                    <a:lnTo>
                      <a:pt x="2" y="21"/>
                    </a:lnTo>
                    <a:lnTo>
                      <a:pt x="2" y="23"/>
                    </a:lnTo>
                    <a:lnTo>
                      <a:pt x="7" y="26"/>
                    </a:lnTo>
                    <a:lnTo>
                      <a:pt x="9" y="28"/>
                    </a:lnTo>
                    <a:lnTo>
                      <a:pt x="12" y="28"/>
                    </a:lnTo>
                    <a:lnTo>
                      <a:pt x="16" y="28"/>
                    </a:lnTo>
                    <a:lnTo>
                      <a:pt x="19" y="26"/>
                    </a:lnTo>
                    <a:lnTo>
                      <a:pt x="21" y="23"/>
                    </a:lnTo>
                    <a:lnTo>
                      <a:pt x="24" y="21"/>
                    </a:lnTo>
                    <a:lnTo>
                      <a:pt x="26" y="18"/>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448" name="Freeform 272"/>
              <p:cNvSpPr>
                <a:spLocks/>
              </p:cNvSpPr>
              <p:nvPr/>
            </p:nvSpPr>
            <p:spPr bwMode="auto">
              <a:xfrm>
                <a:off x="1850" y="3097"/>
                <a:ext cx="58" cy="65"/>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7" y="2"/>
                  </a:cxn>
                  <a:cxn ang="0">
                    <a:pos x="2" y="5"/>
                  </a:cxn>
                  <a:cxn ang="0">
                    <a:pos x="2" y="7"/>
                  </a:cxn>
                  <a:cxn ang="0">
                    <a:pos x="0" y="12"/>
                  </a:cxn>
                  <a:cxn ang="0">
                    <a:pos x="0" y="14"/>
                  </a:cxn>
                  <a:cxn ang="0">
                    <a:pos x="0" y="16"/>
                  </a:cxn>
                  <a:cxn ang="0">
                    <a:pos x="2" y="21"/>
                  </a:cxn>
                  <a:cxn ang="0">
                    <a:pos x="2" y="24"/>
                  </a:cxn>
                  <a:cxn ang="0">
                    <a:pos x="7" y="26"/>
                  </a:cxn>
                  <a:cxn ang="0">
                    <a:pos x="10" y="26"/>
                  </a:cxn>
                  <a:cxn ang="0">
                    <a:pos x="12" y="28"/>
                  </a:cxn>
                  <a:cxn ang="0">
                    <a:pos x="17" y="26"/>
                  </a:cxn>
                  <a:cxn ang="0">
                    <a:pos x="19" y="26"/>
                  </a:cxn>
                  <a:cxn ang="0">
                    <a:pos x="21" y="24"/>
                  </a:cxn>
                  <a:cxn ang="0">
                    <a:pos x="24" y="21"/>
                  </a:cxn>
                  <a:cxn ang="0">
                    <a:pos x="26" y="16"/>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7" y="2"/>
                    </a:lnTo>
                    <a:lnTo>
                      <a:pt x="2" y="5"/>
                    </a:lnTo>
                    <a:lnTo>
                      <a:pt x="2" y="7"/>
                    </a:lnTo>
                    <a:lnTo>
                      <a:pt x="0" y="12"/>
                    </a:lnTo>
                    <a:lnTo>
                      <a:pt x="0" y="14"/>
                    </a:lnTo>
                    <a:lnTo>
                      <a:pt x="0" y="16"/>
                    </a:lnTo>
                    <a:lnTo>
                      <a:pt x="2" y="21"/>
                    </a:lnTo>
                    <a:lnTo>
                      <a:pt x="2" y="24"/>
                    </a:lnTo>
                    <a:lnTo>
                      <a:pt x="7" y="26"/>
                    </a:lnTo>
                    <a:lnTo>
                      <a:pt x="10" y="26"/>
                    </a:lnTo>
                    <a:lnTo>
                      <a:pt x="12" y="28"/>
                    </a:lnTo>
                    <a:lnTo>
                      <a:pt x="17" y="26"/>
                    </a:lnTo>
                    <a:lnTo>
                      <a:pt x="19" y="26"/>
                    </a:lnTo>
                    <a:lnTo>
                      <a:pt x="21" y="24"/>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49" name="Freeform 273"/>
              <p:cNvSpPr>
                <a:spLocks/>
              </p:cNvSpPr>
              <p:nvPr/>
            </p:nvSpPr>
            <p:spPr bwMode="auto">
              <a:xfrm>
                <a:off x="2139" y="3086"/>
                <a:ext cx="59" cy="67"/>
              </a:xfrm>
              <a:custGeom>
                <a:avLst/>
                <a:gdLst/>
                <a:ahLst/>
                <a:cxnLst>
                  <a:cxn ang="0">
                    <a:pos x="26" y="14"/>
                  </a:cxn>
                  <a:cxn ang="0">
                    <a:pos x="26" y="12"/>
                  </a:cxn>
                  <a:cxn ang="0">
                    <a:pos x="23" y="7"/>
                  </a:cxn>
                  <a:cxn ang="0">
                    <a:pos x="21" y="5"/>
                  </a:cxn>
                  <a:cxn ang="0">
                    <a:pos x="19" y="3"/>
                  </a:cxn>
                  <a:cxn ang="0">
                    <a:pos x="16" y="3"/>
                  </a:cxn>
                  <a:cxn ang="0">
                    <a:pos x="12" y="0"/>
                  </a:cxn>
                  <a:cxn ang="0">
                    <a:pos x="9" y="3"/>
                  </a:cxn>
                  <a:cxn ang="0">
                    <a:pos x="7" y="3"/>
                  </a:cxn>
                  <a:cxn ang="0">
                    <a:pos x="2" y="5"/>
                  </a:cxn>
                  <a:cxn ang="0">
                    <a:pos x="2" y="7"/>
                  </a:cxn>
                  <a:cxn ang="0">
                    <a:pos x="0" y="12"/>
                  </a:cxn>
                  <a:cxn ang="0">
                    <a:pos x="0" y="14"/>
                  </a:cxn>
                  <a:cxn ang="0">
                    <a:pos x="0" y="19"/>
                  </a:cxn>
                  <a:cxn ang="0">
                    <a:pos x="2" y="21"/>
                  </a:cxn>
                  <a:cxn ang="0">
                    <a:pos x="2" y="24"/>
                  </a:cxn>
                  <a:cxn ang="0">
                    <a:pos x="7" y="26"/>
                  </a:cxn>
                  <a:cxn ang="0">
                    <a:pos x="9" y="29"/>
                  </a:cxn>
                  <a:cxn ang="0">
                    <a:pos x="12" y="29"/>
                  </a:cxn>
                  <a:cxn ang="0">
                    <a:pos x="16" y="29"/>
                  </a:cxn>
                  <a:cxn ang="0">
                    <a:pos x="19" y="26"/>
                  </a:cxn>
                  <a:cxn ang="0">
                    <a:pos x="21" y="24"/>
                  </a:cxn>
                  <a:cxn ang="0">
                    <a:pos x="23" y="21"/>
                  </a:cxn>
                  <a:cxn ang="0">
                    <a:pos x="26" y="19"/>
                  </a:cxn>
                  <a:cxn ang="0">
                    <a:pos x="26" y="14"/>
                  </a:cxn>
                </a:cxnLst>
                <a:rect l="0" t="0" r="r" b="b"/>
                <a:pathLst>
                  <a:path w="26" h="29">
                    <a:moveTo>
                      <a:pt x="26" y="14"/>
                    </a:moveTo>
                    <a:lnTo>
                      <a:pt x="26" y="12"/>
                    </a:lnTo>
                    <a:lnTo>
                      <a:pt x="23" y="7"/>
                    </a:lnTo>
                    <a:lnTo>
                      <a:pt x="21" y="5"/>
                    </a:lnTo>
                    <a:lnTo>
                      <a:pt x="19" y="3"/>
                    </a:lnTo>
                    <a:lnTo>
                      <a:pt x="16" y="3"/>
                    </a:lnTo>
                    <a:lnTo>
                      <a:pt x="12" y="0"/>
                    </a:lnTo>
                    <a:lnTo>
                      <a:pt x="9" y="3"/>
                    </a:lnTo>
                    <a:lnTo>
                      <a:pt x="7" y="3"/>
                    </a:lnTo>
                    <a:lnTo>
                      <a:pt x="2" y="5"/>
                    </a:lnTo>
                    <a:lnTo>
                      <a:pt x="2" y="7"/>
                    </a:lnTo>
                    <a:lnTo>
                      <a:pt x="0" y="12"/>
                    </a:lnTo>
                    <a:lnTo>
                      <a:pt x="0" y="14"/>
                    </a:lnTo>
                    <a:lnTo>
                      <a:pt x="0" y="19"/>
                    </a:lnTo>
                    <a:lnTo>
                      <a:pt x="2" y="21"/>
                    </a:lnTo>
                    <a:lnTo>
                      <a:pt x="2" y="24"/>
                    </a:lnTo>
                    <a:lnTo>
                      <a:pt x="7" y="26"/>
                    </a:lnTo>
                    <a:lnTo>
                      <a:pt x="9" y="29"/>
                    </a:lnTo>
                    <a:lnTo>
                      <a:pt x="12" y="29"/>
                    </a:lnTo>
                    <a:lnTo>
                      <a:pt x="16" y="29"/>
                    </a:lnTo>
                    <a:lnTo>
                      <a:pt x="19" y="26"/>
                    </a:lnTo>
                    <a:lnTo>
                      <a:pt x="21" y="24"/>
                    </a:lnTo>
                    <a:lnTo>
                      <a:pt x="23" y="21"/>
                    </a:lnTo>
                    <a:lnTo>
                      <a:pt x="26" y="19"/>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450" name="Freeform 274"/>
              <p:cNvSpPr>
                <a:spLocks/>
              </p:cNvSpPr>
              <p:nvPr/>
            </p:nvSpPr>
            <p:spPr bwMode="auto">
              <a:xfrm>
                <a:off x="1994" y="3093"/>
                <a:ext cx="59" cy="64"/>
              </a:xfrm>
              <a:custGeom>
                <a:avLst/>
                <a:gdLst/>
                <a:ahLst/>
                <a:cxnLst>
                  <a:cxn ang="0">
                    <a:pos x="26" y="14"/>
                  </a:cxn>
                  <a:cxn ang="0">
                    <a:pos x="26" y="11"/>
                  </a:cxn>
                  <a:cxn ang="0">
                    <a:pos x="24" y="7"/>
                  </a:cxn>
                  <a:cxn ang="0">
                    <a:pos x="21" y="4"/>
                  </a:cxn>
                  <a:cxn ang="0">
                    <a:pos x="19" y="2"/>
                  </a:cxn>
                  <a:cxn ang="0">
                    <a:pos x="16" y="2"/>
                  </a:cxn>
                  <a:cxn ang="0">
                    <a:pos x="12" y="0"/>
                  </a:cxn>
                  <a:cxn ang="0">
                    <a:pos x="9" y="2"/>
                  </a:cxn>
                  <a:cxn ang="0">
                    <a:pos x="7" y="2"/>
                  </a:cxn>
                  <a:cxn ang="0">
                    <a:pos x="2" y="4"/>
                  </a:cxn>
                  <a:cxn ang="0">
                    <a:pos x="2" y="7"/>
                  </a:cxn>
                  <a:cxn ang="0">
                    <a:pos x="0" y="11"/>
                  </a:cxn>
                  <a:cxn ang="0">
                    <a:pos x="0" y="14"/>
                  </a:cxn>
                  <a:cxn ang="0">
                    <a:pos x="0" y="18"/>
                  </a:cxn>
                  <a:cxn ang="0">
                    <a:pos x="2" y="21"/>
                  </a:cxn>
                  <a:cxn ang="0">
                    <a:pos x="2" y="23"/>
                  </a:cxn>
                  <a:cxn ang="0">
                    <a:pos x="7" y="26"/>
                  </a:cxn>
                  <a:cxn ang="0">
                    <a:pos x="9" y="28"/>
                  </a:cxn>
                  <a:cxn ang="0">
                    <a:pos x="12" y="28"/>
                  </a:cxn>
                  <a:cxn ang="0">
                    <a:pos x="16" y="28"/>
                  </a:cxn>
                  <a:cxn ang="0">
                    <a:pos x="19" y="26"/>
                  </a:cxn>
                  <a:cxn ang="0">
                    <a:pos x="21" y="23"/>
                  </a:cxn>
                  <a:cxn ang="0">
                    <a:pos x="24" y="21"/>
                  </a:cxn>
                  <a:cxn ang="0">
                    <a:pos x="26" y="18"/>
                  </a:cxn>
                  <a:cxn ang="0">
                    <a:pos x="26" y="14"/>
                  </a:cxn>
                </a:cxnLst>
                <a:rect l="0" t="0" r="r" b="b"/>
                <a:pathLst>
                  <a:path w="26" h="28">
                    <a:moveTo>
                      <a:pt x="26" y="14"/>
                    </a:moveTo>
                    <a:lnTo>
                      <a:pt x="26" y="11"/>
                    </a:lnTo>
                    <a:lnTo>
                      <a:pt x="24" y="7"/>
                    </a:lnTo>
                    <a:lnTo>
                      <a:pt x="21" y="4"/>
                    </a:lnTo>
                    <a:lnTo>
                      <a:pt x="19" y="2"/>
                    </a:lnTo>
                    <a:lnTo>
                      <a:pt x="16" y="2"/>
                    </a:lnTo>
                    <a:lnTo>
                      <a:pt x="12" y="0"/>
                    </a:lnTo>
                    <a:lnTo>
                      <a:pt x="9" y="2"/>
                    </a:lnTo>
                    <a:lnTo>
                      <a:pt x="7" y="2"/>
                    </a:lnTo>
                    <a:lnTo>
                      <a:pt x="2" y="4"/>
                    </a:lnTo>
                    <a:lnTo>
                      <a:pt x="2" y="7"/>
                    </a:lnTo>
                    <a:lnTo>
                      <a:pt x="0" y="11"/>
                    </a:lnTo>
                    <a:lnTo>
                      <a:pt x="0" y="14"/>
                    </a:lnTo>
                    <a:lnTo>
                      <a:pt x="0" y="18"/>
                    </a:lnTo>
                    <a:lnTo>
                      <a:pt x="2" y="21"/>
                    </a:lnTo>
                    <a:lnTo>
                      <a:pt x="2" y="23"/>
                    </a:lnTo>
                    <a:lnTo>
                      <a:pt x="7" y="26"/>
                    </a:lnTo>
                    <a:lnTo>
                      <a:pt x="9" y="28"/>
                    </a:lnTo>
                    <a:lnTo>
                      <a:pt x="12" y="28"/>
                    </a:lnTo>
                    <a:lnTo>
                      <a:pt x="16" y="28"/>
                    </a:lnTo>
                    <a:lnTo>
                      <a:pt x="19" y="26"/>
                    </a:lnTo>
                    <a:lnTo>
                      <a:pt x="21" y="23"/>
                    </a:lnTo>
                    <a:lnTo>
                      <a:pt x="24" y="21"/>
                    </a:lnTo>
                    <a:lnTo>
                      <a:pt x="26" y="18"/>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51" name="Freeform 275"/>
              <p:cNvSpPr>
                <a:spLocks/>
              </p:cNvSpPr>
              <p:nvPr/>
            </p:nvSpPr>
            <p:spPr bwMode="auto">
              <a:xfrm>
                <a:off x="2281" y="3086"/>
                <a:ext cx="59" cy="60"/>
              </a:xfrm>
              <a:custGeom>
                <a:avLst/>
                <a:gdLst/>
                <a:ahLst/>
                <a:cxnLst>
                  <a:cxn ang="0">
                    <a:pos x="26" y="14"/>
                  </a:cxn>
                  <a:cxn ang="0">
                    <a:pos x="26" y="10"/>
                  </a:cxn>
                  <a:cxn ang="0">
                    <a:pos x="24" y="7"/>
                  </a:cxn>
                  <a:cxn ang="0">
                    <a:pos x="22" y="5"/>
                  </a:cxn>
                  <a:cxn ang="0">
                    <a:pos x="19" y="3"/>
                  </a:cxn>
                  <a:cxn ang="0">
                    <a:pos x="17" y="0"/>
                  </a:cxn>
                  <a:cxn ang="0">
                    <a:pos x="12" y="0"/>
                  </a:cxn>
                  <a:cxn ang="0">
                    <a:pos x="10" y="0"/>
                  </a:cxn>
                  <a:cxn ang="0">
                    <a:pos x="8" y="3"/>
                  </a:cxn>
                  <a:cxn ang="0">
                    <a:pos x="3" y="5"/>
                  </a:cxn>
                  <a:cxn ang="0">
                    <a:pos x="0" y="7"/>
                  </a:cxn>
                  <a:cxn ang="0">
                    <a:pos x="0" y="10"/>
                  </a:cxn>
                  <a:cxn ang="0">
                    <a:pos x="0" y="14"/>
                  </a:cxn>
                  <a:cxn ang="0">
                    <a:pos x="0" y="17"/>
                  </a:cxn>
                  <a:cxn ang="0">
                    <a:pos x="0" y="19"/>
                  </a:cxn>
                  <a:cxn ang="0">
                    <a:pos x="3" y="24"/>
                  </a:cxn>
                  <a:cxn ang="0">
                    <a:pos x="8" y="24"/>
                  </a:cxn>
                  <a:cxn ang="0">
                    <a:pos x="10" y="26"/>
                  </a:cxn>
                  <a:cxn ang="0">
                    <a:pos x="12" y="26"/>
                  </a:cxn>
                  <a:cxn ang="0">
                    <a:pos x="17" y="26"/>
                  </a:cxn>
                  <a:cxn ang="0">
                    <a:pos x="19" y="24"/>
                  </a:cxn>
                  <a:cxn ang="0">
                    <a:pos x="22" y="24"/>
                  </a:cxn>
                  <a:cxn ang="0">
                    <a:pos x="24" y="19"/>
                  </a:cxn>
                  <a:cxn ang="0">
                    <a:pos x="26" y="17"/>
                  </a:cxn>
                  <a:cxn ang="0">
                    <a:pos x="26" y="14"/>
                  </a:cxn>
                </a:cxnLst>
                <a:rect l="0" t="0" r="r" b="b"/>
                <a:pathLst>
                  <a:path w="26" h="26">
                    <a:moveTo>
                      <a:pt x="26" y="14"/>
                    </a:moveTo>
                    <a:lnTo>
                      <a:pt x="26" y="10"/>
                    </a:lnTo>
                    <a:lnTo>
                      <a:pt x="24" y="7"/>
                    </a:lnTo>
                    <a:lnTo>
                      <a:pt x="22" y="5"/>
                    </a:lnTo>
                    <a:lnTo>
                      <a:pt x="19" y="3"/>
                    </a:lnTo>
                    <a:lnTo>
                      <a:pt x="17" y="0"/>
                    </a:lnTo>
                    <a:lnTo>
                      <a:pt x="12" y="0"/>
                    </a:lnTo>
                    <a:lnTo>
                      <a:pt x="10" y="0"/>
                    </a:lnTo>
                    <a:lnTo>
                      <a:pt x="8" y="3"/>
                    </a:lnTo>
                    <a:lnTo>
                      <a:pt x="3" y="5"/>
                    </a:lnTo>
                    <a:lnTo>
                      <a:pt x="0" y="7"/>
                    </a:lnTo>
                    <a:lnTo>
                      <a:pt x="0" y="10"/>
                    </a:lnTo>
                    <a:lnTo>
                      <a:pt x="0" y="14"/>
                    </a:lnTo>
                    <a:lnTo>
                      <a:pt x="0" y="17"/>
                    </a:lnTo>
                    <a:lnTo>
                      <a:pt x="0" y="19"/>
                    </a:lnTo>
                    <a:lnTo>
                      <a:pt x="3" y="24"/>
                    </a:lnTo>
                    <a:lnTo>
                      <a:pt x="8" y="24"/>
                    </a:lnTo>
                    <a:lnTo>
                      <a:pt x="10" y="26"/>
                    </a:lnTo>
                    <a:lnTo>
                      <a:pt x="12" y="26"/>
                    </a:lnTo>
                    <a:lnTo>
                      <a:pt x="17" y="26"/>
                    </a:lnTo>
                    <a:lnTo>
                      <a:pt x="19" y="24"/>
                    </a:lnTo>
                    <a:lnTo>
                      <a:pt x="22" y="24"/>
                    </a:lnTo>
                    <a:lnTo>
                      <a:pt x="24" y="19"/>
                    </a:lnTo>
                    <a:lnTo>
                      <a:pt x="26" y="17"/>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452" name="Freeform 276"/>
              <p:cNvSpPr>
                <a:spLocks/>
              </p:cNvSpPr>
              <p:nvPr/>
            </p:nvSpPr>
            <p:spPr bwMode="auto">
              <a:xfrm>
                <a:off x="2139" y="3086"/>
                <a:ext cx="59" cy="67"/>
              </a:xfrm>
              <a:custGeom>
                <a:avLst/>
                <a:gdLst/>
                <a:ahLst/>
                <a:cxnLst>
                  <a:cxn ang="0">
                    <a:pos x="26" y="14"/>
                  </a:cxn>
                  <a:cxn ang="0">
                    <a:pos x="26" y="12"/>
                  </a:cxn>
                  <a:cxn ang="0">
                    <a:pos x="23" y="7"/>
                  </a:cxn>
                  <a:cxn ang="0">
                    <a:pos x="21" y="5"/>
                  </a:cxn>
                  <a:cxn ang="0">
                    <a:pos x="19" y="3"/>
                  </a:cxn>
                  <a:cxn ang="0">
                    <a:pos x="16" y="3"/>
                  </a:cxn>
                  <a:cxn ang="0">
                    <a:pos x="12" y="0"/>
                  </a:cxn>
                  <a:cxn ang="0">
                    <a:pos x="9" y="3"/>
                  </a:cxn>
                  <a:cxn ang="0">
                    <a:pos x="7" y="3"/>
                  </a:cxn>
                  <a:cxn ang="0">
                    <a:pos x="2" y="5"/>
                  </a:cxn>
                  <a:cxn ang="0">
                    <a:pos x="2" y="7"/>
                  </a:cxn>
                  <a:cxn ang="0">
                    <a:pos x="0" y="12"/>
                  </a:cxn>
                  <a:cxn ang="0">
                    <a:pos x="0" y="14"/>
                  </a:cxn>
                  <a:cxn ang="0">
                    <a:pos x="0" y="19"/>
                  </a:cxn>
                  <a:cxn ang="0">
                    <a:pos x="2" y="21"/>
                  </a:cxn>
                  <a:cxn ang="0">
                    <a:pos x="2" y="24"/>
                  </a:cxn>
                  <a:cxn ang="0">
                    <a:pos x="7" y="26"/>
                  </a:cxn>
                  <a:cxn ang="0">
                    <a:pos x="9" y="29"/>
                  </a:cxn>
                  <a:cxn ang="0">
                    <a:pos x="12" y="29"/>
                  </a:cxn>
                  <a:cxn ang="0">
                    <a:pos x="16" y="29"/>
                  </a:cxn>
                  <a:cxn ang="0">
                    <a:pos x="19" y="26"/>
                  </a:cxn>
                  <a:cxn ang="0">
                    <a:pos x="21" y="24"/>
                  </a:cxn>
                  <a:cxn ang="0">
                    <a:pos x="23" y="21"/>
                  </a:cxn>
                  <a:cxn ang="0">
                    <a:pos x="26" y="19"/>
                  </a:cxn>
                  <a:cxn ang="0">
                    <a:pos x="26" y="14"/>
                  </a:cxn>
                </a:cxnLst>
                <a:rect l="0" t="0" r="r" b="b"/>
                <a:pathLst>
                  <a:path w="26" h="29">
                    <a:moveTo>
                      <a:pt x="26" y="14"/>
                    </a:moveTo>
                    <a:lnTo>
                      <a:pt x="26" y="12"/>
                    </a:lnTo>
                    <a:lnTo>
                      <a:pt x="23" y="7"/>
                    </a:lnTo>
                    <a:lnTo>
                      <a:pt x="21" y="5"/>
                    </a:lnTo>
                    <a:lnTo>
                      <a:pt x="19" y="3"/>
                    </a:lnTo>
                    <a:lnTo>
                      <a:pt x="16" y="3"/>
                    </a:lnTo>
                    <a:lnTo>
                      <a:pt x="12" y="0"/>
                    </a:lnTo>
                    <a:lnTo>
                      <a:pt x="9" y="3"/>
                    </a:lnTo>
                    <a:lnTo>
                      <a:pt x="7" y="3"/>
                    </a:lnTo>
                    <a:lnTo>
                      <a:pt x="2" y="5"/>
                    </a:lnTo>
                    <a:lnTo>
                      <a:pt x="2" y="7"/>
                    </a:lnTo>
                    <a:lnTo>
                      <a:pt x="0" y="12"/>
                    </a:lnTo>
                    <a:lnTo>
                      <a:pt x="0" y="14"/>
                    </a:lnTo>
                    <a:lnTo>
                      <a:pt x="0" y="19"/>
                    </a:lnTo>
                    <a:lnTo>
                      <a:pt x="2" y="21"/>
                    </a:lnTo>
                    <a:lnTo>
                      <a:pt x="2" y="24"/>
                    </a:lnTo>
                    <a:lnTo>
                      <a:pt x="7" y="26"/>
                    </a:lnTo>
                    <a:lnTo>
                      <a:pt x="9" y="29"/>
                    </a:lnTo>
                    <a:lnTo>
                      <a:pt x="12" y="29"/>
                    </a:lnTo>
                    <a:lnTo>
                      <a:pt x="16" y="29"/>
                    </a:lnTo>
                    <a:lnTo>
                      <a:pt x="19" y="26"/>
                    </a:lnTo>
                    <a:lnTo>
                      <a:pt x="21" y="24"/>
                    </a:lnTo>
                    <a:lnTo>
                      <a:pt x="23" y="21"/>
                    </a:lnTo>
                    <a:lnTo>
                      <a:pt x="26" y="19"/>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53" name="Freeform 277"/>
              <p:cNvSpPr>
                <a:spLocks/>
              </p:cNvSpPr>
              <p:nvPr/>
            </p:nvSpPr>
            <p:spPr bwMode="auto">
              <a:xfrm>
                <a:off x="2426" y="3081"/>
                <a:ext cx="59" cy="65"/>
              </a:xfrm>
              <a:custGeom>
                <a:avLst/>
                <a:gdLst/>
                <a:ahLst/>
                <a:cxnLst>
                  <a:cxn ang="0">
                    <a:pos x="26" y="14"/>
                  </a:cxn>
                  <a:cxn ang="0">
                    <a:pos x="26" y="12"/>
                  </a:cxn>
                  <a:cxn ang="0">
                    <a:pos x="24" y="7"/>
                  </a:cxn>
                  <a:cxn ang="0">
                    <a:pos x="22" y="5"/>
                  </a:cxn>
                  <a:cxn ang="0">
                    <a:pos x="19" y="2"/>
                  </a:cxn>
                  <a:cxn ang="0">
                    <a:pos x="17" y="2"/>
                  </a:cxn>
                  <a:cxn ang="0">
                    <a:pos x="12" y="0"/>
                  </a:cxn>
                  <a:cxn ang="0">
                    <a:pos x="10" y="2"/>
                  </a:cxn>
                  <a:cxn ang="0">
                    <a:pos x="7" y="2"/>
                  </a:cxn>
                  <a:cxn ang="0">
                    <a:pos x="3" y="5"/>
                  </a:cxn>
                  <a:cxn ang="0">
                    <a:pos x="0" y="7"/>
                  </a:cxn>
                  <a:cxn ang="0">
                    <a:pos x="0" y="12"/>
                  </a:cxn>
                  <a:cxn ang="0">
                    <a:pos x="0" y="14"/>
                  </a:cxn>
                  <a:cxn ang="0">
                    <a:pos x="0" y="16"/>
                  </a:cxn>
                  <a:cxn ang="0">
                    <a:pos x="0" y="21"/>
                  </a:cxn>
                  <a:cxn ang="0">
                    <a:pos x="3" y="23"/>
                  </a:cxn>
                  <a:cxn ang="0">
                    <a:pos x="7" y="26"/>
                  </a:cxn>
                  <a:cxn ang="0">
                    <a:pos x="10" y="26"/>
                  </a:cxn>
                  <a:cxn ang="0">
                    <a:pos x="12" y="28"/>
                  </a:cxn>
                  <a:cxn ang="0">
                    <a:pos x="17" y="26"/>
                  </a:cxn>
                  <a:cxn ang="0">
                    <a:pos x="19" y="26"/>
                  </a:cxn>
                  <a:cxn ang="0">
                    <a:pos x="22" y="23"/>
                  </a:cxn>
                  <a:cxn ang="0">
                    <a:pos x="24" y="21"/>
                  </a:cxn>
                  <a:cxn ang="0">
                    <a:pos x="26" y="16"/>
                  </a:cxn>
                  <a:cxn ang="0">
                    <a:pos x="26" y="14"/>
                  </a:cxn>
                </a:cxnLst>
                <a:rect l="0" t="0" r="r" b="b"/>
                <a:pathLst>
                  <a:path w="26" h="28">
                    <a:moveTo>
                      <a:pt x="26" y="14"/>
                    </a:moveTo>
                    <a:lnTo>
                      <a:pt x="26" y="12"/>
                    </a:lnTo>
                    <a:lnTo>
                      <a:pt x="24" y="7"/>
                    </a:lnTo>
                    <a:lnTo>
                      <a:pt x="22" y="5"/>
                    </a:lnTo>
                    <a:lnTo>
                      <a:pt x="19" y="2"/>
                    </a:lnTo>
                    <a:lnTo>
                      <a:pt x="17" y="2"/>
                    </a:lnTo>
                    <a:lnTo>
                      <a:pt x="12" y="0"/>
                    </a:lnTo>
                    <a:lnTo>
                      <a:pt x="10" y="2"/>
                    </a:lnTo>
                    <a:lnTo>
                      <a:pt x="7" y="2"/>
                    </a:lnTo>
                    <a:lnTo>
                      <a:pt x="3" y="5"/>
                    </a:lnTo>
                    <a:lnTo>
                      <a:pt x="0" y="7"/>
                    </a:lnTo>
                    <a:lnTo>
                      <a:pt x="0" y="12"/>
                    </a:lnTo>
                    <a:lnTo>
                      <a:pt x="0" y="14"/>
                    </a:lnTo>
                    <a:lnTo>
                      <a:pt x="0" y="16"/>
                    </a:lnTo>
                    <a:lnTo>
                      <a:pt x="0" y="21"/>
                    </a:lnTo>
                    <a:lnTo>
                      <a:pt x="3" y="23"/>
                    </a:lnTo>
                    <a:lnTo>
                      <a:pt x="7" y="26"/>
                    </a:lnTo>
                    <a:lnTo>
                      <a:pt x="10" y="26"/>
                    </a:lnTo>
                    <a:lnTo>
                      <a:pt x="12" y="28"/>
                    </a:lnTo>
                    <a:lnTo>
                      <a:pt x="17" y="26"/>
                    </a:lnTo>
                    <a:lnTo>
                      <a:pt x="19" y="26"/>
                    </a:lnTo>
                    <a:lnTo>
                      <a:pt x="22" y="23"/>
                    </a:lnTo>
                    <a:lnTo>
                      <a:pt x="24" y="21"/>
                    </a:lnTo>
                    <a:lnTo>
                      <a:pt x="26" y="16"/>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454" name="Freeform 278"/>
              <p:cNvSpPr>
                <a:spLocks/>
              </p:cNvSpPr>
              <p:nvPr/>
            </p:nvSpPr>
            <p:spPr bwMode="auto">
              <a:xfrm>
                <a:off x="2281" y="3086"/>
                <a:ext cx="59" cy="60"/>
              </a:xfrm>
              <a:custGeom>
                <a:avLst/>
                <a:gdLst/>
                <a:ahLst/>
                <a:cxnLst>
                  <a:cxn ang="0">
                    <a:pos x="26" y="14"/>
                  </a:cxn>
                  <a:cxn ang="0">
                    <a:pos x="26" y="10"/>
                  </a:cxn>
                  <a:cxn ang="0">
                    <a:pos x="24" y="7"/>
                  </a:cxn>
                  <a:cxn ang="0">
                    <a:pos x="22" y="5"/>
                  </a:cxn>
                  <a:cxn ang="0">
                    <a:pos x="19" y="3"/>
                  </a:cxn>
                  <a:cxn ang="0">
                    <a:pos x="17" y="0"/>
                  </a:cxn>
                  <a:cxn ang="0">
                    <a:pos x="12" y="0"/>
                  </a:cxn>
                  <a:cxn ang="0">
                    <a:pos x="10" y="0"/>
                  </a:cxn>
                  <a:cxn ang="0">
                    <a:pos x="8" y="3"/>
                  </a:cxn>
                  <a:cxn ang="0">
                    <a:pos x="3" y="5"/>
                  </a:cxn>
                  <a:cxn ang="0">
                    <a:pos x="0" y="7"/>
                  </a:cxn>
                  <a:cxn ang="0">
                    <a:pos x="0" y="10"/>
                  </a:cxn>
                  <a:cxn ang="0">
                    <a:pos x="0" y="14"/>
                  </a:cxn>
                  <a:cxn ang="0">
                    <a:pos x="0" y="17"/>
                  </a:cxn>
                  <a:cxn ang="0">
                    <a:pos x="0" y="19"/>
                  </a:cxn>
                  <a:cxn ang="0">
                    <a:pos x="3" y="24"/>
                  </a:cxn>
                  <a:cxn ang="0">
                    <a:pos x="8" y="24"/>
                  </a:cxn>
                  <a:cxn ang="0">
                    <a:pos x="10" y="26"/>
                  </a:cxn>
                  <a:cxn ang="0">
                    <a:pos x="12" y="26"/>
                  </a:cxn>
                  <a:cxn ang="0">
                    <a:pos x="17" y="26"/>
                  </a:cxn>
                  <a:cxn ang="0">
                    <a:pos x="19" y="24"/>
                  </a:cxn>
                  <a:cxn ang="0">
                    <a:pos x="22" y="24"/>
                  </a:cxn>
                  <a:cxn ang="0">
                    <a:pos x="24" y="19"/>
                  </a:cxn>
                  <a:cxn ang="0">
                    <a:pos x="26" y="17"/>
                  </a:cxn>
                  <a:cxn ang="0">
                    <a:pos x="26" y="14"/>
                  </a:cxn>
                </a:cxnLst>
                <a:rect l="0" t="0" r="r" b="b"/>
                <a:pathLst>
                  <a:path w="26" h="26">
                    <a:moveTo>
                      <a:pt x="26" y="14"/>
                    </a:moveTo>
                    <a:lnTo>
                      <a:pt x="26" y="10"/>
                    </a:lnTo>
                    <a:lnTo>
                      <a:pt x="24" y="7"/>
                    </a:lnTo>
                    <a:lnTo>
                      <a:pt x="22" y="5"/>
                    </a:lnTo>
                    <a:lnTo>
                      <a:pt x="19" y="3"/>
                    </a:lnTo>
                    <a:lnTo>
                      <a:pt x="17" y="0"/>
                    </a:lnTo>
                    <a:lnTo>
                      <a:pt x="12" y="0"/>
                    </a:lnTo>
                    <a:lnTo>
                      <a:pt x="10" y="0"/>
                    </a:lnTo>
                    <a:lnTo>
                      <a:pt x="8" y="3"/>
                    </a:lnTo>
                    <a:lnTo>
                      <a:pt x="3" y="5"/>
                    </a:lnTo>
                    <a:lnTo>
                      <a:pt x="0" y="7"/>
                    </a:lnTo>
                    <a:lnTo>
                      <a:pt x="0" y="10"/>
                    </a:lnTo>
                    <a:lnTo>
                      <a:pt x="0" y="14"/>
                    </a:lnTo>
                    <a:lnTo>
                      <a:pt x="0" y="17"/>
                    </a:lnTo>
                    <a:lnTo>
                      <a:pt x="0" y="19"/>
                    </a:lnTo>
                    <a:lnTo>
                      <a:pt x="3" y="24"/>
                    </a:lnTo>
                    <a:lnTo>
                      <a:pt x="8" y="24"/>
                    </a:lnTo>
                    <a:lnTo>
                      <a:pt x="10" y="26"/>
                    </a:lnTo>
                    <a:lnTo>
                      <a:pt x="12" y="26"/>
                    </a:lnTo>
                    <a:lnTo>
                      <a:pt x="17" y="26"/>
                    </a:lnTo>
                    <a:lnTo>
                      <a:pt x="19" y="24"/>
                    </a:lnTo>
                    <a:lnTo>
                      <a:pt x="22" y="24"/>
                    </a:lnTo>
                    <a:lnTo>
                      <a:pt x="24" y="19"/>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55" name="Freeform 279"/>
              <p:cNvSpPr>
                <a:spLocks/>
              </p:cNvSpPr>
              <p:nvPr/>
            </p:nvSpPr>
            <p:spPr bwMode="auto">
              <a:xfrm>
                <a:off x="2571" y="3081"/>
                <a:ext cx="59" cy="65"/>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7" y="2"/>
                  </a:cxn>
                  <a:cxn ang="0">
                    <a:pos x="2" y="5"/>
                  </a:cxn>
                  <a:cxn ang="0">
                    <a:pos x="0" y="7"/>
                  </a:cxn>
                  <a:cxn ang="0">
                    <a:pos x="0" y="12"/>
                  </a:cxn>
                  <a:cxn ang="0">
                    <a:pos x="0" y="14"/>
                  </a:cxn>
                  <a:cxn ang="0">
                    <a:pos x="0" y="16"/>
                  </a:cxn>
                  <a:cxn ang="0">
                    <a:pos x="0" y="21"/>
                  </a:cxn>
                  <a:cxn ang="0">
                    <a:pos x="2" y="23"/>
                  </a:cxn>
                  <a:cxn ang="0">
                    <a:pos x="7" y="26"/>
                  </a:cxn>
                  <a:cxn ang="0">
                    <a:pos x="10" y="26"/>
                  </a:cxn>
                  <a:cxn ang="0">
                    <a:pos x="12" y="28"/>
                  </a:cxn>
                  <a:cxn ang="0">
                    <a:pos x="17" y="26"/>
                  </a:cxn>
                  <a:cxn ang="0">
                    <a:pos x="19" y="26"/>
                  </a:cxn>
                  <a:cxn ang="0">
                    <a:pos x="21" y="23"/>
                  </a:cxn>
                  <a:cxn ang="0">
                    <a:pos x="24" y="21"/>
                  </a:cxn>
                  <a:cxn ang="0">
                    <a:pos x="26" y="16"/>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7" y="2"/>
                    </a:lnTo>
                    <a:lnTo>
                      <a:pt x="2" y="5"/>
                    </a:lnTo>
                    <a:lnTo>
                      <a:pt x="0" y="7"/>
                    </a:lnTo>
                    <a:lnTo>
                      <a:pt x="0" y="12"/>
                    </a:lnTo>
                    <a:lnTo>
                      <a:pt x="0" y="14"/>
                    </a:lnTo>
                    <a:lnTo>
                      <a:pt x="0" y="16"/>
                    </a:lnTo>
                    <a:lnTo>
                      <a:pt x="0" y="21"/>
                    </a:lnTo>
                    <a:lnTo>
                      <a:pt x="2" y="23"/>
                    </a:lnTo>
                    <a:lnTo>
                      <a:pt x="7" y="26"/>
                    </a:lnTo>
                    <a:lnTo>
                      <a:pt x="10" y="26"/>
                    </a:lnTo>
                    <a:lnTo>
                      <a:pt x="12" y="28"/>
                    </a:lnTo>
                    <a:lnTo>
                      <a:pt x="17" y="26"/>
                    </a:lnTo>
                    <a:lnTo>
                      <a:pt x="19" y="26"/>
                    </a:lnTo>
                    <a:lnTo>
                      <a:pt x="21" y="23"/>
                    </a:lnTo>
                    <a:lnTo>
                      <a:pt x="24" y="21"/>
                    </a:lnTo>
                    <a:lnTo>
                      <a:pt x="26" y="16"/>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456" name="Freeform 280"/>
              <p:cNvSpPr>
                <a:spLocks/>
              </p:cNvSpPr>
              <p:nvPr/>
            </p:nvSpPr>
            <p:spPr bwMode="auto">
              <a:xfrm>
                <a:off x="2426" y="3081"/>
                <a:ext cx="59" cy="65"/>
              </a:xfrm>
              <a:custGeom>
                <a:avLst/>
                <a:gdLst/>
                <a:ahLst/>
                <a:cxnLst>
                  <a:cxn ang="0">
                    <a:pos x="26" y="14"/>
                  </a:cxn>
                  <a:cxn ang="0">
                    <a:pos x="26" y="12"/>
                  </a:cxn>
                  <a:cxn ang="0">
                    <a:pos x="24" y="7"/>
                  </a:cxn>
                  <a:cxn ang="0">
                    <a:pos x="22" y="5"/>
                  </a:cxn>
                  <a:cxn ang="0">
                    <a:pos x="19" y="2"/>
                  </a:cxn>
                  <a:cxn ang="0">
                    <a:pos x="17" y="2"/>
                  </a:cxn>
                  <a:cxn ang="0">
                    <a:pos x="12" y="0"/>
                  </a:cxn>
                  <a:cxn ang="0">
                    <a:pos x="10" y="2"/>
                  </a:cxn>
                  <a:cxn ang="0">
                    <a:pos x="7" y="2"/>
                  </a:cxn>
                  <a:cxn ang="0">
                    <a:pos x="3" y="5"/>
                  </a:cxn>
                  <a:cxn ang="0">
                    <a:pos x="0" y="7"/>
                  </a:cxn>
                  <a:cxn ang="0">
                    <a:pos x="0" y="12"/>
                  </a:cxn>
                  <a:cxn ang="0">
                    <a:pos x="0" y="14"/>
                  </a:cxn>
                  <a:cxn ang="0">
                    <a:pos x="0" y="16"/>
                  </a:cxn>
                  <a:cxn ang="0">
                    <a:pos x="0" y="21"/>
                  </a:cxn>
                  <a:cxn ang="0">
                    <a:pos x="3" y="23"/>
                  </a:cxn>
                  <a:cxn ang="0">
                    <a:pos x="7" y="26"/>
                  </a:cxn>
                  <a:cxn ang="0">
                    <a:pos x="10" y="26"/>
                  </a:cxn>
                  <a:cxn ang="0">
                    <a:pos x="12" y="28"/>
                  </a:cxn>
                  <a:cxn ang="0">
                    <a:pos x="17" y="26"/>
                  </a:cxn>
                  <a:cxn ang="0">
                    <a:pos x="19" y="26"/>
                  </a:cxn>
                  <a:cxn ang="0">
                    <a:pos x="22" y="23"/>
                  </a:cxn>
                  <a:cxn ang="0">
                    <a:pos x="24" y="21"/>
                  </a:cxn>
                  <a:cxn ang="0">
                    <a:pos x="26" y="16"/>
                  </a:cxn>
                  <a:cxn ang="0">
                    <a:pos x="26" y="14"/>
                  </a:cxn>
                </a:cxnLst>
                <a:rect l="0" t="0" r="r" b="b"/>
                <a:pathLst>
                  <a:path w="26" h="28">
                    <a:moveTo>
                      <a:pt x="26" y="14"/>
                    </a:moveTo>
                    <a:lnTo>
                      <a:pt x="26" y="12"/>
                    </a:lnTo>
                    <a:lnTo>
                      <a:pt x="24" y="7"/>
                    </a:lnTo>
                    <a:lnTo>
                      <a:pt x="22" y="5"/>
                    </a:lnTo>
                    <a:lnTo>
                      <a:pt x="19" y="2"/>
                    </a:lnTo>
                    <a:lnTo>
                      <a:pt x="17" y="2"/>
                    </a:lnTo>
                    <a:lnTo>
                      <a:pt x="12" y="0"/>
                    </a:lnTo>
                    <a:lnTo>
                      <a:pt x="10" y="2"/>
                    </a:lnTo>
                    <a:lnTo>
                      <a:pt x="7" y="2"/>
                    </a:lnTo>
                    <a:lnTo>
                      <a:pt x="3" y="5"/>
                    </a:lnTo>
                    <a:lnTo>
                      <a:pt x="0" y="7"/>
                    </a:lnTo>
                    <a:lnTo>
                      <a:pt x="0" y="12"/>
                    </a:lnTo>
                    <a:lnTo>
                      <a:pt x="0" y="14"/>
                    </a:lnTo>
                    <a:lnTo>
                      <a:pt x="0" y="16"/>
                    </a:lnTo>
                    <a:lnTo>
                      <a:pt x="0" y="21"/>
                    </a:lnTo>
                    <a:lnTo>
                      <a:pt x="3" y="23"/>
                    </a:lnTo>
                    <a:lnTo>
                      <a:pt x="7" y="26"/>
                    </a:lnTo>
                    <a:lnTo>
                      <a:pt x="10" y="26"/>
                    </a:lnTo>
                    <a:lnTo>
                      <a:pt x="12" y="28"/>
                    </a:lnTo>
                    <a:lnTo>
                      <a:pt x="17" y="26"/>
                    </a:lnTo>
                    <a:lnTo>
                      <a:pt x="19" y="26"/>
                    </a:lnTo>
                    <a:lnTo>
                      <a:pt x="22"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57" name="Freeform 281"/>
              <p:cNvSpPr>
                <a:spLocks/>
              </p:cNvSpPr>
              <p:nvPr/>
            </p:nvSpPr>
            <p:spPr bwMode="auto">
              <a:xfrm>
                <a:off x="2715" y="3081"/>
                <a:ext cx="59" cy="60"/>
              </a:xfrm>
              <a:custGeom>
                <a:avLst/>
                <a:gdLst/>
                <a:ahLst/>
                <a:cxnLst>
                  <a:cxn ang="0">
                    <a:pos x="26" y="12"/>
                  </a:cxn>
                  <a:cxn ang="0">
                    <a:pos x="26" y="9"/>
                  </a:cxn>
                  <a:cxn ang="0">
                    <a:pos x="23" y="5"/>
                  </a:cxn>
                  <a:cxn ang="0">
                    <a:pos x="21" y="2"/>
                  </a:cxn>
                  <a:cxn ang="0">
                    <a:pos x="19" y="0"/>
                  </a:cxn>
                  <a:cxn ang="0">
                    <a:pos x="16" y="0"/>
                  </a:cxn>
                  <a:cxn ang="0">
                    <a:pos x="12" y="0"/>
                  </a:cxn>
                  <a:cxn ang="0">
                    <a:pos x="9" y="0"/>
                  </a:cxn>
                  <a:cxn ang="0">
                    <a:pos x="5" y="0"/>
                  </a:cxn>
                  <a:cxn ang="0">
                    <a:pos x="2" y="2"/>
                  </a:cxn>
                  <a:cxn ang="0">
                    <a:pos x="0" y="5"/>
                  </a:cxn>
                  <a:cxn ang="0">
                    <a:pos x="0" y="9"/>
                  </a:cxn>
                  <a:cxn ang="0">
                    <a:pos x="0" y="12"/>
                  </a:cxn>
                  <a:cxn ang="0">
                    <a:pos x="0" y="16"/>
                  </a:cxn>
                  <a:cxn ang="0">
                    <a:pos x="0" y="19"/>
                  </a:cxn>
                  <a:cxn ang="0">
                    <a:pos x="2" y="21"/>
                  </a:cxn>
                  <a:cxn ang="0">
                    <a:pos x="5" y="23"/>
                  </a:cxn>
                  <a:cxn ang="0">
                    <a:pos x="9" y="26"/>
                  </a:cxn>
                  <a:cxn ang="0">
                    <a:pos x="12" y="26"/>
                  </a:cxn>
                  <a:cxn ang="0">
                    <a:pos x="16" y="26"/>
                  </a:cxn>
                  <a:cxn ang="0">
                    <a:pos x="19" y="23"/>
                  </a:cxn>
                  <a:cxn ang="0">
                    <a:pos x="21" y="21"/>
                  </a:cxn>
                  <a:cxn ang="0">
                    <a:pos x="23" y="19"/>
                  </a:cxn>
                  <a:cxn ang="0">
                    <a:pos x="26" y="16"/>
                  </a:cxn>
                  <a:cxn ang="0">
                    <a:pos x="26" y="12"/>
                  </a:cxn>
                </a:cxnLst>
                <a:rect l="0" t="0" r="r" b="b"/>
                <a:pathLst>
                  <a:path w="26" h="26">
                    <a:moveTo>
                      <a:pt x="26" y="12"/>
                    </a:moveTo>
                    <a:lnTo>
                      <a:pt x="26" y="9"/>
                    </a:lnTo>
                    <a:lnTo>
                      <a:pt x="23" y="5"/>
                    </a:lnTo>
                    <a:lnTo>
                      <a:pt x="21" y="2"/>
                    </a:lnTo>
                    <a:lnTo>
                      <a:pt x="19" y="0"/>
                    </a:lnTo>
                    <a:lnTo>
                      <a:pt x="16" y="0"/>
                    </a:lnTo>
                    <a:lnTo>
                      <a:pt x="12" y="0"/>
                    </a:lnTo>
                    <a:lnTo>
                      <a:pt x="9" y="0"/>
                    </a:lnTo>
                    <a:lnTo>
                      <a:pt x="5" y="0"/>
                    </a:lnTo>
                    <a:lnTo>
                      <a:pt x="2" y="2"/>
                    </a:lnTo>
                    <a:lnTo>
                      <a:pt x="0" y="5"/>
                    </a:lnTo>
                    <a:lnTo>
                      <a:pt x="0" y="9"/>
                    </a:lnTo>
                    <a:lnTo>
                      <a:pt x="0" y="12"/>
                    </a:lnTo>
                    <a:lnTo>
                      <a:pt x="0" y="16"/>
                    </a:lnTo>
                    <a:lnTo>
                      <a:pt x="0" y="19"/>
                    </a:lnTo>
                    <a:lnTo>
                      <a:pt x="2" y="21"/>
                    </a:lnTo>
                    <a:lnTo>
                      <a:pt x="5" y="23"/>
                    </a:lnTo>
                    <a:lnTo>
                      <a:pt x="9" y="26"/>
                    </a:lnTo>
                    <a:lnTo>
                      <a:pt x="12" y="26"/>
                    </a:lnTo>
                    <a:lnTo>
                      <a:pt x="16" y="26"/>
                    </a:lnTo>
                    <a:lnTo>
                      <a:pt x="19" y="23"/>
                    </a:lnTo>
                    <a:lnTo>
                      <a:pt x="21" y="21"/>
                    </a:lnTo>
                    <a:lnTo>
                      <a:pt x="23" y="19"/>
                    </a:lnTo>
                    <a:lnTo>
                      <a:pt x="26" y="16"/>
                    </a:lnTo>
                    <a:lnTo>
                      <a:pt x="26" y="12"/>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458" name="Freeform 282"/>
              <p:cNvSpPr>
                <a:spLocks/>
              </p:cNvSpPr>
              <p:nvPr/>
            </p:nvSpPr>
            <p:spPr bwMode="auto">
              <a:xfrm>
                <a:off x="2571" y="3081"/>
                <a:ext cx="59" cy="65"/>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7" y="2"/>
                  </a:cxn>
                  <a:cxn ang="0">
                    <a:pos x="2" y="5"/>
                  </a:cxn>
                  <a:cxn ang="0">
                    <a:pos x="0" y="7"/>
                  </a:cxn>
                  <a:cxn ang="0">
                    <a:pos x="0" y="12"/>
                  </a:cxn>
                  <a:cxn ang="0">
                    <a:pos x="0" y="14"/>
                  </a:cxn>
                  <a:cxn ang="0">
                    <a:pos x="0" y="16"/>
                  </a:cxn>
                  <a:cxn ang="0">
                    <a:pos x="0" y="21"/>
                  </a:cxn>
                  <a:cxn ang="0">
                    <a:pos x="2" y="23"/>
                  </a:cxn>
                  <a:cxn ang="0">
                    <a:pos x="7" y="26"/>
                  </a:cxn>
                  <a:cxn ang="0">
                    <a:pos x="10" y="26"/>
                  </a:cxn>
                  <a:cxn ang="0">
                    <a:pos x="12" y="28"/>
                  </a:cxn>
                  <a:cxn ang="0">
                    <a:pos x="17" y="26"/>
                  </a:cxn>
                  <a:cxn ang="0">
                    <a:pos x="19" y="26"/>
                  </a:cxn>
                  <a:cxn ang="0">
                    <a:pos x="21" y="23"/>
                  </a:cxn>
                  <a:cxn ang="0">
                    <a:pos x="24" y="21"/>
                  </a:cxn>
                  <a:cxn ang="0">
                    <a:pos x="26" y="16"/>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7" y="2"/>
                    </a:lnTo>
                    <a:lnTo>
                      <a:pt x="2" y="5"/>
                    </a:lnTo>
                    <a:lnTo>
                      <a:pt x="0" y="7"/>
                    </a:lnTo>
                    <a:lnTo>
                      <a:pt x="0" y="12"/>
                    </a:lnTo>
                    <a:lnTo>
                      <a:pt x="0" y="14"/>
                    </a:lnTo>
                    <a:lnTo>
                      <a:pt x="0" y="16"/>
                    </a:lnTo>
                    <a:lnTo>
                      <a:pt x="0" y="21"/>
                    </a:lnTo>
                    <a:lnTo>
                      <a:pt x="2" y="23"/>
                    </a:lnTo>
                    <a:lnTo>
                      <a:pt x="7" y="26"/>
                    </a:lnTo>
                    <a:lnTo>
                      <a:pt x="10" y="26"/>
                    </a:lnTo>
                    <a:lnTo>
                      <a:pt x="12" y="28"/>
                    </a:lnTo>
                    <a:lnTo>
                      <a:pt x="17" y="26"/>
                    </a:lnTo>
                    <a:lnTo>
                      <a:pt x="19" y="26"/>
                    </a:lnTo>
                    <a:lnTo>
                      <a:pt x="21"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59" name="Freeform 283"/>
              <p:cNvSpPr>
                <a:spLocks/>
              </p:cNvSpPr>
              <p:nvPr/>
            </p:nvSpPr>
            <p:spPr bwMode="auto">
              <a:xfrm>
                <a:off x="2860" y="3077"/>
                <a:ext cx="59" cy="57"/>
              </a:xfrm>
              <a:custGeom>
                <a:avLst/>
                <a:gdLst/>
                <a:ahLst/>
                <a:cxnLst>
                  <a:cxn ang="0">
                    <a:pos x="26" y="11"/>
                  </a:cxn>
                  <a:cxn ang="0">
                    <a:pos x="26" y="9"/>
                  </a:cxn>
                  <a:cxn ang="0">
                    <a:pos x="23" y="7"/>
                  </a:cxn>
                  <a:cxn ang="0">
                    <a:pos x="21" y="2"/>
                  </a:cxn>
                  <a:cxn ang="0">
                    <a:pos x="19" y="2"/>
                  </a:cxn>
                  <a:cxn ang="0">
                    <a:pos x="16" y="0"/>
                  </a:cxn>
                  <a:cxn ang="0">
                    <a:pos x="11" y="0"/>
                  </a:cxn>
                  <a:cxn ang="0">
                    <a:pos x="9" y="0"/>
                  </a:cxn>
                  <a:cxn ang="0">
                    <a:pos x="4" y="2"/>
                  </a:cxn>
                  <a:cxn ang="0">
                    <a:pos x="2" y="2"/>
                  </a:cxn>
                  <a:cxn ang="0">
                    <a:pos x="0" y="7"/>
                  </a:cxn>
                  <a:cxn ang="0">
                    <a:pos x="0" y="9"/>
                  </a:cxn>
                  <a:cxn ang="0">
                    <a:pos x="0" y="11"/>
                  </a:cxn>
                  <a:cxn ang="0">
                    <a:pos x="0" y="16"/>
                  </a:cxn>
                  <a:cxn ang="0">
                    <a:pos x="0" y="18"/>
                  </a:cxn>
                  <a:cxn ang="0">
                    <a:pos x="2" y="21"/>
                  </a:cxn>
                  <a:cxn ang="0">
                    <a:pos x="4" y="23"/>
                  </a:cxn>
                  <a:cxn ang="0">
                    <a:pos x="9" y="25"/>
                  </a:cxn>
                  <a:cxn ang="0">
                    <a:pos x="11" y="25"/>
                  </a:cxn>
                  <a:cxn ang="0">
                    <a:pos x="16" y="25"/>
                  </a:cxn>
                  <a:cxn ang="0">
                    <a:pos x="19" y="23"/>
                  </a:cxn>
                  <a:cxn ang="0">
                    <a:pos x="21" y="21"/>
                  </a:cxn>
                  <a:cxn ang="0">
                    <a:pos x="23" y="18"/>
                  </a:cxn>
                  <a:cxn ang="0">
                    <a:pos x="26" y="16"/>
                  </a:cxn>
                  <a:cxn ang="0">
                    <a:pos x="26" y="11"/>
                  </a:cxn>
                </a:cxnLst>
                <a:rect l="0" t="0" r="r" b="b"/>
                <a:pathLst>
                  <a:path w="26" h="25">
                    <a:moveTo>
                      <a:pt x="26" y="11"/>
                    </a:moveTo>
                    <a:lnTo>
                      <a:pt x="26" y="9"/>
                    </a:lnTo>
                    <a:lnTo>
                      <a:pt x="23" y="7"/>
                    </a:lnTo>
                    <a:lnTo>
                      <a:pt x="21" y="2"/>
                    </a:lnTo>
                    <a:lnTo>
                      <a:pt x="19" y="2"/>
                    </a:lnTo>
                    <a:lnTo>
                      <a:pt x="16" y="0"/>
                    </a:lnTo>
                    <a:lnTo>
                      <a:pt x="11" y="0"/>
                    </a:lnTo>
                    <a:lnTo>
                      <a:pt x="9" y="0"/>
                    </a:lnTo>
                    <a:lnTo>
                      <a:pt x="4" y="2"/>
                    </a:lnTo>
                    <a:lnTo>
                      <a:pt x="2" y="2"/>
                    </a:lnTo>
                    <a:lnTo>
                      <a:pt x="0" y="7"/>
                    </a:lnTo>
                    <a:lnTo>
                      <a:pt x="0" y="9"/>
                    </a:lnTo>
                    <a:lnTo>
                      <a:pt x="0" y="11"/>
                    </a:lnTo>
                    <a:lnTo>
                      <a:pt x="0" y="16"/>
                    </a:lnTo>
                    <a:lnTo>
                      <a:pt x="0" y="18"/>
                    </a:lnTo>
                    <a:lnTo>
                      <a:pt x="2" y="21"/>
                    </a:lnTo>
                    <a:lnTo>
                      <a:pt x="4" y="23"/>
                    </a:lnTo>
                    <a:lnTo>
                      <a:pt x="9" y="25"/>
                    </a:lnTo>
                    <a:lnTo>
                      <a:pt x="11" y="25"/>
                    </a:lnTo>
                    <a:lnTo>
                      <a:pt x="16" y="25"/>
                    </a:lnTo>
                    <a:lnTo>
                      <a:pt x="19" y="23"/>
                    </a:lnTo>
                    <a:lnTo>
                      <a:pt x="21" y="21"/>
                    </a:lnTo>
                    <a:lnTo>
                      <a:pt x="23" y="18"/>
                    </a:lnTo>
                    <a:lnTo>
                      <a:pt x="26" y="16"/>
                    </a:lnTo>
                    <a:lnTo>
                      <a:pt x="26" y="11"/>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460" name="Freeform 284"/>
              <p:cNvSpPr>
                <a:spLocks/>
              </p:cNvSpPr>
              <p:nvPr/>
            </p:nvSpPr>
            <p:spPr bwMode="auto">
              <a:xfrm>
                <a:off x="2715" y="3081"/>
                <a:ext cx="59" cy="60"/>
              </a:xfrm>
              <a:custGeom>
                <a:avLst/>
                <a:gdLst/>
                <a:ahLst/>
                <a:cxnLst>
                  <a:cxn ang="0">
                    <a:pos x="26" y="12"/>
                  </a:cxn>
                  <a:cxn ang="0">
                    <a:pos x="26" y="9"/>
                  </a:cxn>
                  <a:cxn ang="0">
                    <a:pos x="23" y="5"/>
                  </a:cxn>
                  <a:cxn ang="0">
                    <a:pos x="21" y="2"/>
                  </a:cxn>
                  <a:cxn ang="0">
                    <a:pos x="19" y="0"/>
                  </a:cxn>
                  <a:cxn ang="0">
                    <a:pos x="16" y="0"/>
                  </a:cxn>
                  <a:cxn ang="0">
                    <a:pos x="12" y="0"/>
                  </a:cxn>
                  <a:cxn ang="0">
                    <a:pos x="9" y="0"/>
                  </a:cxn>
                  <a:cxn ang="0">
                    <a:pos x="5" y="0"/>
                  </a:cxn>
                  <a:cxn ang="0">
                    <a:pos x="2" y="2"/>
                  </a:cxn>
                  <a:cxn ang="0">
                    <a:pos x="0" y="5"/>
                  </a:cxn>
                  <a:cxn ang="0">
                    <a:pos x="0" y="9"/>
                  </a:cxn>
                  <a:cxn ang="0">
                    <a:pos x="0" y="12"/>
                  </a:cxn>
                  <a:cxn ang="0">
                    <a:pos x="0" y="16"/>
                  </a:cxn>
                  <a:cxn ang="0">
                    <a:pos x="0" y="19"/>
                  </a:cxn>
                  <a:cxn ang="0">
                    <a:pos x="2" y="21"/>
                  </a:cxn>
                  <a:cxn ang="0">
                    <a:pos x="5" y="23"/>
                  </a:cxn>
                  <a:cxn ang="0">
                    <a:pos x="9" y="26"/>
                  </a:cxn>
                  <a:cxn ang="0">
                    <a:pos x="12" y="26"/>
                  </a:cxn>
                  <a:cxn ang="0">
                    <a:pos x="16" y="26"/>
                  </a:cxn>
                  <a:cxn ang="0">
                    <a:pos x="19" y="23"/>
                  </a:cxn>
                  <a:cxn ang="0">
                    <a:pos x="21" y="21"/>
                  </a:cxn>
                  <a:cxn ang="0">
                    <a:pos x="23" y="19"/>
                  </a:cxn>
                  <a:cxn ang="0">
                    <a:pos x="26" y="16"/>
                  </a:cxn>
                  <a:cxn ang="0">
                    <a:pos x="26" y="12"/>
                  </a:cxn>
                </a:cxnLst>
                <a:rect l="0" t="0" r="r" b="b"/>
                <a:pathLst>
                  <a:path w="26" h="26">
                    <a:moveTo>
                      <a:pt x="26" y="12"/>
                    </a:moveTo>
                    <a:lnTo>
                      <a:pt x="26" y="9"/>
                    </a:lnTo>
                    <a:lnTo>
                      <a:pt x="23" y="5"/>
                    </a:lnTo>
                    <a:lnTo>
                      <a:pt x="21" y="2"/>
                    </a:lnTo>
                    <a:lnTo>
                      <a:pt x="19" y="0"/>
                    </a:lnTo>
                    <a:lnTo>
                      <a:pt x="16" y="0"/>
                    </a:lnTo>
                    <a:lnTo>
                      <a:pt x="12" y="0"/>
                    </a:lnTo>
                    <a:lnTo>
                      <a:pt x="9" y="0"/>
                    </a:lnTo>
                    <a:lnTo>
                      <a:pt x="5" y="0"/>
                    </a:lnTo>
                    <a:lnTo>
                      <a:pt x="2" y="2"/>
                    </a:lnTo>
                    <a:lnTo>
                      <a:pt x="0" y="5"/>
                    </a:lnTo>
                    <a:lnTo>
                      <a:pt x="0" y="9"/>
                    </a:lnTo>
                    <a:lnTo>
                      <a:pt x="0" y="12"/>
                    </a:lnTo>
                    <a:lnTo>
                      <a:pt x="0" y="16"/>
                    </a:lnTo>
                    <a:lnTo>
                      <a:pt x="0" y="19"/>
                    </a:lnTo>
                    <a:lnTo>
                      <a:pt x="2" y="21"/>
                    </a:lnTo>
                    <a:lnTo>
                      <a:pt x="5" y="23"/>
                    </a:lnTo>
                    <a:lnTo>
                      <a:pt x="9" y="26"/>
                    </a:lnTo>
                    <a:lnTo>
                      <a:pt x="12" y="26"/>
                    </a:lnTo>
                    <a:lnTo>
                      <a:pt x="16" y="26"/>
                    </a:lnTo>
                    <a:lnTo>
                      <a:pt x="19" y="23"/>
                    </a:lnTo>
                    <a:lnTo>
                      <a:pt x="21" y="21"/>
                    </a:lnTo>
                    <a:lnTo>
                      <a:pt x="23" y="19"/>
                    </a:lnTo>
                    <a:lnTo>
                      <a:pt x="26" y="16"/>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61" name="Freeform 285"/>
              <p:cNvSpPr>
                <a:spLocks/>
              </p:cNvSpPr>
              <p:nvPr/>
            </p:nvSpPr>
            <p:spPr bwMode="auto">
              <a:xfrm>
                <a:off x="3003" y="3070"/>
                <a:ext cx="58" cy="60"/>
              </a:xfrm>
              <a:custGeom>
                <a:avLst/>
                <a:gdLst/>
                <a:ahLst/>
                <a:cxnLst>
                  <a:cxn ang="0">
                    <a:pos x="26" y="12"/>
                  </a:cxn>
                  <a:cxn ang="0">
                    <a:pos x="26" y="10"/>
                  </a:cxn>
                  <a:cxn ang="0">
                    <a:pos x="24" y="7"/>
                  </a:cxn>
                  <a:cxn ang="0">
                    <a:pos x="22" y="3"/>
                  </a:cxn>
                  <a:cxn ang="0">
                    <a:pos x="19" y="3"/>
                  </a:cxn>
                  <a:cxn ang="0">
                    <a:pos x="17" y="0"/>
                  </a:cxn>
                  <a:cxn ang="0">
                    <a:pos x="12" y="0"/>
                  </a:cxn>
                  <a:cxn ang="0">
                    <a:pos x="10" y="0"/>
                  </a:cxn>
                  <a:cxn ang="0">
                    <a:pos x="5" y="3"/>
                  </a:cxn>
                  <a:cxn ang="0">
                    <a:pos x="3" y="3"/>
                  </a:cxn>
                  <a:cxn ang="0">
                    <a:pos x="0" y="7"/>
                  </a:cxn>
                  <a:cxn ang="0">
                    <a:pos x="0" y="10"/>
                  </a:cxn>
                  <a:cxn ang="0">
                    <a:pos x="0" y="12"/>
                  </a:cxn>
                  <a:cxn ang="0">
                    <a:pos x="0" y="17"/>
                  </a:cxn>
                  <a:cxn ang="0">
                    <a:pos x="0" y="19"/>
                  </a:cxn>
                  <a:cxn ang="0">
                    <a:pos x="3" y="21"/>
                  </a:cxn>
                  <a:cxn ang="0">
                    <a:pos x="5"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7"/>
                    </a:lnTo>
                    <a:lnTo>
                      <a:pt x="22" y="3"/>
                    </a:lnTo>
                    <a:lnTo>
                      <a:pt x="19" y="3"/>
                    </a:lnTo>
                    <a:lnTo>
                      <a:pt x="17" y="0"/>
                    </a:lnTo>
                    <a:lnTo>
                      <a:pt x="12" y="0"/>
                    </a:lnTo>
                    <a:lnTo>
                      <a:pt x="10" y="0"/>
                    </a:lnTo>
                    <a:lnTo>
                      <a:pt x="5" y="3"/>
                    </a:lnTo>
                    <a:lnTo>
                      <a:pt x="3" y="3"/>
                    </a:lnTo>
                    <a:lnTo>
                      <a:pt x="0" y="7"/>
                    </a:lnTo>
                    <a:lnTo>
                      <a:pt x="0" y="10"/>
                    </a:lnTo>
                    <a:lnTo>
                      <a:pt x="0" y="12"/>
                    </a:lnTo>
                    <a:lnTo>
                      <a:pt x="0" y="17"/>
                    </a:lnTo>
                    <a:lnTo>
                      <a:pt x="0" y="19"/>
                    </a:lnTo>
                    <a:lnTo>
                      <a:pt x="3" y="21"/>
                    </a:lnTo>
                    <a:lnTo>
                      <a:pt x="5" y="24"/>
                    </a:lnTo>
                    <a:lnTo>
                      <a:pt x="10" y="26"/>
                    </a:lnTo>
                    <a:lnTo>
                      <a:pt x="12" y="26"/>
                    </a:lnTo>
                    <a:lnTo>
                      <a:pt x="17" y="26"/>
                    </a:lnTo>
                    <a:lnTo>
                      <a:pt x="19" y="24"/>
                    </a:lnTo>
                    <a:lnTo>
                      <a:pt x="22" y="21"/>
                    </a:lnTo>
                    <a:lnTo>
                      <a:pt x="24" y="19"/>
                    </a:lnTo>
                    <a:lnTo>
                      <a:pt x="26" y="17"/>
                    </a:lnTo>
                    <a:lnTo>
                      <a:pt x="26" y="12"/>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462" name="Freeform 286"/>
              <p:cNvSpPr>
                <a:spLocks/>
              </p:cNvSpPr>
              <p:nvPr/>
            </p:nvSpPr>
            <p:spPr bwMode="auto">
              <a:xfrm>
                <a:off x="2860" y="3077"/>
                <a:ext cx="59" cy="57"/>
              </a:xfrm>
              <a:custGeom>
                <a:avLst/>
                <a:gdLst/>
                <a:ahLst/>
                <a:cxnLst>
                  <a:cxn ang="0">
                    <a:pos x="26" y="11"/>
                  </a:cxn>
                  <a:cxn ang="0">
                    <a:pos x="26" y="9"/>
                  </a:cxn>
                  <a:cxn ang="0">
                    <a:pos x="23" y="7"/>
                  </a:cxn>
                  <a:cxn ang="0">
                    <a:pos x="21" y="2"/>
                  </a:cxn>
                  <a:cxn ang="0">
                    <a:pos x="19" y="2"/>
                  </a:cxn>
                  <a:cxn ang="0">
                    <a:pos x="16" y="0"/>
                  </a:cxn>
                  <a:cxn ang="0">
                    <a:pos x="11" y="0"/>
                  </a:cxn>
                  <a:cxn ang="0">
                    <a:pos x="9" y="0"/>
                  </a:cxn>
                  <a:cxn ang="0">
                    <a:pos x="4" y="2"/>
                  </a:cxn>
                  <a:cxn ang="0">
                    <a:pos x="2" y="2"/>
                  </a:cxn>
                  <a:cxn ang="0">
                    <a:pos x="0" y="7"/>
                  </a:cxn>
                  <a:cxn ang="0">
                    <a:pos x="0" y="9"/>
                  </a:cxn>
                  <a:cxn ang="0">
                    <a:pos x="0" y="11"/>
                  </a:cxn>
                  <a:cxn ang="0">
                    <a:pos x="0" y="16"/>
                  </a:cxn>
                  <a:cxn ang="0">
                    <a:pos x="0" y="18"/>
                  </a:cxn>
                  <a:cxn ang="0">
                    <a:pos x="2" y="21"/>
                  </a:cxn>
                  <a:cxn ang="0">
                    <a:pos x="4" y="23"/>
                  </a:cxn>
                  <a:cxn ang="0">
                    <a:pos x="9" y="25"/>
                  </a:cxn>
                  <a:cxn ang="0">
                    <a:pos x="11" y="25"/>
                  </a:cxn>
                  <a:cxn ang="0">
                    <a:pos x="16" y="25"/>
                  </a:cxn>
                  <a:cxn ang="0">
                    <a:pos x="19" y="23"/>
                  </a:cxn>
                  <a:cxn ang="0">
                    <a:pos x="21" y="21"/>
                  </a:cxn>
                  <a:cxn ang="0">
                    <a:pos x="23" y="18"/>
                  </a:cxn>
                  <a:cxn ang="0">
                    <a:pos x="26" y="16"/>
                  </a:cxn>
                  <a:cxn ang="0">
                    <a:pos x="26" y="11"/>
                  </a:cxn>
                </a:cxnLst>
                <a:rect l="0" t="0" r="r" b="b"/>
                <a:pathLst>
                  <a:path w="26" h="25">
                    <a:moveTo>
                      <a:pt x="26" y="11"/>
                    </a:moveTo>
                    <a:lnTo>
                      <a:pt x="26" y="9"/>
                    </a:lnTo>
                    <a:lnTo>
                      <a:pt x="23" y="7"/>
                    </a:lnTo>
                    <a:lnTo>
                      <a:pt x="21" y="2"/>
                    </a:lnTo>
                    <a:lnTo>
                      <a:pt x="19" y="2"/>
                    </a:lnTo>
                    <a:lnTo>
                      <a:pt x="16" y="0"/>
                    </a:lnTo>
                    <a:lnTo>
                      <a:pt x="11" y="0"/>
                    </a:lnTo>
                    <a:lnTo>
                      <a:pt x="9" y="0"/>
                    </a:lnTo>
                    <a:lnTo>
                      <a:pt x="4" y="2"/>
                    </a:lnTo>
                    <a:lnTo>
                      <a:pt x="2" y="2"/>
                    </a:lnTo>
                    <a:lnTo>
                      <a:pt x="0" y="7"/>
                    </a:lnTo>
                    <a:lnTo>
                      <a:pt x="0" y="9"/>
                    </a:lnTo>
                    <a:lnTo>
                      <a:pt x="0" y="11"/>
                    </a:lnTo>
                    <a:lnTo>
                      <a:pt x="0" y="16"/>
                    </a:lnTo>
                    <a:lnTo>
                      <a:pt x="0" y="18"/>
                    </a:lnTo>
                    <a:lnTo>
                      <a:pt x="2" y="21"/>
                    </a:lnTo>
                    <a:lnTo>
                      <a:pt x="4" y="23"/>
                    </a:lnTo>
                    <a:lnTo>
                      <a:pt x="9" y="25"/>
                    </a:lnTo>
                    <a:lnTo>
                      <a:pt x="11" y="25"/>
                    </a:lnTo>
                    <a:lnTo>
                      <a:pt x="16" y="25"/>
                    </a:lnTo>
                    <a:lnTo>
                      <a:pt x="19" y="23"/>
                    </a:lnTo>
                    <a:lnTo>
                      <a:pt x="21" y="21"/>
                    </a:lnTo>
                    <a:lnTo>
                      <a:pt x="23" y="18"/>
                    </a:lnTo>
                    <a:lnTo>
                      <a:pt x="26" y="16"/>
                    </a:lnTo>
                    <a:lnTo>
                      <a:pt x="26" y="11"/>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63" name="Freeform 287"/>
              <p:cNvSpPr>
                <a:spLocks/>
              </p:cNvSpPr>
              <p:nvPr/>
            </p:nvSpPr>
            <p:spPr bwMode="auto">
              <a:xfrm>
                <a:off x="3147" y="3058"/>
                <a:ext cx="59" cy="67"/>
              </a:xfrm>
              <a:custGeom>
                <a:avLst/>
                <a:gdLst/>
                <a:ahLst/>
                <a:cxnLst>
                  <a:cxn ang="0">
                    <a:pos x="26" y="15"/>
                  </a:cxn>
                  <a:cxn ang="0">
                    <a:pos x="26" y="12"/>
                  </a:cxn>
                  <a:cxn ang="0">
                    <a:pos x="24" y="8"/>
                  </a:cxn>
                  <a:cxn ang="0">
                    <a:pos x="21" y="5"/>
                  </a:cxn>
                  <a:cxn ang="0">
                    <a:pos x="19" y="3"/>
                  </a:cxn>
                  <a:cxn ang="0">
                    <a:pos x="17" y="3"/>
                  </a:cxn>
                  <a:cxn ang="0">
                    <a:pos x="12" y="0"/>
                  </a:cxn>
                  <a:cxn ang="0">
                    <a:pos x="10" y="3"/>
                  </a:cxn>
                  <a:cxn ang="0">
                    <a:pos x="5" y="3"/>
                  </a:cxn>
                  <a:cxn ang="0">
                    <a:pos x="3" y="5"/>
                  </a:cxn>
                  <a:cxn ang="0">
                    <a:pos x="0" y="8"/>
                  </a:cxn>
                  <a:cxn ang="0">
                    <a:pos x="0" y="12"/>
                  </a:cxn>
                  <a:cxn ang="0">
                    <a:pos x="0" y="15"/>
                  </a:cxn>
                  <a:cxn ang="0">
                    <a:pos x="0" y="17"/>
                  </a:cxn>
                  <a:cxn ang="0">
                    <a:pos x="0" y="22"/>
                  </a:cxn>
                  <a:cxn ang="0">
                    <a:pos x="3" y="24"/>
                  </a:cxn>
                  <a:cxn ang="0">
                    <a:pos x="5" y="26"/>
                  </a:cxn>
                  <a:cxn ang="0">
                    <a:pos x="10" y="26"/>
                  </a:cxn>
                  <a:cxn ang="0">
                    <a:pos x="12" y="29"/>
                  </a:cxn>
                  <a:cxn ang="0">
                    <a:pos x="17" y="26"/>
                  </a:cxn>
                  <a:cxn ang="0">
                    <a:pos x="19" y="26"/>
                  </a:cxn>
                  <a:cxn ang="0">
                    <a:pos x="21" y="24"/>
                  </a:cxn>
                  <a:cxn ang="0">
                    <a:pos x="24" y="22"/>
                  </a:cxn>
                  <a:cxn ang="0">
                    <a:pos x="26" y="17"/>
                  </a:cxn>
                  <a:cxn ang="0">
                    <a:pos x="26" y="15"/>
                  </a:cxn>
                </a:cxnLst>
                <a:rect l="0" t="0" r="r" b="b"/>
                <a:pathLst>
                  <a:path w="26" h="29">
                    <a:moveTo>
                      <a:pt x="26" y="15"/>
                    </a:moveTo>
                    <a:lnTo>
                      <a:pt x="26" y="12"/>
                    </a:lnTo>
                    <a:lnTo>
                      <a:pt x="24" y="8"/>
                    </a:lnTo>
                    <a:lnTo>
                      <a:pt x="21" y="5"/>
                    </a:lnTo>
                    <a:lnTo>
                      <a:pt x="19" y="3"/>
                    </a:lnTo>
                    <a:lnTo>
                      <a:pt x="17" y="3"/>
                    </a:lnTo>
                    <a:lnTo>
                      <a:pt x="12" y="0"/>
                    </a:lnTo>
                    <a:lnTo>
                      <a:pt x="10" y="3"/>
                    </a:lnTo>
                    <a:lnTo>
                      <a:pt x="5" y="3"/>
                    </a:lnTo>
                    <a:lnTo>
                      <a:pt x="3" y="5"/>
                    </a:lnTo>
                    <a:lnTo>
                      <a:pt x="0" y="8"/>
                    </a:lnTo>
                    <a:lnTo>
                      <a:pt x="0" y="12"/>
                    </a:lnTo>
                    <a:lnTo>
                      <a:pt x="0" y="15"/>
                    </a:lnTo>
                    <a:lnTo>
                      <a:pt x="0" y="17"/>
                    </a:lnTo>
                    <a:lnTo>
                      <a:pt x="0" y="22"/>
                    </a:lnTo>
                    <a:lnTo>
                      <a:pt x="3" y="24"/>
                    </a:lnTo>
                    <a:lnTo>
                      <a:pt x="5" y="26"/>
                    </a:lnTo>
                    <a:lnTo>
                      <a:pt x="10" y="26"/>
                    </a:lnTo>
                    <a:lnTo>
                      <a:pt x="12" y="29"/>
                    </a:lnTo>
                    <a:lnTo>
                      <a:pt x="17" y="26"/>
                    </a:lnTo>
                    <a:lnTo>
                      <a:pt x="19" y="26"/>
                    </a:lnTo>
                    <a:lnTo>
                      <a:pt x="21" y="24"/>
                    </a:lnTo>
                    <a:lnTo>
                      <a:pt x="24" y="22"/>
                    </a:lnTo>
                    <a:lnTo>
                      <a:pt x="26" y="17"/>
                    </a:lnTo>
                    <a:lnTo>
                      <a:pt x="26" y="15"/>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464" name="Freeform 288"/>
              <p:cNvSpPr>
                <a:spLocks/>
              </p:cNvSpPr>
              <p:nvPr/>
            </p:nvSpPr>
            <p:spPr bwMode="auto">
              <a:xfrm>
                <a:off x="3003" y="3070"/>
                <a:ext cx="58" cy="60"/>
              </a:xfrm>
              <a:custGeom>
                <a:avLst/>
                <a:gdLst/>
                <a:ahLst/>
                <a:cxnLst>
                  <a:cxn ang="0">
                    <a:pos x="26" y="12"/>
                  </a:cxn>
                  <a:cxn ang="0">
                    <a:pos x="26" y="10"/>
                  </a:cxn>
                  <a:cxn ang="0">
                    <a:pos x="24" y="7"/>
                  </a:cxn>
                  <a:cxn ang="0">
                    <a:pos x="22" y="3"/>
                  </a:cxn>
                  <a:cxn ang="0">
                    <a:pos x="19" y="3"/>
                  </a:cxn>
                  <a:cxn ang="0">
                    <a:pos x="17" y="0"/>
                  </a:cxn>
                  <a:cxn ang="0">
                    <a:pos x="12" y="0"/>
                  </a:cxn>
                  <a:cxn ang="0">
                    <a:pos x="10" y="0"/>
                  </a:cxn>
                  <a:cxn ang="0">
                    <a:pos x="5" y="3"/>
                  </a:cxn>
                  <a:cxn ang="0">
                    <a:pos x="3" y="3"/>
                  </a:cxn>
                  <a:cxn ang="0">
                    <a:pos x="0" y="7"/>
                  </a:cxn>
                  <a:cxn ang="0">
                    <a:pos x="0" y="10"/>
                  </a:cxn>
                  <a:cxn ang="0">
                    <a:pos x="0" y="12"/>
                  </a:cxn>
                  <a:cxn ang="0">
                    <a:pos x="0" y="17"/>
                  </a:cxn>
                  <a:cxn ang="0">
                    <a:pos x="0" y="19"/>
                  </a:cxn>
                  <a:cxn ang="0">
                    <a:pos x="3" y="21"/>
                  </a:cxn>
                  <a:cxn ang="0">
                    <a:pos x="5"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7"/>
                    </a:lnTo>
                    <a:lnTo>
                      <a:pt x="22" y="3"/>
                    </a:lnTo>
                    <a:lnTo>
                      <a:pt x="19" y="3"/>
                    </a:lnTo>
                    <a:lnTo>
                      <a:pt x="17" y="0"/>
                    </a:lnTo>
                    <a:lnTo>
                      <a:pt x="12" y="0"/>
                    </a:lnTo>
                    <a:lnTo>
                      <a:pt x="10" y="0"/>
                    </a:lnTo>
                    <a:lnTo>
                      <a:pt x="5" y="3"/>
                    </a:lnTo>
                    <a:lnTo>
                      <a:pt x="3" y="3"/>
                    </a:lnTo>
                    <a:lnTo>
                      <a:pt x="0" y="7"/>
                    </a:lnTo>
                    <a:lnTo>
                      <a:pt x="0" y="10"/>
                    </a:lnTo>
                    <a:lnTo>
                      <a:pt x="0" y="12"/>
                    </a:lnTo>
                    <a:lnTo>
                      <a:pt x="0" y="17"/>
                    </a:lnTo>
                    <a:lnTo>
                      <a:pt x="0" y="19"/>
                    </a:lnTo>
                    <a:lnTo>
                      <a:pt x="3" y="21"/>
                    </a:lnTo>
                    <a:lnTo>
                      <a:pt x="5" y="24"/>
                    </a:lnTo>
                    <a:lnTo>
                      <a:pt x="10" y="26"/>
                    </a:lnTo>
                    <a:lnTo>
                      <a:pt x="12" y="26"/>
                    </a:lnTo>
                    <a:lnTo>
                      <a:pt x="17" y="26"/>
                    </a:lnTo>
                    <a:lnTo>
                      <a:pt x="19" y="24"/>
                    </a:lnTo>
                    <a:lnTo>
                      <a:pt x="22" y="21"/>
                    </a:lnTo>
                    <a:lnTo>
                      <a:pt x="24"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65" name="Freeform 289"/>
              <p:cNvSpPr>
                <a:spLocks/>
              </p:cNvSpPr>
              <p:nvPr/>
            </p:nvSpPr>
            <p:spPr bwMode="auto">
              <a:xfrm>
                <a:off x="3292" y="3049"/>
                <a:ext cx="59" cy="60"/>
              </a:xfrm>
              <a:custGeom>
                <a:avLst/>
                <a:gdLst/>
                <a:ahLst/>
                <a:cxnLst>
                  <a:cxn ang="0">
                    <a:pos x="26" y="14"/>
                  </a:cxn>
                  <a:cxn ang="0">
                    <a:pos x="26" y="9"/>
                  </a:cxn>
                  <a:cxn ang="0">
                    <a:pos x="24" y="7"/>
                  </a:cxn>
                  <a:cxn ang="0">
                    <a:pos x="21" y="4"/>
                  </a:cxn>
                  <a:cxn ang="0">
                    <a:pos x="19" y="2"/>
                  </a:cxn>
                  <a:cxn ang="0">
                    <a:pos x="17" y="0"/>
                  </a:cxn>
                  <a:cxn ang="0">
                    <a:pos x="12" y="0"/>
                  </a:cxn>
                  <a:cxn ang="0">
                    <a:pos x="9" y="0"/>
                  </a:cxn>
                  <a:cxn ang="0">
                    <a:pos x="5" y="2"/>
                  </a:cxn>
                  <a:cxn ang="0">
                    <a:pos x="2" y="4"/>
                  </a:cxn>
                  <a:cxn ang="0">
                    <a:pos x="0" y="7"/>
                  </a:cxn>
                  <a:cxn ang="0">
                    <a:pos x="0" y="9"/>
                  </a:cxn>
                  <a:cxn ang="0">
                    <a:pos x="0" y="14"/>
                  </a:cxn>
                  <a:cxn ang="0">
                    <a:pos x="0" y="16"/>
                  </a:cxn>
                  <a:cxn ang="0">
                    <a:pos x="0" y="21"/>
                  </a:cxn>
                  <a:cxn ang="0">
                    <a:pos x="2" y="23"/>
                  </a:cxn>
                  <a:cxn ang="0">
                    <a:pos x="5" y="26"/>
                  </a:cxn>
                  <a:cxn ang="0">
                    <a:pos x="9" y="26"/>
                  </a:cxn>
                  <a:cxn ang="0">
                    <a:pos x="12" y="26"/>
                  </a:cxn>
                  <a:cxn ang="0">
                    <a:pos x="17"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9" y="0"/>
                    </a:lnTo>
                    <a:lnTo>
                      <a:pt x="5" y="2"/>
                    </a:lnTo>
                    <a:lnTo>
                      <a:pt x="2" y="4"/>
                    </a:lnTo>
                    <a:lnTo>
                      <a:pt x="0" y="7"/>
                    </a:lnTo>
                    <a:lnTo>
                      <a:pt x="0" y="9"/>
                    </a:lnTo>
                    <a:lnTo>
                      <a:pt x="0" y="14"/>
                    </a:lnTo>
                    <a:lnTo>
                      <a:pt x="0" y="16"/>
                    </a:lnTo>
                    <a:lnTo>
                      <a:pt x="0" y="21"/>
                    </a:lnTo>
                    <a:lnTo>
                      <a:pt x="2" y="23"/>
                    </a:lnTo>
                    <a:lnTo>
                      <a:pt x="5" y="26"/>
                    </a:lnTo>
                    <a:lnTo>
                      <a:pt x="9" y="26"/>
                    </a:lnTo>
                    <a:lnTo>
                      <a:pt x="12" y="26"/>
                    </a:lnTo>
                    <a:lnTo>
                      <a:pt x="17" y="26"/>
                    </a:lnTo>
                    <a:lnTo>
                      <a:pt x="19" y="26"/>
                    </a:lnTo>
                    <a:lnTo>
                      <a:pt x="21" y="23"/>
                    </a:lnTo>
                    <a:lnTo>
                      <a:pt x="24" y="21"/>
                    </a:lnTo>
                    <a:lnTo>
                      <a:pt x="26" y="16"/>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466" name="Freeform 290"/>
              <p:cNvSpPr>
                <a:spLocks/>
              </p:cNvSpPr>
              <p:nvPr/>
            </p:nvSpPr>
            <p:spPr bwMode="auto">
              <a:xfrm>
                <a:off x="3147" y="3058"/>
                <a:ext cx="59" cy="67"/>
              </a:xfrm>
              <a:custGeom>
                <a:avLst/>
                <a:gdLst/>
                <a:ahLst/>
                <a:cxnLst>
                  <a:cxn ang="0">
                    <a:pos x="26" y="15"/>
                  </a:cxn>
                  <a:cxn ang="0">
                    <a:pos x="26" y="12"/>
                  </a:cxn>
                  <a:cxn ang="0">
                    <a:pos x="24" y="8"/>
                  </a:cxn>
                  <a:cxn ang="0">
                    <a:pos x="21" y="5"/>
                  </a:cxn>
                  <a:cxn ang="0">
                    <a:pos x="19" y="3"/>
                  </a:cxn>
                  <a:cxn ang="0">
                    <a:pos x="17" y="3"/>
                  </a:cxn>
                  <a:cxn ang="0">
                    <a:pos x="12" y="0"/>
                  </a:cxn>
                  <a:cxn ang="0">
                    <a:pos x="10" y="3"/>
                  </a:cxn>
                  <a:cxn ang="0">
                    <a:pos x="5" y="3"/>
                  </a:cxn>
                  <a:cxn ang="0">
                    <a:pos x="3" y="5"/>
                  </a:cxn>
                  <a:cxn ang="0">
                    <a:pos x="0" y="8"/>
                  </a:cxn>
                  <a:cxn ang="0">
                    <a:pos x="0" y="12"/>
                  </a:cxn>
                  <a:cxn ang="0">
                    <a:pos x="0" y="15"/>
                  </a:cxn>
                  <a:cxn ang="0">
                    <a:pos x="0" y="17"/>
                  </a:cxn>
                  <a:cxn ang="0">
                    <a:pos x="0" y="22"/>
                  </a:cxn>
                  <a:cxn ang="0">
                    <a:pos x="3" y="24"/>
                  </a:cxn>
                  <a:cxn ang="0">
                    <a:pos x="5" y="26"/>
                  </a:cxn>
                  <a:cxn ang="0">
                    <a:pos x="10" y="26"/>
                  </a:cxn>
                  <a:cxn ang="0">
                    <a:pos x="12" y="29"/>
                  </a:cxn>
                  <a:cxn ang="0">
                    <a:pos x="17" y="26"/>
                  </a:cxn>
                  <a:cxn ang="0">
                    <a:pos x="19" y="26"/>
                  </a:cxn>
                  <a:cxn ang="0">
                    <a:pos x="21" y="24"/>
                  </a:cxn>
                  <a:cxn ang="0">
                    <a:pos x="24" y="22"/>
                  </a:cxn>
                  <a:cxn ang="0">
                    <a:pos x="26" y="17"/>
                  </a:cxn>
                  <a:cxn ang="0">
                    <a:pos x="26" y="15"/>
                  </a:cxn>
                </a:cxnLst>
                <a:rect l="0" t="0" r="r" b="b"/>
                <a:pathLst>
                  <a:path w="26" h="29">
                    <a:moveTo>
                      <a:pt x="26" y="15"/>
                    </a:moveTo>
                    <a:lnTo>
                      <a:pt x="26" y="12"/>
                    </a:lnTo>
                    <a:lnTo>
                      <a:pt x="24" y="8"/>
                    </a:lnTo>
                    <a:lnTo>
                      <a:pt x="21" y="5"/>
                    </a:lnTo>
                    <a:lnTo>
                      <a:pt x="19" y="3"/>
                    </a:lnTo>
                    <a:lnTo>
                      <a:pt x="17" y="3"/>
                    </a:lnTo>
                    <a:lnTo>
                      <a:pt x="12" y="0"/>
                    </a:lnTo>
                    <a:lnTo>
                      <a:pt x="10" y="3"/>
                    </a:lnTo>
                    <a:lnTo>
                      <a:pt x="5" y="3"/>
                    </a:lnTo>
                    <a:lnTo>
                      <a:pt x="3" y="5"/>
                    </a:lnTo>
                    <a:lnTo>
                      <a:pt x="0" y="8"/>
                    </a:lnTo>
                    <a:lnTo>
                      <a:pt x="0" y="12"/>
                    </a:lnTo>
                    <a:lnTo>
                      <a:pt x="0" y="15"/>
                    </a:lnTo>
                    <a:lnTo>
                      <a:pt x="0" y="17"/>
                    </a:lnTo>
                    <a:lnTo>
                      <a:pt x="0" y="22"/>
                    </a:lnTo>
                    <a:lnTo>
                      <a:pt x="3" y="24"/>
                    </a:lnTo>
                    <a:lnTo>
                      <a:pt x="5" y="26"/>
                    </a:lnTo>
                    <a:lnTo>
                      <a:pt x="10" y="26"/>
                    </a:lnTo>
                    <a:lnTo>
                      <a:pt x="12" y="29"/>
                    </a:lnTo>
                    <a:lnTo>
                      <a:pt x="17" y="26"/>
                    </a:lnTo>
                    <a:lnTo>
                      <a:pt x="19" y="26"/>
                    </a:lnTo>
                    <a:lnTo>
                      <a:pt x="21" y="24"/>
                    </a:lnTo>
                    <a:lnTo>
                      <a:pt x="24" y="22"/>
                    </a:lnTo>
                    <a:lnTo>
                      <a:pt x="26" y="17"/>
                    </a:lnTo>
                    <a:lnTo>
                      <a:pt x="26" y="15"/>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67" name="Freeform 291"/>
              <p:cNvSpPr>
                <a:spLocks/>
              </p:cNvSpPr>
              <p:nvPr/>
            </p:nvSpPr>
            <p:spPr bwMode="auto">
              <a:xfrm>
                <a:off x="3437" y="3037"/>
                <a:ext cx="58" cy="60"/>
              </a:xfrm>
              <a:custGeom>
                <a:avLst/>
                <a:gdLst/>
                <a:ahLst/>
                <a:cxnLst>
                  <a:cxn ang="0">
                    <a:pos x="26" y="14"/>
                  </a:cxn>
                  <a:cxn ang="0">
                    <a:pos x="26" y="9"/>
                  </a:cxn>
                  <a:cxn ang="0">
                    <a:pos x="23" y="7"/>
                  </a:cxn>
                  <a:cxn ang="0">
                    <a:pos x="21" y="5"/>
                  </a:cxn>
                  <a:cxn ang="0">
                    <a:pos x="19" y="2"/>
                  </a:cxn>
                  <a:cxn ang="0">
                    <a:pos x="16" y="0"/>
                  </a:cxn>
                  <a:cxn ang="0">
                    <a:pos x="12" y="0"/>
                  </a:cxn>
                  <a:cxn ang="0">
                    <a:pos x="9" y="0"/>
                  </a:cxn>
                  <a:cxn ang="0">
                    <a:pos x="4" y="2"/>
                  </a:cxn>
                  <a:cxn ang="0">
                    <a:pos x="2" y="5"/>
                  </a:cxn>
                  <a:cxn ang="0">
                    <a:pos x="0" y="7"/>
                  </a:cxn>
                  <a:cxn ang="0">
                    <a:pos x="0" y="9"/>
                  </a:cxn>
                  <a:cxn ang="0">
                    <a:pos x="0" y="14"/>
                  </a:cxn>
                  <a:cxn ang="0">
                    <a:pos x="0" y="17"/>
                  </a:cxn>
                  <a:cxn ang="0">
                    <a:pos x="0" y="21"/>
                  </a:cxn>
                  <a:cxn ang="0">
                    <a:pos x="2" y="24"/>
                  </a:cxn>
                  <a:cxn ang="0">
                    <a:pos x="4" y="26"/>
                  </a:cxn>
                  <a:cxn ang="0">
                    <a:pos x="9" y="26"/>
                  </a:cxn>
                  <a:cxn ang="0">
                    <a:pos x="12" y="26"/>
                  </a:cxn>
                  <a:cxn ang="0">
                    <a:pos x="16" y="26"/>
                  </a:cxn>
                  <a:cxn ang="0">
                    <a:pos x="19" y="26"/>
                  </a:cxn>
                  <a:cxn ang="0">
                    <a:pos x="21" y="24"/>
                  </a:cxn>
                  <a:cxn ang="0">
                    <a:pos x="23" y="21"/>
                  </a:cxn>
                  <a:cxn ang="0">
                    <a:pos x="26" y="17"/>
                  </a:cxn>
                  <a:cxn ang="0">
                    <a:pos x="26" y="14"/>
                  </a:cxn>
                </a:cxnLst>
                <a:rect l="0" t="0" r="r" b="b"/>
                <a:pathLst>
                  <a:path w="26" h="26">
                    <a:moveTo>
                      <a:pt x="26" y="14"/>
                    </a:moveTo>
                    <a:lnTo>
                      <a:pt x="26" y="9"/>
                    </a:lnTo>
                    <a:lnTo>
                      <a:pt x="23" y="7"/>
                    </a:lnTo>
                    <a:lnTo>
                      <a:pt x="21" y="5"/>
                    </a:lnTo>
                    <a:lnTo>
                      <a:pt x="19" y="2"/>
                    </a:lnTo>
                    <a:lnTo>
                      <a:pt x="16" y="0"/>
                    </a:lnTo>
                    <a:lnTo>
                      <a:pt x="12" y="0"/>
                    </a:lnTo>
                    <a:lnTo>
                      <a:pt x="9" y="0"/>
                    </a:lnTo>
                    <a:lnTo>
                      <a:pt x="4" y="2"/>
                    </a:lnTo>
                    <a:lnTo>
                      <a:pt x="2" y="5"/>
                    </a:lnTo>
                    <a:lnTo>
                      <a:pt x="0" y="7"/>
                    </a:lnTo>
                    <a:lnTo>
                      <a:pt x="0" y="9"/>
                    </a:lnTo>
                    <a:lnTo>
                      <a:pt x="0" y="14"/>
                    </a:lnTo>
                    <a:lnTo>
                      <a:pt x="0" y="17"/>
                    </a:lnTo>
                    <a:lnTo>
                      <a:pt x="0" y="21"/>
                    </a:lnTo>
                    <a:lnTo>
                      <a:pt x="2" y="24"/>
                    </a:lnTo>
                    <a:lnTo>
                      <a:pt x="4" y="26"/>
                    </a:lnTo>
                    <a:lnTo>
                      <a:pt x="9" y="26"/>
                    </a:lnTo>
                    <a:lnTo>
                      <a:pt x="12" y="26"/>
                    </a:lnTo>
                    <a:lnTo>
                      <a:pt x="16" y="26"/>
                    </a:lnTo>
                    <a:lnTo>
                      <a:pt x="19" y="26"/>
                    </a:lnTo>
                    <a:lnTo>
                      <a:pt x="21" y="24"/>
                    </a:lnTo>
                    <a:lnTo>
                      <a:pt x="23" y="21"/>
                    </a:lnTo>
                    <a:lnTo>
                      <a:pt x="26" y="17"/>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468" name="Freeform 292"/>
              <p:cNvSpPr>
                <a:spLocks/>
              </p:cNvSpPr>
              <p:nvPr/>
            </p:nvSpPr>
            <p:spPr bwMode="auto">
              <a:xfrm>
                <a:off x="3292" y="3049"/>
                <a:ext cx="59" cy="60"/>
              </a:xfrm>
              <a:custGeom>
                <a:avLst/>
                <a:gdLst/>
                <a:ahLst/>
                <a:cxnLst>
                  <a:cxn ang="0">
                    <a:pos x="26" y="14"/>
                  </a:cxn>
                  <a:cxn ang="0">
                    <a:pos x="26" y="9"/>
                  </a:cxn>
                  <a:cxn ang="0">
                    <a:pos x="24" y="7"/>
                  </a:cxn>
                  <a:cxn ang="0">
                    <a:pos x="21" y="4"/>
                  </a:cxn>
                  <a:cxn ang="0">
                    <a:pos x="19" y="2"/>
                  </a:cxn>
                  <a:cxn ang="0">
                    <a:pos x="17" y="0"/>
                  </a:cxn>
                  <a:cxn ang="0">
                    <a:pos x="12" y="0"/>
                  </a:cxn>
                  <a:cxn ang="0">
                    <a:pos x="9" y="0"/>
                  </a:cxn>
                  <a:cxn ang="0">
                    <a:pos x="5" y="2"/>
                  </a:cxn>
                  <a:cxn ang="0">
                    <a:pos x="2" y="4"/>
                  </a:cxn>
                  <a:cxn ang="0">
                    <a:pos x="0" y="7"/>
                  </a:cxn>
                  <a:cxn ang="0">
                    <a:pos x="0" y="9"/>
                  </a:cxn>
                  <a:cxn ang="0">
                    <a:pos x="0" y="14"/>
                  </a:cxn>
                  <a:cxn ang="0">
                    <a:pos x="0" y="16"/>
                  </a:cxn>
                  <a:cxn ang="0">
                    <a:pos x="0" y="21"/>
                  </a:cxn>
                  <a:cxn ang="0">
                    <a:pos x="2" y="23"/>
                  </a:cxn>
                  <a:cxn ang="0">
                    <a:pos x="5" y="26"/>
                  </a:cxn>
                  <a:cxn ang="0">
                    <a:pos x="9" y="26"/>
                  </a:cxn>
                  <a:cxn ang="0">
                    <a:pos x="12" y="26"/>
                  </a:cxn>
                  <a:cxn ang="0">
                    <a:pos x="17"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9" y="0"/>
                    </a:lnTo>
                    <a:lnTo>
                      <a:pt x="5" y="2"/>
                    </a:lnTo>
                    <a:lnTo>
                      <a:pt x="2" y="4"/>
                    </a:lnTo>
                    <a:lnTo>
                      <a:pt x="0" y="7"/>
                    </a:lnTo>
                    <a:lnTo>
                      <a:pt x="0" y="9"/>
                    </a:lnTo>
                    <a:lnTo>
                      <a:pt x="0" y="14"/>
                    </a:lnTo>
                    <a:lnTo>
                      <a:pt x="0" y="16"/>
                    </a:lnTo>
                    <a:lnTo>
                      <a:pt x="0" y="21"/>
                    </a:lnTo>
                    <a:lnTo>
                      <a:pt x="2" y="23"/>
                    </a:lnTo>
                    <a:lnTo>
                      <a:pt x="5" y="26"/>
                    </a:lnTo>
                    <a:lnTo>
                      <a:pt x="9" y="26"/>
                    </a:lnTo>
                    <a:lnTo>
                      <a:pt x="12" y="26"/>
                    </a:lnTo>
                    <a:lnTo>
                      <a:pt x="17" y="26"/>
                    </a:lnTo>
                    <a:lnTo>
                      <a:pt x="19" y="26"/>
                    </a:lnTo>
                    <a:lnTo>
                      <a:pt x="21"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69" name="Freeform 293"/>
              <p:cNvSpPr>
                <a:spLocks/>
              </p:cNvSpPr>
              <p:nvPr/>
            </p:nvSpPr>
            <p:spPr bwMode="auto">
              <a:xfrm>
                <a:off x="3581" y="3026"/>
                <a:ext cx="59" cy="60"/>
              </a:xfrm>
              <a:custGeom>
                <a:avLst/>
                <a:gdLst/>
                <a:ahLst/>
                <a:cxnLst>
                  <a:cxn ang="0">
                    <a:pos x="26" y="14"/>
                  </a:cxn>
                  <a:cxn ang="0">
                    <a:pos x="26" y="10"/>
                  </a:cxn>
                  <a:cxn ang="0">
                    <a:pos x="23" y="7"/>
                  </a:cxn>
                  <a:cxn ang="0">
                    <a:pos x="21" y="5"/>
                  </a:cxn>
                  <a:cxn ang="0">
                    <a:pos x="18" y="3"/>
                  </a:cxn>
                  <a:cxn ang="0">
                    <a:pos x="16" y="0"/>
                  </a:cxn>
                  <a:cxn ang="0">
                    <a:pos x="11" y="0"/>
                  </a:cxn>
                  <a:cxn ang="0">
                    <a:pos x="9" y="0"/>
                  </a:cxn>
                  <a:cxn ang="0">
                    <a:pos x="4" y="3"/>
                  </a:cxn>
                  <a:cxn ang="0">
                    <a:pos x="2" y="5"/>
                  </a:cxn>
                  <a:cxn ang="0">
                    <a:pos x="0" y="7"/>
                  </a:cxn>
                  <a:cxn ang="0">
                    <a:pos x="0" y="10"/>
                  </a:cxn>
                  <a:cxn ang="0">
                    <a:pos x="0" y="14"/>
                  </a:cxn>
                  <a:cxn ang="0">
                    <a:pos x="0" y="17"/>
                  </a:cxn>
                  <a:cxn ang="0">
                    <a:pos x="0" y="22"/>
                  </a:cxn>
                  <a:cxn ang="0">
                    <a:pos x="2" y="24"/>
                  </a:cxn>
                  <a:cxn ang="0">
                    <a:pos x="4" y="26"/>
                  </a:cxn>
                  <a:cxn ang="0">
                    <a:pos x="9" y="26"/>
                  </a:cxn>
                  <a:cxn ang="0">
                    <a:pos x="11" y="26"/>
                  </a:cxn>
                  <a:cxn ang="0">
                    <a:pos x="16" y="26"/>
                  </a:cxn>
                  <a:cxn ang="0">
                    <a:pos x="18" y="26"/>
                  </a:cxn>
                  <a:cxn ang="0">
                    <a:pos x="21" y="24"/>
                  </a:cxn>
                  <a:cxn ang="0">
                    <a:pos x="23" y="22"/>
                  </a:cxn>
                  <a:cxn ang="0">
                    <a:pos x="26" y="17"/>
                  </a:cxn>
                  <a:cxn ang="0">
                    <a:pos x="26" y="14"/>
                  </a:cxn>
                </a:cxnLst>
                <a:rect l="0" t="0" r="r" b="b"/>
                <a:pathLst>
                  <a:path w="26" h="26">
                    <a:moveTo>
                      <a:pt x="26" y="14"/>
                    </a:moveTo>
                    <a:lnTo>
                      <a:pt x="26" y="10"/>
                    </a:lnTo>
                    <a:lnTo>
                      <a:pt x="23" y="7"/>
                    </a:lnTo>
                    <a:lnTo>
                      <a:pt x="21" y="5"/>
                    </a:lnTo>
                    <a:lnTo>
                      <a:pt x="18" y="3"/>
                    </a:lnTo>
                    <a:lnTo>
                      <a:pt x="16" y="0"/>
                    </a:lnTo>
                    <a:lnTo>
                      <a:pt x="11" y="0"/>
                    </a:lnTo>
                    <a:lnTo>
                      <a:pt x="9" y="0"/>
                    </a:lnTo>
                    <a:lnTo>
                      <a:pt x="4" y="3"/>
                    </a:lnTo>
                    <a:lnTo>
                      <a:pt x="2" y="5"/>
                    </a:lnTo>
                    <a:lnTo>
                      <a:pt x="0" y="7"/>
                    </a:lnTo>
                    <a:lnTo>
                      <a:pt x="0" y="10"/>
                    </a:lnTo>
                    <a:lnTo>
                      <a:pt x="0" y="14"/>
                    </a:lnTo>
                    <a:lnTo>
                      <a:pt x="0" y="17"/>
                    </a:lnTo>
                    <a:lnTo>
                      <a:pt x="0" y="22"/>
                    </a:lnTo>
                    <a:lnTo>
                      <a:pt x="2" y="24"/>
                    </a:lnTo>
                    <a:lnTo>
                      <a:pt x="4" y="26"/>
                    </a:lnTo>
                    <a:lnTo>
                      <a:pt x="9" y="26"/>
                    </a:lnTo>
                    <a:lnTo>
                      <a:pt x="11" y="26"/>
                    </a:lnTo>
                    <a:lnTo>
                      <a:pt x="16" y="26"/>
                    </a:lnTo>
                    <a:lnTo>
                      <a:pt x="18" y="26"/>
                    </a:lnTo>
                    <a:lnTo>
                      <a:pt x="21" y="24"/>
                    </a:lnTo>
                    <a:lnTo>
                      <a:pt x="23" y="22"/>
                    </a:lnTo>
                    <a:lnTo>
                      <a:pt x="26" y="17"/>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470" name="Freeform 294"/>
              <p:cNvSpPr>
                <a:spLocks/>
              </p:cNvSpPr>
              <p:nvPr/>
            </p:nvSpPr>
            <p:spPr bwMode="auto">
              <a:xfrm>
                <a:off x="3437" y="3037"/>
                <a:ext cx="58" cy="60"/>
              </a:xfrm>
              <a:custGeom>
                <a:avLst/>
                <a:gdLst/>
                <a:ahLst/>
                <a:cxnLst>
                  <a:cxn ang="0">
                    <a:pos x="26" y="14"/>
                  </a:cxn>
                  <a:cxn ang="0">
                    <a:pos x="26" y="9"/>
                  </a:cxn>
                  <a:cxn ang="0">
                    <a:pos x="23" y="7"/>
                  </a:cxn>
                  <a:cxn ang="0">
                    <a:pos x="21" y="5"/>
                  </a:cxn>
                  <a:cxn ang="0">
                    <a:pos x="19" y="2"/>
                  </a:cxn>
                  <a:cxn ang="0">
                    <a:pos x="16" y="0"/>
                  </a:cxn>
                  <a:cxn ang="0">
                    <a:pos x="12" y="0"/>
                  </a:cxn>
                  <a:cxn ang="0">
                    <a:pos x="9" y="0"/>
                  </a:cxn>
                  <a:cxn ang="0">
                    <a:pos x="4" y="2"/>
                  </a:cxn>
                  <a:cxn ang="0">
                    <a:pos x="2" y="5"/>
                  </a:cxn>
                  <a:cxn ang="0">
                    <a:pos x="0" y="7"/>
                  </a:cxn>
                  <a:cxn ang="0">
                    <a:pos x="0" y="9"/>
                  </a:cxn>
                  <a:cxn ang="0">
                    <a:pos x="0" y="14"/>
                  </a:cxn>
                  <a:cxn ang="0">
                    <a:pos x="0" y="17"/>
                  </a:cxn>
                  <a:cxn ang="0">
                    <a:pos x="0" y="21"/>
                  </a:cxn>
                  <a:cxn ang="0">
                    <a:pos x="2" y="24"/>
                  </a:cxn>
                  <a:cxn ang="0">
                    <a:pos x="4" y="26"/>
                  </a:cxn>
                  <a:cxn ang="0">
                    <a:pos x="9" y="26"/>
                  </a:cxn>
                  <a:cxn ang="0">
                    <a:pos x="12" y="26"/>
                  </a:cxn>
                  <a:cxn ang="0">
                    <a:pos x="16" y="26"/>
                  </a:cxn>
                  <a:cxn ang="0">
                    <a:pos x="19" y="26"/>
                  </a:cxn>
                  <a:cxn ang="0">
                    <a:pos x="21" y="24"/>
                  </a:cxn>
                  <a:cxn ang="0">
                    <a:pos x="23" y="21"/>
                  </a:cxn>
                  <a:cxn ang="0">
                    <a:pos x="26" y="17"/>
                  </a:cxn>
                  <a:cxn ang="0">
                    <a:pos x="26" y="14"/>
                  </a:cxn>
                </a:cxnLst>
                <a:rect l="0" t="0" r="r" b="b"/>
                <a:pathLst>
                  <a:path w="26" h="26">
                    <a:moveTo>
                      <a:pt x="26" y="14"/>
                    </a:moveTo>
                    <a:lnTo>
                      <a:pt x="26" y="9"/>
                    </a:lnTo>
                    <a:lnTo>
                      <a:pt x="23" y="7"/>
                    </a:lnTo>
                    <a:lnTo>
                      <a:pt x="21" y="5"/>
                    </a:lnTo>
                    <a:lnTo>
                      <a:pt x="19" y="2"/>
                    </a:lnTo>
                    <a:lnTo>
                      <a:pt x="16" y="0"/>
                    </a:lnTo>
                    <a:lnTo>
                      <a:pt x="12" y="0"/>
                    </a:lnTo>
                    <a:lnTo>
                      <a:pt x="9" y="0"/>
                    </a:lnTo>
                    <a:lnTo>
                      <a:pt x="4" y="2"/>
                    </a:lnTo>
                    <a:lnTo>
                      <a:pt x="2" y="5"/>
                    </a:lnTo>
                    <a:lnTo>
                      <a:pt x="0" y="7"/>
                    </a:lnTo>
                    <a:lnTo>
                      <a:pt x="0" y="9"/>
                    </a:lnTo>
                    <a:lnTo>
                      <a:pt x="0" y="14"/>
                    </a:lnTo>
                    <a:lnTo>
                      <a:pt x="0" y="17"/>
                    </a:lnTo>
                    <a:lnTo>
                      <a:pt x="0" y="21"/>
                    </a:lnTo>
                    <a:lnTo>
                      <a:pt x="2" y="24"/>
                    </a:lnTo>
                    <a:lnTo>
                      <a:pt x="4" y="26"/>
                    </a:lnTo>
                    <a:lnTo>
                      <a:pt x="9" y="26"/>
                    </a:lnTo>
                    <a:lnTo>
                      <a:pt x="12" y="26"/>
                    </a:lnTo>
                    <a:lnTo>
                      <a:pt x="16" y="26"/>
                    </a:lnTo>
                    <a:lnTo>
                      <a:pt x="19" y="26"/>
                    </a:lnTo>
                    <a:lnTo>
                      <a:pt x="21" y="24"/>
                    </a:lnTo>
                    <a:lnTo>
                      <a:pt x="23" y="21"/>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71" name="Freeform 295"/>
              <p:cNvSpPr>
                <a:spLocks/>
              </p:cNvSpPr>
              <p:nvPr/>
            </p:nvSpPr>
            <p:spPr bwMode="auto">
              <a:xfrm>
                <a:off x="3724" y="3016"/>
                <a:ext cx="59" cy="61"/>
              </a:xfrm>
              <a:custGeom>
                <a:avLst/>
                <a:gdLst/>
                <a:ahLst/>
                <a:cxnLst>
                  <a:cxn ang="0">
                    <a:pos x="26" y="11"/>
                  </a:cxn>
                  <a:cxn ang="0">
                    <a:pos x="26" y="9"/>
                  </a:cxn>
                  <a:cxn ang="0">
                    <a:pos x="24" y="4"/>
                  </a:cxn>
                  <a:cxn ang="0">
                    <a:pos x="22" y="2"/>
                  </a:cxn>
                  <a:cxn ang="0">
                    <a:pos x="19" y="0"/>
                  </a:cxn>
                  <a:cxn ang="0">
                    <a:pos x="17" y="0"/>
                  </a:cxn>
                  <a:cxn ang="0">
                    <a:pos x="12" y="0"/>
                  </a:cxn>
                  <a:cxn ang="0">
                    <a:pos x="10" y="0"/>
                  </a:cxn>
                  <a:cxn ang="0">
                    <a:pos x="5" y="0"/>
                  </a:cxn>
                  <a:cxn ang="0">
                    <a:pos x="3" y="2"/>
                  </a:cxn>
                  <a:cxn ang="0">
                    <a:pos x="0" y="4"/>
                  </a:cxn>
                  <a:cxn ang="0">
                    <a:pos x="0" y="9"/>
                  </a:cxn>
                  <a:cxn ang="0">
                    <a:pos x="0" y="11"/>
                  </a:cxn>
                  <a:cxn ang="0">
                    <a:pos x="0" y="16"/>
                  </a:cxn>
                  <a:cxn ang="0">
                    <a:pos x="0" y="18"/>
                  </a:cxn>
                  <a:cxn ang="0">
                    <a:pos x="3" y="21"/>
                  </a:cxn>
                  <a:cxn ang="0">
                    <a:pos x="5" y="23"/>
                  </a:cxn>
                  <a:cxn ang="0">
                    <a:pos x="10" y="26"/>
                  </a:cxn>
                  <a:cxn ang="0">
                    <a:pos x="12" y="26"/>
                  </a:cxn>
                  <a:cxn ang="0">
                    <a:pos x="17" y="26"/>
                  </a:cxn>
                  <a:cxn ang="0">
                    <a:pos x="19" y="23"/>
                  </a:cxn>
                  <a:cxn ang="0">
                    <a:pos x="22" y="21"/>
                  </a:cxn>
                  <a:cxn ang="0">
                    <a:pos x="24" y="18"/>
                  </a:cxn>
                  <a:cxn ang="0">
                    <a:pos x="26" y="16"/>
                  </a:cxn>
                  <a:cxn ang="0">
                    <a:pos x="26" y="11"/>
                  </a:cxn>
                </a:cxnLst>
                <a:rect l="0" t="0" r="r" b="b"/>
                <a:pathLst>
                  <a:path w="26" h="26">
                    <a:moveTo>
                      <a:pt x="26" y="11"/>
                    </a:moveTo>
                    <a:lnTo>
                      <a:pt x="26" y="9"/>
                    </a:lnTo>
                    <a:lnTo>
                      <a:pt x="24" y="4"/>
                    </a:lnTo>
                    <a:lnTo>
                      <a:pt x="22" y="2"/>
                    </a:lnTo>
                    <a:lnTo>
                      <a:pt x="19" y="0"/>
                    </a:lnTo>
                    <a:lnTo>
                      <a:pt x="17" y="0"/>
                    </a:lnTo>
                    <a:lnTo>
                      <a:pt x="12" y="0"/>
                    </a:lnTo>
                    <a:lnTo>
                      <a:pt x="10" y="0"/>
                    </a:lnTo>
                    <a:lnTo>
                      <a:pt x="5" y="0"/>
                    </a:lnTo>
                    <a:lnTo>
                      <a:pt x="3" y="2"/>
                    </a:lnTo>
                    <a:lnTo>
                      <a:pt x="0" y="4"/>
                    </a:lnTo>
                    <a:lnTo>
                      <a:pt x="0" y="9"/>
                    </a:lnTo>
                    <a:lnTo>
                      <a:pt x="0" y="11"/>
                    </a:lnTo>
                    <a:lnTo>
                      <a:pt x="0" y="16"/>
                    </a:lnTo>
                    <a:lnTo>
                      <a:pt x="0" y="18"/>
                    </a:lnTo>
                    <a:lnTo>
                      <a:pt x="3" y="21"/>
                    </a:lnTo>
                    <a:lnTo>
                      <a:pt x="5" y="23"/>
                    </a:lnTo>
                    <a:lnTo>
                      <a:pt x="10" y="26"/>
                    </a:lnTo>
                    <a:lnTo>
                      <a:pt x="12" y="26"/>
                    </a:lnTo>
                    <a:lnTo>
                      <a:pt x="17" y="26"/>
                    </a:lnTo>
                    <a:lnTo>
                      <a:pt x="19" y="23"/>
                    </a:lnTo>
                    <a:lnTo>
                      <a:pt x="22" y="21"/>
                    </a:lnTo>
                    <a:lnTo>
                      <a:pt x="24" y="18"/>
                    </a:lnTo>
                    <a:lnTo>
                      <a:pt x="26" y="16"/>
                    </a:lnTo>
                    <a:lnTo>
                      <a:pt x="26" y="11"/>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472" name="Freeform 296"/>
              <p:cNvSpPr>
                <a:spLocks/>
              </p:cNvSpPr>
              <p:nvPr/>
            </p:nvSpPr>
            <p:spPr bwMode="auto">
              <a:xfrm>
                <a:off x="3581" y="3026"/>
                <a:ext cx="59" cy="60"/>
              </a:xfrm>
              <a:custGeom>
                <a:avLst/>
                <a:gdLst/>
                <a:ahLst/>
                <a:cxnLst>
                  <a:cxn ang="0">
                    <a:pos x="26" y="14"/>
                  </a:cxn>
                  <a:cxn ang="0">
                    <a:pos x="26" y="10"/>
                  </a:cxn>
                  <a:cxn ang="0">
                    <a:pos x="23" y="7"/>
                  </a:cxn>
                  <a:cxn ang="0">
                    <a:pos x="21" y="5"/>
                  </a:cxn>
                  <a:cxn ang="0">
                    <a:pos x="18" y="3"/>
                  </a:cxn>
                  <a:cxn ang="0">
                    <a:pos x="16" y="0"/>
                  </a:cxn>
                  <a:cxn ang="0">
                    <a:pos x="11" y="0"/>
                  </a:cxn>
                  <a:cxn ang="0">
                    <a:pos x="9" y="0"/>
                  </a:cxn>
                  <a:cxn ang="0">
                    <a:pos x="4" y="3"/>
                  </a:cxn>
                  <a:cxn ang="0">
                    <a:pos x="2" y="5"/>
                  </a:cxn>
                  <a:cxn ang="0">
                    <a:pos x="0" y="7"/>
                  </a:cxn>
                  <a:cxn ang="0">
                    <a:pos x="0" y="10"/>
                  </a:cxn>
                  <a:cxn ang="0">
                    <a:pos x="0" y="14"/>
                  </a:cxn>
                  <a:cxn ang="0">
                    <a:pos x="0" y="17"/>
                  </a:cxn>
                  <a:cxn ang="0">
                    <a:pos x="0" y="22"/>
                  </a:cxn>
                  <a:cxn ang="0">
                    <a:pos x="2" y="24"/>
                  </a:cxn>
                  <a:cxn ang="0">
                    <a:pos x="4" y="26"/>
                  </a:cxn>
                  <a:cxn ang="0">
                    <a:pos x="9" y="26"/>
                  </a:cxn>
                  <a:cxn ang="0">
                    <a:pos x="11" y="26"/>
                  </a:cxn>
                  <a:cxn ang="0">
                    <a:pos x="16" y="26"/>
                  </a:cxn>
                  <a:cxn ang="0">
                    <a:pos x="18" y="26"/>
                  </a:cxn>
                  <a:cxn ang="0">
                    <a:pos x="21" y="24"/>
                  </a:cxn>
                  <a:cxn ang="0">
                    <a:pos x="23" y="22"/>
                  </a:cxn>
                  <a:cxn ang="0">
                    <a:pos x="26" y="17"/>
                  </a:cxn>
                  <a:cxn ang="0">
                    <a:pos x="26" y="14"/>
                  </a:cxn>
                </a:cxnLst>
                <a:rect l="0" t="0" r="r" b="b"/>
                <a:pathLst>
                  <a:path w="26" h="26">
                    <a:moveTo>
                      <a:pt x="26" y="14"/>
                    </a:moveTo>
                    <a:lnTo>
                      <a:pt x="26" y="10"/>
                    </a:lnTo>
                    <a:lnTo>
                      <a:pt x="23" y="7"/>
                    </a:lnTo>
                    <a:lnTo>
                      <a:pt x="21" y="5"/>
                    </a:lnTo>
                    <a:lnTo>
                      <a:pt x="18" y="3"/>
                    </a:lnTo>
                    <a:lnTo>
                      <a:pt x="16" y="0"/>
                    </a:lnTo>
                    <a:lnTo>
                      <a:pt x="11" y="0"/>
                    </a:lnTo>
                    <a:lnTo>
                      <a:pt x="9" y="0"/>
                    </a:lnTo>
                    <a:lnTo>
                      <a:pt x="4" y="3"/>
                    </a:lnTo>
                    <a:lnTo>
                      <a:pt x="2" y="5"/>
                    </a:lnTo>
                    <a:lnTo>
                      <a:pt x="0" y="7"/>
                    </a:lnTo>
                    <a:lnTo>
                      <a:pt x="0" y="10"/>
                    </a:lnTo>
                    <a:lnTo>
                      <a:pt x="0" y="14"/>
                    </a:lnTo>
                    <a:lnTo>
                      <a:pt x="0" y="17"/>
                    </a:lnTo>
                    <a:lnTo>
                      <a:pt x="0" y="22"/>
                    </a:lnTo>
                    <a:lnTo>
                      <a:pt x="2" y="24"/>
                    </a:lnTo>
                    <a:lnTo>
                      <a:pt x="4" y="26"/>
                    </a:lnTo>
                    <a:lnTo>
                      <a:pt x="9" y="26"/>
                    </a:lnTo>
                    <a:lnTo>
                      <a:pt x="11" y="26"/>
                    </a:lnTo>
                    <a:lnTo>
                      <a:pt x="16" y="26"/>
                    </a:lnTo>
                    <a:lnTo>
                      <a:pt x="18" y="26"/>
                    </a:lnTo>
                    <a:lnTo>
                      <a:pt x="21" y="24"/>
                    </a:lnTo>
                    <a:lnTo>
                      <a:pt x="23" y="22"/>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73" name="Freeform 297"/>
              <p:cNvSpPr>
                <a:spLocks/>
              </p:cNvSpPr>
              <p:nvPr/>
            </p:nvSpPr>
            <p:spPr bwMode="auto">
              <a:xfrm>
                <a:off x="3868" y="2998"/>
                <a:ext cx="59" cy="60"/>
              </a:xfrm>
              <a:custGeom>
                <a:avLst/>
                <a:gdLst/>
                <a:ahLst/>
                <a:cxnLst>
                  <a:cxn ang="0">
                    <a:pos x="26" y="12"/>
                  </a:cxn>
                  <a:cxn ang="0">
                    <a:pos x="26" y="10"/>
                  </a:cxn>
                  <a:cxn ang="0">
                    <a:pos x="24" y="8"/>
                  </a:cxn>
                  <a:cxn ang="0">
                    <a:pos x="21" y="3"/>
                  </a:cxn>
                  <a:cxn ang="0">
                    <a:pos x="19" y="3"/>
                  </a:cxn>
                  <a:cxn ang="0">
                    <a:pos x="17" y="0"/>
                  </a:cxn>
                  <a:cxn ang="0">
                    <a:pos x="12" y="0"/>
                  </a:cxn>
                  <a:cxn ang="0">
                    <a:pos x="10" y="0"/>
                  </a:cxn>
                  <a:cxn ang="0">
                    <a:pos x="5" y="3"/>
                  </a:cxn>
                  <a:cxn ang="0">
                    <a:pos x="2" y="3"/>
                  </a:cxn>
                  <a:cxn ang="0">
                    <a:pos x="0" y="8"/>
                  </a:cxn>
                  <a:cxn ang="0">
                    <a:pos x="0" y="10"/>
                  </a:cxn>
                  <a:cxn ang="0">
                    <a:pos x="0" y="12"/>
                  </a:cxn>
                  <a:cxn ang="0">
                    <a:pos x="0" y="17"/>
                  </a:cxn>
                  <a:cxn ang="0">
                    <a:pos x="0" y="19"/>
                  </a:cxn>
                  <a:cxn ang="0">
                    <a:pos x="2" y="22"/>
                  </a:cxn>
                  <a:cxn ang="0">
                    <a:pos x="5" y="24"/>
                  </a:cxn>
                  <a:cxn ang="0">
                    <a:pos x="10" y="26"/>
                  </a:cxn>
                  <a:cxn ang="0">
                    <a:pos x="12" y="26"/>
                  </a:cxn>
                  <a:cxn ang="0">
                    <a:pos x="17" y="26"/>
                  </a:cxn>
                  <a:cxn ang="0">
                    <a:pos x="19" y="24"/>
                  </a:cxn>
                  <a:cxn ang="0">
                    <a:pos x="21" y="22"/>
                  </a:cxn>
                  <a:cxn ang="0">
                    <a:pos x="24" y="19"/>
                  </a:cxn>
                  <a:cxn ang="0">
                    <a:pos x="26" y="17"/>
                  </a:cxn>
                  <a:cxn ang="0">
                    <a:pos x="26" y="12"/>
                  </a:cxn>
                </a:cxnLst>
                <a:rect l="0" t="0" r="r" b="b"/>
                <a:pathLst>
                  <a:path w="26" h="26">
                    <a:moveTo>
                      <a:pt x="26" y="12"/>
                    </a:moveTo>
                    <a:lnTo>
                      <a:pt x="26" y="10"/>
                    </a:lnTo>
                    <a:lnTo>
                      <a:pt x="24" y="8"/>
                    </a:lnTo>
                    <a:lnTo>
                      <a:pt x="21" y="3"/>
                    </a:lnTo>
                    <a:lnTo>
                      <a:pt x="19" y="3"/>
                    </a:lnTo>
                    <a:lnTo>
                      <a:pt x="17" y="0"/>
                    </a:lnTo>
                    <a:lnTo>
                      <a:pt x="12" y="0"/>
                    </a:lnTo>
                    <a:lnTo>
                      <a:pt x="10" y="0"/>
                    </a:lnTo>
                    <a:lnTo>
                      <a:pt x="5" y="3"/>
                    </a:lnTo>
                    <a:lnTo>
                      <a:pt x="2" y="3"/>
                    </a:lnTo>
                    <a:lnTo>
                      <a:pt x="0" y="8"/>
                    </a:lnTo>
                    <a:lnTo>
                      <a:pt x="0" y="10"/>
                    </a:lnTo>
                    <a:lnTo>
                      <a:pt x="0" y="12"/>
                    </a:lnTo>
                    <a:lnTo>
                      <a:pt x="0" y="17"/>
                    </a:lnTo>
                    <a:lnTo>
                      <a:pt x="0" y="19"/>
                    </a:lnTo>
                    <a:lnTo>
                      <a:pt x="2" y="22"/>
                    </a:lnTo>
                    <a:lnTo>
                      <a:pt x="5" y="24"/>
                    </a:lnTo>
                    <a:lnTo>
                      <a:pt x="10" y="26"/>
                    </a:lnTo>
                    <a:lnTo>
                      <a:pt x="12" y="26"/>
                    </a:lnTo>
                    <a:lnTo>
                      <a:pt x="17" y="26"/>
                    </a:lnTo>
                    <a:lnTo>
                      <a:pt x="19" y="24"/>
                    </a:lnTo>
                    <a:lnTo>
                      <a:pt x="21" y="22"/>
                    </a:lnTo>
                    <a:lnTo>
                      <a:pt x="24" y="19"/>
                    </a:lnTo>
                    <a:lnTo>
                      <a:pt x="26" y="17"/>
                    </a:lnTo>
                    <a:lnTo>
                      <a:pt x="26" y="12"/>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474" name="Freeform 298"/>
              <p:cNvSpPr>
                <a:spLocks/>
              </p:cNvSpPr>
              <p:nvPr/>
            </p:nvSpPr>
            <p:spPr bwMode="auto">
              <a:xfrm>
                <a:off x="3724" y="3016"/>
                <a:ext cx="59" cy="61"/>
              </a:xfrm>
              <a:custGeom>
                <a:avLst/>
                <a:gdLst/>
                <a:ahLst/>
                <a:cxnLst>
                  <a:cxn ang="0">
                    <a:pos x="26" y="11"/>
                  </a:cxn>
                  <a:cxn ang="0">
                    <a:pos x="26" y="9"/>
                  </a:cxn>
                  <a:cxn ang="0">
                    <a:pos x="24" y="4"/>
                  </a:cxn>
                  <a:cxn ang="0">
                    <a:pos x="22" y="2"/>
                  </a:cxn>
                  <a:cxn ang="0">
                    <a:pos x="19" y="0"/>
                  </a:cxn>
                  <a:cxn ang="0">
                    <a:pos x="17" y="0"/>
                  </a:cxn>
                  <a:cxn ang="0">
                    <a:pos x="12" y="0"/>
                  </a:cxn>
                  <a:cxn ang="0">
                    <a:pos x="10" y="0"/>
                  </a:cxn>
                  <a:cxn ang="0">
                    <a:pos x="5" y="0"/>
                  </a:cxn>
                  <a:cxn ang="0">
                    <a:pos x="3" y="2"/>
                  </a:cxn>
                  <a:cxn ang="0">
                    <a:pos x="0" y="4"/>
                  </a:cxn>
                  <a:cxn ang="0">
                    <a:pos x="0" y="9"/>
                  </a:cxn>
                  <a:cxn ang="0">
                    <a:pos x="0" y="11"/>
                  </a:cxn>
                  <a:cxn ang="0">
                    <a:pos x="0" y="16"/>
                  </a:cxn>
                  <a:cxn ang="0">
                    <a:pos x="0" y="18"/>
                  </a:cxn>
                  <a:cxn ang="0">
                    <a:pos x="3" y="21"/>
                  </a:cxn>
                  <a:cxn ang="0">
                    <a:pos x="5" y="23"/>
                  </a:cxn>
                  <a:cxn ang="0">
                    <a:pos x="10" y="26"/>
                  </a:cxn>
                  <a:cxn ang="0">
                    <a:pos x="12" y="26"/>
                  </a:cxn>
                  <a:cxn ang="0">
                    <a:pos x="17" y="26"/>
                  </a:cxn>
                  <a:cxn ang="0">
                    <a:pos x="19" y="23"/>
                  </a:cxn>
                  <a:cxn ang="0">
                    <a:pos x="22" y="21"/>
                  </a:cxn>
                  <a:cxn ang="0">
                    <a:pos x="24" y="18"/>
                  </a:cxn>
                  <a:cxn ang="0">
                    <a:pos x="26" y="16"/>
                  </a:cxn>
                  <a:cxn ang="0">
                    <a:pos x="26" y="11"/>
                  </a:cxn>
                </a:cxnLst>
                <a:rect l="0" t="0" r="r" b="b"/>
                <a:pathLst>
                  <a:path w="26" h="26">
                    <a:moveTo>
                      <a:pt x="26" y="11"/>
                    </a:moveTo>
                    <a:lnTo>
                      <a:pt x="26" y="9"/>
                    </a:lnTo>
                    <a:lnTo>
                      <a:pt x="24" y="4"/>
                    </a:lnTo>
                    <a:lnTo>
                      <a:pt x="22" y="2"/>
                    </a:lnTo>
                    <a:lnTo>
                      <a:pt x="19" y="0"/>
                    </a:lnTo>
                    <a:lnTo>
                      <a:pt x="17" y="0"/>
                    </a:lnTo>
                    <a:lnTo>
                      <a:pt x="12" y="0"/>
                    </a:lnTo>
                    <a:lnTo>
                      <a:pt x="10" y="0"/>
                    </a:lnTo>
                    <a:lnTo>
                      <a:pt x="5" y="0"/>
                    </a:lnTo>
                    <a:lnTo>
                      <a:pt x="3" y="2"/>
                    </a:lnTo>
                    <a:lnTo>
                      <a:pt x="0" y="4"/>
                    </a:lnTo>
                    <a:lnTo>
                      <a:pt x="0" y="9"/>
                    </a:lnTo>
                    <a:lnTo>
                      <a:pt x="0" y="11"/>
                    </a:lnTo>
                    <a:lnTo>
                      <a:pt x="0" y="16"/>
                    </a:lnTo>
                    <a:lnTo>
                      <a:pt x="0" y="18"/>
                    </a:lnTo>
                    <a:lnTo>
                      <a:pt x="3" y="21"/>
                    </a:lnTo>
                    <a:lnTo>
                      <a:pt x="5" y="23"/>
                    </a:lnTo>
                    <a:lnTo>
                      <a:pt x="10" y="26"/>
                    </a:lnTo>
                    <a:lnTo>
                      <a:pt x="12" y="26"/>
                    </a:lnTo>
                    <a:lnTo>
                      <a:pt x="17" y="26"/>
                    </a:lnTo>
                    <a:lnTo>
                      <a:pt x="19" y="23"/>
                    </a:lnTo>
                    <a:lnTo>
                      <a:pt x="22" y="21"/>
                    </a:lnTo>
                    <a:lnTo>
                      <a:pt x="24" y="18"/>
                    </a:lnTo>
                    <a:lnTo>
                      <a:pt x="26" y="16"/>
                    </a:lnTo>
                    <a:lnTo>
                      <a:pt x="26" y="11"/>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475" name="Freeform 299"/>
              <p:cNvSpPr>
                <a:spLocks/>
              </p:cNvSpPr>
              <p:nvPr/>
            </p:nvSpPr>
            <p:spPr bwMode="auto">
              <a:xfrm>
                <a:off x="4013" y="2989"/>
                <a:ext cx="59" cy="60"/>
              </a:xfrm>
              <a:custGeom>
                <a:avLst/>
                <a:gdLst/>
                <a:ahLst/>
                <a:cxnLst>
                  <a:cxn ang="0">
                    <a:pos x="26" y="14"/>
                  </a:cxn>
                  <a:cxn ang="0">
                    <a:pos x="26" y="9"/>
                  </a:cxn>
                  <a:cxn ang="0">
                    <a:pos x="24" y="7"/>
                  </a:cxn>
                  <a:cxn ang="0">
                    <a:pos x="21" y="4"/>
                  </a:cxn>
                  <a:cxn ang="0">
                    <a:pos x="19" y="2"/>
                  </a:cxn>
                  <a:cxn ang="0">
                    <a:pos x="16" y="0"/>
                  </a:cxn>
                  <a:cxn ang="0">
                    <a:pos x="12" y="0"/>
                  </a:cxn>
                  <a:cxn ang="0">
                    <a:pos x="9" y="0"/>
                  </a:cxn>
                  <a:cxn ang="0">
                    <a:pos x="5" y="2"/>
                  </a:cxn>
                  <a:cxn ang="0">
                    <a:pos x="2" y="4"/>
                  </a:cxn>
                  <a:cxn ang="0">
                    <a:pos x="0" y="7"/>
                  </a:cxn>
                  <a:cxn ang="0">
                    <a:pos x="0" y="9"/>
                  </a:cxn>
                  <a:cxn ang="0">
                    <a:pos x="0" y="14"/>
                  </a:cxn>
                  <a:cxn ang="0">
                    <a:pos x="0" y="16"/>
                  </a:cxn>
                  <a:cxn ang="0">
                    <a:pos x="0" y="21"/>
                  </a:cxn>
                  <a:cxn ang="0">
                    <a:pos x="2" y="23"/>
                  </a:cxn>
                  <a:cxn ang="0">
                    <a:pos x="5" y="26"/>
                  </a:cxn>
                  <a:cxn ang="0">
                    <a:pos x="9" y="26"/>
                  </a:cxn>
                  <a:cxn ang="0">
                    <a:pos x="12" y="26"/>
                  </a:cxn>
                  <a:cxn ang="0">
                    <a:pos x="16"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4"/>
                    </a:lnTo>
                    <a:lnTo>
                      <a:pt x="19" y="2"/>
                    </a:lnTo>
                    <a:lnTo>
                      <a:pt x="16" y="0"/>
                    </a:lnTo>
                    <a:lnTo>
                      <a:pt x="12" y="0"/>
                    </a:lnTo>
                    <a:lnTo>
                      <a:pt x="9" y="0"/>
                    </a:lnTo>
                    <a:lnTo>
                      <a:pt x="5" y="2"/>
                    </a:lnTo>
                    <a:lnTo>
                      <a:pt x="2" y="4"/>
                    </a:lnTo>
                    <a:lnTo>
                      <a:pt x="0" y="7"/>
                    </a:lnTo>
                    <a:lnTo>
                      <a:pt x="0" y="9"/>
                    </a:lnTo>
                    <a:lnTo>
                      <a:pt x="0" y="14"/>
                    </a:lnTo>
                    <a:lnTo>
                      <a:pt x="0" y="16"/>
                    </a:lnTo>
                    <a:lnTo>
                      <a:pt x="0" y="21"/>
                    </a:lnTo>
                    <a:lnTo>
                      <a:pt x="2" y="23"/>
                    </a:lnTo>
                    <a:lnTo>
                      <a:pt x="5" y="26"/>
                    </a:lnTo>
                    <a:lnTo>
                      <a:pt x="9" y="26"/>
                    </a:lnTo>
                    <a:lnTo>
                      <a:pt x="12" y="26"/>
                    </a:lnTo>
                    <a:lnTo>
                      <a:pt x="16" y="26"/>
                    </a:lnTo>
                    <a:lnTo>
                      <a:pt x="19" y="26"/>
                    </a:lnTo>
                    <a:lnTo>
                      <a:pt x="21" y="23"/>
                    </a:lnTo>
                    <a:lnTo>
                      <a:pt x="24" y="21"/>
                    </a:lnTo>
                    <a:lnTo>
                      <a:pt x="26" y="16"/>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477" name="Freeform 301"/>
              <p:cNvSpPr>
                <a:spLocks/>
              </p:cNvSpPr>
              <p:nvPr/>
            </p:nvSpPr>
            <p:spPr bwMode="auto">
              <a:xfrm>
                <a:off x="1375" y="2404"/>
                <a:ext cx="2665" cy="312"/>
              </a:xfrm>
              <a:custGeom>
                <a:avLst/>
                <a:gdLst/>
                <a:ahLst/>
                <a:cxnLst>
                  <a:cxn ang="0">
                    <a:pos x="0" y="135"/>
                  </a:cxn>
                  <a:cxn ang="0">
                    <a:pos x="31" y="130"/>
                  </a:cxn>
                  <a:cxn ang="0">
                    <a:pos x="94" y="120"/>
                  </a:cxn>
                  <a:cxn ang="0">
                    <a:pos x="158" y="113"/>
                  </a:cxn>
                  <a:cxn ang="0">
                    <a:pos x="222" y="109"/>
                  </a:cxn>
                  <a:cxn ang="0">
                    <a:pos x="286" y="106"/>
                  </a:cxn>
                  <a:cxn ang="0">
                    <a:pos x="350" y="102"/>
                  </a:cxn>
                  <a:cxn ang="0">
                    <a:pos x="413" y="90"/>
                  </a:cxn>
                  <a:cxn ang="0">
                    <a:pos x="477" y="87"/>
                  </a:cxn>
                  <a:cxn ang="0">
                    <a:pos x="541" y="80"/>
                  </a:cxn>
                  <a:cxn ang="0">
                    <a:pos x="605" y="76"/>
                  </a:cxn>
                  <a:cxn ang="0">
                    <a:pos x="668" y="71"/>
                  </a:cxn>
                  <a:cxn ang="0">
                    <a:pos x="732" y="66"/>
                  </a:cxn>
                  <a:cxn ang="0">
                    <a:pos x="796" y="59"/>
                  </a:cxn>
                  <a:cxn ang="0">
                    <a:pos x="860" y="47"/>
                  </a:cxn>
                  <a:cxn ang="0">
                    <a:pos x="924" y="40"/>
                  </a:cxn>
                  <a:cxn ang="0">
                    <a:pos x="987" y="31"/>
                  </a:cxn>
                  <a:cxn ang="0">
                    <a:pos x="1051" y="21"/>
                  </a:cxn>
                  <a:cxn ang="0">
                    <a:pos x="1115" y="9"/>
                  </a:cxn>
                  <a:cxn ang="0">
                    <a:pos x="1179" y="0"/>
                  </a:cxn>
                </a:cxnLst>
                <a:rect l="0" t="0" r="r" b="b"/>
                <a:pathLst>
                  <a:path w="1179" h="135">
                    <a:moveTo>
                      <a:pt x="0" y="135"/>
                    </a:moveTo>
                    <a:lnTo>
                      <a:pt x="31" y="130"/>
                    </a:lnTo>
                    <a:lnTo>
                      <a:pt x="94" y="120"/>
                    </a:lnTo>
                    <a:lnTo>
                      <a:pt x="158" y="113"/>
                    </a:lnTo>
                    <a:lnTo>
                      <a:pt x="222" y="109"/>
                    </a:lnTo>
                    <a:lnTo>
                      <a:pt x="286" y="106"/>
                    </a:lnTo>
                    <a:lnTo>
                      <a:pt x="350" y="102"/>
                    </a:lnTo>
                    <a:lnTo>
                      <a:pt x="413" y="90"/>
                    </a:lnTo>
                    <a:lnTo>
                      <a:pt x="477" y="87"/>
                    </a:lnTo>
                    <a:lnTo>
                      <a:pt x="541" y="80"/>
                    </a:lnTo>
                    <a:lnTo>
                      <a:pt x="605" y="76"/>
                    </a:lnTo>
                    <a:lnTo>
                      <a:pt x="668" y="71"/>
                    </a:lnTo>
                    <a:lnTo>
                      <a:pt x="732" y="66"/>
                    </a:lnTo>
                    <a:lnTo>
                      <a:pt x="796" y="59"/>
                    </a:lnTo>
                    <a:lnTo>
                      <a:pt x="860" y="47"/>
                    </a:lnTo>
                    <a:lnTo>
                      <a:pt x="924" y="40"/>
                    </a:lnTo>
                    <a:lnTo>
                      <a:pt x="987" y="31"/>
                    </a:lnTo>
                    <a:lnTo>
                      <a:pt x="1051" y="21"/>
                    </a:lnTo>
                    <a:lnTo>
                      <a:pt x="1115" y="9"/>
                    </a:lnTo>
                    <a:lnTo>
                      <a:pt x="1179" y="0"/>
                    </a:lnTo>
                  </a:path>
                </a:pathLst>
              </a:custGeom>
              <a:noFill/>
              <a:ln w="19050" cap="flat">
                <a:solidFill>
                  <a:srgbClr val="00FFFF"/>
                </a:solidFill>
                <a:prstDash val="solid"/>
                <a:miter lim="800000"/>
                <a:headEnd/>
                <a:tailEnd/>
              </a:ln>
            </p:spPr>
            <p:txBody>
              <a:bodyPr>
                <a:prstTxWarp prst="textNoShape">
                  <a:avLst/>
                </a:prstTxWarp>
              </a:bodyPr>
              <a:lstStyle/>
              <a:p>
                <a:endParaRPr lang="es-ES_tradnl"/>
              </a:p>
            </p:txBody>
          </p:sp>
          <p:sp>
            <p:nvSpPr>
              <p:cNvPr id="306552" name="Freeform 376"/>
              <p:cNvSpPr>
                <a:spLocks/>
              </p:cNvSpPr>
              <p:nvPr/>
            </p:nvSpPr>
            <p:spPr bwMode="auto">
              <a:xfrm>
                <a:off x="1418" y="2672"/>
                <a:ext cx="59" cy="60"/>
              </a:xfrm>
              <a:custGeom>
                <a:avLst/>
                <a:gdLst/>
                <a:ahLst/>
                <a:cxnLst>
                  <a:cxn ang="0">
                    <a:pos x="26" y="14"/>
                  </a:cxn>
                  <a:cxn ang="0">
                    <a:pos x="26" y="9"/>
                  </a:cxn>
                  <a:cxn ang="0">
                    <a:pos x="23" y="7"/>
                  </a:cxn>
                  <a:cxn ang="0">
                    <a:pos x="21" y="4"/>
                  </a:cxn>
                  <a:cxn ang="0">
                    <a:pos x="19" y="2"/>
                  </a:cxn>
                  <a:cxn ang="0">
                    <a:pos x="16" y="0"/>
                  </a:cxn>
                  <a:cxn ang="0">
                    <a:pos x="12" y="0"/>
                  </a:cxn>
                  <a:cxn ang="0">
                    <a:pos x="9" y="0"/>
                  </a:cxn>
                  <a:cxn ang="0">
                    <a:pos x="7" y="2"/>
                  </a:cxn>
                  <a:cxn ang="0">
                    <a:pos x="4" y="4"/>
                  </a:cxn>
                  <a:cxn ang="0">
                    <a:pos x="2" y="7"/>
                  </a:cxn>
                  <a:cxn ang="0">
                    <a:pos x="0" y="9"/>
                  </a:cxn>
                  <a:cxn ang="0">
                    <a:pos x="0" y="14"/>
                  </a:cxn>
                  <a:cxn ang="0">
                    <a:pos x="0" y="16"/>
                  </a:cxn>
                  <a:cxn ang="0">
                    <a:pos x="2" y="19"/>
                  </a:cxn>
                  <a:cxn ang="0">
                    <a:pos x="4" y="21"/>
                  </a:cxn>
                  <a:cxn ang="0">
                    <a:pos x="7" y="23"/>
                  </a:cxn>
                  <a:cxn ang="0">
                    <a:pos x="9" y="26"/>
                  </a:cxn>
                  <a:cxn ang="0">
                    <a:pos x="12" y="26"/>
                  </a:cxn>
                  <a:cxn ang="0">
                    <a:pos x="16" y="26"/>
                  </a:cxn>
                  <a:cxn ang="0">
                    <a:pos x="19" y="23"/>
                  </a:cxn>
                  <a:cxn ang="0">
                    <a:pos x="21" y="21"/>
                  </a:cxn>
                  <a:cxn ang="0">
                    <a:pos x="23" y="19"/>
                  </a:cxn>
                  <a:cxn ang="0">
                    <a:pos x="26" y="16"/>
                  </a:cxn>
                  <a:cxn ang="0">
                    <a:pos x="26" y="14"/>
                  </a:cxn>
                </a:cxnLst>
                <a:rect l="0" t="0" r="r" b="b"/>
                <a:pathLst>
                  <a:path w="26" h="26">
                    <a:moveTo>
                      <a:pt x="26" y="14"/>
                    </a:moveTo>
                    <a:lnTo>
                      <a:pt x="26" y="9"/>
                    </a:lnTo>
                    <a:lnTo>
                      <a:pt x="23" y="7"/>
                    </a:lnTo>
                    <a:lnTo>
                      <a:pt x="21" y="4"/>
                    </a:lnTo>
                    <a:lnTo>
                      <a:pt x="19" y="2"/>
                    </a:lnTo>
                    <a:lnTo>
                      <a:pt x="16" y="0"/>
                    </a:lnTo>
                    <a:lnTo>
                      <a:pt x="12" y="0"/>
                    </a:lnTo>
                    <a:lnTo>
                      <a:pt x="9" y="0"/>
                    </a:lnTo>
                    <a:lnTo>
                      <a:pt x="7" y="2"/>
                    </a:lnTo>
                    <a:lnTo>
                      <a:pt x="4" y="4"/>
                    </a:lnTo>
                    <a:lnTo>
                      <a:pt x="2" y="7"/>
                    </a:lnTo>
                    <a:lnTo>
                      <a:pt x="0" y="9"/>
                    </a:lnTo>
                    <a:lnTo>
                      <a:pt x="0" y="14"/>
                    </a:lnTo>
                    <a:lnTo>
                      <a:pt x="0" y="16"/>
                    </a:lnTo>
                    <a:lnTo>
                      <a:pt x="2" y="19"/>
                    </a:lnTo>
                    <a:lnTo>
                      <a:pt x="4" y="21"/>
                    </a:lnTo>
                    <a:lnTo>
                      <a:pt x="7" y="23"/>
                    </a:lnTo>
                    <a:lnTo>
                      <a:pt x="9" y="26"/>
                    </a:lnTo>
                    <a:lnTo>
                      <a:pt x="12" y="26"/>
                    </a:lnTo>
                    <a:lnTo>
                      <a:pt x="16" y="26"/>
                    </a:lnTo>
                    <a:lnTo>
                      <a:pt x="19" y="23"/>
                    </a:lnTo>
                    <a:lnTo>
                      <a:pt x="21" y="21"/>
                    </a:lnTo>
                    <a:lnTo>
                      <a:pt x="23" y="19"/>
                    </a:lnTo>
                    <a:lnTo>
                      <a:pt x="26" y="16"/>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553" name="Freeform 377"/>
              <p:cNvSpPr>
                <a:spLocks/>
              </p:cNvSpPr>
              <p:nvPr/>
            </p:nvSpPr>
            <p:spPr bwMode="auto">
              <a:xfrm>
                <a:off x="1562" y="2649"/>
                <a:ext cx="59" cy="60"/>
              </a:xfrm>
              <a:custGeom>
                <a:avLst/>
                <a:gdLst/>
                <a:ahLst/>
                <a:cxnLst>
                  <a:cxn ang="0">
                    <a:pos x="26" y="14"/>
                  </a:cxn>
                  <a:cxn ang="0">
                    <a:pos x="26" y="10"/>
                  </a:cxn>
                  <a:cxn ang="0">
                    <a:pos x="23" y="7"/>
                  </a:cxn>
                  <a:cxn ang="0">
                    <a:pos x="21" y="5"/>
                  </a:cxn>
                  <a:cxn ang="0">
                    <a:pos x="18" y="3"/>
                  </a:cxn>
                  <a:cxn ang="0">
                    <a:pos x="16" y="0"/>
                  </a:cxn>
                  <a:cxn ang="0">
                    <a:pos x="11" y="0"/>
                  </a:cxn>
                  <a:cxn ang="0">
                    <a:pos x="9" y="0"/>
                  </a:cxn>
                  <a:cxn ang="0">
                    <a:pos x="7" y="3"/>
                  </a:cxn>
                  <a:cxn ang="0">
                    <a:pos x="2" y="5"/>
                  </a:cxn>
                  <a:cxn ang="0">
                    <a:pos x="2" y="7"/>
                  </a:cxn>
                  <a:cxn ang="0">
                    <a:pos x="0" y="10"/>
                  </a:cxn>
                  <a:cxn ang="0">
                    <a:pos x="0" y="14"/>
                  </a:cxn>
                  <a:cxn ang="0">
                    <a:pos x="0" y="17"/>
                  </a:cxn>
                  <a:cxn ang="0">
                    <a:pos x="2" y="19"/>
                  </a:cxn>
                  <a:cxn ang="0">
                    <a:pos x="2" y="24"/>
                  </a:cxn>
                  <a:cxn ang="0">
                    <a:pos x="7" y="24"/>
                  </a:cxn>
                  <a:cxn ang="0">
                    <a:pos x="9" y="26"/>
                  </a:cxn>
                  <a:cxn ang="0">
                    <a:pos x="11" y="26"/>
                  </a:cxn>
                  <a:cxn ang="0">
                    <a:pos x="16" y="26"/>
                  </a:cxn>
                  <a:cxn ang="0">
                    <a:pos x="18" y="24"/>
                  </a:cxn>
                  <a:cxn ang="0">
                    <a:pos x="21" y="24"/>
                  </a:cxn>
                  <a:cxn ang="0">
                    <a:pos x="23" y="19"/>
                  </a:cxn>
                  <a:cxn ang="0">
                    <a:pos x="26" y="17"/>
                  </a:cxn>
                  <a:cxn ang="0">
                    <a:pos x="26" y="14"/>
                  </a:cxn>
                </a:cxnLst>
                <a:rect l="0" t="0" r="r" b="b"/>
                <a:pathLst>
                  <a:path w="26" h="26">
                    <a:moveTo>
                      <a:pt x="26" y="14"/>
                    </a:moveTo>
                    <a:lnTo>
                      <a:pt x="26" y="10"/>
                    </a:lnTo>
                    <a:lnTo>
                      <a:pt x="23" y="7"/>
                    </a:lnTo>
                    <a:lnTo>
                      <a:pt x="21" y="5"/>
                    </a:lnTo>
                    <a:lnTo>
                      <a:pt x="18" y="3"/>
                    </a:lnTo>
                    <a:lnTo>
                      <a:pt x="16" y="0"/>
                    </a:lnTo>
                    <a:lnTo>
                      <a:pt x="11" y="0"/>
                    </a:lnTo>
                    <a:lnTo>
                      <a:pt x="9" y="0"/>
                    </a:lnTo>
                    <a:lnTo>
                      <a:pt x="7" y="3"/>
                    </a:lnTo>
                    <a:lnTo>
                      <a:pt x="2" y="5"/>
                    </a:lnTo>
                    <a:lnTo>
                      <a:pt x="2" y="7"/>
                    </a:lnTo>
                    <a:lnTo>
                      <a:pt x="0" y="10"/>
                    </a:lnTo>
                    <a:lnTo>
                      <a:pt x="0" y="14"/>
                    </a:lnTo>
                    <a:lnTo>
                      <a:pt x="0" y="17"/>
                    </a:lnTo>
                    <a:lnTo>
                      <a:pt x="2" y="19"/>
                    </a:lnTo>
                    <a:lnTo>
                      <a:pt x="2" y="24"/>
                    </a:lnTo>
                    <a:lnTo>
                      <a:pt x="7" y="24"/>
                    </a:lnTo>
                    <a:lnTo>
                      <a:pt x="9" y="26"/>
                    </a:lnTo>
                    <a:lnTo>
                      <a:pt x="11" y="26"/>
                    </a:lnTo>
                    <a:lnTo>
                      <a:pt x="16" y="26"/>
                    </a:lnTo>
                    <a:lnTo>
                      <a:pt x="18" y="24"/>
                    </a:lnTo>
                    <a:lnTo>
                      <a:pt x="21" y="24"/>
                    </a:lnTo>
                    <a:lnTo>
                      <a:pt x="23" y="19"/>
                    </a:lnTo>
                    <a:lnTo>
                      <a:pt x="26" y="17"/>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554" name="Freeform 378"/>
              <p:cNvSpPr>
                <a:spLocks/>
              </p:cNvSpPr>
              <p:nvPr/>
            </p:nvSpPr>
            <p:spPr bwMode="auto">
              <a:xfrm>
                <a:off x="1418" y="2672"/>
                <a:ext cx="59" cy="60"/>
              </a:xfrm>
              <a:custGeom>
                <a:avLst/>
                <a:gdLst/>
                <a:ahLst/>
                <a:cxnLst>
                  <a:cxn ang="0">
                    <a:pos x="26" y="14"/>
                  </a:cxn>
                  <a:cxn ang="0">
                    <a:pos x="26" y="9"/>
                  </a:cxn>
                  <a:cxn ang="0">
                    <a:pos x="23" y="7"/>
                  </a:cxn>
                  <a:cxn ang="0">
                    <a:pos x="21" y="4"/>
                  </a:cxn>
                  <a:cxn ang="0">
                    <a:pos x="19" y="2"/>
                  </a:cxn>
                  <a:cxn ang="0">
                    <a:pos x="16" y="0"/>
                  </a:cxn>
                  <a:cxn ang="0">
                    <a:pos x="12" y="0"/>
                  </a:cxn>
                  <a:cxn ang="0">
                    <a:pos x="9" y="0"/>
                  </a:cxn>
                  <a:cxn ang="0">
                    <a:pos x="7" y="2"/>
                  </a:cxn>
                  <a:cxn ang="0">
                    <a:pos x="4" y="4"/>
                  </a:cxn>
                  <a:cxn ang="0">
                    <a:pos x="2" y="7"/>
                  </a:cxn>
                  <a:cxn ang="0">
                    <a:pos x="0" y="9"/>
                  </a:cxn>
                  <a:cxn ang="0">
                    <a:pos x="0" y="14"/>
                  </a:cxn>
                  <a:cxn ang="0">
                    <a:pos x="0" y="16"/>
                  </a:cxn>
                  <a:cxn ang="0">
                    <a:pos x="2" y="19"/>
                  </a:cxn>
                  <a:cxn ang="0">
                    <a:pos x="4" y="21"/>
                  </a:cxn>
                  <a:cxn ang="0">
                    <a:pos x="7" y="23"/>
                  </a:cxn>
                  <a:cxn ang="0">
                    <a:pos x="9" y="26"/>
                  </a:cxn>
                  <a:cxn ang="0">
                    <a:pos x="12" y="26"/>
                  </a:cxn>
                  <a:cxn ang="0">
                    <a:pos x="16" y="26"/>
                  </a:cxn>
                  <a:cxn ang="0">
                    <a:pos x="19" y="23"/>
                  </a:cxn>
                  <a:cxn ang="0">
                    <a:pos x="21" y="21"/>
                  </a:cxn>
                  <a:cxn ang="0">
                    <a:pos x="23" y="19"/>
                  </a:cxn>
                  <a:cxn ang="0">
                    <a:pos x="26" y="16"/>
                  </a:cxn>
                  <a:cxn ang="0">
                    <a:pos x="26" y="14"/>
                  </a:cxn>
                </a:cxnLst>
                <a:rect l="0" t="0" r="r" b="b"/>
                <a:pathLst>
                  <a:path w="26" h="26">
                    <a:moveTo>
                      <a:pt x="26" y="14"/>
                    </a:moveTo>
                    <a:lnTo>
                      <a:pt x="26" y="9"/>
                    </a:lnTo>
                    <a:lnTo>
                      <a:pt x="23" y="7"/>
                    </a:lnTo>
                    <a:lnTo>
                      <a:pt x="21" y="4"/>
                    </a:lnTo>
                    <a:lnTo>
                      <a:pt x="19" y="2"/>
                    </a:lnTo>
                    <a:lnTo>
                      <a:pt x="16" y="0"/>
                    </a:lnTo>
                    <a:lnTo>
                      <a:pt x="12" y="0"/>
                    </a:lnTo>
                    <a:lnTo>
                      <a:pt x="9" y="0"/>
                    </a:lnTo>
                    <a:lnTo>
                      <a:pt x="7" y="2"/>
                    </a:lnTo>
                    <a:lnTo>
                      <a:pt x="4" y="4"/>
                    </a:lnTo>
                    <a:lnTo>
                      <a:pt x="2" y="7"/>
                    </a:lnTo>
                    <a:lnTo>
                      <a:pt x="0" y="9"/>
                    </a:lnTo>
                    <a:lnTo>
                      <a:pt x="0" y="14"/>
                    </a:lnTo>
                    <a:lnTo>
                      <a:pt x="0" y="16"/>
                    </a:lnTo>
                    <a:lnTo>
                      <a:pt x="2" y="19"/>
                    </a:lnTo>
                    <a:lnTo>
                      <a:pt x="4" y="21"/>
                    </a:lnTo>
                    <a:lnTo>
                      <a:pt x="7" y="23"/>
                    </a:lnTo>
                    <a:lnTo>
                      <a:pt x="9" y="26"/>
                    </a:lnTo>
                    <a:lnTo>
                      <a:pt x="12" y="26"/>
                    </a:lnTo>
                    <a:lnTo>
                      <a:pt x="16" y="26"/>
                    </a:lnTo>
                    <a:lnTo>
                      <a:pt x="19" y="23"/>
                    </a:lnTo>
                    <a:lnTo>
                      <a:pt x="21" y="21"/>
                    </a:lnTo>
                    <a:lnTo>
                      <a:pt x="23" y="19"/>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55" name="Freeform 379"/>
              <p:cNvSpPr>
                <a:spLocks/>
              </p:cNvSpPr>
              <p:nvPr/>
            </p:nvSpPr>
            <p:spPr bwMode="auto">
              <a:xfrm>
                <a:off x="1705" y="2633"/>
                <a:ext cx="59" cy="60"/>
              </a:xfrm>
              <a:custGeom>
                <a:avLst/>
                <a:gdLst/>
                <a:ahLst/>
                <a:cxnLst>
                  <a:cxn ang="0">
                    <a:pos x="26" y="14"/>
                  </a:cxn>
                  <a:cxn ang="0">
                    <a:pos x="26" y="10"/>
                  </a:cxn>
                  <a:cxn ang="0">
                    <a:pos x="24" y="7"/>
                  </a:cxn>
                  <a:cxn ang="0">
                    <a:pos x="22" y="5"/>
                  </a:cxn>
                  <a:cxn ang="0">
                    <a:pos x="19" y="3"/>
                  </a:cxn>
                  <a:cxn ang="0">
                    <a:pos x="17" y="0"/>
                  </a:cxn>
                  <a:cxn ang="0">
                    <a:pos x="12" y="0"/>
                  </a:cxn>
                  <a:cxn ang="0">
                    <a:pos x="10" y="0"/>
                  </a:cxn>
                  <a:cxn ang="0">
                    <a:pos x="7" y="3"/>
                  </a:cxn>
                  <a:cxn ang="0">
                    <a:pos x="3" y="5"/>
                  </a:cxn>
                  <a:cxn ang="0">
                    <a:pos x="3" y="7"/>
                  </a:cxn>
                  <a:cxn ang="0">
                    <a:pos x="0" y="10"/>
                  </a:cxn>
                  <a:cxn ang="0">
                    <a:pos x="0" y="14"/>
                  </a:cxn>
                  <a:cxn ang="0">
                    <a:pos x="0" y="17"/>
                  </a:cxn>
                  <a:cxn ang="0">
                    <a:pos x="3" y="19"/>
                  </a:cxn>
                  <a:cxn ang="0">
                    <a:pos x="3" y="24"/>
                  </a:cxn>
                  <a:cxn ang="0">
                    <a:pos x="7" y="24"/>
                  </a:cxn>
                  <a:cxn ang="0">
                    <a:pos x="10" y="26"/>
                  </a:cxn>
                  <a:cxn ang="0">
                    <a:pos x="12" y="26"/>
                  </a:cxn>
                  <a:cxn ang="0">
                    <a:pos x="17" y="26"/>
                  </a:cxn>
                  <a:cxn ang="0">
                    <a:pos x="19" y="24"/>
                  </a:cxn>
                  <a:cxn ang="0">
                    <a:pos x="22" y="24"/>
                  </a:cxn>
                  <a:cxn ang="0">
                    <a:pos x="24" y="19"/>
                  </a:cxn>
                  <a:cxn ang="0">
                    <a:pos x="26" y="17"/>
                  </a:cxn>
                  <a:cxn ang="0">
                    <a:pos x="26" y="14"/>
                  </a:cxn>
                </a:cxnLst>
                <a:rect l="0" t="0" r="r" b="b"/>
                <a:pathLst>
                  <a:path w="26" h="26">
                    <a:moveTo>
                      <a:pt x="26" y="14"/>
                    </a:moveTo>
                    <a:lnTo>
                      <a:pt x="26" y="10"/>
                    </a:lnTo>
                    <a:lnTo>
                      <a:pt x="24" y="7"/>
                    </a:lnTo>
                    <a:lnTo>
                      <a:pt x="22" y="5"/>
                    </a:lnTo>
                    <a:lnTo>
                      <a:pt x="19" y="3"/>
                    </a:lnTo>
                    <a:lnTo>
                      <a:pt x="17" y="0"/>
                    </a:lnTo>
                    <a:lnTo>
                      <a:pt x="12" y="0"/>
                    </a:lnTo>
                    <a:lnTo>
                      <a:pt x="10" y="0"/>
                    </a:lnTo>
                    <a:lnTo>
                      <a:pt x="7" y="3"/>
                    </a:lnTo>
                    <a:lnTo>
                      <a:pt x="3" y="5"/>
                    </a:lnTo>
                    <a:lnTo>
                      <a:pt x="3" y="7"/>
                    </a:lnTo>
                    <a:lnTo>
                      <a:pt x="0" y="10"/>
                    </a:lnTo>
                    <a:lnTo>
                      <a:pt x="0" y="14"/>
                    </a:lnTo>
                    <a:lnTo>
                      <a:pt x="0" y="17"/>
                    </a:lnTo>
                    <a:lnTo>
                      <a:pt x="3" y="19"/>
                    </a:lnTo>
                    <a:lnTo>
                      <a:pt x="3" y="24"/>
                    </a:lnTo>
                    <a:lnTo>
                      <a:pt x="7" y="24"/>
                    </a:lnTo>
                    <a:lnTo>
                      <a:pt x="10" y="26"/>
                    </a:lnTo>
                    <a:lnTo>
                      <a:pt x="12" y="26"/>
                    </a:lnTo>
                    <a:lnTo>
                      <a:pt x="17" y="26"/>
                    </a:lnTo>
                    <a:lnTo>
                      <a:pt x="19" y="24"/>
                    </a:lnTo>
                    <a:lnTo>
                      <a:pt x="22" y="24"/>
                    </a:lnTo>
                    <a:lnTo>
                      <a:pt x="24" y="19"/>
                    </a:lnTo>
                    <a:lnTo>
                      <a:pt x="26" y="17"/>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556" name="Freeform 380"/>
              <p:cNvSpPr>
                <a:spLocks/>
              </p:cNvSpPr>
              <p:nvPr/>
            </p:nvSpPr>
            <p:spPr bwMode="auto">
              <a:xfrm>
                <a:off x="1562" y="2649"/>
                <a:ext cx="59" cy="60"/>
              </a:xfrm>
              <a:custGeom>
                <a:avLst/>
                <a:gdLst/>
                <a:ahLst/>
                <a:cxnLst>
                  <a:cxn ang="0">
                    <a:pos x="26" y="14"/>
                  </a:cxn>
                  <a:cxn ang="0">
                    <a:pos x="26" y="10"/>
                  </a:cxn>
                  <a:cxn ang="0">
                    <a:pos x="23" y="7"/>
                  </a:cxn>
                  <a:cxn ang="0">
                    <a:pos x="21" y="5"/>
                  </a:cxn>
                  <a:cxn ang="0">
                    <a:pos x="18" y="3"/>
                  </a:cxn>
                  <a:cxn ang="0">
                    <a:pos x="16" y="0"/>
                  </a:cxn>
                  <a:cxn ang="0">
                    <a:pos x="11" y="0"/>
                  </a:cxn>
                  <a:cxn ang="0">
                    <a:pos x="9" y="0"/>
                  </a:cxn>
                  <a:cxn ang="0">
                    <a:pos x="7" y="3"/>
                  </a:cxn>
                  <a:cxn ang="0">
                    <a:pos x="2" y="5"/>
                  </a:cxn>
                  <a:cxn ang="0">
                    <a:pos x="2" y="7"/>
                  </a:cxn>
                  <a:cxn ang="0">
                    <a:pos x="0" y="10"/>
                  </a:cxn>
                  <a:cxn ang="0">
                    <a:pos x="0" y="14"/>
                  </a:cxn>
                  <a:cxn ang="0">
                    <a:pos x="0" y="17"/>
                  </a:cxn>
                  <a:cxn ang="0">
                    <a:pos x="2" y="19"/>
                  </a:cxn>
                  <a:cxn ang="0">
                    <a:pos x="2" y="24"/>
                  </a:cxn>
                  <a:cxn ang="0">
                    <a:pos x="7" y="24"/>
                  </a:cxn>
                  <a:cxn ang="0">
                    <a:pos x="9" y="26"/>
                  </a:cxn>
                  <a:cxn ang="0">
                    <a:pos x="11" y="26"/>
                  </a:cxn>
                  <a:cxn ang="0">
                    <a:pos x="16" y="26"/>
                  </a:cxn>
                  <a:cxn ang="0">
                    <a:pos x="18" y="24"/>
                  </a:cxn>
                  <a:cxn ang="0">
                    <a:pos x="21" y="24"/>
                  </a:cxn>
                  <a:cxn ang="0">
                    <a:pos x="23" y="19"/>
                  </a:cxn>
                  <a:cxn ang="0">
                    <a:pos x="26" y="17"/>
                  </a:cxn>
                  <a:cxn ang="0">
                    <a:pos x="26" y="14"/>
                  </a:cxn>
                </a:cxnLst>
                <a:rect l="0" t="0" r="r" b="b"/>
                <a:pathLst>
                  <a:path w="26" h="26">
                    <a:moveTo>
                      <a:pt x="26" y="14"/>
                    </a:moveTo>
                    <a:lnTo>
                      <a:pt x="26" y="10"/>
                    </a:lnTo>
                    <a:lnTo>
                      <a:pt x="23" y="7"/>
                    </a:lnTo>
                    <a:lnTo>
                      <a:pt x="21" y="5"/>
                    </a:lnTo>
                    <a:lnTo>
                      <a:pt x="18" y="3"/>
                    </a:lnTo>
                    <a:lnTo>
                      <a:pt x="16" y="0"/>
                    </a:lnTo>
                    <a:lnTo>
                      <a:pt x="11" y="0"/>
                    </a:lnTo>
                    <a:lnTo>
                      <a:pt x="9" y="0"/>
                    </a:lnTo>
                    <a:lnTo>
                      <a:pt x="7" y="3"/>
                    </a:lnTo>
                    <a:lnTo>
                      <a:pt x="2" y="5"/>
                    </a:lnTo>
                    <a:lnTo>
                      <a:pt x="2" y="7"/>
                    </a:lnTo>
                    <a:lnTo>
                      <a:pt x="0" y="10"/>
                    </a:lnTo>
                    <a:lnTo>
                      <a:pt x="0" y="14"/>
                    </a:lnTo>
                    <a:lnTo>
                      <a:pt x="0" y="17"/>
                    </a:lnTo>
                    <a:lnTo>
                      <a:pt x="2" y="19"/>
                    </a:lnTo>
                    <a:lnTo>
                      <a:pt x="2" y="24"/>
                    </a:lnTo>
                    <a:lnTo>
                      <a:pt x="7" y="24"/>
                    </a:lnTo>
                    <a:lnTo>
                      <a:pt x="9" y="26"/>
                    </a:lnTo>
                    <a:lnTo>
                      <a:pt x="11" y="26"/>
                    </a:lnTo>
                    <a:lnTo>
                      <a:pt x="16" y="26"/>
                    </a:lnTo>
                    <a:lnTo>
                      <a:pt x="18" y="24"/>
                    </a:lnTo>
                    <a:lnTo>
                      <a:pt x="21" y="24"/>
                    </a:lnTo>
                    <a:lnTo>
                      <a:pt x="23" y="19"/>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57" name="Freeform 381"/>
              <p:cNvSpPr>
                <a:spLocks/>
              </p:cNvSpPr>
              <p:nvPr/>
            </p:nvSpPr>
            <p:spPr bwMode="auto">
              <a:xfrm>
                <a:off x="1850" y="2621"/>
                <a:ext cx="58" cy="67"/>
              </a:xfrm>
              <a:custGeom>
                <a:avLst/>
                <a:gdLst/>
                <a:ahLst/>
                <a:cxnLst>
                  <a:cxn ang="0">
                    <a:pos x="26" y="15"/>
                  </a:cxn>
                  <a:cxn ang="0">
                    <a:pos x="26" y="10"/>
                  </a:cxn>
                  <a:cxn ang="0">
                    <a:pos x="24" y="8"/>
                  </a:cxn>
                  <a:cxn ang="0">
                    <a:pos x="21" y="5"/>
                  </a:cxn>
                  <a:cxn ang="0">
                    <a:pos x="19" y="3"/>
                  </a:cxn>
                  <a:cxn ang="0">
                    <a:pos x="17" y="0"/>
                  </a:cxn>
                  <a:cxn ang="0">
                    <a:pos x="12" y="0"/>
                  </a:cxn>
                  <a:cxn ang="0">
                    <a:pos x="10" y="0"/>
                  </a:cxn>
                  <a:cxn ang="0">
                    <a:pos x="7" y="3"/>
                  </a:cxn>
                  <a:cxn ang="0">
                    <a:pos x="2" y="5"/>
                  </a:cxn>
                  <a:cxn ang="0">
                    <a:pos x="2" y="8"/>
                  </a:cxn>
                  <a:cxn ang="0">
                    <a:pos x="0" y="10"/>
                  </a:cxn>
                  <a:cxn ang="0">
                    <a:pos x="0" y="15"/>
                  </a:cxn>
                  <a:cxn ang="0">
                    <a:pos x="0" y="17"/>
                  </a:cxn>
                  <a:cxn ang="0">
                    <a:pos x="2" y="22"/>
                  </a:cxn>
                  <a:cxn ang="0">
                    <a:pos x="2" y="24"/>
                  </a:cxn>
                  <a:cxn ang="0">
                    <a:pos x="7" y="26"/>
                  </a:cxn>
                  <a:cxn ang="0">
                    <a:pos x="10" y="26"/>
                  </a:cxn>
                  <a:cxn ang="0">
                    <a:pos x="12" y="29"/>
                  </a:cxn>
                  <a:cxn ang="0">
                    <a:pos x="17" y="26"/>
                  </a:cxn>
                  <a:cxn ang="0">
                    <a:pos x="19" y="26"/>
                  </a:cxn>
                  <a:cxn ang="0">
                    <a:pos x="21" y="24"/>
                  </a:cxn>
                  <a:cxn ang="0">
                    <a:pos x="24" y="22"/>
                  </a:cxn>
                  <a:cxn ang="0">
                    <a:pos x="26" y="17"/>
                  </a:cxn>
                  <a:cxn ang="0">
                    <a:pos x="26" y="15"/>
                  </a:cxn>
                </a:cxnLst>
                <a:rect l="0" t="0" r="r" b="b"/>
                <a:pathLst>
                  <a:path w="26" h="29">
                    <a:moveTo>
                      <a:pt x="26" y="15"/>
                    </a:moveTo>
                    <a:lnTo>
                      <a:pt x="26" y="10"/>
                    </a:lnTo>
                    <a:lnTo>
                      <a:pt x="24" y="8"/>
                    </a:lnTo>
                    <a:lnTo>
                      <a:pt x="21" y="5"/>
                    </a:lnTo>
                    <a:lnTo>
                      <a:pt x="19" y="3"/>
                    </a:lnTo>
                    <a:lnTo>
                      <a:pt x="17" y="0"/>
                    </a:lnTo>
                    <a:lnTo>
                      <a:pt x="12" y="0"/>
                    </a:lnTo>
                    <a:lnTo>
                      <a:pt x="10" y="0"/>
                    </a:lnTo>
                    <a:lnTo>
                      <a:pt x="7" y="3"/>
                    </a:lnTo>
                    <a:lnTo>
                      <a:pt x="2" y="5"/>
                    </a:lnTo>
                    <a:lnTo>
                      <a:pt x="2" y="8"/>
                    </a:lnTo>
                    <a:lnTo>
                      <a:pt x="0" y="10"/>
                    </a:lnTo>
                    <a:lnTo>
                      <a:pt x="0" y="15"/>
                    </a:lnTo>
                    <a:lnTo>
                      <a:pt x="0" y="17"/>
                    </a:lnTo>
                    <a:lnTo>
                      <a:pt x="2" y="22"/>
                    </a:lnTo>
                    <a:lnTo>
                      <a:pt x="2" y="24"/>
                    </a:lnTo>
                    <a:lnTo>
                      <a:pt x="7" y="26"/>
                    </a:lnTo>
                    <a:lnTo>
                      <a:pt x="10" y="26"/>
                    </a:lnTo>
                    <a:lnTo>
                      <a:pt x="12" y="29"/>
                    </a:lnTo>
                    <a:lnTo>
                      <a:pt x="17" y="26"/>
                    </a:lnTo>
                    <a:lnTo>
                      <a:pt x="19" y="26"/>
                    </a:lnTo>
                    <a:lnTo>
                      <a:pt x="21" y="24"/>
                    </a:lnTo>
                    <a:lnTo>
                      <a:pt x="24" y="22"/>
                    </a:lnTo>
                    <a:lnTo>
                      <a:pt x="26" y="17"/>
                    </a:lnTo>
                    <a:lnTo>
                      <a:pt x="26" y="15"/>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558" name="Freeform 382"/>
              <p:cNvSpPr>
                <a:spLocks/>
              </p:cNvSpPr>
              <p:nvPr/>
            </p:nvSpPr>
            <p:spPr bwMode="auto">
              <a:xfrm>
                <a:off x="1705" y="2633"/>
                <a:ext cx="59" cy="60"/>
              </a:xfrm>
              <a:custGeom>
                <a:avLst/>
                <a:gdLst/>
                <a:ahLst/>
                <a:cxnLst>
                  <a:cxn ang="0">
                    <a:pos x="26" y="14"/>
                  </a:cxn>
                  <a:cxn ang="0">
                    <a:pos x="26" y="10"/>
                  </a:cxn>
                  <a:cxn ang="0">
                    <a:pos x="24" y="7"/>
                  </a:cxn>
                  <a:cxn ang="0">
                    <a:pos x="22" y="5"/>
                  </a:cxn>
                  <a:cxn ang="0">
                    <a:pos x="19" y="3"/>
                  </a:cxn>
                  <a:cxn ang="0">
                    <a:pos x="17" y="0"/>
                  </a:cxn>
                  <a:cxn ang="0">
                    <a:pos x="12" y="0"/>
                  </a:cxn>
                  <a:cxn ang="0">
                    <a:pos x="10" y="0"/>
                  </a:cxn>
                  <a:cxn ang="0">
                    <a:pos x="7" y="3"/>
                  </a:cxn>
                  <a:cxn ang="0">
                    <a:pos x="3" y="5"/>
                  </a:cxn>
                  <a:cxn ang="0">
                    <a:pos x="3" y="7"/>
                  </a:cxn>
                  <a:cxn ang="0">
                    <a:pos x="0" y="10"/>
                  </a:cxn>
                  <a:cxn ang="0">
                    <a:pos x="0" y="14"/>
                  </a:cxn>
                  <a:cxn ang="0">
                    <a:pos x="0" y="17"/>
                  </a:cxn>
                  <a:cxn ang="0">
                    <a:pos x="3" y="19"/>
                  </a:cxn>
                  <a:cxn ang="0">
                    <a:pos x="3" y="24"/>
                  </a:cxn>
                  <a:cxn ang="0">
                    <a:pos x="7" y="24"/>
                  </a:cxn>
                  <a:cxn ang="0">
                    <a:pos x="10" y="26"/>
                  </a:cxn>
                  <a:cxn ang="0">
                    <a:pos x="12" y="26"/>
                  </a:cxn>
                  <a:cxn ang="0">
                    <a:pos x="17" y="26"/>
                  </a:cxn>
                  <a:cxn ang="0">
                    <a:pos x="19" y="24"/>
                  </a:cxn>
                  <a:cxn ang="0">
                    <a:pos x="22" y="24"/>
                  </a:cxn>
                  <a:cxn ang="0">
                    <a:pos x="24" y="19"/>
                  </a:cxn>
                  <a:cxn ang="0">
                    <a:pos x="26" y="17"/>
                  </a:cxn>
                  <a:cxn ang="0">
                    <a:pos x="26" y="14"/>
                  </a:cxn>
                </a:cxnLst>
                <a:rect l="0" t="0" r="r" b="b"/>
                <a:pathLst>
                  <a:path w="26" h="26">
                    <a:moveTo>
                      <a:pt x="26" y="14"/>
                    </a:moveTo>
                    <a:lnTo>
                      <a:pt x="26" y="10"/>
                    </a:lnTo>
                    <a:lnTo>
                      <a:pt x="24" y="7"/>
                    </a:lnTo>
                    <a:lnTo>
                      <a:pt x="22" y="5"/>
                    </a:lnTo>
                    <a:lnTo>
                      <a:pt x="19" y="3"/>
                    </a:lnTo>
                    <a:lnTo>
                      <a:pt x="17" y="0"/>
                    </a:lnTo>
                    <a:lnTo>
                      <a:pt x="12" y="0"/>
                    </a:lnTo>
                    <a:lnTo>
                      <a:pt x="10" y="0"/>
                    </a:lnTo>
                    <a:lnTo>
                      <a:pt x="7" y="3"/>
                    </a:lnTo>
                    <a:lnTo>
                      <a:pt x="3" y="5"/>
                    </a:lnTo>
                    <a:lnTo>
                      <a:pt x="3" y="7"/>
                    </a:lnTo>
                    <a:lnTo>
                      <a:pt x="0" y="10"/>
                    </a:lnTo>
                    <a:lnTo>
                      <a:pt x="0" y="14"/>
                    </a:lnTo>
                    <a:lnTo>
                      <a:pt x="0" y="17"/>
                    </a:lnTo>
                    <a:lnTo>
                      <a:pt x="3" y="19"/>
                    </a:lnTo>
                    <a:lnTo>
                      <a:pt x="3" y="24"/>
                    </a:lnTo>
                    <a:lnTo>
                      <a:pt x="7" y="24"/>
                    </a:lnTo>
                    <a:lnTo>
                      <a:pt x="10" y="26"/>
                    </a:lnTo>
                    <a:lnTo>
                      <a:pt x="12" y="26"/>
                    </a:lnTo>
                    <a:lnTo>
                      <a:pt x="17" y="26"/>
                    </a:lnTo>
                    <a:lnTo>
                      <a:pt x="19" y="24"/>
                    </a:lnTo>
                    <a:lnTo>
                      <a:pt x="22" y="24"/>
                    </a:lnTo>
                    <a:lnTo>
                      <a:pt x="24" y="19"/>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59" name="Freeform 383"/>
              <p:cNvSpPr>
                <a:spLocks/>
              </p:cNvSpPr>
              <p:nvPr/>
            </p:nvSpPr>
            <p:spPr bwMode="auto">
              <a:xfrm>
                <a:off x="1994" y="2617"/>
                <a:ext cx="59" cy="60"/>
              </a:xfrm>
              <a:custGeom>
                <a:avLst/>
                <a:gdLst/>
                <a:ahLst/>
                <a:cxnLst>
                  <a:cxn ang="0">
                    <a:pos x="26" y="14"/>
                  </a:cxn>
                  <a:cxn ang="0">
                    <a:pos x="26" y="10"/>
                  </a:cxn>
                  <a:cxn ang="0">
                    <a:pos x="24" y="7"/>
                  </a:cxn>
                  <a:cxn ang="0">
                    <a:pos x="21" y="5"/>
                  </a:cxn>
                  <a:cxn ang="0">
                    <a:pos x="19" y="2"/>
                  </a:cxn>
                  <a:cxn ang="0">
                    <a:pos x="16" y="0"/>
                  </a:cxn>
                  <a:cxn ang="0">
                    <a:pos x="12" y="0"/>
                  </a:cxn>
                  <a:cxn ang="0">
                    <a:pos x="9" y="0"/>
                  </a:cxn>
                  <a:cxn ang="0">
                    <a:pos x="7" y="2"/>
                  </a:cxn>
                  <a:cxn ang="0">
                    <a:pos x="2" y="5"/>
                  </a:cxn>
                  <a:cxn ang="0">
                    <a:pos x="2" y="7"/>
                  </a:cxn>
                  <a:cxn ang="0">
                    <a:pos x="0" y="10"/>
                  </a:cxn>
                  <a:cxn ang="0">
                    <a:pos x="0" y="14"/>
                  </a:cxn>
                  <a:cxn ang="0">
                    <a:pos x="0" y="17"/>
                  </a:cxn>
                  <a:cxn ang="0">
                    <a:pos x="2" y="21"/>
                  </a:cxn>
                  <a:cxn ang="0">
                    <a:pos x="2" y="24"/>
                  </a:cxn>
                  <a:cxn ang="0">
                    <a:pos x="7" y="26"/>
                  </a:cxn>
                  <a:cxn ang="0">
                    <a:pos x="9" y="26"/>
                  </a:cxn>
                  <a:cxn ang="0">
                    <a:pos x="12" y="26"/>
                  </a:cxn>
                  <a:cxn ang="0">
                    <a:pos x="16" y="26"/>
                  </a:cxn>
                  <a:cxn ang="0">
                    <a:pos x="19" y="26"/>
                  </a:cxn>
                  <a:cxn ang="0">
                    <a:pos x="21" y="24"/>
                  </a:cxn>
                  <a:cxn ang="0">
                    <a:pos x="24" y="21"/>
                  </a:cxn>
                  <a:cxn ang="0">
                    <a:pos x="26" y="17"/>
                  </a:cxn>
                  <a:cxn ang="0">
                    <a:pos x="26" y="14"/>
                  </a:cxn>
                </a:cxnLst>
                <a:rect l="0" t="0" r="r" b="b"/>
                <a:pathLst>
                  <a:path w="26" h="26">
                    <a:moveTo>
                      <a:pt x="26" y="14"/>
                    </a:moveTo>
                    <a:lnTo>
                      <a:pt x="26" y="10"/>
                    </a:lnTo>
                    <a:lnTo>
                      <a:pt x="24" y="7"/>
                    </a:lnTo>
                    <a:lnTo>
                      <a:pt x="21" y="5"/>
                    </a:lnTo>
                    <a:lnTo>
                      <a:pt x="19" y="2"/>
                    </a:lnTo>
                    <a:lnTo>
                      <a:pt x="16" y="0"/>
                    </a:lnTo>
                    <a:lnTo>
                      <a:pt x="12" y="0"/>
                    </a:lnTo>
                    <a:lnTo>
                      <a:pt x="9" y="0"/>
                    </a:lnTo>
                    <a:lnTo>
                      <a:pt x="7" y="2"/>
                    </a:lnTo>
                    <a:lnTo>
                      <a:pt x="2" y="5"/>
                    </a:lnTo>
                    <a:lnTo>
                      <a:pt x="2" y="7"/>
                    </a:lnTo>
                    <a:lnTo>
                      <a:pt x="0" y="10"/>
                    </a:lnTo>
                    <a:lnTo>
                      <a:pt x="0" y="14"/>
                    </a:lnTo>
                    <a:lnTo>
                      <a:pt x="0" y="17"/>
                    </a:lnTo>
                    <a:lnTo>
                      <a:pt x="2" y="21"/>
                    </a:lnTo>
                    <a:lnTo>
                      <a:pt x="2" y="24"/>
                    </a:lnTo>
                    <a:lnTo>
                      <a:pt x="7" y="26"/>
                    </a:lnTo>
                    <a:lnTo>
                      <a:pt x="9" y="26"/>
                    </a:lnTo>
                    <a:lnTo>
                      <a:pt x="12" y="26"/>
                    </a:lnTo>
                    <a:lnTo>
                      <a:pt x="16" y="26"/>
                    </a:lnTo>
                    <a:lnTo>
                      <a:pt x="19" y="26"/>
                    </a:lnTo>
                    <a:lnTo>
                      <a:pt x="21" y="24"/>
                    </a:lnTo>
                    <a:lnTo>
                      <a:pt x="24" y="21"/>
                    </a:lnTo>
                    <a:lnTo>
                      <a:pt x="26" y="17"/>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560" name="Freeform 384"/>
              <p:cNvSpPr>
                <a:spLocks/>
              </p:cNvSpPr>
              <p:nvPr/>
            </p:nvSpPr>
            <p:spPr bwMode="auto">
              <a:xfrm>
                <a:off x="1850" y="2621"/>
                <a:ext cx="58" cy="67"/>
              </a:xfrm>
              <a:custGeom>
                <a:avLst/>
                <a:gdLst/>
                <a:ahLst/>
                <a:cxnLst>
                  <a:cxn ang="0">
                    <a:pos x="26" y="15"/>
                  </a:cxn>
                  <a:cxn ang="0">
                    <a:pos x="26" y="10"/>
                  </a:cxn>
                  <a:cxn ang="0">
                    <a:pos x="24" y="8"/>
                  </a:cxn>
                  <a:cxn ang="0">
                    <a:pos x="21" y="5"/>
                  </a:cxn>
                  <a:cxn ang="0">
                    <a:pos x="19" y="3"/>
                  </a:cxn>
                  <a:cxn ang="0">
                    <a:pos x="17" y="0"/>
                  </a:cxn>
                  <a:cxn ang="0">
                    <a:pos x="12" y="0"/>
                  </a:cxn>
                  <a:cxn ang="0">
                    <a:pos x="10" y="0"/>
                  </a:cxn>
                  <a:cxn ang="0">
                    <a:pos x="7" y="3"/>
                  </a:cxn>
                  <a:cxn ang="0">
                    <a:pos x="2" y="5"/>
                  </a:cxn>
                  <a:cxn ang="0">
                    <a:pos x="2" y="8"/>
                  </a:cxn>
                  <a:cxn ang="0">
                    <a:pos x="0" y="10"/>
                  </a:cxn>
                  <a:cxn ang="0">
                    <a:pos x="0" y="15"/>
                  </a:cxn>
                  <a:cxn ang="0">
                    <a:pos x="0" y="17"/>
                  </a:cxn>
                  <a:cxn ang="0">
                    <a:pos x="2" y="22"/>
                  </a:cxn>
                  <a:cxn ang="0">
                    <a:pos x="2" y="24"/>
                  </a:cxn>
                  <a:cxn ang="0">
                    <a:pos x="7" y="26"/>
                  </a:cxn>
                  <a:cxn ang="0">
                    <a:pos x="10" y="26"/>
                  </a:cxn>
                  <a:cxn ang="0">
                    <a:pos x="12" y="29"/>
                  </a:cxn>
                  <a:cxn ang="0">
                    <a:pos x="17" y="26"/>
                  </a:cxn>
                  <a:cxn ang="0">
                    <a:pos x="19" y="26"/>
                  </a:cxn>
                  <a:cxn ang="0">
                    <a:pos x="21" y="24"/>
                  </a:cxn>
                  <a:cxn ang="0">
                    <a:pos x="24" y="22"/>
                  </a:cxn>
                  <a:cxn ang="0">
                    <a:pos x="26" y="17"/>
                  </a:cxn>
                  <a:cxn ang="0">
                    <a:pos x="26" y="15"/>
                  </a:cxn>
                </a:cxnLst>
                <a:rect l="0" t="0" r="r" b="b"/>
                <a:pathLst>
                  <a:path w="26" h="29">
                    <a:moveTo>
                      <a:pt x="26" y="15"/>
                    </a:moveTo>
                    <a:lnTo>
                      <a:pt x="26" y="10"/>
                    </a:lnTo>
                    <a:lnTo>
                      <a:pt x="24" y="8"/>
                    </a:lnTo>
                    <a:lnTo>
                      <a:pt x="21" y="5"/>
                    </a:lnTo>
                    <a:lnTo>
                      <a:pt x="19" y="3"/>
                    </a:lnTo>
                    <a:lnTo>
                      <a:pt x="17" y="0"/>
                    </a:lnTo>
                    <a:lnTo>
                      <a:pt x="12" y="0"/>
                    </a:lnTo>
                    <a:lnTo>
                      <a:pt x="10" y="0"/>
                    </a:lnTo>
                    <a:lnTo>
                      <a:pt x="7" y="3"/>
                    </a:lnTo>
                    <a:lnTo>
                      <a:pt x="2" y="5"/>
                    </a:lnTo>
                    <a:lnTo>
                      <a:pt x="2" y="8"/>
                    </a:lnTo>
                    <a:lnTo>
                      <a:pt x="0" y="10"/>
                    </a:lnTo>
                    <a:lnTo>
                      <a:pt x="0" y="15"/>
                    </a:lnTo>
                    <a:lnTo>
                      <a:pt x="0" y="17"/>
                    </a:lnTo>
                    <a:lnTo>
                      <a:pt x="2" y="22"/>
                    </a:lnTo>
                    <a:lnTo>
                      <a:pt x="2" y="24"/>
                    </a:lnTo>
                    <a:lnTo>
                      <a:pt x="7" y="26"/>
                    </a:lnTo>
                    <a:lnTo>
                      <a:pt x="10" y="26"/>
                    </a:lnTo>
                    <a:lnTo>
                      <a:pt x="12" y="29"/>
                    </a:lnTo>
                    <a:lnTo>
                      <a:pt x="17" y="26"/>
                    </a:lnTo>
                    <a:lnTo>
                      <a:pt x="19" y="26"/>
                    </a:lnTo>
                    <a:lnTo>
                      <a:pt x="21" y="24"/>
                    </a:lnTo>
                    <a:lnTo>
                      <a:pt x="24" y="22"/>
                    </a:lnTo>
                    <a:lnTo>
                      <a:pt x="26" y="17"/>
                    </a:lnTo>
                    <a:lnTo>
                      <a:pt x="26" y="15"/>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61" name="Freeform 385"/>
              <p:cNvSpPr>
                <a:spLocks/>
              </p:cNvSpPr>
              <p:nvPr/>
            </p:nvSpPr>
            <p:spPr bwMode="auto">
              <a:xfrm>
                <a:off x="2139" y="2605"/>
                <a:ext cx="59" cy="60"/>
              </a:xfrm>
              <a:custGeom>
                <a:avLst/>
                <a:gdLst/>
                <a:ahLst/>
                <a:cxnLst>
                  <a:cxn ang="0">
                    <a:pos x="26" y="15"/>
                  </a:cxn>
                  <a:cxn ang="0">
                    <a:pos x="26" y="10"/>
                  </a:cxn>
                  <a:cxn ang="0">
                    <a:pos x="23" y="7"/>
                  </a:cxn>
                  <a:cxn ang="0">
                    <a:pos x="21" y="5"/>
                  </a:cxn>
                  <a:cxn ang="0">
                    <a:pos x="19" y="3"/>
                  </a:cxn>
                  <a:cxn ang="0">
                    <a:pos x="16" y="0"/>
                  </a:cxn>
                  <a:cxn ang="0">
                    <a:pos x="12" y="0"/>
                  </a:cxn>
                  <a:cxn ang="0">
                    <a:pos x="9" y="0"/>
                  </a:cxn>
                  <a:cxn ang="0">
                    <a:pos x="7" y="3"/>
                  </a:cxn>
                  <a:cxn ang="0">
                    <a:pos x="2" y="5"/>
                  </a:cxn>
                  <a:cxn ang="0">
                    <a:pos x="2" y="7"/>
                  </a:cxn>
                  <a:cxn ang="0">
                    <a:pos x="0" y="10"/>
                  </a:cxn>
                  <a:cxn ang="0">
                    <a:pos x="0" y="15"/>
                  </a:cxn>
                  <a:cxn ang="0">
                    <a:pos x="0" y="17"/>
                  </a:cxn>
                  <a:cxn ang="0">
                    <a:pos x="2" y="22"/>
                  </a:cxn>
                  <a:cxn ang="0">
                    <a:pos x="2" y="24"/>
                  </a:cxn>
                  <a:cxn ang="0">
                    <a:pos x="7" y="26"/>
                  </a:cxn>
                  <a:cxn ang="0">
                    <a:pos x="9" y="26"/>
                  </a:cxn>
                  <a:cxn ang="0">
                    <a:pos x="12" y="26"/>
                  </a:cxn>
                  <a:cxn ang="0">
                    <a:pos x="16" y="26"/>
                  </a:cxn>
                  <a:cxn ang="0">
                    <a:pos x="19" y="26"/>
                  </a:cxn>
                  <a:cxn ang="0">
                    <a:pos x="21" y="24"/>
                  </a:cxn>
                  <a:cxn ang="0">
                    <a:pos x="23" y="22"/>
                  </a:cxn>
                  <a:cxn ang="0">
                    <a:pos x="26" y="17"/>
                  </a:cxn>
                  <a:cxn ang="0">
                    <a:pos x="26" y="15"/>
                  </a:cxn>
                </a:cxnLst>
                <a:rect l="0" t="0" r="r" b="b"/>
                <a:pathLst>
                  <a:path w="26" h="26">
                    <a:moveTo>
                      <a:pt x="26" y="15"/>
                    </a:moveTo>
                    <a:lnTo>
                      <a:pt x="26" y="10"/>
                    </a:lnTo>
                    <a:lnTo>
                      <a:pt x="23" y="7"/>
                    </a:lnTo>
                    <a:lnTo>
                      <a:pt x="21" y="5"/>
                    </a:lnTo>
                    <a:lnTo>
                      <a:pt x="19" y="3"/>
                    </a:lnTo>
                    <a:lnTo>
                      <a:pt x="16" y="0"/>
                    </a:lnTo>
                    <a:lnTo>
                      <a:pt x="12" y="0"/>
                    </a:lnTo>
                    <a:lnTo>
                      <a:pt x="9" y="0"/>
                    </a:lnTo>
                    <a:lnTo>
                      <a:pt x="7" y="3"/>
                    </a:lnTo>
                    <a:lnTo>
                      <a:pt x="2" y="5"/>
                    </a:lnTo>
                    <a:lnTo>
                      <a:pt x="2" y="7"/>
                    </a:lnTo>
                    <a:lnTo>
                      <a:pt x="0" y="10"/>
                    </a:lnTo>
                    <a:lnTo>
                      <a:pt x="0" y="15"/>
                    </a:lnTo>
                    <a:lnTo>
                      <a:pt x="0" y="17"/>
                    </a:lnTo>
                    <a:lnTo>
                      <a:pt x="2" y="22"/>
                    </a:lnTo>
                    <a:lnTo>
                      <a:pt x="2" y="24"/>
                    </a:lnTo>
                    <a:lnTo>
                      <a:pt x="7" y="26"/>
                    </a:lnTo>
                    <a:lnTo>
                      <a:pt x="9" y="26"/>
                    </a:lnTo>
                    <a:lnTo>
                      <a:pt x="12" y="26"/>
                    </a:lnTo>
                    <a:lnTo>
                      <a:pt x="16" y="26"/>
                    </a:lnTo>
                    <a:lnTo>
                      <a:pt x="19" y="26"/>
                    </a:lnTo>
                    <a:lnTo>
                      <a:pt x="21" y="24"/>
                    </a:lnTo>
                    <a:lnTo>
                      <a:pt x="23" y="22"/>
                    </a:lnTo>
                    <a:lnTo>
                      <a:pt x="26" y="17"/>
                    </a:lnTo>
                    <a:lnTo>
                      <a:pt x="26" y="15"/>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562" name="Freeform 386"/>
              <p:cNvSpPr>
                <a:spLocks/>
              </p:cNvSpPr>
              <p:nvPr/>
            </p:nvSpPr>
            <p:spPr bwMode="auto">
              <a:xfrm>
                <a:off x="1994" y="2617"/>
                <a:ext cx="59" cy="60"/>
              </a:xfrm>
              <a:custGeom>
                <a:avLst/>
                <a:gdLst/>
                <a:ahLst/>
                <a:cxnLst>
                  <a:cxn ang="0">
                    <a:pos x="26" y="14"/>
                  </a:cxn>
                  <a:cxn ang="0">
                    <a:pos x="26" y="10"/>
                  </a:cxn>
                  <a:cxn ang="0">
                    <a:pos x="24" y="7"/>
                  </a:cxn>
                  <a:cxn ang="0">
                    <a:pos x="21" y="5"/>
                  </a:cxn>
                  <a:cxn ang="0">
                    <a:pos x="19" y="2"/>
                  </a:cxn>
                  <a:cxn ang="0">
                    <a:pos x="16" y="0"/>
                  </a:cxn>
                  <a:cxn ang="0">
                    <a:pos x="12" y="0"/>
                  </a:cxn>
                  <a:cxn ang="0">
                    <a:pos x="9" y="0"/>
                  </a:cxn>
                  <a:cxn ang="0">
                    <a:pos x="7" y="2"/>
                  </a:cxn>
                  <a:cxn ang="0">
                    <a:pos x="2" y="5"/>
                  </a:cxn>
                  <a:cxn ang="0">
                    <a:pos x="2" y="7"/>
                  </a:cxn>
                  <a:cxn ang="0">
                    <a:pos x="0" y="10"/>
                  </a:cxn>
                  <a:cxn ang="0">
                    <a:pos x="0" y="14"/>
                  </a:cxn>
                  <a:cxn ang="0">
                    <a:pos x="0" y="17"/>
                  </a:cxn>
                  <a:cxn ang="0">
                    <a:pos x="2" y="21"/>
                  </a:cxn>
                  <a:cxn ang="0">
                    <a:pos x="2" y="24"/>
                  </a:cxn>
                  <a:cxn ang="0">
                    <a:pos x="7" y="26"/>
                  </a:cxn>
                  <a:cxn ang="0">
                    <a:pos x="9" y="26"/>
                  </a:cxn>
                  <a:cxn ang="0">
                    <a:pos x="12" y="26"/>
                  </a:cxn>
                  <a:cxn ang="0">
                    <a:pos x="16" y="26"/>
                  </a:cxn>
                  <a:cxn ang="0">
                    <a:pos x="19" y="26"/>
                  </a:cxn>
                  <a:cxn ang="0">
                    <a:pos x="21" y="24"/>
                  </a:cxn>
                  <a:cxn ang="0">
                    <a:pos x="24" y="21"/>
                  </a:cxn>
                  <a:cxn ang="0">
                    <a:pos x="26" y="17"/>
                  </a:cxn>
                  <a:cxn ang="0">
                    <a:pos x="26" y="14"/>
                  </a:cxn>
                </a:cxnLst>
                <a:rect l="0" t="0" r="r" b="b"/>
                <a:pathLst>
                  <a:path w="26" h="26">
                    <a:moveTo>
                      <a:pt x="26" y="14"/>
                    </a:moveTo>
                    <a:lnTo>
                      <a:pt x="26" y="10"/>
                    </a:lnTo>
                    <a:lnTo>
                      <a:pt x="24" y="7"/>
                    </a:lnTo>
                    <a:lnTo>
                      <a:pt x="21" y="5"/>
                    </a:lnTo>
                    <a:lnTo>
                      <a:pt x="19" y="2"/>
                    </a:lnTo>
                    <a:lnTo>
                      <a:pt x="16" y="0"/>
                    </a:lnTo>
                    <a:lnTo>
                      <a:pt x="12" y="0"/>
                    </a:lnTo>
                    <a:lnTo>
                      <a:pt x="9" y="0"/>
                    </a:lnTo>
                    <a:lnTo>
                      <a:pt x="7" y="2"/>
                    </a:lnTo>
                    <a:lnTo>
                      <a:pt x="2" y="5"/>
                    </a:lnTo>
                    <a:lnTo>
                      <a:pt x="2" y="7"/>
                    </a:lnTo>
                    <a:lnTo>
                      <a:pt x="0" y="10"/>
                    </a:lnTo>
                    <a:lnTo>
                      <a:pt x="0" y="14"/>
                    </a:lnTo>
                    <a:lnTo>
                      <a:pt x="0" y="17"/>
                    </a:lnTo>
                    <a:lnTo>
                      <a:pt x="2" y="21"/>
                    </a:lnTo>
                    <a:lnTo>
                      <a:pt x="2" y="24"/>
                    </a:lnTo>
                    <a:lnTo>
                      <a:pt x="7" y="26"/>
                    </a:lnTo>
                    <a:lnTo>
                      <a:pt x="9" y="26"/>
                    </a:lnTo>
                    <a:lnTo>
                      <a:pt x="12" y="26"/>
                    </a:lnTo>
                    <a:lnTo>
                      <a:pt x="16" y="26"/>
                    </a:lnTo>
                    <a:lnTo>
                      <a:pt x="19" y="26"/>
                    </a:lnTo>
                    <a:lnTo>
                      <a:pt x="21" y="24"/>
                    </a:lnTo>
                    <a:lnTo>
                      <a:pt x="24" y="21"/>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63" name="Freeform 387"/>
              <p:cNvSpPr>
                <a:spLocks/>
              </p:cNvSpPr>
              <p:nvPr/>
            </p:nvSpPr>
            <p:spPr bwMode="auto">
              <a:xfrm>
                <a:off x="2281" y="2580"/>
                <a:ext cx="59" cy="60"/>
              </a:xfrm>
              <a:custGeom>
                <a:avLst/>
                <a:gdLst/>
                <a:ahLst/>
                <a:cxnLst>
                  <a:cxn ang="0">
                    <a:pos x="26" y="14"/>
                  </a:cxn>
                  <a:cxn ang="0">
                    <a:pos x="26" y="9"/>
                  </a:cxn>
                  <a:cxn ang="0">
                    <a:pos x="24" y="7"/>
                  </a:cxn>
                  <a:cxn ang="0">
                    <a:pos x="22" y="4"/>
                  </a:cxn>
                  <a:cxn ang="0">
                    <a:pos x="19" y="2"/>
                  </a:cxn>
                  <a:cxn ang="0">
                    <a:pos x="17" y="0"/>
                  </a:cxn>
                  <a:cxn ang="0">
                    <a:pos x="12" y="0"/>
                  </a:cxn>
                  <a:cxn ang="0">
                    <a:pos x="10" y="0"/>
                  </a:cxn>
                  <a:cxn ang="0">
                    <a:pos x="8" y="2"/>
                  </a:cxn>
                  <a:cxn ang="0">
                    <a:pos x="3" y="4"/>
                  </a:cxn>
                  <a:cxn ang="0">
                    <a:pos x="0" y="7"/>
                  </a:cxn>
                  <a:cxn ang="0">
                    <a:pos x="0" y="9"/>
                  </a:cxn>
                  <a:cxn ang="0">
                    <a:pos x="0" y="14"/>
                  </a:cxn>
                  <a:cxn ang="0">
                    <a:pos x="0" y="16"/>
                  </a:cxn>
                  <a:cxn ang="0">
                    <a:pos x="0" y="21"/>
                  </a:cxn>
                  <a:cxn ang="0">
                    <a:pos x="3" y="23"/>
                  </a:cxn>
                  <a:cxn ang="0">
                    <a:pos x="8"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4"/>
                    </a:lnTo>
                    <a:lnTo>
                      <a:pt x="19" y="2"/>
                    </a:lnTo>
                    <a:lnTo>
                      <a:pt x="17" y="0"/>
                    </a:lnTo>
                    <a:lnTo>
                      <a:pt x="12" y="0"/>
                    </a:lnTo>
                    <a:lnTo>
                      <a:pt x="10" y="0"/>
                    </a:lnTo>
                    <a:lnTo>
                      <a:pt x="8" y="2"/>
                    </a:lnTo>
                    <a:lnTo>
                      <a:pt x="3" y="4"/>
                    </a:lnTo>
                    <a:lnTo>
                      <a:pt x="0" y="7"/>
                    </a:lnTo>
                    <a:lnTo>
                      <a:pt x="0" y="9"/>
                    </a:lnTo>
                    <a:lnTo>
                      <a:pt x="0" y="14"/>
                    </a:lnTo>
                    <a:lnTo>
                      <a:pt x="0" y="16"/>
                    </a:lnTo>
                    <a:lnTo>
                      <a:pt x="0" y="21"/>
                    </a:lnTo>
                    <a:lnTo>
                      <a:pt x="3" y="23"/>
                    </a:lnTo>
                    <a:lnTo>
                      <a:pt x="8" y="26"/>
                    </a:lnTo>
                    <a:lnTo>
                      <a:pt x="10" y="26"/>
                    </a:lnTo>
                    <a:lnTo>
                      <a:pt x="12" y="26"/>
                    </a:lnTo>
                    <a:lnTo>
                      <a:pt x="17" y="26"/>
                    </a:lnTo>
                    <a:lnTo>
                      <a:pt x="19" y="26"/>
                    </a:lnTo>
                    <a:lnTo>
                      <a:pt x="22" y="23"/>
                    </a:lnTo>
                    <a:lnTo>
                      <a:pt x="24" y="21"/>
                    </a:lnTo>
                    <a:lnTo>
                      <a:pt x="26" y="16"/>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564" name="Freeform 388"/>
              <p:cNvSpPr>
                <a:spLocks/>
              </p:cNvSpPr>
              <p:nvPr/>
            </p:nvSpPr>
            <p:spPr bwMode="auto">
              <a:xfrm>
                <a:off x="2139" y="2605"/>
                <a:ext cx="59" cy="60"/>
              </a:xfrm>
              <a:custGeom>
                <a:avLst/>
                <a:gdLst/>
                <a:ahLst/>
                <a:cxnLst>
                  <a:cxn ang="0">
                    <a:pos x="26" y="15"/>
                  </a:cxn>
                  <a:cxn ang="0">
                    <a:pos x="26" y="10"/>
                  </a:cxn>
                  <a:cxn ang="0">
                    <a:pos x="23" y="7"/>
                  </a:cxn>
                  <a:cxn ang="0">
                    <a:pos x="21" y="5"/>
                  </a:cxn>
                  <a:cxn ang="0">
                    <a:pos x="19" y="3"/>
                  </a:cxn>
                  <a:cxn ang="0">
                    <a:pos x="16" y="0"/>
                  </a:cxn>
                  <a:cxn ang="0">
                    <a:pos x="12" y="0"/>
                  </a:cxn>
                  <a:cxn ang="0">
                    <a:pos x="9" y="0"/>
                  </a:cxn>
                  <a:cxn ang="0">
                    <a:pos x="7" y="3"/>
                  </a:cxn>
                  <a:cxn ang="0">
                    <a:pos x="2" y="5"/>
                  </a:cxn>
                  <a:cxn ang="0">
                    <a:pos x="2" y="7"/>
                  </a:cxn>
                  <a:cxn ang="0">
                    <a:pos x="0" y="10"/>
                  </a:cxn>
                  <a:cxn ang="0">
                    <a:pos x="0" y="15"/>
                  </a:cxn>
                  <a:cxn ang="0">
                    <a:pos x="0" y="17"/>
                  </a:cxn>
                  <a:cxn ang="0">
                    <a:pos x="2" y="22"/>
                  </a:cxn>
                  <a:cxn ang="0">
                    <a:pos x="2" y="24"/>
                  </a:cxn>
                  <a:cxn ang="0">
                    <a:pos x="7" y="26"/>
                  </a:cxn>
                  <a:cxn ang="0">
                    <a:pos x="9" y="26"/>
                  </a:cxn>
                  <a:cxn ang="0">
                    <a:pos x="12" y="26"/>
                  </a:cxn>
                  <a:cxn ang="0">
                    <a:pos x="16" y="26"/>
                  </a:cxn>
                  <a:cxn ang="0">
                    <a:pos x="19" y="26"/>
                  </a:cxn>
                  <a:cxn ang="0">
                    <a:pos x="21" y="24"/>
                  </a:cxn>
                  <a:cxn ang="0">
                    <a:pos x="23" y="22"/>
                  </a:cxn>
                  <a:cxn ang="0">
                    <a:pos x="26" y="17"/>
                  </a:cxn>
                  <a:cxn ang="0">
                    <a:pos x="26" y="15"/>
                  </a:cxn>
                </a:cxnLst>
                <a:rect l="0" t="0" r="r" b="b"/>
                <a:pathLst>
                  <a:path w="26" h="26">
                    <a:moveTo>
                      <a:pt x="26" y="15"/>
                    </a:moveTo>
                    <a:lnTo>
                      <a:pt x="26" y="10"/>
                    </a:lnTo>
                    <a:lnTo>
                      <a:pt x="23" y="7"/>
                    </a:lnTo>
                    <a:lnTo>
                      <a:pt x="21" y="5"/>
                    </a:lnTo>
                    <a:lnTo>
                      <a:pt x="19" y="3"/>
                    </a:lnTo>
                    <a:lnTo>
                      <a:pt x="16" y="0"/>
                    </a:lnTo>
                    <a:lnTo>
                      <a:pt x="12" y="0"/>
                    </a:lnTo>
                    <a:lnTo>
                      <a:pt x="9" y="0"/>
                    </a:lnTo>
                    <a:lnTo>
                      <a:pt x="7" y="3"/>
                    </a:lnTo>
                    <a:lnTo>
                      <a:pt x="2" y="5"/>
                    </a:lnTo>
                    <a:lnTo>
                      <a:pt x="2" y="7"/>
                    </a:lnTo>
                    <a:lnTo>
                      <a:pt x="0" y="10"/>
                    </a:lnTo>
                    <a:lnTo>
                      <a:pt x="0" y="15"/>
                    </a:lnTo>
                    <a:lnTo>
                      <a:pt x="0" y="17"/>
                    </a:lnTo>
                    <a:lnTo>
                      <a:pt x="2" y="22"/>
                    </a:lnTo>
                    <a:lnTo>
                      <a:pt x="2" y="24"/>
                    </a:lnTo>
                    <a:lnTo>
                      <a:pt x="7" y="26"/>
                    </a:lnTo>
                    <a:lnTo>
                      <a:pt x="9" y="26"/>
                    </a:lnTo>
                    <a:lnTo>
                      <a:pt x="12" y="26"/>
                    </a:lnTo>
                    <a:lnTo>
                      <a:pt x="16" y="26"/>
                    </a:lnTo>
                    <a:lnTo>
                      <a:pt x="19" y="26"/>
                    </a:lnTo>
                    <a:lnTo>
                      <a:pt x="21" y="24"/>
                    </a:lnTo>
                    <a:lnTo>
                      <a:pt x="23" y="22"/>
                    </a:lnTo>
                    <a:lnTo>
                      <a:pt x="26" y="17"/>
                    </a:lnTo>
                    <a:lnTo>
                      <a:pt x="26" y="15"/>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65" name="Freeform 389"/>
              <p:cNvSpPr>
                <a:spLocks/>
              </p:cNvSpPr>
              <p:nvPr/>
            </p:nvSpPr>
            <p:spPr bwMode="auto">
              <a:xfrm>
                <a:off x="2426" y="2580"/>
                <a:ext cx="59" cy="60"/>
              </a:xfrm>
              <a:custGeom>
                <a:avLst/>
                <a:gdLst/>
                <a:ahLst/>
                <a:cxnLst>
                  <a:cxn ang="0">
                    <a:pos x="26" y="11"/>
                  </a:cxn>
                  <a:cxn ang="0">
                    <a:pos x="26" y="9"/>
                  </a:cxn>
                  <a:cxn ang="0">
                    <a:pos x="24" y="7"/>
                  </a:cxn>
                  <a:cxn ang="0">
                    <a:pos x="22" y="2"/>
                  </a:cxn>
                  <a:cxn ang="0">
                    <a:pos x="19" y="2"/>
                  </a:cxn>
                  <a:cxn ang="0">
                    <a:pos x="17" y="0"/>
                  </a:cxn>
                  <a:cxn ang="0">
                    <a:pos x="12" y="0"/>
                  </a:cxn>
                  <a:cxn ang="0">
                    <a:pos x="10" y="0"/>
                  </a:cxn>
                  <a:cxn ang="0">
                    <a:pos x="7" y="2"/>
                  </a:cxn>
                  <a:cxn ang="0">
                    <a:pos x="3" y="2"/>
                  </a:cxn>
                  <a:cxn ang="0">
                    <a:pos x="0" y="7"/>
                  </a:cxn>
                  <a:cxn ang="0">
                    <a:pos x="0" y="9"/>
                  </a:cxn>
                  <a:cxn ang="0">
                    <a:pos x="0" y="11"/>
                  </a:cxn>
                  <a:cxn ang="0">
                    <a:pos x="0" y="16"/>
                  </a:cxn>
                  <a:cxn ang="0">
                    <a:pos x="0" y="18"/>
                  </a:cxn>
                  <a:cxn ang="0">
                    <a:pos x="3" y="21"/>
                  </a:cxn>
                  <a:cxn ang="0">
                    <a:pos x="7" y="23"/>
                  </a:cxn>
                  <a:cxn ang="0">
                    <a:pos x="10" y="26"/>
                  </a:cxn>
                  <a:cxn ang="0">
                    <a:pos x="12" y="26"/>
                  </a:cxn>
                  <a:cxn ang="0">
                    <a:pos x="17" y="26"/>
                  </a:cxn>
                  <a:cxn ang="0">
                    <a:pos x="19" y="23"/>
                  </a:cxn>
                  <a:cxn ang="0">
                    <a:pos x="22" y="21"/>
                  </a:cxn>
                  <a:cxn ang="0">
                    <a:pos x="24" y="18"/>
                  </a:cxn>
                  <a:cxn ang="0">
                    <a:pos x="26" y="16"/>
                  </a:cxn>
                  <a:cxn ang="0">
                    <a:pos x="26" y="11"/>
                  </a:cxn>
                </a:cxnLst>
                <a:rect l="0" t="0" r="r" b="b"/>
                <a:pathLst>
                  <a:path w="26" h="26">
                    <a:moveTo>
                      <a:pt x="26" y="11"/>
                    </a:moveTo>
                    <a:lnTo>
                      <a:pt x="26" y="9"/>
                    </a:lnTo>
                    <a:lnTo>
                      <a:pt x="24" y="7"/>
                    </a:lnTo>
                    <a:lnTo>
                      <a:pt x="22" y="2"/>
                    </a:lnTo>
                    <a:lnTo>
                      <a:pt x="19" y="2"/>
                    </a:lnTo>
                    <a:lnTo>
                      <a:pt x="17" y="0"/>
                    </a:lnTo>
                    <a:lnTo>
                      <a:pt x="12" y="0"/>
                    </a:lnTo>
                    <a:lnTo>
                      <a:pt x="10" y="0"/>
                    </a:lnTo>
                    <a:lnTo>
                      <a:pt x="7" y="2"/>
                    </a:lnTo>
                    <a:lnTo>
                      <a:pt x="3" y="2"/>
                    </a:lnTo>
                    <a:lnTo>
                      <a:pt x="0" y="7"/>
                    </a:lnTo>
                    <a:lnTo>
                      <a:pt x="0" y="9"/>
                    </a:lnTo>
                    <a:lnTo>
                      <a:pt x="0" y="11"/>
                    </a:lnTo>
                    <a:lnTo>
                      <a:pt x="0" y="16"/>
                    </a:lnTo>
                    <a:lnTo>
                      <a:pt x="0" y="18"/>
                    </a:lnTo>
                    <a:lnTo>
                      <a:pt x="3" y="21"/>
                    </a:lnTo>
                    <a:lnTo>
                      <a:pt x="7" y="23"/>
                    </a:lnTo>
                    <a:lnTo>
                      <a:pt x="10" y="26"/>
                    </a:lnTo>
                    <a:lnTo>
                      <a:pt x="12" y="26"/>
                    </a:lnTo>
                    <a:lnTo>
                      <a:pt x="17" y="26"/>
                    </a:lnTo>
                    <a:lnTo>
                      <a:pt x="19" y="23"/>
                    </a:lnTo>
                    <a:lnTo>
                      <a:pt x="22" y="21"/>
                    </a:lnTo>
                    <a:lnTo>
                      <a:pt x="24" y="18"/>
                    </a:lnTo>
                    <a:lnTo>
                      <a:pt x="26" y="16"/>
                    </a:lnTo>
                    <a:lnTo>
                      <a:pt x="26" y="11"/>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566" name="Freeform 390"/>
              <p:cNvSpPr>
                <a:spLocks/>
              </p:cNvSpPr>
              <p:nvPr/>
            </p:nvSpPr>
            <p:spPr bwMode="auto">
              <a:xfrm>
                <a:off x="2281" y="2580"/>
                <a:ext cx="59" cy="60"/>
              </a:xfrm>
              <a:custGeom>
                <a:avLst/>
                <a:gdLst/>
                <a:ahLst/>
                <a:cxnLst>
                  <a:cxn ang="0">
                    <a:pos x="26" y="14"/>
                  </a:cxn>
                  <a:cxn ang="0">
                    <a:pos x="26" y="9"/>
                  </a:cxn>
                  <a:cxn ang="0">
                    <a:pos x="24" y="7"/>
                  </a:cxn>
                  <a:cxn ang="0">
                    <a:pos x="22" y="4"/>
                  </a:cxn>
                  <a:cxn ang="0">
                    <a:pos x="19" y="2"/>
                  </a:cxn>
                  <a:cxn ang="0">
                    <a:pos x="17" y="0"/>
                  </a:cxn>
                  <a:cxn ang="0">
                    <a:pos x="12" y="0"/>
                  </a:cxn>
                  <a:cxn ang="0">
                    <a:pos x="10" y="0"/>
                  </a:cxn>
                  <a:cxn ang="0">
                    <a:pos x="8" y="2"/>
                  </a:cxn>
                  <a:cxn ang="0">
                    <a:pos x="3" y="4"/>
                  </a:cxn>
                  <a:cxn ang="0">
                    <a:pos x="0" y="7"/>
                  </a:cxn>
                  <a:cxn ang="0">
                    <a:pos x="0" y="9"/>
                  </a:cxn>
                  <a:cxn ang="0">
                    <a:pos x="0" y="14"/>
                  </a:cxn>
                  <a:cxn ang="0">
                    <a:pos x="0" y="16"/>
                  </a:cxn>
                  <a:cxn ang="0">
                    <a:pos x="0" y="21"/>
                  </a:cxn>
                  <a:cxn ang="0">
                    <a:pos x="3" y="23"/>
                  </a:cxn>
                  <a:cxn ang="0">
                    <a:pos x="8"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4"/>
                    </a:lnTo>
                    <a:lnTo>
                      <a:pt x="19" y="2"/>
                    </a:lnTo>
                    <a:lnTo>
                      <a:pt x="17" y="0"/>
                    </a:lnTo>
                    <a:lnTo>
                      <a:pt x="12" y="0"/>
                    </a:lnTo>
                    <a:lnTo>
                      <a:pt x="10" y="0"/>
                    </a:lnTo>
                    <a:lnTo>
                      <a:pt x="8" y="2"/>
                    </a:lnTo>
                    <a:lnTo>
                      <a:pt x="3" y="4"/>
                    </a:lnTo>
                    <a:lnTo>
                      <a:pt x="0" y="7"/>
                    </a:lnTo>
                    <a:lnTo>
                      <a:pt x="0" y="9"/>
                    </a:lnTo>
                    <a:lnTo>
                      <a:pt x="0" y="14"/>
                    </a:lnTo>
                    <a:lnTo>
                      <a:pt x="0" y="16"/>
                    </a:lnTo>
                    <a:lnTo>
                      <a:pt x="0" y="21"/>
                    </a:lnTo>
                    <a:lnTo>
                      <a:pt x="3" y="23"/>
                    </a:lnTo>
                    <a:lnTo>
                      <a:pt x="8" y="26"/>
                    </a:lnTo>
                    <a:lnTo>
                      <a:pt x="10" y="26"/>
                    </a:lnTo>
                    <a:lnTo>
                      <a:pt x="12" y="26"/>
                    </a:lnTo>
                    <a:lnTo>
                      <a:pt x="17" y="26"/>
                    </a:lnTo>
                    <a:lnTo>
                      <a:pt x="19" y="26"/>
                    </a:lnTo>
                    <a:lnTo>
                      <a:pt x="22"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67" name="Freeform 391"/>
              <p:cNvSpPr>
                <a:spLocks/>
              </p:cNvSpPr>
              <p:nvPr/>
            </p:nvSpPr>
            <p:spPr bwMode="auto">
              <a:xfrm>
                <a:off x="2571" y="2561"/>
                <a:ext cx="59" cy="60"/>
              </a:xfrm>
              <a:custGeom>
                <a:avLst/>
                <a:gdLst/>
                <a:ahLst/>
                <a:cxnLst>
                  <a:cxn ang="0">
                    <a:pos x="26" y="12"/>
                  </a:cxn>
                  <a:cxn ang="0">
                    <a:pos x="26" y="10"/>
                  </a:cxn>
                  <a:cxn ang="0">
                    <a:pos x="24" y="5"/>
                  </a:cxn>
                  <a:cxn ang="0">
                    <a:pos x="21" y="3"/>
                  </a:cxn>
                  <a:cxn ang="0">
                    <a:pos x="19" y="0"/>
                  </a:cxn>
                  <a:cxn ang="0">
                    <a:pos x="17" y="0"/>
                  </a:cxn>
                  <a:cxn ang="0">
                    <a:pos x="12" y="0"/>
                  </a:cxn>
                  <a:cxn ang="0">
                    <a:pos x="10" y="0"/>
                  </a:cxn>
                  <a:cxn ang="0">
                    <a:pos x="7" y="0"/>
                  </a:cxn>
                  <a:cxn ang="0">
                    <a:pos x="2" y="3"/>
                  </a:cxn>
                  <a:cxn ang="0">
                    <a:pos x="0" y="5"/>
                  </a:cxn>
                  <a:cxn ang="0">
                    <a:pos x="0" y="10"/>
                  </a:cxn>
                  <a:cxn ang="0">
                    <a:pos x="0" y="12"/>
                  </a:cxn>
                  <a:cxn ang="0">
                    <a:pos x="0" y="17"/>
                  </a:cxn>
                  <a:cxn ang="0">
                    <a:pos x="0" y="19"/>
                  </a:cxn>
                  <a:cxn ang="0">
                    <a:pos x="2" y="22"/>
                  </a:cxn>
                  <a:cxn ang="0">
                    <a:pos x="7" y="24"/>
                  </a:cxn>
                  <a:cxn ang="0">
                    <a:pos x="10" y="26"/>
                  </a:cxn>
                  <a:cxn ang="0">
                    <a:pos x="12" y="26"/>
                  </a:cxn>
                  <a:cxn ang="0">
                    <a:pos x="17" y="26"/>
                  </a:cxn>
                  <a:cxn ang="0">
                    <a:pos x="19" y="24"/>
                  </a:cxn>
                  <a:cxn ang="0">
                    <a:pos x="21" y="22"/>
                  </a:cxn>
                  <a:cxn ang="0">
                    <a:pos x="24" y="19"/>
                  </a:cxn>
                  <a:cxn ang="0">
                    <a:pos x="26" y="17"/>
                  </a:cxn>
                  <a:cxn ang="0">
                    <a:pos x="26" y="12"/>
                  </a:cxn>
                </a:cxnLst>
                <a:rect l="0" t="0" r="r" b="b"/>
                <a:pathLst>
                  <a:path w="26" h="26">
                    <a:moveTo>
                      <a:pt x="26" y="12"/>
                    </a:moveTo>
                    <a:lnTo>
                      <a:pt x="26" y="10"/>
                    </a:lnTo>
                    <a:lnTo>
                      <a:pt x="24" y="5"/>
                    </a:lnTo>
                    <a:lnTo>
                      <a:pt x="21" y="3"/>
                    </a:lnTo>
                    <a:lnTo>
                      <a:pt x="19" y="0"/>
                    </a:lnTo>
                    <a:lnTo>
                      <a:pt x="17" y="0"/>
                    </a:lnTo>
                    <a:lnTo>
                      <a:pt x="12" y="0"/>
                    </a:lnTo>
                    <a:lnTo>
                      <a:pt x="10" y="0"/>
                    </a:lnTo>
                    <a:lnTo>
                      <a:pt x="7" y="0"/>
                    </a:lnTo>
                    <a:lnTo>
                      <a:pt x="2" y="3"/>
                    </a:lnTo>
                    <a:lnTo>
                      <a:pt x="0" y="5"/>
                    </a:lnTo>
                    <a:lnTo>
                      <a:pt x="0" y="10"/>
                    </a:lnTo>
                    <a:lnTo>
                      <a:pt x="0" y="12"/>
                    </a:lnTo>
                    <a:lnTo>
                      <a:pt x="0" y="17"/>
                    </a:lnTo>
                    <a:lnTo>
                      <a:pt x="0" y="19"/>
                    </a:lnTo>
                    <a:lnTo>
                      <a:pt x="2" y="22"/>
                    </a:lnTo>
                    <a:lnTo>
                      <a:pt x="7" y="24"/>
                    </a:lnTo>
                    <a:lnTo>
                      <a:pt x="10" y="26"/>
                    </a:lnTo>
                    <a:lnTo>
                      <a:pt x="12" y="26"/>
                    </a:lnTo>
                    <a:lnTo>
                      <a:pt x="17" y="26"/>
                    </a:lnTo>
                    <a:lnTo>
                      <a:pt x="19" y="24"/>
                    </a:lnTo>
                    <a:lnTo>
                      <a:pt x="21" y="22"/>
                    </a:lnTo>
                    <a:lnTo>
                      <a:pt x="24" y="19"/>
                    </a:lnTo>
                    <a:lnTo>
                      <a:pt x="26" y="17"/>
                    </a:lnTo>
                    <a:lnTo>
                      <a:pt x="26" y="12"/>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568" name="Freeform 392"/>
              <p:cNvSpPr>
                <a:spLocks/>
              </p:cNvSpPr>
              <p:nvPr/>
            </p:nvSpPr>
            <p:spPr bwMode="auto">
              <a:xfrm>
                <a:off x="2426" y="2580"/>
                <a:ext cx="59" cy="60"/>
              </a:xfrm>
              <a:custGeom>
                <a:avLst/>
                <a:gdLst/>
                <a:ahLst/>
                <a:cxnLst>
                  <a:cxn ang="0">
                    <a:pos x="26" y="11"/>
                  </a:cxn>
                  <a:cxn ang="0">
                    <a:pos x="26" y="9"/>
                  </a:cxn>
                  <a:cxn ang="0">
                    <a:pos x="24" y="7"/>
                  </a:cxn>
                  <a:cxn ang="0">
                    <a:pos x="22" y="2"/>
                  </a:cxn>
                  <a:cxn ang="0">
                    <a:pos x="19" y="2"/>
                  </a:cxn>
                  <a:cxn ang="0">
                    <a:pos x="17" y="0"/>
                  </a:cxn>
                  <a:cxn ang="0">
                    <a:pos x="12" y="0"/>
                  </a:cxn>
                  <a:cxn ang="0">
                    <a:pos x="10" y="0"/>
                  </a:cxn>
                  <a:cxn ang="0">
                    <a:pos x="7" y="2"/>
                  </a:cxn>
                  <a:cxn ang="0">
                    <a:pos x="3" y="2"/>
                  </a:cxn>
                  <a:cxn ang="0">
                    <a:pos x="0" y="7"/>
                  </a:cxn>
                  <a:cxn ang="0">
                    <a:pos x="0" y="9"/>
                  </a:cxn>
                  <a:cxn ang="0">
                    <a:pos x="0" y="11"/>
                  </a:cxn>
                  <a:cxn ang="0">
                    <a:pos x="0" y="16"/>
                  </a:cxn>
                  <a:cxn ang="0">
                    <a:pos x="0" y="18"/>
                  </a:cxn>
                  <a:cxn ang="0">
                    <a:pos x="3" y="21"/>
                  </a:cxn>
                  <a:cxn ang="0">
                    <a:pos x="7" y="23"/>
                  </a:cxn>
                  <a:cxn ang="0">
                    <a:pos x="10" y="26"/>
                  </a:cxn>
                  <a:cxn ang="0">
                    <a:pos x="12" y="26"/>
                  </a:cxn>
                  <a:cxn ang="0">
                    <a:pos x="17" y="26"/>
                  </a:cxn>
                  <a:cxn ang="0">
                    <a:pos x="19" y="23"/>
                  </a:cxn>
                  <a:cxn ang="0">
                    <a:pos x="22" y="21"/>
                  </a:cxn>
                  <a:cxn ang="0">
                    <a:pos x="24" y="18"/>
                  </a:cxn>
                  <a:cxn ang="0">
                    <a:pos x="26" y="16"/>
                  </a:cxn>
                  <a:cxn ang="0">
                    <a:pos x="26" y="11"/>
                  </a:cxn>
                </a:cxnLst>
                <a:rect l="0" t="0" r="r" b="b"/>
                <a:pathLst>
                  <a:path w="26" h="26">
                    <a:moveTo>
                      <a:pt x="26" y="11"/>
                    </a:moveTo>
                    <a:lnTo>
                      <a:pt x="26" y="9"/>
                    </a:lnTo>
                    <a:lnTo>
                      <a:pt x="24" y="7"/>
                    </a:lnTo>
                    <a:lnTo>
                      <a:pt x="22" y="2"/>
                    </a:lnTo>
                    <a:lnTo>
                      <a:pt x="19" y="2"/>
                    </a:lnTo>
                    <a:lnTo>
                      <a:pt x="17" y="0"/>
                    </a:lnTo>
                    <a:lnTo>
                      <a:pt x="12" y="0"/>
                    </a:lnTo>
                    <a:lnTo>
                      <a:pt x="10" y="0"/>
                    </a:lnTo>
                    <a:lnTo>
                      <a:pt x="7" y="2"/>
                    </a:lnTo>
                    <a:lnTo>
                      <a:pt x="3" y="2"/>
                    </a:lnTo>
                    <a:lnTo>
                      <a:pt x="0" y="7"/>
                    </a:lnTo>
                    <a:lnTo>
                      <a:pt x="0" y="9"/>
                    </a:lnTo>
                    <a:lnTo>
                      <a:pt x="0" y="11"/>
                    </a:lnTo>
                    <a:lnTo>
                      <a:pt x="0" y="16"/>
                    </a:lnTo>
                    <a:lnTo>
                      <a:pt x="0" y="18"/>
                    </a:lnTo>
                    <a:lnTo>
                      <a:pt x="3" y="21"/>
                    </a:lnTo>
                    <a:lnTo>
                      <a:pt x="7" y="23"/>
                    </a:lnTo>
                    <a:lnTo>
                      <a:pt x="10" y="26"/>
                    </a:lnTo>
                    <a:lnTo>
                      <a:pt x="12" y="26"/>
                    </a:lnTo>
                    <a:lnTo>
                      <a:pt x="17" y="26"/>
                    </a:lnTo>
                    <a:lnTo>
                      <a:pt x="19" y="23"/>
                    </a:lnTo>
                    <a:lnTo>
                      <a:pt x="22" y="21"/>
                    </a:lnTo>
                    <a:lnTo>
                      <a:pt x="24" y="18"/>
                    </a:lnTo>
                    <a:lnTo>
                      <a:pt x="26" y="16"/>
                    </a:lnTo>
                    <a:lnTo>
                      <a:pt x="26" y="11"/>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69" name="Freeform 393"/>
              <p:cNvSpPr>
                <a:spLocks/>
              </p:cNvSpPr>
              <p:nvPr/>
            </p:nvSpPr>
            <p:spPr bwMode="auto">
              <a:xfrm>
                <a:off x="2715" y="2545"/>
                <a:ext cx="59" cy="60"/>
              </a:xfrm>
              <a:custGeom>
                <a:avLst/>
                <a:gdLst/>
                <a:ahLst/>
                <a:cxnLst>
                  <a:cxn ang="0">
                    <a:pos x="26" y="15"/>
                  </a:cxn>
                  <a:cxn ang="0">
                    <a:pos x="26" y="10"/>
                  </a:cxn>
                  <a:cxn ang="0">
                    <a:pos x="23" y="7"/>
                  </a:cxn>
                  <a:cxn ang="0">
                    <a:pos x="21" y="5"/>
                  </a:cxn>
                  <a:cxn ang="0">
                    <a:pos x="19" y="3"/>
                  </a:cxn>
                  <a:cxn ang="0">
                    <a:pos x="16" y="0"/>
                  </a:cxn>
                  <a:cxn ang="0">
                    <a:pos x="12" y="0"/>
                  </a:cxn>
                  <a:cxn ang="0">
                    <a:pos x="9" y="0"/>
                  </a:cxn>
                  <a:cxn ang="0">
                    <a:pos x="5" y="3"/>
                  </a:cxn>
                  <a:cxn ang="0">
                    <a:pos x="2" y="5"/>
                  </a:cxn>
                  <a:cxn ang="0">
                    <a:pos x="0" y="7"/>
                  </a:cxn>
                  <a:cxn ang="0">
                    <a:pos x="0" y="10"/>
                  </a:cxn>
                  <a:cxn ang="0">
                    <a:pos x="0" y="15"/>
                  </a:cxn>
                  <a:cxn ang="0">
                    <a:pos x="0" y="17"/>
                  </a:cxn>
                  <a:cxn ang="0">
                    <a:pos x="0" y="22"/>
                  </a:cxn>
                  <a:cxn ang="0">
                    <a:pos x="2" y="24"/>
                  </a:cxn>
                  <a:cxn ang="0">
                    <a:pos x="5" y="26"/>
                  </a:cxn>
                  <a:cxn ang="0">
                    <a:pos x="9" y="26"/>
                  </a:cxn>
                  <a:cxn ang="0">
                    <a:pos x="12" y="26"/>
                  </a:cxn>
                  <a:cxn ang="0">
                    <a:pos x="16" y="26"/>
                  </a:cxn>
                  <a:cxn ang="0">
                    <a:pos x="19" y="26"/>
                  </a:cxn>
                  <a:cxn ang="0">
                    <a:pos x="21" y="24"/>
                  </a:cxn>
                  <a:cxn ang="0">
                    <a:pos x="23" y="22"/>
                  </a:cxn>
                  <a:cxn ang="0">
                    <a:pos x="26" y="17"/>
                  </a:cxn>
                  <a:cxn ang="0">
                    <a:pos x="26" y="15"/>
                  </a:cxn>
                </a:cxnLst>
                <a:rect l="0" t="0" r="r" b="b"/>
                <a:pathLst>
                  <a:path w="26" h="26">
                    <a:moveTo>
                      <a:pt x="26" y="15"/>
                    </a:moveTo>
                    <a:lnTo>
                      <a:pt x="26" y="10"/>
                    </a:lnTo>
                    <a:lnTo>
                      <a:pt x="23" y="7"/>
                    </a:lnTo>
                    <a:lnTo>
                      <a:pt x="21" y="5"/>
                    </a:lnTo>
                    <a:lnTo>
                      <a:pt x="19" y="3"/>
                    </a:lnTo>
                    <a:lnTo>
                      <a:pt x="16" y="0"/>
                    </a:lnTo>
                    <a:lnTo>
                      <a:pt x="12" y="0"/>
                    </a:lnTo>
                    <a:lnTo>
                      <a:pt x="9" y="0"/>
                    </a:lnTo>
                    <a:lnTo>
                      <a:pt x="5" y="3"/>
                    </a:lnTo>
                    <a:lnTo>
                      <a:pt x="2" y="5"/>
                    </a:lnTo>
                    <a:lnTo>
                      <a:pt x="0" y="7"/>
                    </a:lnTo>
                    <a:lnTo>
                      <a:pt x="0" y="10"/>
                    </a:lnTo>
                    <a:lnTo>
                      <a:pt x="0" y="15"/>
                    </a:lnTo>
                    <a:lnTo>
                      <a:pt x="0" y="17"/>
                    </a:lnTo>
                    <a:lnTo>
                      <a:pt x="0" y="22"/>
                    </a:lnTo>
                    <a:lnTo>
                      <a:pt x="2" y="24"/>
                    </a:lnTo>
                    <a:lnTo>
                      <a:pt x="5" y="26"/>
                    </a:lnTo>
                    <a:lnTo>
                      <a:pt x="9" y="26"/>
                    </a:lnTo>
                    <a:lnTo>
                      <a:pt x="12" y="26"/>
                    </a:lnTo>
                    <a:lnTo>
                      <a:pt x="16" y="26"/>
                    </a:lnTo>
                    <a:lnTo>
                      <a:pt x="19" y="26"/>
                    </a:lnTo>
                    <a:lnTo>
                      <a:pt x="21" y="24"/>
                    </a:lnTo>
                    <a:lnTo>
                      <a:pt x="23" y="22"/>
                    </a:lnTo>
                    <a:lnTo>
                      <a:pt x="26" y="17"/>
                    </a:lnTo>
                    <a:lnTo>
                      <a:pt x="26" y="15"/>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570" name="Freeform 394"/>
              <p:cNvSpPr>
                <a:spLocks/>
              </p:cNvSpPr>
              <p:nvPr/>
            </p:nvSpPr>
            <p:spPr bwMode="auto">
              <a:xfrm>
                <a:off x="2571" y="2561"/>
                <a:ext cx="59" cy="60"/>
              </a:xfrm>
              <a:custGeom>
                <a:avLst/>
                <a:gdLst/>
                <a:ahLst/>
                <a:cxnLst>
                  <a:cxn ang="0">
                    <a:pos x="26" y="12"/>
                  </a:cxn>
                  <a:cxn ang="0">
                    <a:pos x="26" y="10"/>
                  </a:cxn>
                  <a:cxn ang="0">
                    <a:pos x="24" y="5"/>
                  </a:cxn>
                  <a:cxn ang="0">
                    <a:pos x="21" y="3"/>
                  </a:cxn>
                  <a:cxn ang="0">
                    <a:pos x="19" y="0"/>
                  </a:cxn>
                  <a:cxn ang="0">
                    <a:pos x="17" y="0"/>
                  </a:cxn>
                  <a:cxn ang="0">
                    <a:pos x="12" y="0"/>
                  </a:cxn>
                  <a:cxn ang="0">
                    <a:pos x="10" y="0"/>
                  </a:cxn>
                  <a:cxn ang="0">
                    <a:pos x="7" y="0"/>
                  </a:cxn>
                  <a:cxn ang="0">
                    <a:pos x="2" y="3"/>
                  </a:cxn>
                  <a:cxn ang="0">
                    <a:pos x="0" y="5"/>
                  </a:cxn>
                  <a:cxn ang="0">
                    <a:pos x="0" y="10"/>
                  </a:cxn>
                  <a:cxn ang="0">
                    <a:pos x="0" y="12"/>
                  </a:cxn>
                  <a:cxn ang="0">
                    <a:pos x="0" y="17"/>
                  </a:cxn>
                  <a:cxn ang="0">
                    <a:pos x="0" y="19"/>
                  </a:cxn>
                  <a:cxn ang="0">
                    <a:pos x="2" y="22"/>
                  </a:cxn>
                  <a:cxn ang="0">
                    <a:pos x="7" y="24"/>
                  </a:cxn>
                  <a:cxn ang="0">
                    <a:pos x="10" y="26"/>
                  </a:cxn>
                  <a:cxn ang="0">
                    <a:pos x="12" y="26"/>
                  </a:cxn>
                  <a:cxn ang="0">
                    <a:pos x="17" y="26"/>
                  </a:cxn>
                  <a:cxn ang="0">
                    <a:pos x="19" y="24"/>
                  </a:cxn>
                  <a:cxn ang="0">
                    <a:pos x="21" y="22"/>
                  </a:cxn>
                  <a:cxn ang="0">
                    <a:pos x="24" y="19"/>
                  </a:cxn>
                  <a:cxn ang="0">
                    <a:pos x="26" y="17"/>
                  </a:cxn>
                  <a:cxn ang="0">
                    <a:pos x="26" y="12"/>
                  </a:cxn>
                </a:cxnLst>
                <a:rect l="0" t="0" r="r" b="b"/>
                <a:pathLst>
                  <a:path w="26" h="26">
                    <a:moveTo>
                      <a:pt x="26" y="12"/>
                    </a:moveTo>
                    <a:lnTo>
                      <a:pt x="26" y="10"/>
                    </a:lnTo>
                    <a:lnTo>
                      <a:pt x="24" y="5"/>
                    </a:lnTo>
                    <a:lnTo>
                      <a:pt x="21" y="3"/>
                    </a:lnTo>
                    <a:lnTo>
                      <a:pt x="19" y="0"/>
                    </a:lnTo>
                    <a:lnTo>
                      <a:pt x="17" y="0"/>
                    </a:lnTo>
                    <a:lnTo>
                      <a:pt x="12" y="0"/>
                    </a:lnTo>
                    <a:lnTo>
                      <a:pt x="10" y="0"/>
                    </a:lnTo>
                    <a:lnTo>
                      <a:pt x="7" y="0"/>
                    </a:lnTo>
                    <a:lnTo>
                      <a:pt x="2" y="3"/>
                    </a:lnTo>
                    <a:lnTo>
                      <a:pt x="0" y="5"/>
                    </a:lnTo>
                    <a:lnTo>
                      <a:pt x="0" y="10"/>
                    </a:lnTo>
                    <a:lnTo>
                      <a:pt x="0" y="12"/>
                    </a:lnTo>
                    <a:lnTo>
                      <a:pt x="0" y="17"/>
                    </a:lnTo>
                    <a:lnTo>
                      <a:pt x="0" y="19"/>
                    </a:lnTo>
                    <a:lnTo>
                      <a:pt x="2" y="22"/>
                    </a:lnTo>
                    <a:lnTo>
                      <a:pt x="7" y="24"/>
                    </a:lnTo>
                    <a:lnTo>
                      <a:pt x="10" y="26"/>
                    </a:lnTo>
                    <a:lnTo>
                      <a:pt x="12" y="26"/>
                    </a:lnTo>
                    <a:lnTo>
                      <a:pt x="17" y="26"/>
                    </a:lnTo>
                    <a:lnTo>
                      <a:pt x="19" y="24"/>
                    </a:lnTo>
                    <a:lnTo>
                      <a:pt x="21" y="22"/>
                    </a:lnTo>
                    <a:lnTo>
                      <a:pt x="24"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71" name="Freeform 395"/>
              <p:cNvSpPr>
                <a:spLocks/>
              </p:cNvSpPr>
              <p:nvPr/>
            </p:nvSpPr>
            <p:spPr bwMode="auto">
              <a:xfrm>
                <a:off x="2860" y="2536"/>
                <a:ext cx="59" cy="64"/>
              </a:xfrm>
              <a:custGeom>
                <a:avLst/>
                <a:gdLst/>
                <a:ahLst/>
                <a:cxnLst>
                  <a:cxn ang="0">
                    <a:pos x="26" y="14"/>
                  </a:cxn>
                  <a:cxn ang="0">
                    <a:pos x="26" y="11"/>
                  </a:cxn>
                  <a:cxn ang="0">
                    <a:pos x="23" y="7"/>
                  </a:cxn>
                  <a:cxn ang="0">
                    <a:pos x="21" y="4"/>
                  </a:cxn>
                  <a:cxn ang="0">
                    <a:pos x="19" y="2"/>
                  </a:cxn>
                  <a:cxn ang="0">
                    <a:pos x="16" y="2"/>
                  </a:cxn>
                  <a:cxn ang="0">
                    <a:pos x="11" y="0"/>
                  </a:cxn>
                  <a:cxn ang="0">
                    <a:pos x="9" y="2"/>
                  </a:cxn>
                  <a:cxn ang="0">
                    <a:pos x="4" y="2"/>
                  </a:cxn>
                  <a:cxn ang="0">
                    <a:pos x="2" y="4"/>
                  </a:cxn>
                  <a:cxn ang="0">
                    <a:pos x="0" y="7"/>
                  </a:cxn>
                  <a:cxn ang="0">
                    <a:pos x="0" y="11"/>
                  </a:cxn>
                  <a:cxn ang="0">
                    <a:pos x="0" y="14"/>
                  </a:cxn>
                  <a:cxn ang="0">
                    <a:pos x="0" y="16"/>
                  </a:cxn>
                  <a:cxn ang="0">
                    <a:pos x="0" y="21"/>
                  </a:cxn>
                  <a:cxn ang="0">
                    <a:pos x="2" y="23"/>
                  </a:cxn>
                  <a:cxn ang="0">
                    <a:pos x="4" y="26"/>
                  </a:cxn>
                  <a:cxn ang="0">
                    <a:pos x="9" y="26"/>
                  </a:cxn>
                  <a:cxn ang="0">
                    <a:pos x="11" y="28"/>
                  </a:cxn>
                  <a:cxn ang="0">
                    <a:pos x="16" y="26"/>
                  </a:cxn>
                  <a:cxn ang="0">
                    <a:pos x="19" y="26"/>
                  </a:cxn>
                  <a:cxn ang="0">
                    <a:pos x="21" y="23"/>
                  </a:cxn>
                  <a:cxn ang="0">
                    <a:pos x="23" y="21"/>
                  </a:cxn>
                  <a:cxn ang="0">
                    <a:pos x="26" y="16"/>
                  </a:cxn>
                  <a:cxn ang="0">
                    <a:pos x="26" y="14"/>
                  </a:cxn>
                </a:cxnLst>
                <a:rect l="0" t="0" r="r" b="b"/>
                <a:pathLst>
                  <a:path w="26" h="28">
                    <a:moveTo>
                      <a:pt x="26" y="14"/>
                    </a:moveTo>
                    <a:lnTo>
                      <a:pt x="26" y="11"/>
                    </a:lnTo>
                    <a:lnTo>
                      <a:pt x="23" y="7"/>
                    </a:lnTo>
                    <a:lnTo>
                      <a:pt x="21" y="4"/>
                    </a:lnTo>
                    <a:lnTo>
                      <a:pt x="19" y="2"/>
                    </a:lnTo>
                    <a:lnTo>
                      <a:pt x="16" y="2"/>
                    </a:lnTo>
                    <a:lnTo>
                      <a:pt x="11" y="0"/>
                    </a:lnTo>
                    <a:lnTo>
                      <a:pt x="9" y="2"/>
                    </a:lnTo>
                    <a:lnTo>
                      <a:pt x="4" y="2"/>
                    </a:lnTo>
                    <a:lnTo>
                      <a:pt x="2" y="4"/>
                    </a:lnTo>
                    <a:lnTo>
                      <a:pt x="0" y="7"/>
                    </a:lnTo>
                    <a:lnTo>
                      <a:pt x="0" y="11"/>
                    </a:lnTo>
                    <a:lnTo>
                      <a:pt x="0" y="14"/>
                    </a:lnTo>
                    <a:lnTo>
                      <a:pt x="0" y="16"/>
                    </a:lnTo>
                    <a:lnTo>
                      <a:pt x="0" y="21"/>
                    </a:lnTo>
                    <a:lnTo>
                      <a:pt x="2" y="23"/>
                    </a:lnTo>
                    <a:lnTo>
                      <a:pt x="4" y="26"/>
                    </a:lnTo>
                    <a:lnTo>
                      <a:pt x="9" y="26"/>
                    </a:lnTo>
                    <a:lnTo>
                      <a:pt x="11" y="28"/>
                    </a:lnTo>
                    <a:lnTo>
                      <a:pt x="16" y="26"/>
                    </a:lnTo>
                    <a:lnTo>
                      <a:pt x="19" y="26"/>
                    </a:lnTo>
                    <a:lnTo>
                      <a:pt x="21" y="23"/>
                    </a:lnTo>
                    <a:lnTo>
                      <a:pt x="23" y="21"/>
                    </a:lnTo>
                    <a:lnTo>
                      <a:pt x="26" y="16"/>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572" name="Freeform 396"/>
              <p:cNvSpPr>
                <a:spLocks/>
              </p:cNvSpPr>
              <p:nvPr/>
            </p:nvSpPr>
            <p:spPr bwMode="auto">
              <a:xfrm>
                <a:off x="2715" y="2545"/>
                <a:ext cx="59" cy="60"/>
              </a:xfrm>
              <a:custGeom>
                <a:avLst/>
                <a:gdLst/>
                <a:ahLst/>
                <a:cxnLst>
                  <a:cxn ang="0">
                    <a:pos x="26" y="15"/>
                  </a:cxn>
                  <a:cxn ang="0">
                    <a:pos x="26" y="10"/>
                  </a:cxn>
                  <a:cxn ang="0">
                    <a:pos x="23" y="7"/>
                  </a:cxn>
                  <a:cxn ang="0">
                    <a:pos x="21" y="5"/>
                  </a:cxn>
                  <a:cxn ang="0">
                    <a:pos x="19" y="3"/>
                  </a:cxn>
                  <a:cxn ang="0">
                    <a:pos x="16" y="0"/>
                  </a:cxn>
                  <a:cxn ang="0">
                    <a:pos x="12" y="0"/>
                  </a:cxn>
                  <a:cxn ang="0">
                    <a:pos x="9" y="0"/>
                  </a:cxn>
                  <a:cxn ang="0">
                    <a:pos x="5" y="3"/>
                  </a:cxn>
                  <a:cxn ang="0">
                    <a:pos x="2" y="5"/>
                  </a:cxn>
                  <a:cxn ang="0">
                    <a:pos x="0" y="7"/>
                  </a:cxn>
                  <a:cxn ang="0">
                    <a:pos x="0" y="10"/>
                  </a:cxn>
                  <a:cxn ang="0">
                    <a:pos x="0" y="15"/>
                  </a:cxn>
                  <a:cxn ang="0">
                    <a:pos x="0" y="17"/>
                  </a:cxn>
                  <a:cxn ang="0">
                    <a:pos x="0" y="22"/>
                  </a:cxn>
                  <a:cxn ang="0">
                    <a:pos x="2" y="24"/>
                  </a:cxn>
                  <a:cxn ang="0">
                    <a:pos x="5" y="26"/>
                  </a:cxn>
                  <a:cxn ang="0">
                    <a:pos x="9" y="26"/>
                  </a:cxn>
                  <a:cxn ang="0">
                    <a:pos x="12" y="26"/>
                  </a:cxn>
                  <a:cxn ang="0">
                    <a:pos x="16" y="26"/>
                  </a:cxn>
                  <a:cxn ang="0">
                    <a:pos x="19" y="26"/>
                  </a:cxn>
                  <a:cxn ang="0">
                    <a:pos x="21" y="24"/>
                  </a:cxn>
                  <a:cxn ang="0">
                    <a:pos x="23" y="22"/>
                  </a:cxn>
                  <a:cxn ang="0">
                    <a:pos x="26" y="17"/>
                  </a:cxn>
                  <a:cxn ang="0">
                    <a:pos x="26" y="15"/>
                  </a:cxn>
                </a:cxnLst>
                <a:rect l="0" t="0" r="r" b="b"/>
                <a:pathLst>
                  <a:path w="26" h="26">
                    <a:moveTo>
                      <a:pt x="26" y="15"/>
                    </a:moveTo>
                    <a:lnTo>
                      <a:pt x="26" y="10"/>
                    </a:lnTo>
                    <a:lnTo>
                      <a:pt x="23" y="7"/>
                    </a:lnTo>
                    <a:lnTo>
                      <a:pt x="21" y="5"/>
                    </a:lnTo>
                    <a:lnTo>
                      <a:pt x="19" y="3"/>
                    </a:lnTo>
                    <a:lnTo>
                      <a:pt x="16" y="0"/>
                    </a:lnTo>
                    <a:lnTo>
                      <a:pt x="12" y="0"/>
                    </a:lnTo>
                    <a:lnTo>
                      <a:pt x="9" y="0"/>
                    </a:lnTo>
                    <a:lnTo>
                      <a:pt x="5" y="3"/>
                    </a:lnTo>
                    <a:lnTo>
                      <a:pt x="2" y="5"/>
                    </a:lnTo>
                    <a:lnTo>
                      <a:pt x="0" y="7"/>
                    </a:lnTo>
                    <a:lnTo>
                      <a:pt x="0" y="10"/>
                    </a:lnTo>
                    <a:lnTo>
                      <a:pt x="0" y="15"/>
                    </a:lnTo>
                    <a:lnTo>
                      <a:pt x="0" y="17"/>
                    </a:lnTo>
                    <a:lnTo>
                      <a:pt x="0" y="22"/>
                    </a:lnTo>
                    <a:lnTo>
                      <a:pt x="2" y="24"/>
                    </a:lnTo>
                    <a:lnTo>
                      <a:pt x="5" y="26"/>
                    </a:lnTo>
                    <a:lnTo>
                      <a:pt x="9" y="26"/>
                    </a:lnTo>
                    <a:lnTo>
                      <a:pt x="12" y="26"/>
                    </a:lnTo>
                    <a:lnTo>
                      <a:pt x="16" y="26"/>
                    </a:lnTo>
                    <a:lnTo>
                      <a:pt x="19" y="26"/>
                    </a:lnTo>
                    <a:lnTo>
                      <a:pt x="21" y="24"/>
                    </a:lnTo>
                    <a:lnTo>
                      <a:pt x="23" y="22"/>
                    </a:lnTo>
                    <a:lnTo>
                      <a:pt x="26" y="17"/>
                    </a:lnTo>
                    <a:lnTo>
                      <a:pt x="26" y="15"/>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73" name="Freeform 397"/>
              <p:cNvSpPr>
                <a:spLocks/>
              </p:cNvSpPr>
              <p:nvPr/>
            </p:nvSpPr>
            <p:spPr bwMode="auto">
              <a:xfrm>
                <a:off x="3003" y="2524"/>
                <a:ext cx="58" cy="65"/>
              </a:xfrm>
              <a:custGeom>
                <a:avLst/>
                <a:gdLst/>
                <a:ahLst/>
                <a:cxnLst>
                  <a:cxn ang="0">
                    <a:pos x="26" y="14"/>
                  </a:cxn>
                  <a:cxn ang="0">
                    <a:pos x="26" y="9"/>
                  </a:cxn>
                  <a:cxn ang="0">
                    <a:pos x="24" y="7"/>
                  </a:cxn>
                  <a:cxn ang="0">
                    <a:pos x="22" y="5"/>
                  </a:cxn>
                  <a:cxn ang="0">
                    <a:pos x="19" y="2"/>
                  </a:cxn>
                  <a:cxn ang="0">
                    <a:pos x="17" y="0"/>
                  </a:cxn>
                  <a:cxn ang="0">
                    <a:pos x="12" y="0"/>
                  </a:cxn>
                  <a:cxn ang="0">
                    <a:pos x="10" y="0"/>
                  </a:cxn>
                  <a:cxn ang="0">
                    <a:pos x="5" y="2"/>
                  </a:cxn>
                  <a:cxn ang="0">
                    <a:pos x="3" y="5"/>
                  </a:cxn>
                  <a:cxn ang="0">
                    <a:pos x="0" y="7"/>
                  </a:cxn>
                  <a:cxn ang="0">
                    <a:pos x="0" y="9"/>
                  </a:cxn>
                  <a:cxn ang="0">
                    <a:pos x="0" y="14"/>
                  </a:cxn>
                  <a:cxn ang="0">
                    <a:pos x="0" y="16"/>
                  </a:cxn>
                  <a:cxn ang="0">
                    <a:pos x="0" y="21"/>
                  </a:cxn>
                  <a:cxn ang="0">
                    <a:pos x="3" y="24"/>
                  </a:cxn>
                  <a:cxn ang="0">
                    <a:pos x="5" y="26"/>
                  </a:cxn>
                  <a:cxn ang="0">
                    <a:pos x="10" y="26"/>
                  </a:cxn>
                  <a:cxn ang="0">
                    <a:pos x="12" y="28"/>
                  </a:cxn>
                  <a:cxn ang="0">
                    <a:pos x="17" y="26"/>
                  </a:cxn>
                  <a:cxn ang="0">
                    <a:pos x="19" y="26"/>
                  </a:cxn>
                  <a:cxn ang="0">
                    <a:pos x="22" y="24"/>
                  </a:cxn>
                  <a:cxn ang="0">
                    <a:pos x="24" y="21"/>
                  </a:cxn>
                  <a:cxn ang="0">
                    <a:pos x="26" y="16"/>
                  </a:cxn>
                  <a:cxn ang="0">
                    <a:pos x="26" y="14"/>
                  </a:cxn>
                </a:cxnLst>
                <a:rect l="0" t="0" r="r" b="b"/>
                <a:pathLst>
                  <a:path w="26" h="28">
                    <a:moveTo>
                      <a:pt x="26" y="14"/>
                    </a:moveTo>
                    <a:lnTo>
                      <a:pt x="26" y="9"/>
                    </a:lnTo>
                    <a:lnTo>
                      <a:pt x="24" y="7"/>
                    </a:lnTo>
                    <a:lnTo>
                      <a:pt x="22" y="5"/>
                    </a:lnTo>
                    <a:lnTo>
                      <a:pt x="19" y="2"/>
                    </a:lnTo>
                    <a:lnTo>
                      <a:pt x="17" y="0"/>
                    </a:lnTo>
                    <a:lnTo>
                      <a:pt x="12" y="0"/>
                    </a:lnTo>
                    <a:lnTo>
                      <a:pt x="10" y="0"/>
                    </a:lnTo>
                    <a:lnTo>
                      <a:pt x="5" y="2"/>
                    </a:lnTo>
                    <a:lnTo>
                      <a:pt x="3" y="5"/>
                    </a:lnTo>
                    <a:lnTo>
                      <a:pt x="0" y="7"/>
                    </a:lnTo>
                    <a:lnTo>
                      <a:pt x="0" y="9"/>
                    </a:lnTo>
                    <a:lnTo>
                      <a:pt x="0" y="14"/>
                    </a:lnTo>
                    <a:lnTo>
                      <a:pt x="0" y="16"/>
                    </a:lnTo>
                    <a:lnTo>
                      <a:pt x="0" y="21"/>
                    </a:lnTo>
                    <a:lnTo>
                      <a:pt x="3" y="24"/>
                    </a:lnTo>
                    <a:lnTo>
                      <a:pt x="5" y="26"/>
                    </a:lnTo>
                    <a:lnTo>
                      <a:pt x="10" y="26"/>
                    </a:lnTo>
                    <a:lnTo>
                      <a:pt x="12" y="28"/>
                    </a:lnTo>
                    <a:lnTo>
                      <a:pt x="17" y="26"/>
                    </a:lnTo>
                    <a:lnTo>
                      <a:pt x="19" y="26"/>
                    </a:lnTo>
                    <a:lnTo>
                      <a:pt x="22" y="24"/>
                    </a:lnTo>
                    <a:lnTo>
                      <a:pt x="24" y="21"/>
                    </a:lnTo>
                    <a:lnTo>
                      <a:pt x="26" y="16"/>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574" name="Freeform 398"/>
              <p:cNvSpPr>
                <a:spLocks/>
              </p:cNvSpPr>
              <p:nvPr/>
            </p:nvSpPr>
            <p:spPr bwMode="auto">
              <a:xfrm>
                <a:off x="2860" y="2536"/>
                <a:ext cx="59" cy="64"/>
              </a:xfrm>
              <a:custGeom>
                <a:avLst/>
                <a:gdLst/>
                <a:ahLst/>
                <a:cxnLst>
                  <a:cxn ang="0">
                    <a:pos x="26" y="14"/>
                  </a:cxn>
                  <a:cxn ang="0">
                    <a:pos x="26" y="11"/>
                  </a:cxn>
                  <a:cxn ang="0">
                    <a:pos x="23" y="7"/>
                  </a:cxn>
                  <a:cxn ang="0">
                    <a:pos x="21" y="4"/>
                  </a:cxn>
                  <a:cxn ang="0">
                    <a:pos x="19" y="2"/>
                  </a:cxn>
                  <a:cxn ang="0">
                    <a:pos x="16" y="2"/>
                  </a:cxn>
                  <a:cxn ang="0">
                    <a:pos x="11" y="0"/>
                  </a:cxn>
                  <a:cxn ang="0">
                    <a:pos x="9" y="2"/>
                  </a:cxn>
                  <a:cxn ang="0">
                    <a:pos x="4" y="2"/>
                  </a:cxn>
                  <a:cxn ang="0">
                    <a:pos x="2" y="4"/>
                  </a:cxn>
                  <a:cxn ang="0">
                    <a:pos x="0" y="7"/>
                  </a:cxn>
                  <a:cxn ang="0">
                    <a:pos x="0" y="11"/>
                  </a:cxn>
                  <a:cxn ang="0">
                    <a:pos x="0" y="14"/>
                  </a:cxn>
                  <a:cxn ang="0">
                    <a:pos x="0" y="16"/>
                  </a:cxn>
                  <a:cxn ang="0">
                    <a:pos x="0" y="21"/>
                  </a:cxn>
                  <a:cxn ang="0">
                    <a:pos x="2" y="23"/>
                  </a:cxn>
                  <a:cxn ang="0">
                    <a:pos x="4" y="26"/>
                  </a:cxn>
                  <a:cxn ang="0">
                    <a:pos x="9" y="26"/>
                  </a:cxn>
                  <a:cxn ang="0">
                    <a:pos x="11" y="28"/>
                  </a:cxn>
                  <a:cxn ang="0">
                    <a:pos x="16" y="26"/>
                  </a:cxn>
                  <a:cxn ang="0">
                    <a:pos x="19" y="26"/>
                  </a:cxn>
                  <a:cxn ang="0">
                    <a:pos x="21" y="23"/>
                  </a:cxn>
                  <a:cxn ang="0">
                    <a:pos x="23" y="21"/>
                  </a:cxn>
                  <a:cxn ang="0">
                    <a:pos x="26" y="16"/>
                  </a:cxn>
                  <a:cxn ang="0">
                    <a:pos x="26" y="14"/>
                  </a:cxn>
                </a:cxnLst>
                <a:rect l="0" t="0" r="r" b="b"/>
                <a:pathLst>
                  <a:path w="26" h="28">
                    <a:moveTo>
                      <a:pt x="26" y="14"/>
                    </a:moveTo>
                    <a:lnTo>
                      <a:pt x="26" y="11"/>
                    </a:lnTo>
                    <a:lnTo>
                      <a:pt x="23" y="7"/>
                    </a:lnTo>
                    <a:lnTo>
                      <a:pt x="21" y="4"/>
                    </a:lnTo>
                    <a:lnTo>
                      <a:pt x="19" y="2"/>
                    </a:lnTo>
                    <a:lnTo>
                      <a:pt x="16" y="2"/>
                    </a:lnTo>
                    <a:lnTo>
                      <a:pt x="11" y="0"/>
                    </a:lnTo>
                    <a:lnTo>
                      <a:pt x="9" y="2"/>
                    </a:lnTo>
                    <a:lnTo>
                      <a:pt x="4" y="2"/>
                    </a:lnTo>
                    <a:lnTo>
                      <a:pt x="2" y="4"/>
                    </a:lnTo>
                    <a:lnTo>
                      <a:pt x="0" y="7"/>
                    </a:lnTo>
                    <a:lnTo>
                      <a:pt x="0" y="11"/>
                    </a:lnTo>
                    <a:lnTo>
                      <a:pt x="0" y="14"/>
                    </a:lnTo>
                    <a:lnTo>
                      <a:pt x="0" y="16"/>
                    </a:lnTo>
                    <a:lnTo>
                      <a:pt x="0" y="21"/>
                    </a:lnTo>
                    <a:lnTo>
                      <a:pt x="2" y="23"/>
                    </a:lnTo>
                    <a:lnTo>
                      <a:pt x="4" y="26"/>
                    </a:lnTo>
                    <a:lnTo>
                      <a:pt x="9" y="26"/>
                    </a:lnTo>
                    <a:lnTo>
                      <a:pt x="11" y="28"/>
                    </a:lnTo>
                    <a:lnTo>
                      <a:pt x="16" y="26"/>
                    </a:lnTo>
                    <a:lnTo>
                      <a:pt x="19" y="26"/>
                    </a:lnTo>
                    <a:lnTo>
                      <a:pt x="21" y="23"/>
                    </a:lnTo>
                    <a:lnTo>
                      <a:pt x="23"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75" name="Freeform 399"/>
              <p:cNvSpPr>
                <a:spLocks/>
              </p:cNvSpPr>
              <p:nvPr/>
            </p:nvSpPr>
            <p:spPr bwMode="auto">
              <a:xfrm>
                <a:off x="3147" y="2508"/>
                <a:ext cx="59" cy="65"/>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5" y="2"/>
                  </a:cxn>
                  <a:cxn ang="0">
                    <a:pos x="3" y="5"/>
                  </a:cxn>
                  <a:cxn ang="0">
                    <a:pos x="0" y="7"/>
                  </a:cxn>
                  <a:cxn ang="0">
                    <a:pos x="0" y="12"/>
                  </a:cxn>
                  <a:cxn ang="0">
                    <a:pos x="0" y="14"/>
                  </a:cxn>
                  <a:cxn ang="0">
                    <a:pos x="0" y="19"/>
                  </a:cxn>
                  <a:cxn ang="0">
                    <a:pos x="0" y="21"/>
                  </a:cxn>
                  <a:cxn ang="0">
                    <a:pos x="3" y="23"/>
                  </a:cxn>
                  <a:cxn ang="0">
                    <a:pos x="5" y="26"/>
                  </a:cxn>
                  <a:cxn ang="0">
                    <a:pos x="10" y="26"/>
                  </a:cxn>
                  <a:cxn ang="0">
                    <a:pos x="12" y="28"/>
                  </a:cxn>
                  <a:cxn ang="0">
                    <a:pos x="17" y="26"/>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5" y="2"/>
                    </a:lnTo>
                    <a:lnTo>
                      <a:pt x="3" y="5"/>
                    </a:lnTo>
                    <a:lnTo>
                      <a:pt x="0" y="7"/>
                    </a:lnTo>
                    <a:lnTo>
                      <a:pt x="0" y="12"/>
                    </a:lnTo>
                    <a:lnTo>
                      <a:pt x="0" y="14"/>
                    </a:lnTo>
                    <a:lnTo>
                      <a:pt x="0" y="19"/>
                    </a:lnTo>
                    <a:lnTo>
                      <a:pt x="0" y="21"/>
                    </a:lnTo>
                    <a:lnTo>
                      <a:pt x="3" y="23"/>
                    </a:lnTo>
                    <a:lnTo>
                      <a:pt x="5" y="26"/>
                    </a:lnTo>
                    <a:lnTo>
                      <a:pt x="10" y="26"/>
                    </a:lnTo>
                    <a:lnTo>
                      <a:pt x="12" y="28"/>
                    </a:lnTo>
                    <a:lnTo>
                      <a:pt x="17" y="26"/>
                    </a:lnTo>
                    <a:lnTo>
                      <a:pt x="19" y="26"/>
                    </a:lnTo>
                    <a:lnTo>
                      <a:pt x="21" y="23"/>
                    </a:lnTo>
                    <a:lnTo>
                      <a:pt x="24" y="21"/>
                    </a:lnTo>
                    <a:lnTo>
                      <a:pt x="26" y="19"/>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576" name="Freeform 400"/>
              <p:cNvSpPr>
                <a:spLocks/>
              </p:cNvSpPr>
              <p:nvPr/>
            </p:nvSpPr>
            <p:spPr bwMode="auto">
              <a:xfrm>
                <a:off x="3003" y="2524"/>
                <a:ext cx="58" cy="65"/>
              </a:xfrm>
              <a:custGeom>
                <a:avLst/>
                <a:gdLst/>
                <a:ahLst/>
                <a:cxnLst>
                  <a:cxn ang="0">
                    <a:pos x="26" y="14"/>
                  </a:cxn>
                  <a:cxn ang="0">
                    <a:pos x="26" y="9"/>
                  </a:cxn>
                  <a:cxn ang="0">
                    <a:pos x="24" y="7"/>
                  </a:cxn>
                  <a:cxn ang="0">
                    <a:pos x="22" y="5"/>
                  </a:cxn>
                  <a:cxn ang="0">
                    <a:pos x="19" y="2"/>
                  </a:cxn>
                  <a:cxn ang="0">
                    <a:pos x="17" y="0"/>
                  </a:cxn>
                  <a:cxn ang="0">
                    <a:pos x="12" y="0"/>
                  </a:cxn>
                  <a:cxn ang="0">
                    <a:pos x="10" y="0"/>
                  </a:cxn>
                  <a:cxn ang="0">
                    <a:pos x="5" y="2"/>
                  </a:cxn>
                  <a:cxn ang="0">
                    <a:pos x="3" y="5"/>
                  </a:cxn>
                  <a:cxn ang="0">
                    <a:pos x="0" y="7"/>
                  </a:cxn>
                  <a:cxn ang="0">
                    <a:pos x="0" y="9"/>
                  </a:cxn>
                  <a:cxn ang="0">
                    <a:pos x="0" y="14"/>
                  </a:cxn>
                  <a:cxn ang="0">
                    <a:pos x="0" y="16"/>
                  </a:cxn>
                  <a:cxn ang="0">
                    <a:pos x="0" y="21"/>
                  </a:cxn>
                  <a:cxn ang="0">
                    <a:pos x="3" y="24"/>
                  </a:cxn>
                  <a:cxn ang="0">
                    <a:pos x="5" y="26"/>
                  </a:cxn>
                  <a:cxn ang="0">
                    <a:pos x="10" y="26"/>
                  </a:cxn>
                  <a:cxn ang="0">
                    <a:pos x="12" y="28"/>
                  </a:cxn>
                  <a:cxn ang="0">
                    <a:pos x="17" y="26"/>
                  </a:cxn>
                  <a:cxn ang="0">
                    <a:pos x="19" y="26"/>
                  </a:cxn>
                  <a:cxn ang="0">
                    <a:pos x="22" y="24"/>
                  </a:cxn>
                  <a:cxn ang="0">
                    <a:pos x="24" y="21"/>
                  </a:cxn>
                  <a:cxn ang="0">
                    <a:pos x="26" y="16"/>
                  </a:cxn>
                  <a:cxn ang="0">
                    <a:pos x="26" y="14"/>
                  </a:cxn>
                </a:cxnLst>
                <a:rect l="0" t="0" r="r" b="b"/>
                <a:pathLst>
                  <a:path w="26" h="28">
                    <a:moveTo>
                      <a:pt x="26" y="14"/>
                    </a:moveTo>
                    <a:lnTo>
                      <a:pt x="26" y="9"/>
                    </a:lnTo>
                    <a:lnTo>
                      <a:pt x="24" y="7"/>
                    </a:lnTo>
                    <a:lnTo>
                      <a:pt x="22" y="5"/>
                    </a:lnTo>
                    <a:lnTo>
                      <a:pt x="19" y="2"/>
                    </a:lnTo>
                    <a:lnTo>
                      <a:pt x="17" y="0"/>
                    </a:lnTo>
                    <a:lnTo>
                      <a:pt x="12" y="0"/>
                    </a:lnTo>
                    <a:lnTo>
                      <a:pt x="10" y="0"/>
                    </a:lnTo>
                    <a:lnTo>
                      <a:pt x="5" y="2"/>
                    </a:lnTo>
                    <a:lnTo>
                      <a:pt x="3" y="5"/>
                    </a:lnTo>
                    <a:lnTo>
                      <a:pt x="0" y="7"/>
                    </a:lnTo>
                    <a:lnTo>
                      <a:pt x="0" y="9"/>
                    </a:lnTo>
                    <a:lnTo>
                      <a:pt x="0" y="14"/>
                    </a:lnTo>
                    <a:lnTo>
                      <a:pt x="0" y="16"/>
                    </a:lnTo>
                    <a:lnTo>
                      <a:pt x="0" y="21"/>
                    </a:lnTo>
                    <a:lnTo>
                      <a:pt x="3" y="24"/>
                    </a:lnTo>
                    <a:lnTo>
                      <a:pt x="5" y="26"/>
                    </a:lnTo>
                    <a:lnTo>
                      <a:pt x="10" y="26"/>
                    </a:lnTo>
                    <a:lnTo>
                      <a:pt x="12" y="28"/>
                    </a:lnTo>
                    <a:lnTo>
                      <a:pt x="17" y="26"/>
                    </a:lnTo>
                    <a:lnTo>
                      <a:pt x="19" y="26"/>
                    </a:lnTo>
                    <a:lnTo>
                      <a:pt x="22" y="24"/>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77" name="Freeform 401"/>
              <p:cNvSpPr>
                <a:spLocks/>
              </p:cNvSpPr>
              <p:nvPr/>
            </p:nvSpPr>
            <p:spPr bwMode="auto">
              <a:xfrm>
                <a:off x="3292" y="2485"/>
                <a:ext cx="59" cy="60"/>
              </a:xfrm>
              <a:custGeom>
                <a:avLst/>
                <a:gdLst/>
                <a:ahLst/>
                <a:cxnLst>
                  <a:cxn ang="0">
                    <a:pos x="26" y="12"/>
                  </a:cxn>
                  <a:cxn ang="0">
                    <a:pos x="26" y="10"/>
                  </a:cxn>
                  <a:cxn ang="0">
                    <a:pos x="24" y="5"/>
                  </a:cxn>
                  <a:cxn ang="0">
                    <a:pos x="21" y="3"/>
                  </a:cxn>
                  <a:cxn ang="0">
                    <a:pos x="19" y="0"/>
                  </a:cxn>
                  <a:cxn ang="0">
                    <a:pos x="17" y="0"/>
                  </a:cxn>
                  <a:cxn ang="0">
                    <a:pos x="12" y="0"/>
                  </a:cxn>
                  <a:cxn ang="0">
                    <a:pos x="9" y="0"/>
                  </a:cxn>
                  <a:cxn ang="0">
                    <a:pos x="5" y="0"/>
                  </a:cxn>
                  <a:cxn ang="0">
                    <a:pos x="2" y="3"/>
                  </a:cxn>
                  <a:cxn ang="0">
                    <a:pos x="0" y="5"/>
                  </a:cxn>
                  <a:cxn ang="0">
                    <a:pos x="0" y="10"/>
                  </a:cxn>
                  <a:cxn ang="0">
                    <a:pos x="0" y="12"/>
                  </a:cxn>
                  <a:cxn ang="0">
                    <a:pos x="0" y="17"/>
                  </a:cxn>
                  <a:cxn ang="0">
                    <a:pos x="0" y="19"/>
                  </a:cxn>
                  <a:cxn ang="0">
                    <a:pos x="2" y="22"/>
                  </a:cxn>
                  <a:cxn ang="0">
                    <a:pos x="5" y="24"/>
                  </a:cxn>
                  <a:cxn ang="0">
                    <a:pos x="9" y="26"/>
                  </a:cxn>
                  <a:cxn ang="0">
                    <a:pos x="12" y="26"/>
                  </a:cxn>
                  <a:cxn ang="0">
                    <a:pos x="17" y="26"/>
                  </a:cxn>
                  <a:cxn ang="0">
                    <a:pos x="19" y="24"/>
                  </a:cxn>
                  <a:cxn ang="0">
                    <a:pos x="21" y="22"/>
                  </a:cxn>
                  <a:cxn ang="0">
                    <a:pos x="24" y="19"/>
                  </a:cxn>
                  <a:cxn ang="0">
                    <a:pos x="26" y="17"/>
                  </a:cxn>
                  <a:cxn ang="0">
                    <a:pos x="26" y="12"/>
                  </a:cxn>
                </a:cxnLst>
                <a:rect l="0" t="0" r="r" b="b"/>
                <a:pathLst>
                  <a:path w="26" h="26">
                    <a:moveTo>
                      <a:pt x="26" y="12"/>
                    </a:moveTo>
                    <a:lnTo>
                      <a:pt x="26" y="10"/>
                    </a:lnTo>
                    <a:lnTo>
                      <a:pt x="24" y="5"/>
                    </a:lnTo>
                    <a:lnTo>
                      <a:pt x="21" y="3"/>
                    </a:lnTo>
                    <a:lnTo>
                      <a:pt x="19" y="0"/>
                    </a:lnTo>
                    <a:lnTo>
                      <a:pt x="17" y="0"/>
                    </a:lnTo>
                    <a:lnTo>
                      <a:pt x="12" y="0"/>
                    </a:lnTo>
                    <a:lnTo>
                      <a:pt x="9" y="0"/>
                    </a:lnTo>
                    <a:lnTo>
                      <a:pt x="5" y="0"/>
                    </a:lnTo>
                    <a:lnTo>
                      <a:pt x="2" y="3"/>
                    </a:lnTo>
                    <a:lnTo>
                      <a:pt x="0" y="5"/>
                    </a:lnTo>
                    <a:lnTo>
                      <a:pt x="0" y="10"/>
                    </a:lnTo>
                    <a:lnTo>
                      <a:pt x="0" y="12"/>
                    </a:lnTo>
                    <a:lnTo>
                      <a:pt x="0" y="17"/>
                    </a:lnTo>
                    <a:lnTo>
                      <a:pt x="0" y="19"/>
                    </a:lnTo>
                    <a:lnTo>
                      <a:pt x="2" y="22"/>
                    </a:lnTo>
                    <a:lnTo>
                      <a:pt x="5" y="24"/>
                    </a:lnTo>
                    <a:lnTo>
                      <a:pt x="9" y="26"/>
                    </a:lnTo>
                    <a:lnTo>
                      <a:pt x="12" y="26"/>
                    </a:lnTo>
                    <a:lnTo>
                      <a:pt x="17" y="26"/>
                    </a:lnTo>
                    <a:lnTo>
                      <a:pt x="19" y="24"/>
                    </a:lnTo>
                    <a:lnTo>
                      <a:pt x="21" y="22"/>
                    </a:lnTo>
                    <a:lnTo>
                      <a:pt x="24" y="19"/>
                    </a:lnTo>
                    <a:lnTo>
                      <a:pt x="26" y="17"/>
                    </a:lnTo>
                    <a:lnTo>
                      <a:pt x="26" y="12"/>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578" name="Freeform 402"/>
              <p:cNvSpPr>
                <a:spLocks/>
              </p:cNvSpPr>
              <p:nvPr/>
            </p:nvSpPr>
            <p:spPr bwMode="auto">
              <a:xfrm>
                <a:off x="3147" y="2508"/>
                <a:ext cx="59" cy="65"/>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5" y="2"/>
                  </a:cxn>
                  <a:cxn ang="0">
                    <a:pos x="3" y="5"/>
                  </a:cxn>
                  <a:cxn ang="0">
                    <a:pos x="0" y="7"/>
                  </a:cxn>
                  <a:cxn ang="0">
                    <a:pos x="0" y="12"/>
                  </a:cxn>
                  <a:cxn ang="0">
                    <a:pos x="0" y="14"/>
                  </a:cxn>
                  <a:cxn ang="0">
                    <a:pos x="0" y="19"/>
                  </a:cxn>
                  <a:cxn ang="0">
                    <a:pos x="0" y="21"/>
                  </a:cxn>
                  <a:cxn ang="0">
                    <a:pos x="3" y="23"/>
                  </a:cxn>
                  <a:cxn ang="0">
                    <a:pos x="5" y="26"/>
                  </a:cxn>
                  <a:cxn ang="0">
                    <a:pos x="10" y="26"/>
                  </a:cxn>
                  <a:cxn ang="0">
                    <a:pos x="12" y="28"/>
                  </a:cxn>
                  <a:cxn ang="0">
                    <a:pos x="17" y="26"/>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5" y="2"/>
                    </a:lnTo>
                    <a:lnTo>
                      <a:pt x="3" y="5"/>
                    </a:lnTo>
                    <a:lnTo>
                      <a:pt x="0" y="7"/>
                    </a:lnTo>
                    <a:lnTo>
                      <a:pt x="0" y="12"/>
                    </a:lnTo>
                    <a:lnTo>
                      <a:pt x="0" y="14"/>
                    </a:lnTo>
                    <a:lnTo>
                      <a:pt x="0" y="19"/>
                    </a:lnTo>
                    <a:lnTo>
                      <a:pt x="0" y="21"/>
                    </a:lnTo>
                    <a:lnTo>
                      <a:pt x="3" y="23"/>
                    </a:lnTo>
                    <a:lnTo>
                      <a:pt x="5" y="26"/>
                    </a:lnTo>
                    <a:lnTo>
                      <a:pt x="10" y="26"/>
                    </a:lnTo>
                    <a:lnTo>
                      <a:pt x="12" y="28"/>
                    </a:lnTo>
                    <a:lnTo>
                      <a:pt x="17" y="26"/>
                    </a:lnTo>
                    <a:lnTo>
                      <a:pt x="19" y="26"/>
                    </a:lnTo>
                    <a:lnTo>
                      <a:pt x="21" y="23"/>
                    </a:lnTo>
                    <a:lnTo>
                      <a:pt x="24" y="21"/>
                    </a:lnTo>
                    <a:lnTo>
                      <a:pt x="26" y="19"/>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79" name="Freeform 403"/>
              <p:cNvSpPr>
                <a:spLocks/>
              </p:cNvSpPr>
              <p:nvPr/>
            </p:nvSpPr>
            <p:spPr bwMode="auto">
              <a:xfrm>
                <a:off x="3437" y="2464"/>
                <a:ext cx="58" cy="65"/>
              </a:xfrm>
              <a:custGeom>
                <a:avLst/>
                <a:gdLst/>
                <a:ahLst/>
                <a:cxnLst>
                  <a:cxn ang="0">
                    <a:pos x="26" y="14"/>
                  </a:cxn>
                  <a:cxn ang="0">
                    <a:pos x="26" y="12"/>
                  </a:cxn>
                  <a:cxn ang="0">
                    <a:pos x="23" y="7"/>
                  </a:cxn>
                  <a:cxn ang="0">
                    <a:pos x="21" y="5"/>
                  </a:cxn>
                  <a:cxn ang="0">
                    <a:pos x="19" y="2"/>
                  </a:cxn>
                  <a:cxn ang="0">
                    <a:pos x="16" y="2"/>
                  </a:cxn>
                  <a:cxn ang="0">
                    <a:pos x="12" y="0"/>
                  </a:cxn>
                  <a:cxn ang="0">
                    <a:pos x="9" y="2"/>
                  </a:cxn>
                  <a:cxn ang="0">
                    <a:pos x="4" y="2"/>
                  </a:cxn>
                  <a:cxn ang="0">
                    <a:pos x="2" y="5"/>
                  </a:cxn>
                  <a:cxn ang="0">
                    <a:pos x="0" y="7"/>
                  </a:cxn>
                  <a:cxn ang="0">
                    <a:pos x="0" y="12"/>
                  </a:cxn>
                  <a:cxn ang="0">
                    <a:pos x="0" y="14"/>
                  </a:cxn>
                  <a:cxn ang="0">
                    <a:pos x="0" y="16"/>
                  </a:cxn>
                  <a:cxn ang="0">
                    <a:pos x="0" y="21"/>
                  </a:cxn>
                  <a:cxn ang="0">
                    <a:pos x="2" y="24"/>
                  </a:cxn>
                  <a:cxn ang="0">
                    <a:pos x="4" y="26"/>
                  </a:cxn>
                  <a:cxn ang="0">
                    <a:pos x="9" y="26"/>
                  </a:cxn>
                  <a:cxn ang="0">
                    <a:pos x="12" y="28"/>
                  </a:cxn>
                  <a:cxn ang="0">
                    <a:pos x="16" y="26"/>
                  </a:cxn>
                  <a:cxn ang="0">
                    <a:pos x="19" y="26"/>
                  </a:cxn>
                  <a:cxn ang="0">
                    <a:pos x="21" y="24"/>
                  </a:cxn>
                  <a:cxn ang="0">
                    <a:pos x="23" y="21"/>
                  </a:cxn>
                  <a:cxn ang="0">
                    <a:pos x="26" y="16"/>
                  </a:cxn>
                  <a:cxn ang="0">
                    <a:pos x="26" y="14"/>
                  </a:cxn>
                </a:cxnLst>
                <a:rect l="0" t="0" r="r" b="b"/>
                <a:pathLst>
                  <a:path w="26" h="28">
                    <a:moveTo>
                      <a:pt x="26" y="14"/>
                    </a:moveTo>
                    <a:lnTo>
                      <a:pt x="26" y="12"/>
                    </a:lnTo>
                    <a:lnTo>
                      <a:pt x="23" y="7"/>
                    </a:lnTo>
                    <a:lnTo>
                      <a:pt x="21" y="5"/>
                    </a:lnTo>
                    <a:lnTo>
                      <a:pt x="19" y="2"/>
                    </a:lnTo>
                    <a:lnTo>
                      <a:pt x="16" y="2"/>
                    </a:lnTo>
                    <a:lnTo>
                      <a:pt x="12" y="0"/>
                    </a:lnTo>
                    <a:lnTo>
                      <a:pt x="9" y="2"/>
                    </a:lnTo>
                    <a:lnTo>
                      <a:pt x="4" y="2"/>
                    </a:lnTo>
                    <a:lnTo>
                      <a:pt x="2" y="5"/>
                    </a:lnTo>
                    <a:lnTo>
                      <a:pt x="0" y="7"/>
                    </a:lnTo>
                    <a:lnTo>
                      <a:pt x="0" y="12"/>
                    </a:lnTo>
                    <a:lnTo>
                      <a:pt x="0" y="14"/>
                    </a:lnTo>
                    <a:lnTo>
                      <a:pt x="0" y="16"/>
                    </a:lnTo>
                    <a:lnTo>
                      <a:pt x="0" y="21"/>
                    </a:lnTo>
                    <a:lnTo>
                      <a:pt x="2" y="24"/>
                    </a:lnTo>
                    <a:lnTo>
                      <a:pt x="4" y="26"/>
                    </a:lnTo>
                    <a:lnTo>
                      <a:pt x="9" y="26"/>
                    </a:lnTo>
                    <a:lnTo>
                      <a:pt x="12" y="28"/>
                    </a:lnTo>
                    <a:lnTo>
                      <a:pt x="16" y="26"/>
                    </a:lnTo>
                    <a:lnTo>
                      <a:pt x="19" y="26"/>
                    </a:lnTo>
                    <a:lnTo>
                      <a:pt x="21" y="24"/>
                    </a:lnTo>
                    <a:lnTo>
                      <a:pt x="23" y="21"/>
                    </a:lnTo>
                    <a:lnTo>
                      <a:pt x="26" y="16"/>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580" name="Freeform 404"/>
              <p:cNvSpPr>
                <a:spLocks/>
              </p:cNvSpPr>
              <p:nvPr/>
            </p:nvSpPr>
            <p:spPr bwMode="auto">
              <a:xfrm>
                <a:off x="3292" y="2485"/>
                <a:ext cx="59" cy="60"/>
              </a:xfrm>
              <a:custGeom>
                <a:avLst/>
                <a:gdLst/>
                <a:ahLst/>
                <a:cxnLst>
                  <a:cxn ang="0">
                    <a:pos x="26" y="12"/>
                  </a:cxn>
                  <a:cxn ang="0">
                    <a:pos x="26" y="10"/>
                  </a:cxn>
                  <a:cxn ang="0">
                    <a:pos x="24" y="5"/>
                  </a:cxn>
                  <a:cxn ang="0">
                    <a:pos x="21" y="3"/>
                  </a:cxn>
                  <a:cxn ang="0">
                    <a:pos x="19" y="0"/>
                  </a:cxn>
                  <a:cxn ang="0">
                    <a:pos x="17" y="0"/>
                  </a:cxn>
                  <a:cxn ang="0">
                    <a:pos x="12" y="0"/>
                  </a:cxn>
                  <a:cxn ang="0">
                    <a:pos x="9" y="0"/>
                  </a:cxn>
                  <a:cxn ang="0">
                    <a:pos x="5" y="0"/>
                  </a:cxn>
                  <a:cxn ang="0">
                    <a:pos x="2" y="3"/>
                  </a:cxn>
                  <a:cxn ang="0">
                    <a:pos x="0" y="5"/>
                  </a:cxn>
                  <a:cxn ang="0">
                    <a:pos x="0" y="10"/>
                  </a:cxn>
                  <a:cxn ang="0">
                    <a:pos x="0" y="12"/>
                  </a:cxn>
                  <a:cxn ang="0">
                    <a:pos x="0" y="17"/>
                  </a:cxn>
                  <a:cxn ang="0">
                    <a:pos x="0" y="19"/>
                  </a:cxn>
                  <a:cxn ang="0">
                    <a:pos x="2" y="22"/>
                  </a:cxn>
                  <a:cxn ang="0">
                    <a:pos x="5" y="24"/>
                  </a:cxn>
                  <a:cxn ang="0">
                    <a:pos x="9" y="26"/>
                  </a:cxn>
                  <a:cxn ang="0">
                    <a:pos x="12" y="26"/>
                  </a:cxn>
                  <a:cxn ang="0">
                    <a:pos x="17" y="26"/>
                  </a:cxn>
                  <a:cxn ang="0">
                    <a:pos x="19" y="24"/>
                  </a:cxn>
                  <a:cxn ang="0">
                    <a:pos x="21" y="22"/>
                  </a:cxn>
                  <a:cxn ang="0">
                    <a:pos x="24" y="19"/>
                  </a:cxn>
                  <a:cxn ang="0">
                    <a:pos x="26" y="17"/>
                  </a:cxn>
                  <a:cxn ang="0">
                    <a:pos x="26" y="12"/>
                  </a:cxn>
                </a:cxnLst>
                <a:rect l="0" t="0" r="r" b="b"/>
                <a:pathLst>
                  <a:path w="26" h="26">
                    <a:moveTo>
                      <a:pt x="26" y="12"/>
                    </a:moveTo>
                    <a:lnTo>
                      <a:pt x="26" y="10"/>
                    </a:lnTo>
                    <a:lnTo>
                      <a:pt x="24" y="5"/>
                    </a:lnTo>
                    <a:lnTo>
                      <a:pt x="21" y="3"/>
                    </a:lnTo>
                    <a:lnTo>
                      <a:pt x="19" y="0"/>
                    </a:lnTo>
                    <a:lnTo>
                      <a:pt x="17" y="0"/>
                    </a:lnTo>
                    <a:lnTo>
                      <a:pt x="12" y="0"/>
                    </a:lnTo>
                    <a:lnTo>
                      <a:pt x="9" y="0"/>
                    </a:lnTo>
                    <a:lnTo>
                      <a:pt x="5" y="0"/>
                    </a:lnTo>
                    <a:lnTo>
                      <a:pt x="2" y="3"/>
                    </a:lnTo>
                    <a:lnTo>
                      <a:pt x="0" y="5"/>
                    </a:lnTo>
                    <a:lnTo>
                      <a:pt x="0" y="10"/>
                    </a:lnTo>
                    <a:lnTo>
                      <a:pt x="0" y="12"/>
                    </a:lnTo>
                    <a:lnTo>
                      <a:pt x="0" y="17"/>
                    </a:lnTo>
                    <a:lnTo>
                      <a:pt x="0" y="19"/>
                    </a:lnTo>
                    <a:lnTo>
                      <a:pt x="2" y="22"/>
                    </a:lnTo>
                    <a:lnTo>
                      <a:pt x="5" y="24"/>
                    </a:lnTo>
                    <a:lnTo>
                      <a:pt x="9" y="26"/>
                    </a:lnTo>
                    <a:lnTo>
                      <a:pt x="12" y="26"/>
                    </a:lnTo>
                    <a:lnTo>
                      <a:pt x="17" y="26"/>
                    </a:lnTo>
                    <a:lnTo>
                      <a:pt x="19" y="24"/>
                    </a:lnTo>
                    <a:lnTo>
                      <a:pt x="21" y="22"/>
                    </a:lnTo>
                    <a:lnTo>
                      <a:pt x="24"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81" name="Freeform 405"/>
              <p:cNvSpPr>
                <a:spLocks/>
              </p:cNvSpPr>
              <p:nvPr/>
            </p:nvSpPr>
            <p:spPr bwMode="auto">
              <a:xfrm>
                <a:off x="3581" y="2448"/>
                <a:ext cx="59" cy="60"/>
              </a:xfrm>
              <a:custGeom>
                <a:avLst/>
                <a:gdLst/>
                <a:ahLst/>
                <a:cxnLst>
                  <a:cxn ang="0">
                    <a:pos x="26" y="12"/>
                  </a:cxn>
                  <a:cxn ang="0">
                    <a:pos x="26" y="9"/>
                  </a:cxn>
                  <a:cxn ang="0">
                    <a:pos x="23" y="7"/>
                  </a:cxn>
                  <a:cxn ang="0">
                    <a:pos x="21" y="2"/>
                  </a:cxn>
                  <a:cxn ang="0">
                    <a:pos x="18" y="2"/>
                  </a:cxn>
                  <a:cxn ang="0">
                    <a:pos x="16" y="0"/>
                  </a:cxn>
                  <a:cxn ang="0">
                    <a:pos x="11" y="0"/>
                  </a:cxn>
                  <a:cxn ang="0">
                    <a:pos x="9" y="0"/>
                  </a:cxn>
                  <a:cxn ang="0">
                    <a:pos x="4" y="2"/>
                  </a:cxn>
                  <a:cxn ang="0">
                    <a:pos x="2" y="2"/>
                  </a:cxn>
                  <a:cxn ang="0">
                    <a:pos x="0" y="7"/>
                  </a:cxn>
                  <a:cxn ang="0">
                    <a:pos x="0" y="9"/>
                  </a:cxn>
                  <a:cxn ang="0">
                    <a:pos x="0" y="12"/>
                  </a:cxn>
                  <a:cxn ang="0">
                    <a:pos x="0" y="16"/>
                  </a:cxn>
                  <a:cxn ang="0">
                    <a:pos x="0" y="19"/>
                  </a:cxn>
                  <a:cxn ang="0">
                    <a:pos x="2" y="21"/>
                  </a:cxn>
                  <a:cxn ang="0">
                    <a:pos x="4" y="23"/>
                  </a:cxn>
                  <a:cxn ang="0">
                    <a:pos x="9" y="26"/>
                  </a:cxn>
                  <a:cxn ang="0">
                    <a:pos x="11" y="26"/>
                  </a:cxn>
                  <a:cxn ang="0">
                    <a:pos x="16" y="26"/>
                  </a:cxn>
                  <a:cxn ang="0">
                    <a:pos x="18" y="23"/>
                  </a:cxn>
                  <a:cxn ang="0">
                    <a:pos x="21" y="21"/>
                  </a:cxn>
                  <a:cxn ang="0">
                    <a:pos x="23" y="19"/>
                  </a:cxn>
                  <a:cxn ang="0">
                    <a:pos x="26" y="16"/>
                  </a:cxn>
                  <a:cxn ang="0">
                    <a:pos x="26" y="12"/>
                  </a:cxn>
                </a:cxnLst>
                <a:rect l="0" t="0" r="r" b="b"/>
                <a:pathLst>
                  <a:path w="26" h="26">
                    <a:moveTo>
                      <a:pt x="26" y="12"/>
                    </a:moveTo>
                    <a:lnTo>
                      <a:pt x="26" y="9"/>
                    </a:lnTo>
                    <a:lnTo>
                      <a:pt x="23" y="7"/>
                    </a:lnTo>
                    <a:lnTo>
                      <a:pt x="21" y="2"/>
                    </a:lnTo>
                    <a:lnTo>
                      <a:pt x="18" y="2"/>
                    </a:lnTo>
                    <a:lnTo>
                      <a:pt x="16" y="0"/>
                    </a:lnTo>
                    <a:lnTo>
                      <a:pt x="11" y="0"/>
                    </a:lnTo>
                    <a:lnTo>
                      <a:pt x="9" y="0"/>
                    </a:lnTo>
                    <a:lnTo>
                      <a:pt x="4" y="2"/>
                    </a:lnTo>
                    <a:lnTo>
                      <a:pt x="2" y="2"/>
                    </a:lnTo>
                    <a:lnTo>
                      <a:pt x="0" y="7"/>
                    </a:lnTo>
                    <a:lnTo>
                      <a:pt x="0" y="9"/>
                    </a:lnTo>
                    <a:lnTo>
                      <a:pt x="0" y="12"/>
                    </a:lnTo>
                    <a:lnTo>
                      <a:pt x="0" y="16"/>
                    </a:lnTo>
                    <a:lnTo>
                      <a:pt x="0" y="19"/>
                    </a:lnTo>
                    <a:lnTo>
                      <a:pt x="2" y="21"/>
                    </a:lnTo>
                    <a:lnTo>
                      <a:pt x="4" y="23"/>
                    </a:lnTo>
                    <a:lnTo>
                      <a:pt x="9" y="26"/>
                    </a:lnTo>
                    <a:lnTo>
                      <a:pt x="11" y="26"/>
                    </a:lnTo>
                    <a:lnTo>
                      <a:pt x="16" y="26"/>
                    </a:lnTo>
                    <a:lnTo>
                      <a:pt x="18" y="23"/>
                    </a:lnTo>
                    <a:lnTo>
                      <a:pt x="21" y="21"/>
                    </a:lnTo>
                    <a:lnTo>
                      <a:pt x="23" y="19"/>
                    </a:lnTo>
                    <a:lnTo>
                      <a:pt x="26" y="16"/>
                    </a:lnTo>
                    <a:lnTo>
                      <a:pt x="26" y="12"/>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582" name="Freeform 406"/>
              <p:cNvSpPr>
                <a:spLocks/>
              </p:cNvSpPr>
              <p:nvPr/>
            </p:nvSpPr>
            <p:spPr bwMode="auto">
              <a:xfrm>
                <a:off x="3437" y="2464"/>
                <a:ext cx="58" cy="65"/>
              </a:xfrm>
              <a:custGeom>
                <a:avLst/>
                <a:gdLst/>
                <a:ahLst/>
                <a:cxnLst>
                  <a:cxn ang="0">
                    <a:pos x="26" y="14"/>
                  </a:cxn>
                  <a:cxn ang="0">
                    <a:pos x="26" y="12"/>
                  </a:cxn>
                  <a:cxn ang="0">
                    <a:pos x="23" y="7"/>
                  </a:cxn>
                  <a:cxn ang="0">
                    <a:pos x="21" y="5"/>
                  </a:cxn>
                  <a:cxn ang="0">
                    <a:pos x="19" y="2"/>
                  </a:cxn>
                  <a:cxn ang="0">
                    <a:pos x="16" y="2"/>
                  </a:cxn>
                  <a:cxn ang="0">
                    <a:pos x="12" y="0"/>
                  </a:cxn>
                  <a:cxn ang="0">
                    <a:pos x="9" y="2"/>
                  </a:cxn>
                  <a:cxn ang="0">
                    <a:pos x="4" y="2"/>
                  </a:cxn>
                  <a:cxn ang="0">
                    <a:pos x="2" y="5"/>
                  </a:cxn>
                  <a:cxn ang="0">
                    <a:pos x="0" y="7"/>
                  </a:cxn>
                  <a:cxn ang="0">
                    <a:pos x="0" y="12"/>
                  </a:cxn>
                  <a:cxn ang="0">
                    <a:pos x="0" y="14"/>
                  </a:cxn>
                  <a:cxn ang="0">
                    <a:pos x="0" y="16"/>
                  </a:cxn>
                  <a:cxn ang="0">
                    <a:pos x="0" y="21"/>
                  </a:cxn>
                  <a:cxn ang="0">
                    <a:pos x="2" y="24"/>
                  </a:cxn>
                  <a:cxn ang="0">
                    <a:pos x="4" y="26"/>
                  </a:cxn>
                  <a:cxn ang="0">
                    <a:pos x="9" y="26"/>
                  </a:cxn>
                  <a:cxn ang="0">
                    <a:pos x="12" y="28"/>
                  </a:cxn>
                  <a:cxn ang="0">
                    <a:pos x="16" y="26"/>
                  </a:cxn>
                  <a:cxn ang="0">
                    <a:pos x="19" y="26"/>
                  </a:cxn>
                  <a:cxn ang="0">
                    <a:pos x="21" y="24"/>
                  </a:cxn>
                  <a:cxn ang="0">
                    <a:pos x="23" y="21"/>
                  </a:cxn>
                  <a:cxn ang="0">
                    <a:pos x="26" y="16"/>
                  </a:cxn>
                  <a:cxn ang="0">
                    <a:pos x="26" y="14"/>
                  </a:cxn>
                </a:cxnLst>
                <a:rect l="0" t="0" r="r" b="b"/>
                <a:pathLst>
                  <a:path w="26" h="28">
                    <a:moveTo>
                      <a:pt x="26" y="14"/>
                    </a:moveTo>
                    <a:lnTo>
                      <a:pt x="26" y="12"/>
                    </a:lnTo>
                    <a:lnTo>
                      <a:pt x="23" y="7"/>
                    </a:lnTo>
                    <a:lnTo>
                      <a:pt x="21" y="5"/>
                    </a:lnTo>
                    <a:lnTo>
                      <a:pt x="19" y="2"/>
                    </a:lnTo>
                    <a:lnTo>
                      <a:pt x="16" y="2"/>
                    </a:lnTo>
                    <a:lnTo>
                      <a:pt x="12" y="0"/>
                    </a:lnTo>
                    <a:lnTo>
                      <a:pt x="9" y="2"/>
                    </a:lnTo>
                    <a:lnTo>
                      <a:pt x="4" y="2"/>
                    </a:lnTo>
                    <a:lnTo>
                      <a:pt x="2" y="5"/>
                    </a:lnTo>
                    <a:lnTo>
                      <a:pt x="0" y="7"/>
                    </a:lnTo>
                    <a:lnTo>
                      <a:pt x="0" y="12"/>
                    </a:lnTo>
                    <a:lnTo>
                      <a:pt x="0" y="14"/>
                    </a:lnTo>
                    <a:lnTo>
                      <a:pt x="0" y="16"/>
                    </a:lnTo>
                    <a:lnTo>
                      <a:pt x="0" y="21"/>
                    </a:lnTo>
                    <a:lnTo>
                      <a:pt x="2" y="24"/>
                    </a:lnTo>
                    <a:lnTo>
                      <a:pt x="4" y="26"/>
                    </a:lnTo>
                    <a:lnTo>
                      <a:pt x="9" y="26"/>
                    </a:lnTo>
                    <a:lnTo>
                      <a:pt x="12" y="28"/>
                    </a:lnTo>
                    <a:lnTo>
                      <a:pt x="16" y="26"/>
                    </a:lnTo>
                    <a:lnTo>
                      <a:pt x="19" y="26"/>
                    </a:lnTo>
                    <a:lnTo>
                      <a:pt x="21" y="24"/>
                    </a:lnTo>
                    <a:lnTo>
                      <a:pt x="23"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83" name="Freeform 407"/>
              <p:cNvSpPr>
                <a:spLocks/>
              </p:cNvSpPr>
              <p:nvPr/>
            </p:nvSpPr>
            <p:spPr bwMode="auto">
              <a:xfrm>
                <a:off x="3724" y="2420"/>
                <a:ext cx="59" cy="60"/>
              </a:xfrm>
              <a:custGeom>
                <a:avLst/>
                <a:gdLst/>
                <a:ahLst/>
                <a:cxnLst>
                  <a:cxn ang="0">
                    <a:pos x="26" y="14"/>
                  </a:cxn>
                  <a:cxn ang="0">
                    <a:pos x="26" y="9"/>
                  </a:cxn>
                  <a:cxn ang="0">
                    <a:pos x="24" y="7"/>
                  </a:cxn>
                  <a:cxn ang="0">
                    <a:pos x="22" y="5"/>
                  </a:cxn>
                  <a:cxn ang="0">
                    <a:pos x="19" y="2"/>
                  </a:cxn>
                  <a:cxn ang="0">
                    <a:pos x="17" y="0"/>
                  </a:cxn>
                  <a:cxn ang="0">
                    <a:pos x="12" y="0"/>
                  </a:cxn>
                  <a:cxn ang="0">
                    <a:pos x="10" y="0"/>
                  </a:cxn>
                  <a:cxn ang="0">
                    <a:pos x="5" y="2"/>
                  </a:cxn>
                  <a:cxn ang="0">
                    <a:pos x="3" y="5"/>
                  </a:cxn>
                  <a:cxn ang="0">
                    <a:pos x="0" y="7"/>
                  </a:cxn>
                  <a:cxn ang="0">
                    <a:pos x="0" y="9"/>
                  </a:cxn>
                  <a:cxn ang="0">
                    <a:pos x="0" y="14"/>
                  </a:cxn>
                  <a:cxn ang="0">
                    <a:pos x="0" y="17"/>
                  </a:cxn>
                  <a:cxn ang="0">
                    <a:pos x="0" y="21"/>
                  </a:cxn>
                  <a:cxn ang="0">
                    <a:pos x="3" y="24"/>
                  </a:cxn>
                  <a:cxn ang="0">
                    <a:pos x="5" y="26"/>
                  </a:cxn>
                  <a:cxn ang="0">
                    <a:pos x="10" y="26"/>
                  </a:cxn>
                  <a:cxn ang="0">
                    <a:pos x="12" y="26"/>
                  </a:cxn>
                  <a:cxn ang="0">
                    <a:pos x="17" y="26"/>
                  </a:cxn>
                  <a:cxn ang="0">
                    <a:pos x="19" y="26"/>
                  </a:cxn>
                  <a:cxn ang="0">
                    <a:pos x="22" y="24"/>
                  </a:cxn>
                  <a:cxn ang="0">
                    <a:pos x="24" y="21"/>
                  </a:cxn>
                  <a:cxn ang="0">
                    <a:pos x="26" y="17"/>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5" y="2"/>
                    </a:lnTo>
                    <a:lnTo>
                      <a:pt x="3" y="5"/>
                    </a:lnTo>
                    <a:lnTo>
                      <a:pt x="0" y="7"/>
                    </a:lnTo>
                    <a:lnTo>
                      <a:pt x="0" y="9"/>
                    </a:lnTo>
                    <a:lnTo>
                      <a:pt x="0" y="14"/>
                    </a:lnTo>
                    <a:lnTo>
                      <a:pt x="0" y="17"/>
                    </a:lnTo>
                    <a:lnTo>
                      <a:pt x="0" y="21"/>
                    </a:lnTo>
                    <a:lnTo>
                      <a:pt x="3" y="24"/>
                    </a:lnTo>
                    <a:lnTo>
                      <a:pt x="5" y="26"/>
                    </a:lnTo>
                    <a:lnTo>
                      <a:pt x="10" y="26"/>
                    </a:lnTo>
                    <a:lnTo>
                      <a:pt x="12" y="26"/>
                    </a:lnTo>
                    <a:lnTo>
                      <a:pt x="17" y="26"/>
                    </a:lnTo>
                    <a:lnTo>
                      <a:pt x="19" y="26"/>
                    </a:lnTo>
                    <a:lnTo>
                      <a:pt x="22" y="24"/>
                    </a:lnTo>
                    <a:lnTo>
                      <a:pt x="24" y="21"/>
                    </a:lnTo>
                    <a:lnTo>
                      <a:pt x="26" y="17"/>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584" name="Freeform 408"/>
              <p:cNvSpPr>
                <a:spLocks/>
              </p:cNvSpPr>
              <p:nvPr/>
            </p:nvSpPr>
            <p:spPr bwMode="auto">
              <a:xfrm>
                <a:off x="3581" y="2448"/>
                <a:ext cx="59" cy="60"/>
              </a:xfrm>
              <a:custGeom>
                <a:avLst/>
                <a:gdLst/>
                <a:ahLst/>
                <a:cxnLst>
                  <a:cxn ang="0">
                    <a:pos x="26" y="12"/>
                  </a:cxn>
                  <a:cxn ang="0">
                    <a:pos x="26" y="9"/>
                  </a:cxn>
                  <a:cxn ang="0">
                    <a:pos x="23" y="7"/>
                  </a:cxn>
                  <a:cxn ang="0">
                    <a:pos x="21" y="2"/>
                  </a:cxn>
                  <a:cxn ang="0">
                    <a:pos x="18" y="2"/>
                  </a:cxn>
                  <a:cxn ang="0">
                    <a:pos x="16" y="0"/>
                  </a:cxn>
                  <a:cxn ang="0">
                    <a:pos x="11" y="0"/>
                  </a:cxn>
                  <a:cxn ang="0">
                    <a:pos x="9" y="0"/>
                  </a:cxn>
                  <a:cxn ang="0">
                    <a:pos x="4" y="2"/>
                  </a:cxn>
                  <a:cxn ang="0">
                    <a:pos x="2" y="2"/>
                  </a:cxn>
                  <a:cxn ang="0">
                    <a:pos x="0" y="7"/>
                  </a:cxn>
                  <a:cxn ang="0">
                    <a:pos x="0" y="9"/>
                  </a:cxn>
                  <a:cxn ang="0">
                    <a:pos x="0" y="12"/>
                  </a:cxn>
                  <a:cxn ang="0">
                    <a:pos x="0" y="16"/>
                  </a:cxn>
                  <a:cxn ang="0">
                    <a:pos x="0" y="19"/>
                  </a:cxn>
                  <a:cxn ang="0">
                    <a:pos x="2" y="21"/>
                  </a:cxn>
                  <a:cxn ang="0">
                    <a:pos x="4" y="23"/>
                  </a:cxn>
                  <a:cxn ang="0">
                    <a:pos x="9" y="26"/>
                  </a:cxn>
                  <a:cxn ang="0">
                    <a:pos x="11" y="26"/>
                  </a:cxn>
                  <a:cxn ang="0">
                    <a:pos x="16" y="26"/>
                  </a:cxn>
                  <a:cxn ang="0">
                    <a:pos x="18" y="23"/>
                  </a:cxn>
                  <a:cxn ang="0">
                    <a:pos x="21" y="21"/>
                  </a:cxn>
                  <a:cxn ang="0">
                    <a:pos x="23" y="19"/>
                  </a:cxn>
                  <a:cxn ang="0">
                    <a:pos x="26" y="16"/>
                  </a:cxn>
                  <a:cxn ang="0">
                    <a:pos x="26" y="12"/>
                  </a:cxn>
                </a:cxnLst>
                <a:rect l="0" t="0" r="r" b="b"/>
                <a:pathLst>
                  <a:path w="26" h="26">
                    <a:moveTo>
                      <a:pt x="26" y="12"/>
                    </a:moveTo>
                    <a:lnTo>
                      <a:pt x="26" y="9"/>
                    </a:lnTo>
                    <a:lnTo>
                      <a:pt x="23" y="7"/>
                    </a:lnTo>
                    <a:lnTo>
                      <a:pt x="21" y="2"/>
                    </a:lnTo>
                    <a:lnTo>
                      <a:pt x="18" y="2"/>
                    </a:lnTo>
                    <a:lnTo>
                      <a:pt x="16" y="0"/>
                    </a:lnTo>
                    <a:lnTo>
                      <a:pt x="11" y="0"/>
                    </a:lnTo>
                    <a:lnTo>
                      <a:pt x="9" y="0"/>
                    </a:lnTo>
                    <a:lnTo>
                      <a:pt x="4" y="2"/>
                    </a:lnTo>
                    <a:lnTo>
                      <a:pt x="2" y="2"/>
                    </a:lnTo>
                    <a:lnTo>
                      <a:pt x="0" y="7"/>
                    </a:lnTo>
                    <a:lnTo>
                      <a:pt x="0" y="9"/>
                    </a:lnTo>
                    <a:lnTo>
                      <a:pt x="0" y="12"/>
                    </a:lnTo>
                    <a:lnTo>
                      <a:pt x="0" y="16"/>
                    </a:lnTo>
                    <a:lnTo>
                      <a:pt x="0" y="19"/>
                    </a:lnTo>
                    <a:lnTo>
                      <a:pt x="2" y="21"/>
                    </a:lnTo>
                    <a:lnTo>
                      <a:pt x="4" y="23"/>
                    </a:lnTo>
                    <a:lnTo>
                      <a:pt x="9" y="26"/>
                    </a:lnTo>
                    <a:lnTo>
                      <a:pt x="11" y="26"/>
                    </a:lnTo>
                    <a:lnTo>
                      <a:pt x="16" y="26"/>
                    </a:lnTo>
                    <a:lnTo>
                      <a:pt x="18" y="23"/>
                    </a:lnTo>
                    <a:lnTo>
                      <a:pt x="21" y="21"/>
                    </a:lnTo>
                    <a:lnTo>
                      <a:pt x="23" y="19"/>
                    </a:lnTo>
                    <a:lnTo>
                      <a:pt x="26" y="16"/>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85" name="Freeform 409"/>
              <p:cNvSpPr>
                <a:spLocks/>
              </p:cNvSpPr>
              <p:nvPr/>
            </p:nvSpPr>
            <p:spPr bwMode="auto">
              <a:xfrm>
                <a:off x="3868" y="2392"/>
                <a:ext cx="59" cy="67"/>
              </a:xfrm>
              <a:custGeom>
                <a:avLst/>
                <a:gdLst/>
                <a:ahLst/>
                <a:cxnLst>
                  <a:cxn ang="0">
                    <a:pos x="26" y="14"/>
                  </a:cxn>
                  <a:cxn ang="0">
                    <a:pos x="26" y="12"/>
                  </a:cxn>
                  <a:cxn ang="0">
                    <a:pos x="24" y="7"/>
                  </a:cxn>
                  <a:cxn ang="0">
                    <a:pos x="21" y="5"/>
                  </a:cxn>
                  <a:cxn ang="0">
                    <a:pos x="19" y="3"/>
                  </a:cxn>
                  <a:cxn ang="0">
                    <a:pos x="17" y="3"/>
                  </a:cxn>
                  <a:cxn ang="0">
                    <a:pos x="12" y="0"/>
                  </a:cxn>
                  <a:cxn ang="0">
                    <a:pos x="10" y="3"/>
                  </a:cxn>
                  <a:cxn ang="0">
                    <a:pos x="5" y="3"/>
                  </a:cxn>
                  <a:cxn ang="0">
                    <a:pos x="2" y="5"/>
                  </a:cxn>
                  <a:cxn ang="0">
                    <a:pos x="0" y="7"/>
                  </a:cxn>
                  <a:cxn ang="0">
                    <a:pos x="0" y="12"/>
                  </a:cxn>
                  <a:cxn ang="0">
                    <a:pos x="0" y="14"/>
                  </a:cxn>
                  <a:cxn ang="0">
                    <a:pos x="0" y="19"/>
                  </a:cxn>
                  <a:cxn ang="0">
                    <a:pos x="0" y="21"/>
                  </a:cxn>
                  <a:cxn ang="0">
                    <a:pos x="2" y="24"/>
                  </a:cxn>
                  <a:cxn ang="0">
                    <a:pos x="5" y="26"/>
                  </a:cxn>
                  <a:cxn ang="0">
                    <a:pos x="10" y="26"/>
                  </a:cxn>
                  <a:cxn ang="0">
                    <a:pos x="12" y="29"/>
                  </a:cxn>
                  <a:cxn ang="0">
                    <a:pos x="17" y="26"/>
                  </a:cxn>
                  <a:cxn ang="0">
                    <a:pos x="19" y="26"/>
                  </a:cxn>
                  <a:cxn ang="0">
                    <a:pos x="21" y="24"/>
                  </a:cxn>
                  <a:cxn ang="0">
                    <a:pos x="24" y="21"/>
                  </a:cxn>
                  <a:cxn ang="0">
                    <a:pos x="26" y="19"/>
                  </a:cxn>
                  <a:cxn ang="0">
                    <a:pos x="26" y="14"/>
                  </a:cxn>
                </a:cxnLst>
                <a:rect l="0" t="0" r="r" b="b"/>
                <a:pathLst>
                  <a:path w="26" h="29">
                    <a:moveTo>
                      <a:pt x="26" y="14"/>
                    </a:moveTo>
                    <a:lnTo>
                      <a:pt x="26" y="12"/>
                    </a:lnTo>
                    <a:lnTo>
                      <a:pt x="24" y="7"/>
                    </a:lnTo>
                    <a:lnTo>
                      <a:pt x="21" y="5"/>
                    </a:lnTo>
                    <a:lnTo>
                      <a:pt x="19" y="3"/>
                    </a:lnTo>
                    <a:lnTo>
                      <a:pt x="17" y="3"/>
                    </a:lnTo>
                    <a:lnTo>
                      <a:pt x="12" y="0"/>
                    </a:lnTo>
                    <a:lnTo>
                      <a:pt x="10" y="3"/>
                    </a:lnTo>
                    <a:lnTo>
                      <a:pt x="5" y="3"/>
                    </a:lnTo>
                    <a:lnTo>
                      <a:pt x="2" y="5"/>
                    </a:lnTo>
                    <a:lnTo>
                      <a:pt x="0" y="7"/>
                    </a:lnTo>
                    <a:lnTo>
                      <a:pt x="0" y="12"/>
                    </a:lnTo>
                    <a:lnTo>
                      <a:pt x="0" y="14"/>
                    </a:lnTo>
                    <a:lnTo>
                      <a:pt x="0" y="19"/>
                    </a:lnTo>
                    <a:lnTo>
                      <a:pt x="0" y="21"/>
                    </a:lnTo>
                    <a:lnTo>
                      <a:pt x="2" y="24"/>
                    </a:lnTo>
                    <a:lnTo>
                      <a:pt x="5" y="26"/>
                    </a:lnTo>
                    <a:lnTo>
                      <a:pt x="10" y="26"/>
                    </a:lnTo>
                    <a:lnTo>
                      <a:pt x="12" y="29"/>
                    </a:lnTo>
                    <a:lnTo>
                      <a:pt x="17" y="26"/>
                    </a:lnTo>
                    <a:lnTo>
                      <a:pt x="19" y="26"/>
                    </a:lnTo>
                    <a:lnTo>
                      <a:pt x="21" y="24"/>
                    </a:lnTo>
                    <a:lnTo>
                      <a:pt x="24" y="21"/>
                    </a:lnTo>
                    <a:lnTo>
                      <a:pt x="26" y="19"/>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586" name="Freeform 410"/>
              <p:cNvSpPr>
                <a:spLocks/>
              </p:cNvSpPr>
              <p:nvPr/>
            </p:nvSpPr>
            <p:spPr bwMode="auto">
              <a:xfrm>
                <a:off x="3724" y="2420"/>
                <a:ext cx="59" cy="60"/>
              </a:xfrm>
              <a:custGeom>
                <a:avLst/>
                <a:gdLst/>
                <a:ahLst/>
                <a:cxnLst>
                  <a:cxn ang="0">
                    <a:pos x="26" y="14"/>
                  </a:cxn>
                  <a:cxn ang="0">
                    <a:pos x="26" y="9"/>
                  </a:cxn>
                  <a:cxn ang="0">
                    <a:pos x="24" y="7"/>
                  </a:cxn>
                  <a:cxn ang="0">
                    <a:pos x="22" y="5"/>
                  </a:cxn>
                  <a:cxn ang="0">
                    <a:pos x="19" y="2"/>
                  </a:cxn>
                  <a:cxn ang="0">
                    <a:pos x="17" y="0"/>
                  </a:cxn>
                  <a:cxn ang="0">
                    <a:pos x="12" y="0"/>
                  </a:cxn>
                  <a:cxn ang="0">
                    <a:pos x="10" y="0"/>
                  </a:cxn>
                  <a:cxn ang="0">
                    <a:pos x="5" y="2"/>
                  </a:cxn>
                  <a:cxn ang="0">
                    <a:pos x="3" y="5"/>
                  </a:cxn>
                  <a:cxn ang="0">
                    <a:pos x="0" y="7"/>
                  </a:cxn>
                  <a:cxn ang="0">
                    <a:pos x="0" y="9"/>
                  </a:cxn>
                  <a:cxn ang="0">
                    <a:pos x="0" y="14"/>
                  </a:cxn>
                  <a:cxn ang="0">
                    <a:pos x="0" y="17"/>
                  </a:cxn>
                  <a:cxn ang="0">
                    <a:pos x="0" y="21"/>
                  </a:cxn>
                  <a:cxn ang="0">
                    <a:pos x="3" y="24"/>
                  </a:cxn>
                  <a:cxn ang="0">
                    <a:pos x="5" y="26"/>
                  </a:cxn>
                  <a:cxn ang="0">
                    <a:pos x="10" y="26"/>
                  </a:cxn>
                  <a:cxn ang="0">
                    <a:pos x="12" y="26"/>
                  </a:cxn>
                  <a:cxn ang="0">
                    <a:pos x="17" y="26"/>
                  </a:cxn>
                  <a:cxn ang="0">
                    <a:pos x="19" y="26"/>
                  </a:cxn>
                  <a:cxn ang="0">
                    <a:pos x="22" y="24"/>
                  </a:cxn>
                  <a:cxn ang="0">
                    <a:pos x="24" y="21"/>
                  </a:cxn>
                  <a:cxn ang="0">
                    <a:pos x="26" y="17"/>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5" y="2"/>
                    </a:lnTo>
                    <a:lnTo>
                      <a:pt x="3" y="5"/>
                    </a:lnTo>
                    <a:lnTo>
                      <a:pt x="0" y="7"/>
                    </a:lnTo>
                    <a:lnTo>
                      <a:pt x="0" y="9"/>
                    </a:lnTo>
                    <a:lnTo>
                      <a:pt x="0" y="14"/>
                    </a:lnTo>
                    <a:lnTo>
                      <a:pt x="0" y="17"/>
                    </a:lnTo>
                    <a:lnTo>
                      <a:pt x="0" y="21"/>
                    </a:lnTo>
                    <a:lnTo>
                      <a:pt x="3" y="24"/>
                    </a:lnTo>
                    <a:lnTo>
                      <a:pt x="5" y="26"/>
                    </a:lnTo>
                    <a:lnTo>
                      <a:pt x="10" y="26"/>
                    </a:lnTo>
                    <a:lnTo>
                      <a:pt x="12" y="26"/>
                    </a:lnTo>
                    <a:lnTo>
                      <a:pt x="17" y="26"/>
                    </a:lnTo>
                    <a:lnTo>
                      <a:pt x="19" y="26"/>
                    </a:lnTo>
                    <a:lnTo>
                      <a:pt x="22" y="24"/>
                    </a:lnTo>
                    <a:lnTo>
                      <a:pt x="24" y="21"/>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87" name="Freeform 411"/>
              <p:cNvSpPr>
                <a:spLocks/>
              </p:cNvSpPr>
              <p:nvPr/>
            </p:nvSpPr>
            <p:spPr bwMode="auto">
              <a:xfrm>
                <a:off x="4013" y="2372"/>
                <a:ext cx="59" cy="64"/>
              </a:xfrm>
              <a:custGeom>
                <a:avLst/>
                <a:gdLst/>
                <a:ahLst/>
                <a:cxnLst>
                  <a:cxn ang="0">
                    <a:pos x="26" y="14"/>
                  </a:cxn>
                  <a:cxn ang="0">
                    <a:pos x="26" y="12"/>
                  </a:cxn>
                  <a:cxn ang="0">
                    <a:pos x="24" y="7"/>
                  </a:cxn>
                  <a:cxn ang="0">
                    <a:pos x="21" y="4"/>
                  </a:cxn>
                  <a:cxn ang="0">
                    <a:pos x="19" y="2"/>
                  </a:cxn>
                  <a:cxn ang="0">
                    <a:pos x="16" y="2"/>
                  </a:cxn>
                  <a:cxn ang="0">
                    <a:pos x="12" y="0"/>
                  </a:cxn>
                  <a:cxn ang="0">
                    <a:pos x="9" y="2"/>
                  </a:cxn>
                  <a:cxn ang="0">
                    <a:pos x="5" y="2"/>
                  </a:cxn>
                  <a:cxn ang="0">
                    <a:pos x="2" y="4"/>
                  </a:cxn>
                  <a:cxn ang="0">
                    <a:pos x="0" y="7"/>
                  </a:cxn>
                  <a:cxn ang="0">
                    <a:pos x="0" y="12"/>
                  </a:cxn>
                  <a:cxn ang="0">
                    <a:pos x="0" y="14"/>
                  </a:cxn>
                  <a:cxn ang="0">
                    <a:pos x="0" y="19"/>
                  </a:cxn>
                  <a:cxn ang="0">
                    <a:pos x="0" y="21"/>
                  </a:cxn>
                  <a:cxn ang="0">
                    <a:pos x="2" y="23"/>
                  </a:cxn>
                  <a:cxn ang="0">
                    <a:pos x="5" y="26"/>
                  </a:cxn>
                  <a:cxn ang="0">
                    <a:pos x="9" y="28"/>
                  </a:cxn>
                  <a:cxn ang="0">
                    <a:pos x="12" y="28"/>
                  </a:cxn>
                  <a:cxn ang="0">
                    <a:pos x="16" y="28"/>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4"/>
                    </a:lnTo>
                    <a:lnTo>
                      <a:pt x="19" y="2"/>
                    </a:lnTo>
                    <a:lnTo>
                      <a:pt x="16" y="2"/>
                    </a:lnTo>
                    <a:lnTo>
                      <a:pt x="12" y="0"/>
                    </a:lnTo>
                    <a:lnTo>
                      <a:pt x="9" y="2"/>
                    </a:lnTo>
                    <a:lnTo>
                      <a:pt x="5" y="2"/>
                    </a:lnTo>
                    <a:lnTo>
                      <a:pt x="2" y="4"/>
                    </a:lnTo>
                    <a:lnTo>
                      <a:pt x="0" y="7"/>
                    </a:lnTo>
                    <a:lnTo>
                      <a:pt x="0" y="12"/>
                    </a:lnTo>
                    <a:lnTo>
                      <a:pt x="0" y="14"/>
                    </a:lnTo>
                    <a:lnTo>
                      <a:pt x="0" y="19"/>
                    </a:lnTo>
                    <a:lnTo>
                      <a:pt x="0" y="21"/>
                    </a:lnTo>
                    <a:lnTo>
                      <a:pt x="2" y="23"/>
                    </a:lnTo>
                    <a:lnTo>
                      <a:pt x="5" y="26"/>
                    </a:lnTo>
                    <a:lnTo>
                      <a:pt x="9" y="28"/>
                    </a:lnTo>
                    <a:lnTo>
                      <a:pt x="12" y="28"/>
                    </a:lnTo>
                    <a:lnTo>
                      <a:pt x="16" y="28"/>
                    </a:lnTo>
                    <a:lnTo>
                      <a:pt x="19" y="26"/>
                    </a:lnTo>
                    <a:lnTo>
                      <a:pt x="21" y="23"/>
                    </a:lnTo>
                    <a:lnTo>
                      <a:pt x="24" y="21"/>
                    </a:lnTo>
                    <a:lnTo>
                      <a:pt x="26" y="19"/>
                    </a:lnTo>
                    <a:lnTo>
                      <a:pt x="26" y="14"/>
                    </a:lnTo>
                    <a:close/>
                  </a:path>
                </a:pathLst>
              </a:custGeom>
              <a:solidFill>
                <a:srgbClr val="86FF86"/>
              </a:solidFill>
              <a:ln w="9525">
                <a:noFill/>
                <a:round/>
                <a:headEnd/>
                <a:tailEnd/>
              </a:ln>
            </p:spPr>
            <p:txBody>
              <a:bodyPr>
                <a:prstTxWarp prst="textNoShape">
                  <a:avLst/>
                </a:prstTxWarp>
              </a:bodyPr>
              <a:lstStyle/>
              <a:p>
                <a:endParaRPr lang="es-ES_tradnl"/>
              </a:p>
            </p:txBody>
          </p:sp>
          <p:sp>
            <p:nvSpPr>
              <p:cNvPr id="306589" name="Freeform 413"/>
              <p:cNvSpPr>
                <a:spLocks/>
              </p:cNvSpPr>
              <p:nvPr/>
            </p:nvSpPr>
            <p:spPr bwMode="auto">
              <a:xfrm>
                <a:off x="1418" y="3109"/>
                <a:ext cx="59" cy="60"/>
              </a:xfrm>
              <a:custGeom>
                <a:avLst/>
                <a:gdLst/>
                <a:ahLst/>
                <a:cxnLst>
                  <a:cxn ang="0">
                    <a:pos x="26" y="14"/>
                  </a:cxn>
                  <a:cxn ang="0">
                    <a:pos x="26" y="9"/>
                  </a:cxn>
                  <a:cxn ang="0">
                    <a:pos x="23" y="7"/>
                  </a:cxn>
                  <a:cxn ang="0">
                    <a:pos x="21" y="4"/>
                  </a:cxn>
                  <a:cxn ang="0">
                    <a:pos x="19" y="2"/>
                  </a:cxn>
                  <a:cxn ang="0">
                    <a:pos x="16" y="0"/>
                  </a:cxn>
                  <a:cxn ang="0">
                    <a:pos x="12" y="0"/>
                  </a:cxn>
                  <a:cxn ang="0">
                    <a:pos x="9" y="0"/>
                  </a:cxn>
                  <a:cxn ang="0">
                    <a:pos x="7" y="2"/>
                  </a:cxn>
                  <a:cxn ang="0">
                    <a:pos x="4" y="4"/>
                  </a:cxn>
                  <a:cxn ang="0">
                    <a:pos x="2" y="7"/>
                  </a:cxn>
                  <a:cxn ang="0">
                    <a:pos x="0" y="9"/>
                  </a:cxn>
                  <a:cxn ang="0">
                    <a:pos x="0" y="14"/>
                  </a:cxn>
                  <a:cxn ang="0">
                    <a:pos x="0" y="16"/>
                  </a:cxn>
                  <a:cxn ang="0">
                    <a:pos x="2" y="21"/>
                  </a:cxn>
                  <a:cxn ang="0">
                    <a:pos x="4" y="23"/>
                  </a:cxn>
                  <a:cxn ang="0">
                    <a:pos x="7" y="26"/>
                  </a:cxn>
                  <a:cxn ang="0">
                    <a:pos x="9" y="26"/>
                  </a:cxn>
                  <a:cxn ang="0">
                    <a:pos x="12" y="26"/>
                  </a:cxn>
                  <a:cxn ang="0">
                    <a:pos x="16" y="26"/>
                  </a:cxn>
                  <a:cxn ang="0">
                    <a:pos x="19" y="26"/>
                  </a:cxn>
                  <a:cxn ang="0">
                    <a:pos x="21" y="23"/>
                  </a:cxn>
                  <a:cxn ang="0">
                    <a:pos x="23" y="21"/>
                  </a:cxn>
                  <a:cxn ang="0">
                    <a:pos x="26" y="16"/>
                  </a:cxn>
                  <a:cxn ang="0">
                    <a:pos x="26" y="14"/>
                  </a:cxn>
                </a:cxnLst>
                <a:rect l="0" t="0" r="r" b="b"/>
                <a:pathLst>
                  <a:path w="26" h="26">
                    <a:moveTo>
                      <a:pt x="26" y="14"/>
                    </a:moveTo>
                    <a:lnTo>
                      <a:pt x="26" y="9"/>
                    </a:lnTo>
                    <a:lnTo>
                      <a:pt x="23" y="7"/>
                    </a:lnTo>
                    <a:lnTo>
                      <a:pt x="21" y="4"/>
                    </a:lnTo>
                    <a:lnTo>
                      <a:pt x="19" y="2"/>
                    </a:lnTo>
                    <a:lnTo>
                      <a:pt x="16" y="0"/>
                    </a:lnTo>
                    <a:lnTo>
                      <a:pt x="12" y="0"/>
                    </a:lnTo>
                    <a:lnTo>
                      <a:pt x="9" y="0"/>
                    </a:lnTo>
                    <a:lnTo>
                      <a:pt x="7" y="2"/>
                    </a:lnTo>
                    <a:lnTo>
                      <a:pt x="4" y="4"/>
                    </a:lnTo>
                    <a:lnTo>
                      <a:pt x="2" y="7"/>
                    </a:lnTo>
                    <a:lnTo>
                      <a:pt x="0" y="9"/>
                    </a:lnTo>
                    <a:lnTo>
                      <a:pt x="0" y="14"/>
                    </a:lnTo>
                    <a:lnTo>
                      <a:pt x="0" y="16"/>
                    </a:lnTo>
                    <a:lnTo>
                      <a:pt x="2" y="21"/>
                    </a:lnTo>
                    <a:lnTo>
                      <a:pt x="4" y="23"/>
                    </a:lnTo>
                    <a:lnTo>
                      <a:pt x="7" y="26"/>
                    </a:lnTo>
                    <a:lnTo>
                      <a:pt x="9" y="26"/>
                    </a:lnTo>
                    <a:lnTo>
                      <a:pt x="12" y="26"/>
                    </a:lnTo>
                    <a:lnTo>
                      <a:pt x="16" y="26"/>
                    </a:lnTo>
                    <a:lnTo>
                      <a:pt x="19" y="26"/>
                    </a:lnTo>
                    <a:lnTo>
                      <a:pt x="21" y="23"/>
                    </a:lnTo>
                    <a:lnTo>
                      <a:pt x="23" y="21"/>
                    </a:lnTo>
                    <a:lnTo>
                      <a:pt x="26" y="16"/>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590" name="Freeform 414"/>
              <p:cNvSpPr>
                <a:spLocks/>
              </p:cNvSpPr>
              <p:nvPr/>
            </p:nvSpPr>
            <p:spPr bwMode="auto">
              <a:xfrm>
                <a:off x="1562" y="3109"/>
                <a:ext cx="59" cy="60"/>
              </a:xfrm>
              <a:custGeom>
                <a:avLst/>
                <a:gdLst/>
                <a:ahLst/>
                <a:cxnLst>
                  <a:cxn ang="0">
                    <a:pos x="26" y="11"/>
                  </a:cxn>
                  <a:cxn ang="0">
                    <a:pos x="26" y="9"/>
                  </a:cxn>
                  <a:cxn ang="0">
                    <a:pos x="23" y="7"/>
                  </a:cxn>
                  <a:cxn ang="0">
                    <a:pos x="21" y="2"/>
                  </a:cxn>
                  <a:cxn ang="0">
                    <a:pos x="18" y="2"/>
                  </a:cxn>
                  <a:cxn ang="0">
                    <a:pos x="16" y="0"/>
                  </a:cxn>
                  <a:cxn ang="0">
                    <a:pos x="11" y="0"/>
                  </a:cxn>
                  <a:cxn ang="0">
                    <a:pos x="9" y="0"/>
                  </a:cxn>
                  <a:cxn ang="0">
                    <a:pos x="7" y="2"/>
                  </a:cxn>
                  <a:cxn ang="0">
                    <a:pos x="2" y="2"/>
                  </a:cxn>
                  <a:cxn ang="0">
                    <a:pos x="2" y="7"/>
                  </a:cxn>
                  <a:cxn ang="0">
                    <a:pos x="0" y="9"/>
                  </a:cxn>
                  <a:cxn ang="0">
                    <a:pos x="0" y="11"/>
                  </a:cxn>
                  <a:cxn ang="0">
                    <a:pos x="0" y="16"/>
                  </a:cxn>
                  <a:cxn ang="0">
                    <a:pos x="2" y="19"/>
                  </a:cxn>
                  <a:cxn ang="0">
                    <a:pos x="2" y="21"/>
                  </a:cxn>
                  <a:cxn ang="0">
                    <a:pos x="7" y="23"/>
                  </a:cxn>
                  <a:cxn ang="0">
                    <a:pos x="9" y="26"/>
                  </a:cxn>
                  <a:cxn ang="0">
                    <a:pos x="11" y="26"/>
                  </a:cxn>
                  <a:cxn ang="0">
                    <a:pos x="16" y="26"/>
                  </a:cxn>
                  <a:cxn ang="0">
                    <a:pos x="18" y="23"/>
                  </a:cxn>
                  <a:cxn ang="0">
                    <a:pos x="21" y="21"/>
                  </a:cxn>
                  <a:cxn ang="0">
                    <a:pos x="23" y="19"/>
                  </a:cxn>
                  <a:cxn ang="0">
                    <a:pos x="26" y="16"/>
                  </a:cxn>
                  <a:cxn ang="0">
                    <a:pos x="26" y="11"/>
                  </a:cxn>
                </a:cxnLst>
                <a:rect l="0" t="0" r="r" b="b"/>
                <a:pathLst>
                  <a:path w="26" h="26">
                    <a:moveTo>
                      <a:pt x="26" y="11"/>
                    </a:moveTo>
                    <a:lnTo>
                      <a:pt x="26" y="9"/>
                    </a:lnTo>
                    <a:lnTo>
                      <a:pt x="23" y="7"/>
                    </a:lnTo>
                    <a:lnTo>
                      <a:pt x="21" y="2"/>
                    </a:lnTo>
                    <a:lnTo>
                      <a:pt x="18" y="2"/>
                    </a:lnTo>
                    <a:lnTo>
                      <a:pt x="16" y="0"/>
                    </a:lnTo>
                    <a:lnTo>
                      <a:pt x="11" y="0"/>
                    </a:lnTo>
                    <a:lnTo>
                      <a:pt x="9" y="0"/>
                    </a:lnTo>
                    <a:lnTo>
                      <a:pt x="7" y="2"/>
                    </a:lnTo>
                    <a:lnTo>
                      <a:pt x="2" y="2"/>
                    </a:lnTo>
                    <a:lnTo>
                      <a:pt x="2" y="7"/>
                    </a:lnTo>
                    <a:lnTo>
                      <a:pt x="0" y="9"/>
                    </a:lnTo>
                    <a:lnTo>
                      <a:pt x="0" y="11"/>
                    </a:lnTo>
                    <a:lnTo>
                      <a:pt x="0" y="16"/>
                    </a:lnTo>
                    <a:lnTo>
                      <a:pt x="2" y="19"/>
                    </a:lnTo>
                    <a:lnTo>
                      <a:pt x="2" y="21"/>
                    </a:lnTo>
                    <a:lnTo>
                      <a:pt x="7" y="23"/>
                    </a:lnTo>
                    <a:lnTo>
                      <a:pt x="9" y="26"/>
                    </a:lnTo>
                    <a:lnTo>
                      <a:pt x="11" y="26"/>
                    </a:lnTo>
                    <a:lnTo>
                      <a:pt x="16" y="26"/>
                    </a:lnTo>
                    <a:lnTo>
                      <a:pt x="18" y="23"/>
                    </a:lnTo>
                    <a:lnTo>
                      <a:pt x="21" y="21"/>
                    </a:lnTo>
                    <a:lnTo>
                      <a:pt x="23" y="19"/>
                    </a:lnTo>
                    <a:lnTo>
                      <a:pt x="26" y="16"/>
                    </a:lnTo>
                    <a:lnTo>
                      <a:pt x="26" y="11"/>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591" name="Freeform 415"/>
              <p:cNvSpPr>
                <a:spLocks/>
              </p:cNvSpPr>
              <p:nvPr/>
            </p:nvSpPr>
            <p:spPr bwMode="auto">
              <a:xfrm>
                <a:off x="1418" y="3109"/>
                <a:ext cx="59" cy="60"/>
              </a:xfrm>
              <a:custGeom>
                <a:avLst/>
                <a:gdLst/>
                <a:ahLst/>
                <a:cxnLst>
                  <a:cxn ang="0">
                    <a:pos x="26" y="14"/>
                  </a:cxn>
                  <a:cxn ang="0">
                    <a:pos x="26" y="9"/>
                  </a:cxn>
                  <a:cxn ang="0">
                    <a:pos x="23" y="7"/>
                  </a:cxn>
                  <a:cxn ang="0">
                    <a:pos x="21" y="4"/>
                  </a:cxn>
                  <a:cxn ang="0">
                    <a:pos x="19" y="2"/>
                  </a:cxn>
                  <a:cxn ang="0">
                    <a:pos x="16" y="0"/>
                  </a:cxn>
                  <a:cxn ang="0">
                    <a:pos x="12" y="0"/>
                  </a:cxn>
                  <a:cxn ang="0">
                    <a:pos x="9" y="0"/>
                  </a:cxn>
                  <a:cxn ang="0">
                    <a:pos x="7" y="2"/>
                  </a:cxn>
                  <a:cxn ang="0">
                    <a:pos x="4" y="4"/>
                  </a:cxn>
                  <a:cxn ang="0">
                    <a:pos x="2" y="7"/>
                  </a:cxn>
                  <a:cxn ang="0">
                    <a:pos x="0" y="9"/>
                  </a:cxn>
                  <a:cxn ang="0">
                    <a:pos x="0" y="14"/>
                  </a:cxn>
                  <a:cxn ang="0">
                    <a:pos x="0" y="16"/>
                  </a:cxn>
                  <a:cxn ang="0">
                    <a:pos x="2" y="21"/>
                  </a:cxn>
                  <a:cxn ang="0">
                    <a:pos x="4" y="23"/>
                  </a:cxn>
                  <a:cxn ang="0">
                    <a:pos x="7" y="26"/>
                  </a:cxn>
                  <a:cxn ang="0">
                    <a:pos x="9" y="26"/>
                  </a:cxn>
                  <a:cxn ang="0">
                    <a:pos x="12" y="26"/>
                  </a:cxn>
                  <a:cxn ang="0">
                    <a:pos x="16" y="26"/>
                  </a:cxn>
                  <a:cxn ang="0">
                    <a:pos x="19" y="26"/>
                  </a:cxn>
                  <a:cxn ang="0">
                    <a:pos x="21" y="23"/>
                  </a:cxn>
                  <a:cxn ang="0">
                    <a:pos x="23" y="21"/>
                  </a:cxn>
                  <a:cxn ang="0">
                    <a:pos x="26" y="16"/>
                  </a:cxn>
                  <a:cxn ang="0">
                    <a:pos x="26" y="14"/>
                  </a:cxn>
                </a:cxnLst>
                <a:rect l="0" t="0" r="r" b="b"/>
                <a:pathLst>
                  <a:path w="26" h="26">
                    <a:moveTo>
                      <a:pt x="26" y="14"/>
                    </a:moveTo>
                    <a:lnTo>
                      <a:pt x="26" y="9"/>
                    </a:lnTo>
                    <a:lnTo>
                      <a:pt x="23" y="7"/>
                    </a:lnTo>
                    <a:lnTo>
                      <a:pt x="21" y="4"/>
                    </a:lnTo>
                    <a:lnTo>
                      <a:pt x="19" y="2"/>
                    </a:lnTo>
                    <a:lnTo>
                      <a:pt x="16" y="0"/>
                    </a:lnTo>
                    <a:lnTo>
                      <a:pt x="12" y="0"/>
                    </a:lnTo>
                    <a:lnTo>
                      <a:pt x="9" y="0"/>
                    </a:lnTo>
                    <a:lnTo>
                      <a:pt x="7" y="2"/>
                    </a:lnTo>
                    <a:lnTo>
                      <a:pt x="4" y="4"/>
                    </a:lnTo>
                    <a:lnTo>
                      <a:pt x="2" y="7"/>
                    </a:lnTo>
                    <a:lnTo>
                      <a:pt x="0" y="9"/>
                    </a:lnTo>
                    <a:lnTo>
                      <a:pt x="0" y="14"/>
                    </a:lnTo>
                    <a:lnTo>
                      <a:pt x="0" y="16"/>
                    </a:lnTo>
                    <a:lnTo>
                      <a:pt x="2" y="21"/>
                    </a:lnTo>
                    <a:lnTo>
                      <a:pt x="4" y="23"/>
                    </a:lnTo>
                    <a:lnTo>
                      <a:pt x="7" y="26"/>
                    </a:lnTo>
                    <a:lnTo>
                      <a:pt x="9" y="26"/>
                    </a:lnTo>
                    <a:lnTo>
                      <a:pt x="12" y="26"/>
                    </a:lnTo>
                    <a:lnTo>
                      <a:pt x="16" y="26"/>
                    </a:lnTo>
                    <a:lnTo>
                      <a:pt x="19" y="26"/>
                    </a:lnTo>
                    <a:lnTo>
                      <a:pt x="21" y="23"/>
                    </a:lnTo>
                    <a:lnTo>
                      <a:pt x="23"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92" name="Freeform 416"/>
              <p:cNvSpPr>
                <a:spLocks/>
              </p:cNvSpPr>
              <p:nvPr/>
            </p:nvSpPr>
            <p:spPr bwMode="auto">
              <a:xfrm>
                <a:off x="1705" y="3102"/>
                <a:ext cx="59" cy="60"/>
              </a:xfrm>
              <a:custGeom>
                <a:avLst/>
                <a:gdLst/>
                <a:ahLst/>
                <a:cxnLst>
                  <a:cxn ang="0">
                    <a:pos x="26" y="14"/>
                  </a:cxn>
                  <a:cxn ang="0">
                    <a:pos x="26" y="10"/>
                  </a:cxn>
                  <a:cxn ang="0">
                    <a:pos x="24" y="7"/>
                  </a:cxn>
                  <a:cxn ang="0">
                    <a:pos x="22" y="5"/>
                  </a:cxn>
                  <a:cxn ang="0">
                    <a:pos x="19" y="3"/>
                  </a:cxn>
                  <a:cxn ang="0">
                    <a:pos x="17" y="0"/>
                  </a:cxn>
                  <a:cxn ang="0">
                    <a:pos x="12" y="0"/>
                  </a:cxn>
                  <a:cxn ang="0">
                    <a:pos x="10" y="0"/>
                  </a:cxn>
                  <a:cxn ang="0">
                    <a:pos x="7" y="3"/>
                  </a:cxn>
                  <a:cxn ang="0">
                    <a:pos x="3" y="5"/>
                  </a:cxn>
                  <a:cxn ang="0">
                    <a:pos x="3" y="7"/>
                  </a:cxn>
                  <a:cxn ang="0">
                    <a:pos x="0" y="10"/>
                  </a:cxn>
                  <a:cxn ang="0">
                    <a:pos x="0" y="14"/>
                  </a:cxn>
                  <a:cxn ang="0">
                    <a:pos x="0" y="17"/>
                  </a:cxn>
                  <a:cxn ang="0">
                    <a:pos x="3" y="22"/>
                  </a:cxn>
                  <a:cxn ang="0">
                    <a:pos x="3" y="24"/>
                  </a:cxn>
                  <a:cxn ang="0">
                    <a:pos x="7" y="26"/>
                  </a:cxn>
                  <a:cxn ang="0">
                    <a:pos x="10" y="26"/>
                  </a:cxn>
                  <a:cxn ang="0">
                    <a:pos x="12" y="26"/>
                  </a:cxn>
                  <a:cxn ang="0">
                    <a:pos x="17" y="26"/>
                  </a:cxn>
                  <a:cxn ang="0">
                    <a:pos x="19" y="26"/>
                  </a:cxn>
                  <a:cxn ang="0">
                    <a:pos x="22" y="24"/>
                  </a:cxn>
                  <a:cxn ang="0">
                    <a:pos x="24" y="22"/>
                  </a:cxn>
                  <a:cxn ang="0">
                    <a:pos x="26" y="17"/>
                  </a:cxn>
                  <a:cxn ang="0">
                    <a:pos x="26" y="14"/>
                  </a:cxn>
                </a:cxnLst>
                <a:rect l="0" t="0" r="r" b="b"/>
                <a:pathLst>
                  <a:path w="26" h="26">
                    <a:moveTo>
                      <a:pt x="26" y="14"/>
                    </a:moveTo>
                    <a:lnTo>
                      <a:pt x="26" y="10"/>
                    </a:lnTo>
                    <a:lnTo>
                      <a:pt x="24" y="7"/>
                    </a:lnTo>
                    <a:lnTo>
                      <a:pt x="22" y="5"/>
                    </a:lnTo>
                    <a:lnTo>
                      <a:pt x="19" y="3"/>
                    </a:lnTo>
                    <a:lnTo>
                      <a:pt x="17" y="0"/>
                    </a:lnTo>
                    <a:lnTo>
                      <a:pt x="12" y="0"/>
                    </a:lnTo>
                    <a:lnTo>
                      <a:pt x="10" y="0"/>
                    </a:lnTo>
                    <a:lnTo>
                      <a:pt x="7" y="3"/>
                    </a:lnTo>
                    <a:lnTo>
                      <a:pt x="3" y="5"/>
                    </a:lnTo>
                    <a:lnTo>
                      <a:pt x="3" y="7"/>
                    </a:lnTo>
                    <a:lnTo>
                      <a:pt x="0" y="10"/>
                    </a:lnTo>
                    <a:lnTo>
                      <a:pt x="0" y="14"/>
                    </a:lnTo>
                    <a:lnTo>
                      <a:pt x="0" y="17"/>
                    </a:lnTo>
                    <a:lnTo>
                      <a:pt x="3" y="22"/>
                    </a:lnTo>
                    <a:lnTo>
                      <a:pt x="3" y="24"/>
                    </a:lnTo>
                    <a:lnTo>
                      <a:pt x="7" y="26"/>
                    </a:lnTo>
                    <a:lnTo>
                      <a:pt x="10" y="26"/>
                    </a:lnTo>
                    <a:lnTo>
                      <a:pt x="12" y="26"/>
                    </a:lnTo>
                    <a:lnTo>
                      <a:pt x="17" y="26"/>
                    </a:lnTo>
                    <a:lnTo>
                      <a:pt x="19" y="26"/>
                    </a:lnTo>
                    <a:lnTo>
                      <a:pt x="22" y="24"/>
                    </a:lnTo>
                    <a:lnTo>
                      <a:pt x="24" y="22"/>
                    </a:lnTo>
                    <a:lnTo>
                      <a:pt x="26" y="17"/>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593" name="Freeform 417"/>
              <p:cNvSpPr>
                <a:spLocks/>
              </p:cNvSpPr>
              <p:nvPr/>
            </p:nvSpPr>
            <p:spPr bwMode="auto">
              <a:xfrm>
                <a:off x="1562" y="3109"/>
                <a:ext cx="59" cy="60"/>
              </a:xfrm>
              <a:custGeom>
                <a:avLst/>
                <a:gdLst/>
                <a:ahLst/>
                <a:cxnLst>
                  <a:cxn ang="0">
                    <a:pos x="26" y="11"/>
                  </a:cxn>
                  <a:cxn ang="0">
                    <a:pos x="26" y="9"/>
                  </a:cxn>
                  <a:cxn ang="0">
                    <a:pos x="23" y="7"/>
                  </a:cxn>
                  <a:cxn ang="0">
                    <a:pos x="21" y="2"/>
                  </a:cxn>
                  <a:cxn ang="0">
                    <a:pos x="18" y="2"/>
                  </a:cxn>
                  <a:cxn ang="0">
                    <a:pos x="16" y="0"/>
                  </a:cxn>
                  <a:cxn ang="0">
                    <a:pos x="11" y="0"/>
                  </a:cxn>
                  <a:cxn ang="0">
                    <a:pos x="9" y="0"/>
                  </a:cxn>
                  <a:cxn ang="0">
                    <a:pos x="7" y="2"/>
                  </a:cxn>
                  <a:cxn ang="0">
                    <a:pos x="2" y="2"/>
                  </a:cxn>
                  <a:cxn ang="0">
                    <a:pos x="2" y="7"/>
                  </a:cxn>
                  <a:cxn ang="0">
                    <a:pos x="0" y="9"/>
                  </a:cxn>
                  <a:cxn ang="0">
                    <a:pos x="0" y="11"/>
                  </a:cxn>
                  <a:cxn ang="0">
                    <a:pos x="0" y="16"/>
                  </a:cxn>
                  <a:cxn ang="0">
                    <a:pos x="2" y="19"/>
                  </a:cxn>
                  <a:cxn ang="0">
                    <a:pos x="2" y="21"/>
                  </a:cxn>
                  <a:cxn ang="0">
                    <a:pos x="7" y="23"/>
                  </a:cxn>
                  <a:cxn ang="0">
                    <a:pos x="9" y="26"/>
                  </a:cxn>
                  <a:cxn ang="0">
                    <a:pos x="11" y="26"/>
                  </a:cxn>
                  <a:cxn ang="0">
                    <a:pos x="16" y="26"/>
                  </a:cxn>
                  <a:cxn ang="0">
                    <a:pos x="18" y="23"/>
                  </a:cxn>
                  <a:cxn ang="0">
                    <a:pos x="21" y="21"/>
                  </a:cxn>
                  <a:cxn ang="0">
                    <a:pos x="23" y="19"/>
                  </a:cxn>
                  <a:cxn ang="0">
                    <a:pos x="26" y="16"/>
                  </a:cxn>
                  <a:cxn ang="0">
                    <a:pos x="26" y="11"/>
                  </a:cxn>
                </a:cxnLst>
                <a:rect l="0" t="0" r="r" b="b"/>
                <a:pathLst>
                  <a:path w="26" h="26">
                    <a:moveTo>
                      <a:pt x="26" y="11"/>
                    </a:moveTo>
                    <a:lnTo>
                      <a:pt x="26" y="9"/>
                    </a:lnTo>
                    <a:lnTo>
                      <a:pt x="23" y="7"/>
                    </a:lnTo>
                    <a:lnTo>
                      <a:pt x="21" y="2"/>
                    </a:lnTo>
                    <a:lnTo>
                      <a:pt x="18" y="2"/>
                    </a:lnTo>
                    <a:lnTo>
                      <a:pt x="16" y="0"/>
                    </a:lnTo>
                    <a:lnTo>
                      <a:pt x="11" y="0"/>
                    </a:lnTo>
                    <a:lnTo>
                      <a:pt x="9" y="0"/>
                    </a:lnTo>
                    <a:lnTo>
                      <a:pt x="7" y="2"/>
                    </a:lnTo>
                    <a:lnTo>
                      <a:pt x="2" y="2"/>
                    </a:lnTo>
                    <a:lnTo>
                      <a:pt x="2" y="7"/>
                    </a:lnTo>
                    <a:lnTo>
                      <a:pt x="0" y="9"/>
                    </a:lnTo>
                    <a:lnTo>
                      <a:pt x="0" y="11"/>
                    </a:lnTo>
                    <a:lnTo>
                      <a:pt x="0" y="16"/>
                    </a:lnTo>
                    <a:lnTo>
                      <a:pt x="2" y="19"/>
                    </a:lnTo>
                    <a:lnTo>
                      <a:pt x="2" y="21"/>
                    </a:lnTo>
                    <a:lnTo>
                      <a:pt x="7" y="23"/>
                    </a:lnTo>
                    <a:lnTo>
                      <a:pt x="9" y="26"/>
                    </a:lnTo>
                    <a:lnTo>
                      <a:pt x="11" y="26"/>
                    </a:lnTo>
                    <a:lnTo>
                      <a:pt x="16" y="26"/>
                    </a:lnTo>
                    <a:lnTo>
                      <a:pt x="18" y="23"/>
                    </a:lnTo>
                    <a:lnTo>
                      <a:pt x="21" y="21"/>
                    </a:lnTo>
                    <a:lnTo>
                      <a:pt x="23" y="19"/>
                    </a:lnTo>
                    <a:lnTo>
                      <a:pt x="26" y="16"/>
                    </a:lnTo>
                    <a:lnTo>
                      <a:pt x="26" y="11"/>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94" name="Freeform 418"/>
              <p:cNvSpPr>
                <a:spLocks/>
              </p:cNvSpPr>
              <p:nvPr/>
            </p:nvSpPr>
            <p:spPr bwMode="auto">
              <a:xfrm>
                <a:off x="1850" y="3097"/>
                <a:ext cx="58" cy="65"/>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7" y="2"/>
                  </a:cxn>
                  <a:cxn ang="0">
                    <a:pos x="2" y="5"/>
                  </a:cxn>
                  <a:cxn ang="0">
                    <a:pos x="2" y="7"/>
                  </a:cxn>
                  <a:cxn ang="0">
                    <a:pos x="0" y="12"/>
                  </a:cxn>
                  <a:cxn ang="0">
                    <a:pos x="0" y="14"/>
                  </a:cxn>
                  <a:cxn ang="0">
                    <a:pos x="0" y="16"/>
                  </a:cxn>
                  <a:cxn ang="0">
                    <a:pos x="2" y="21"/>
                  </a:cxn>
                  <a:cxn ang="0">
                    <a:pos x="2" y="24"/>
                  </a:cxn>
                  <a:cxn ang="0">
                    <a:pos x="7" y="26"/>
                  </a:cxn>
                  <a:cxn ang="0">
                    <a:pos x="10" y="26"/>
                  </a:cxn>
                  <a:cxn ang="0">
                    <a:pos x="12" y="28"/>
                  </a:cxn>
                  <a:cxn ang="0">
                    <a:pos x="17" y="26"/>
                  </a:cxn>
                  <a:cxn ang="0">
                    <a:pos x="19" y="26"/>
                  </a:cxn>
                  <a:cxn ang="0">
                    <a:pos x="21" y="24"/>
                  </a:cxn>
                  <a:cxn ang="0">
                    <a:pos x="24" y="21"/>
                  </a:cxn>
                  <a:cxn ang="0">
                    <a:pos x="26" y="16"/>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7" y="2"/>
                    </a:lnTo>
                    <a:lnTo>
                      <a:pt x="2" y="5"/>
                    </a:lnTo>
                    <a:lnTo>
                      <a:pt x="2" y="7"/>
                    </a:lnTo>
                    <a:lnTo>
                      <a:pt x="0" y="12"/>
                    </a:lnTo>
                    <a:lnTo>
                      <a:pt x="0" y="14"/>
                    </a:lnTo>
                    <a:lnTo>
                      <a:pt x="0" y="16"/>
                    </a:lnTo>
                    <a:lnTo>
                      <a:pt x="2" y="21"/>
                    </a:lnTo>
                    <a:lnTo>
                      <a:pt x="2" y="24"/>
                    </a:lnTo>
                    <a:lnTo>
                      <a:pt x="7" y="26"/>
                    </a:lnTo>
                    <a:lnTo>
                      <a:pt x="10" y="26"/>
                    </a:lnTo>
                    <a:lnTo>
                      <a:pt x="12" y="28"/>
                    </a:lnTo>
                    <a:lnTo>
                      <a:pt x="17" y="26"/>
                    </a:lnTo>
                    <a:lnTo>
                      <a:pt x="19" y="26"/>
                    </a:lnTo>
                    <a:lnTo>
                      <a:pt x="21" y="24"/>
                    </a:lnTo>
                    <a:lnTo>
                      <a:pt x="24" y="21"/>
                    </a:lnTo>
                    <a:lnTo>
                      <a:pt x="26" y="16"/>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595" name="Freeform 419"/>
              <p:cNvSpPr>
                <a:spLocks/>
              </p:cNvSpPr>
              <p:nvPr/>
            </p:nvSpPr>
            <p:spPr bwMode="auto">
              <a:xfrm>
                <a:off x="1705" y="3102"/>
                <a:ext cx="59" cy="60"/>
              </a:xfrm>
              <a:custGeom>
                <a:avLst/>
                <a:gdLst/>
                <a:ahLst/>
                <a:cxnLst>
                  <a:cxn ang="0">
                    <a:pos x="26" y="14"/>
                  </a:cxn>
                  <a:cxn ang="0">
                    <a:pos x="26" y="10"/>
                  </a:cxn>
                  <a:cxn ang="0">
                    <a:pos x="24" y="7"/>
                  </a:cxn>
                  <a:cxn ang="0">
                    <a:pos x="22" y="5"/>
                  </a:cxn>
                  <a:cxn ang="0">
                    <a:pos x="19" y="3"/>
                  </a:cxn>
                  <a:cxn ang="0">
                    <a:pos x="17" y="0"/>
                  </a:cxn>
                  <a:cxn ang="0">
                    <a:pos x="12" y="0"/>
                  </a:cxn>
                  <a:cxn ang="0">
                    <a:pos x="10" y="0"/>
                  </a:cxn>
                  <a:cxn ang="0">
                    <a:pos x="7" y="3"/>
                  </a:cxn>
                  <a:cxn ang="0">
                    <a:pos x="3" y="5"/>
                  </a:cxn>
                  <a:cxn ang="0">
                    <a:pos x="3" y="7"/>
                  </a:cxn>
                  <a:cxn ang="0">
                    <a:pos x="0" y="10"/>
                  </a:cxn>
                  <a:cxn ang="0">
                    <a:pos x="0" y="14"/>
                  </a:cxn>
                  <a:cxn ang="0">
                    <a:pos x="0" y="17"/>
                  </a:cxn>
                  <a:cxn ang="0">
                    <a:pos x="3" y="22"/>
                  </a:cxn>
                  <a:cxn ang="0">
                    <a:pos x="3" y="24"/>
                  </a:cxn>
                  <a:cxn ang="0">
                    <a:pos x="7" y="26"/>
                  </a:cxn>
                  <a:cxn ang="0">
                    <a:pos x="10" y="26"/>
                  </a:cxn>
                  <a:cxn ang="0">
                    <a:pos x="12" y="26"/>
                  </a:cxn>
                  <a:cxn ang="0">
                    <a:pos x="17" y="26"/>
                  </a:cxn>
                  <a:cxn ang="0">
                    <a:pos x="19" y="26"/>
                  </a:cxn>
                  <a:cxn ang="0">
                    <a:pos x="22" y="24"/>
                  </a:cxn>
                  <a:cxn ang="0">
                    <a:pos x="24" y="22"/>
                  </a:cxn>
                  <a:cxn ang="0">
                    <a:pos x="26" y="17"/>
                  </a:cxn>
                  <a:cxn ang="0">
                    <a:pos x="26" y="14"/>
                  </a:cxn>
                </a:cxnLst>
                <a:rect l="0" t="0" r="r" b="b"/>
                <a:pathLst>
                  <a:path w="26" h="26">
                    <a:moveTo>
                      <a:pt x="26" y="14"/>
                    </a:moveTo>
                    <a:lnTo>
                      <a:pt x="26" y="10"/>
                    </a:lnTo>
                    <a:lnTo>
                      <a:pt x="24" y="7"/>
                    </a:lnTo>
                    <a:lnTo>
                      <a:pt x="22" y="5"/>
                    </a:lnTo>
                    <a:lnTo>
                      <a:pt x="19" y="3"/>
                    </a:lnTo>
                    <a:lnTo>
                      <a:pt x="17" y="0"/>
                    </a:lnTo>
                    <a:lnTo>
                      <a:pt x="12" y="0"/>
                    </a:lnTo>
                    <a:lnTo>
                      <a:pt x="10" y="0"/>
                    </a:lnTo>
                    <a:lnTo>
                      <a:pt x="7" y="3"/>
                    </a:lnTo>
                    <a:lnTo>
                      <a:pt x="3" y="5"/>
                    </a:lnTo>
                    <a:lnTo>
                      <a:pt x="3" y="7"/>
                    </a:lnTo>
                    <a:lnTo>
                      <a:pt x="0" y="10"/>
                    </a:lnTo>
                    <a:lnTo>
                      <a:pt x="0" y="14"/>
                    </a:lnTo>
                    <a:lnTo>
                      <a:pt x="0" y="17"/>
                    </a:lnTo>
                    <a:lnTo>
                      <a:pt x="3" y="22"/>
                    </a:lnTo>
                    <a:lnTo>
                      <a:pt x="3" y="24"/>
                    </a:lnTo>
                    <a:lnTo>
                      <a:pt x="7" y="26"/>
                    </a:lnTo>
                    <a:lnTo>
                      <a:pt x="10" y="26"/>
                    </a:lnTo>
                    <a:lnTo>
                      <a:pt x="12" y="26"/>
                    </a:lnTo>
                    <a:lnTo>
                      <a:pt x="17" y="26"/>
                    </a:lnTo>
                    <a:lnTo>
                      <a:pt x="19" y="26"/>
                    </a:lnTo>
                    <a:lnTo>
                      <a:pt x="22" y="24"/>
                    </a:lnTo>
                    <a:lnTo>
                      <a:pt x="24" y="22"/>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96" name="Freeform 420"/>
              <p:cNvSpPr>
                <a:spLocks/>
              </p:cNvSpPr>
              <p:nvPr/>
            </p:nvSpPr>
            <p:spPr bwMode="auto">
              <a:xfrm>
                <a:off x="1994" y="3093"/>
                <a:ext cx="59" cy="64"/>
              </a:xfrm>
              <a:custGeom>
                <a:avLst/>
                <a:gdLst/>
                <a:ahLst/>
                <a:cxnLst>
                  <a:cxn ang="0">
                    <a:pos x="26" y="14"/>
                  </a:cxn>
                  <a:cxn ang="0">
                    <a:pos x="26" y="11"/>
                  </a:cxn>
                  <a:cxn ang="0">
                    <a:pos x="24" y="7"/>
                  </a:cxn>
                  <a:cxn ang="0">
                    <a:pos x="21" y="4"/>
                  </a:cxn>
                  <a:cxn ang="0">
                    <a:pos x="19" y="2"/>
                  </a:cxn>
                  <a:cxn ang="0">
                    <a:pos x="16" y="2"/>
                  </a:cxn>
                  <a:cxn ang="0">
                    <a:pos x="12" y="0"/>
                  </a:cxn>
                  <a:cxn ang="0">
                    <a:pos x="9" y="2"/>
                  </a:cxn>
                  <a:cxn ang="0">
                    <a:pos x="7" y="2"/>
                  </a:cxn>
                  <a:cxn ang="0">
                    <a:pos x="2" y="4"/>
                  </a:cxn>
                  <a:cxn ang="0">
                    <a:pos x="2" y="7"/>
                  </a:cxn>
                  <a:cxn ang="0">
                    <a:pos x="0" y="11"/>
                  </a:cxn>
                  <a:cxn ang="0">
                    <a:pos x="0" y="14"/>
                  </a:cxn>
                  <a:cxn ang="0">
                    <a:pos x="0" y="18"/>
                  </a:cxn>
                  <a:cxn ang="0">
                    <a:pos x="2" y="21"/>
                  </a:cxn>
                  <a:cxn ang="0">
                    <a:pos x="2" y="23"/>
                  </a:cxn>
                  <a:cxn ang="0">
                    <a:pos x="7" y="26"/>
                  </a:cxn>
                  <a:cxn ang="0">
                    <a:pos x="9" y="28"/>
                  </a:cxn>
                  <a:cxn ang="0">
                    <a:pos x="12" y="28"/>
                  </a:cxn>
                  <a:cxn ang="0">
                    <a:pos x="16" y="28"/>
                  </a:cxn>
                  <a:cxn ang="0">
                    <a:pos x="19" y="26"/>
                  </a:cxn>
                  <a:cxn ang="0">
                    <a:pos x="21" y="23"/>
                  </a:cxn>
                  <a:cxn ang="0">
                    <a:pos x="24" y="21"/>
                  </a:cxn>
                  <a:cxn ang="0">
                    <a:pos x="26" y="18"/>
                  </a:cxn>
                  <a:cxn ang="0">
                    <a:pos x="26" y="14"/>
                  </a:cxn>
                </a:cxnLst>
                <a:rect l="0" t="0" r="r" b="b"/>
                <a:pathLst>
                  <a:path w="26" h="28">
                    <a:moveTo>
                      <a:pt x="26" y="14"/>
                    </a:moveTo>
                    <a:lnTo>
                      <a:pt x="26" y="11"/>
                    </a:lnTo>
                    <a:lnTo>
                      <a:pt x="24" y="7"/>
                    </a:lnTo>
                    <a:lnTo>
                      <a:pt x="21" y="4"/>
                    </a:lnTo>
                    <a:lnTo>
                      <a:pt x="19" y="2"/>
                    </a:lnTo>
                    <a:lnTo>
                      <a:pt x="16" y="2"/>
                    </a:lnTo>
                    <a:lnTo>
                      <a:pt x="12" y="0"/>
                    </a:lnTo>
                    <a:lnTo>
                      <a:pt x="9" y="2"/>
                    </a:lnTo>
                    <a:lnTo>
                      <a:pt x="7" y="2"/>
                    </a:lnTo>
                    <a:lnTo>
                      <a:pt x="2" y="4"/>
                    </a:lnTo>
                    <a:lnTo>
                      <a:pt x="2" y="7"/>
                    </a:lnTo>
                    <a:lnTo>
                      <a:pt x="0" y="11"/>
                    </a:lnTo>
                    <a:lnTo>
                      <a:pt x="0" y="14"/>
                    </a:lnTo>
                    <a:lnTo>
                      <a:pt x="0" y="18"/>
                    </a:lnTo>
                    <a:lnTo>
                      <a:pt x="2" y="21"/>
                    </a:lnTo>
                    <a:lnTo>
                      <a:pt x="2" y="23"/>
                    </a:lnTo>
                    <a:lnTo>
                      <a:pt x="7" y="26"/>
                    </a:lnTo>
                    <a:lnTo>
                      <a:pt x="9" y="28"/>
                    </a:lnTo>
                    <a:lnTo>
                      <a:pt x="12" y="28"/>
                    </a:lnTo>
                    <a:lnTo>
                      <a:pt x="16" y="28"/>
                    </a:lnTo>
                    <a:lnTo>
                      <a:pt x="19" y="26"/>
                    </a:lnTo>
                    <a:lnTo>
                      <a:pt x="21" y="23"/>
                    </a:lnTo>
                    <a:lnTo>
                      <a:pt x="24" y="21"/>
                    </a:lnTo>
                    <a:lnTo>
                      <a:pt x="26" y="18"/>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597" name="Freeform 421"/>
              <p:cNvSpPr>
                <a:spLocks/>
              </p:cNvSpPr>
              <p:nvPr/>
            </p:nvSpPr>
            <p:spPr bwMode="auto">
              <a:xfrm>
                <a:off x="1850" y="3097"/>
                <a:ext cx="58" cy="65"/>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7" y="2"/>
                  </a:cxn>
                  <a:cxn ang="0">
                    <a:pos x="2" y="5"/>
                  </a:cxn>
                  <a:cxn ang="0">
                    <a:pos x="2" y="7"/>
                  </a:cxn>
                  <a:cxn ang="0">
                    <a:pos x="0" y="12"/>
                  </a:cxn>
                  <a:cxn ang="0">
                    <a:pos x="0" y="14"/>
                  </a:cxn>
                  <a:cxn ang="0">
                    <a:pos x="0" y="16"/>
                  </a:cxn>
                  <a:cxn ang="0">
                    <a:pos x="2" y="21"/>
                  </a:cxn>
                  <a:cxn ang="0">
                    <a:pos x="2" y="24"/>
                  </a:cxn>
                  <a:cxn ang="0">
                    <a:pos x="7" y="26"/>
                  </a:cxn>
                  <a:cxn ang="0">
                    <a:pos x="10" y="26"/>
                  </a:cxn>
                  <a:cxn ang="0">
                    <a:pos x="12" y="28"/>
                  </a:cxn>
                  <a:cxn ang="0">
                    <a:pos x="17" y="26"/>
                  </a:cxn>
                  <a:cxn ang="0">
                    <a:pos x="19" y="26"/>
                  </a:cxn>
                  <a:cxn ang="0">
                    <a:pos x="21" y="24"/>
                  </a:cxn>
                  <a:cxn ang="0">
                    <a:pos x="24" y="21"/>
                  </a:cxn>
                  <a:cxn ang="0">
                    <a:pos x="26" y="16"/>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7" y="2"/>
                    </a:lnTo>
                    <a:lnTo>
                      <a:pt x="2" y="5"/>
                    </a:lnTo>
                    <a:lnTo>
                      <a:pt x="2" y="7"/>
                    </a:lnTo>
                    <a:lnTo>
                      <a:pt x="0" y="12"/>
                    </a:lnTo>
                    <a:lnTo>
                      <a:pt x="0" y="14"/>
                    </a:lnTo>
                    <a:lnTo>
                      <a:pt x="0" y="16"/>
                    </a:lnTo>
                    <a:lnTo>
                      <a:pt x="2" y="21"/>
                    </a:lnTo>
                    <a:lnTo>
                      <a:pt x="2" y="24"/>
                    </a:lnTo>
                    <a:lnTo>
                      <a:pt x="7" y="26"/>
                    </a:lnTo>
                    <a:lnTo>
                      <a:pt x="10" y="26"/>
                    </a:lnTo>
                    <a:lnTo>
                      <a:pt x="12" y="28"/>
                    </a:lnTo>
                    <a:lnTo>
                      <a:pt x="17" y="26"/>
                    </a:lnTo>
                    <a:lnTo>
                      <a:pt x="19" y="26"/>
                    </a:lnTo>
                    <a:lnTo>
                      <a:pt x="21" y="24"/>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598" name="Freeform 422"/>
              <p:cNvSpPr>
                <a:spLocks/>
              </p:cNvSpPr>
              <p:nvPr/>
            </p:nvSpPr>
            <p:spPr bwMode="auto">
              <a:xfrm>
                <a:off x="2139" y="3086"/>
                <a:ext cx="59" cy="67"/>
              </a:xfrm>
              <a:custGeom>
                <a:avLst/>
                <a:gdLst/>
                <a:ahLst/>
                <a:cxnLst>
                  <a:cxn ang="0">
                    <a:pos x="26" y="14"/>
                  </a:cxn>
                  <a:cxn ang="0">
                    <a:pos x="26" y="12"/>
                  </a:cxn>
                  <a:cxn ang="0">
                    <a:pos x="23" y="7"/>
                  </a:cxn>
                  <a:cxn ang="0">
                    <a:pos x="21" y="5"/>
                  </a:cxn>
                  <a:cxn ang="0">
                    <a:pos x="19" y="3"/>
                  </a:cxn>
                  <a:cxn ang="0">
                    <a:pos x="16" y="3"/>
                  </a:cxn>
                  <a:cxn ang="0">
                    <a:pos x="12" y="0"/>
                  </a:cxn>
                  <a:cxn ang="0">
                    <a:pos x="9" y="3"/>
                  </a:cxn>
                  <a:cxn ang="0">
                    <a:pos x="7" y="3"/>
                  </a:cxn>
                  <a:cxn ang="0">
                    <a:pos x="2" y="5"/>
                  </a:cxn>
                  <a:cxn ang="0">
                    <a:pos x="2" y="7"/>
                  </a:cxn>
                  <a:cxn ang="0">
                    <a:pos x="0" y="12"/>
                  </a:cxn>
                  <a:cxn ang="0">
                    <a:pos x="0" y="14"/>
                  </a:cxn>
                  <a:cxn ang="0">
                    <a:pos x="0" y="19"/>
                  </a:cxn>
                  <a:cxn ang="0">
                    <a:pos x="2" y="21"/>
                  </a:cxn>
                  <a:cxn ang="0">
                    <a:pos x="2" y="24"/>
                  </a:cxn>
                  <a:cxn ang="0">
                    <a:pos x="7" y="26"/>
                  </a:cxn>
                  <a:cxn ang="0">
                    <a:pos x="9" y="29"/>
                  </a:cxn>
                  <a:cxn ang="0">
                    <a:pos x="12" y="29"/>
                  </a:cxn>
                  <a:cxn ang="0">
                    <a:pos x="16" y="29"/>
                  </a:cxn>
                  <a:cxn ang="0">
                    <a:pos x="19" y="26"/>
                  </a:cxn>
                  <a:cxn ang="0">
                    <a:pos x="21" y="24"/>
                  </a:cxn>
                  <a:cxn ang="0">
                    <a:pos x="23" y="21"/>
                  </a:cxn>
                  <a:cxn ang="0">
                    <a:pos x="26" y="19"/>
                  </a:cxn>
                  <a:cxn ang="0">
                    <a:pos x="26" y="14"/>
                  </a:cxn>
                </a:cxnLst>
                <a:rect l="0" t="0" r="r" b="b"/>
                <a:pathLst>
                  <a:path w="26" h="29">
                    <a:moveTo>
                      <a:pt x="26" y="14"/>
                    </a:moveTo>
                    <a:lnTo>
                      <a:pt x="26" y="12"/>
                    </a:lnTo>
                    <a:lnTo>
                      <a:pt x="23" y="7"/>
                    </a:lnTo>
                    <a:lnTo>
                      <a:pt x="21" y="5"/>
                    </a:lnTo>
                    <a:lnTo>
                      <a:pt x="19" y="3"/>
                    </a:lnTo>
                    <a:lnTo>
                      <a:pt x="16" y="3"/>
                    </a:lnTo>
                    <a:lnTo>
                      <a:pt x="12" y="0"/>
                    </a:lnTo>
                    <a:lnTo>
                      <a:pt x="9" y="3"/>
                    </a:lnTo>
                    <a:lnTo>
                      <a:pt x="7" y="3"/>
                    </a:lnTo>
                    <a:lnTo>
                      <a:pt x="2" y="5"/>
                    </a:lnTo>
                    <a:lnTo>
                      <a:pt x="2" y="7"/>
                    </a:lnTo>
                    <a:lnTo>
                      <a:pt x="0" y="12"/>
                    </a:lnTo>
                    <a:lnTo>
                      <a:pt x="0" y="14"/>
                    </a:lnTo>
                    <a:lnTo>
                      <a:pt x="0" y="19"/>
                    </a:lnTo>
                    <a:lnTo>
                      <a:pt x="2" y="21"/>
                    </a:lnTo>
                    <a:lnTo>
                      <a:pt x="2" y="24"/>
                    </a:lnTo>
                    <a:lnTo>
                      <a:pt x="7" y="26"/>
                    </a:lnTo>
                    <a:lnTo>
                      <a:pt x="9" y="29"/>
                    </a:lnTo>
                    <a:lnTo>
                      <a:pt x="12" y="29"/>
                    </a:lnTo>
                    <a:lnTo>
                      <a:pt x="16" y="29"/>
                    </a:lnTo>
                    <a:lnTo>
                      <a:pt x="19" y="26"/>
                    </a:lnTo>
                    <a:lnTo>
                      <a:pt x="21" y="24"/>
                    </a:lnTo>
                    <a:lnTo>
                      <a:pt x="23" y="21"/>
                    </a:lnTo>
                    <a:lnTo>
                      <a:pt x="26" y="19"/>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599" name="Freeform 423"/>
              <p:cNvSpPr>
                <a:spLocks/>
              </p:cNvSpPr>
              <p:nvPr/>
            </p:nvSpPr>
            <p:spPr bwMode="auto">
              <a:xfrm>
                <a:off x="1994" y="3093"/>
                <a:ext cx="59" cy="64"/>
              </a:xfrm>
              <a:custGeom>
                <a:avLst/>
                <a:gdLst/>
                <a:ahLst/>
                <a:cxnLst>
                  <a:cxn ang="0">
                    <a:pos x="26" y="14"/>
                  </a:cxn>
                  <a:cxn ang="0">
                    <a:pos x="26" y="11"/>
                  </a:cxn>
                  <a:cxn ang="0">
                    <a:pos x="24" y="7"/>
                  </a:cxn>
                  <a:cxn ang="0">
                    <a:pos x="21" y="4"/>
                  </a:cxn>
                  <a:cxn ang="0">
                    <a:pos x="19" y="2"/>
                  </a:cxn>
                  <a:cxn ang="0">
                    <a:pos x="16" y="2"/>
                  </a:cxn>
                  <a:cxn ang="0">
                    <a:pos x="12" y="0"/>
                  </a:cxn>
                  <a:cxn ang="0">
                    <a:pos x="9" y="2"/>
                  </a:cxn>
                  <a:cxn ang="0">
                    <a:pos x="7" y="2"/>
                  </a:cxn>
                  <a:cxn ang="0">
                    <a:pos x="2" y="4"/>
                  </a:cxn>
                  <a:cxn ang="0">
                    <a:pos x="2" y="7"/>
                  </a:cxn>
                  <a:cxn ang="0">
                    <a:pos x="0" y="11"/>
                  </a:cxn>
                  <a:cxn ang="0">
                    <a:pos x="0" y="14"/>
                  </a:cxn>
                  <a:cxn ang="0">
                    <a:pos x="0" y="18"/>
                  </a:cxn>
                  <a:cxn ang="0">
                    <a:pos x="2" y="21"/>
                  </a:cxn>
                  <a:cxn ang="0">
                    <a:pos x="2" y="23"/>
                  </a:cxn>
                  <a:cxn ang="0">
                    <a:pos x="7" y="26"/>
                  </a:cxn>
                  <a:cxn ang="0">
                    <a:pos x="9" y="28"/>
                  </a:cxn>
                  <a:cxn ang="0">
                    <a:pos x="12" y="28"/>
                  </a:cxn>
                  <a:cxn ang="0">
                    <a:pos x="16" y="28"/>
                  </a:cxn>
                  <a:cxn ang="0">
                    <a:pos x="19" y="26"/>
                  </a:cxn>
                  <a:cxn ang="0">
                    <a:pos x="21" y="23"/>
                  </a:cxn>
                  <a:cxn ang="0">
                    <a:pos x="24" y="21"/>
                  </a:cxn>
                  <a:cxn ang="0">
                    <a:pos x="26" y="18"/>
                  </a:cxn>
                  <a:cxn ang="0">
                    <a:pos x="26" y="14"/>
                  </a:cxn>
                </a:cxnLst>
                <a:rect l="0" t="0" r="r" b="b"/>
                <a:pathLst>
                  <a:path w="26" h="28">
                    <a:moveTo>
                      <a:pt x="26" y="14"/>
                    </a:moveTo>
                    <a:lnTo>
                      <a:pt x="26" y="11"/>
                    </a:lnTo>
                    <a:lnTo>
                      <a:pt x="24" y="7"/>
                    </a:lnTo>
                    <a:lnTo>
                      <a:pt x="21" y="4"/>
                    </a:lnTo>
                    <a:lnTo>
                      <a:pt x="19" y="2"/>
                    </a:lnTo>
                    <a:lnTo>
                      <a:pt x="16" y="2"/>
                    </a:lnTo>
                    <a:lnTo>
                      <a:pt x="12" y="0"/>
                    </a:lnTo>
                    <a:lnTo>
                      <a:pt x="9" y="2"/>
                    </a:lnTo>
                    <a:lnTo>
                      <a:pt x="7" y="2"/>
                    </a:lnTo>
                    <a:lnTo>
                      <a:pt x="2" y="4"/>
                    </a:lnTo>
                    <a:lnTo>
                      <a:pt x="2" y="7"/>
                    </a:lnTo>
                    <a:lnTo>
                      <a:pt x="0" y="11"/>
                    </a:lnTo>
                    <a:lnTo>
                      <a:pt x="0" y="14"/>
                    </a:lnTo>
                    <a:lnTo>
                      <a:pt x="0" y="18"/>
                    </a:lnTo>
                    <a:lnTo>
                      <a:pt x="2" y="21"/>
                    </a:lnTo>
                    <a:lnTo>
                      <a:pt x="2" y="23"/>
                    </a:lnTo>
                    <a:lnTo>
                      <a:pt x="7" y="26"/>
                    </a:lnTo>
                    <a:lnTo>
                      <a:pt x="9" y="28"/>
                    </a:lnTo>
                    <a:lnTo>
                      <a:pt x="12" y="28"/>
                    </a:lnTo>
                    <a:lnTo>
                      <a:pt x="16" y="28"/>
                    </a:lnTo>
                    <a:lnTo>
                      <a:pt x="19" y="26"/>
                    </a:lnTo>
                    <a:lnTo>
                      <a:pt x="21" y="23"/>
                    </a:lnTo>
                    <a:lnTo>
                      <a:pt x="24" y="21"/>
                    </a:lnTo>
                    <a:lnTo>
                      <a:pt x="26" y="18"/>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600" name="Freeform 424"/>
              <p:cNvSpPr>
                <a:spLocks/>
              </p:cNvSpPr>
              <p:nvPr/>
            </p:nvSpPr>
            <p:spPr bwMode="auto">
              <a:xfrm>
                <a:off x="2281" y="3086"/>
                <a:ext cx="59" cy="60"/>
              </a:xfrm>
              <a:custGeom>
                <a:avLst/>
                <a:gdLst/>
                <a:ahLst/>
                <a:cxnLst>
                  <a:cxn ang="0">
                    <a:pos x="26" y="14"/>
                  </a:cxn>
                  <a:cxn ang="0">
                    <a:pos x="26" y="10"/>
                  </a:cxn>
                  <a:cxn ang="0">
                    <a:pos x="24" y="7"/>
                  </a:cxn>
                  <a:cxn ang="0">
                    <a:pos x="22" y="5"/>
                  </a:cxn>
                  <a:cxn ang="0">
                    <a:pos x="19" y="3"/>
                  </a:cxn>
                  <a:cxn ang="0">
                    <a:pos x="17" y="0"/>
                  </a:cxn>
                  <a:cxn ang="0">
                    <a:pos x="12" y="0"/>
                  </a:cxn>
                  <a:cxn ang="0">
                    <a:pos x="10" y="0"/>
                  </a:cxn>
                  <a:cxn ang="0">
                    <a:pos x="8" y="3"/>
                  </a:cxn>
                  <a:cxn ang="0">
                    <a:pos x="3" y="5"/>
                  </a:cxn>
                  <a:cxn ang="0">
                    <a:pos x="0" y="7"/>
                  </a:cxn>
                  <a:cxn ang="0">
                    <a:pos x="0" y="10"/>
                  </a:cxn>
                  <a:cxn ang="0">
                    <a:pos x="0" y="14"/>
                  </a:cxn>
                  <a:cxn ang="0">
                    <a:pos x="0" y="17"/>
                  </a:cxn>
                  <a:cxn ang="0">
                    <a:pos x="0" y="19"/>
                  </a:cxn>
                  <a:cxn ang="0">
                    <a:pos x="3" y="24"/>
                  </a:cxn>
                  <a:cxn ang="0">
                    <a:pos x="8" y="24"/>
                  </a:cxn>
                  <a:cxn ang="0">
                    <a:pos x="10" y="26"/>
                  </a:cxn>
                  <a:cxn ang="0">
                    <a:pos x="12" y="26"/>
                  </a:cxn>
                  <a:cxn ang="0">
                    <a:pos x="17" y="26"/>
                  </a:cxn>
                  <a:cxn ang="0">
                    <a:pos x="19" y="24"/>
                  </a:cxn>
                  <a:cxn ang="0">
                    <a:pos x="22" y="24"/>
                  </a:cxn>
                  <a:cxn ang="0">
                    <a:pos x="24" y="19"/>
                  </a:cxn>
                  <a:cxn ang="0">
                    <a:pos x="26" y="17"/>
                  </a:cxn>
                  <a:cxn ang="0">
                    <a:pos x="26" y="14"/>
                  </a:cxn>
                </a:cxnLst>
                <a:rect l="0" t="0" r="r" b="b"/>
                <a:pathLst>
                  <a:path w="26" h="26">
                    <a:moveTo>
                      <a:pt x="26" y="14"/>
                    </a:moveTo>
                    <a:lnTo>
                      <a:pt x="26" y="10"/>
                    </a:lnTo>
                    <a:lnTo>
                      <a:pt x="24" y="7"/>
                    </a:lnTo>
                    <a:lnTo>
                      <a:pt x="22" y="5"/>
                    </a:lnTo>
                    <a:lnTo>
                      <a:pt x="19" y="3"/>
                    </a:lnTo>
                    <a:lnTo>
                      <a:pt x="17" y="0"/>
                    </a:lnTo>
                    <a:lnTo>
                      <a:pt x="12" y="0"/>
                    </a:lnTo>
                    <a:lnTo>
                      <a:pt x="10" y="0"/>
                    </a:lnTo>
                    <a:lnTo>
                      <a:pt x="8" y="3"/>
                    </a:lnTo>
                    <a:lnTo>
                      <a:pt x="3" y="5"/>
                    </a:lnTo>
                    <a:lnTo>
                      <a:pt x="0" y="7"/>
                    </a:lnTo>
                    <a:lnTo>
                      <a:pt x="0" y="10"/>
                    </a:lnTo>
                    <a:lnTo>
                      <a:pt x="0" y="14"/>
                    </a:lnTo>
                    <a:lnTo>
                      <a:pt x="0" y="17"/>
                    </a:lnTo>
                    <a:lnTo>
                      <a:pt x="0" y="19"/>
                    </a:lnTo>
                    <a:lnTo>
                      <a:pt x="3" y="24"/>
                    </a:lnTo>
                    <a:lnTo>
                      <a:pt x="8" y="24"/>
                    </a:lnTo>
                    <a:lnTo>
                      <a:pt x="10" y="26"/>
                    </a:lnTo>
                    <a:lnTo>
                      <a:pt x="12" y="26"/>
                    </a:lnTo>
                    <a:lnTo>
                      <a:pt x="17" y="26"/>
                    </a:lnTo>
                    <a:lnTo>
                      <a:pt x="19" y="24"/>
                    </a:lnTo>
                    <a:lnTo>
                      <a:pt x="22" y="24"/>
                    </a:lnTo>
                    <a:lnTo>
                      <a:pt x="24" y="19"/>
                    </a:lnTo>
                    <a:lnTo>
                      <a:pt x="26" y="17"/>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601" name="Freeform 425"/>
              <p:cNvSpPr>
                <a:spLocks/>
              </p:cNvSpPr>
              <p:nvPr/>
            </p:nvSpPr>
            <p:spPr bwMode="auto">
              <a:xfrm>
                <a:off x="2139" y="3086"/>
                <a:ext cx="59" cy="67"/>
              </a:xfrm>
              <a:custGeom>
                <a:avLst/>
                <a:gdLst/>
                <a:ahLst/>
                <a:cxnLst>
                  <a:cxn ang="0">
                    <a:pos x="26" y="14"/>
                  </a:cxn>
                  <a:cxn ang="0">
                    <a:pos x="26" y="12"/>
                  </a:cxn>
                  <a:cxn ang="0">
                    <a:pos x="23" y="7"/>
                  </a:cxn>
                  <a:cxn ang="0">
                    <a:pos x="21" y="5"/>
                  </a:cxn>
                  <a:cxn ang="0">
                    <a:pos x="19" y="3"/>
                  </a:cxn>
                  <a:cxn ang="0">
                    <a:pos x="16" y="3"/>
                  </a:cxn>
                  <a:cxn ang="0">
                    <a:pos x="12" y="0"/>
                  </a:cxn>
                  <a:cxn ang="0">
                    <a:pos x="9" y="3"/>
                  </a:cxn>
                  <a:cxn ang="0">
                    <a:pos x="7" y="3"/>
                  </a:cxn>
                  <a:cxn ang="0">
                    <a:pos x="2" y="5"/>
                  </a:cxn>
                  <a:cxn ang="0">
                    <a:pos x="2" y="7"/>
                  </a:cxn>
                  <a:cxn ang="0">
                    <a:pos x="0" y="12"/>
                  </a:cxn>
                  <a:cxn ang="0">
                    <a:pos x="0" y="14"/>
                  </a:cxn>
                  <a:cxn ang="0">
                    <a:pos x="0" y="19"/>
                  </a:cxn>
                  <a:cxn ang="0">
                    <a:pos x="2" y="21"/>
                  </a:cxn>
                  <a:cxn ang="0">
                    <a:pos x="2" y="24"/>
                  </a:cxn>
                  <a:cxn ang="0">
                    <a:pos x="7" y="26"/>
                  </a:cxn>
                  <a:cxn ang="0">
                    <a:pos x="9" y="29"/>
                  </a:cxn>
                  <a:cxn ang="0">
                    <a:pos x="12" y="29"/>
                  </a:cxn>
                  <a:cxn ang="0">
                    <a:pos x="16" y="29"/>
                  </a:cxn>
                  <a:cxn ang="0">
                    <a:pos x="19" y="26"/>
                  </a:cxn>
                  <a:cxn ang="0">
                    <a:pos x="21" y="24"/>
                  </a:cxn>
                  <a:cxn ang="0">
                    <a:pos x="23" y="21"/>
                  </a:cxn>
                  <a:cxn ang="0">
                    <a:pos x="26" y="19"/>
                  </a:cxn>
                  <a:cxn ang="0">
                    <a:pos x="26" y="14"/>
                  </a:cxn>
                </a:cxnLst>
                <a:rect l="0" t="0" r="r" b="b"/>
                <a:pathLst>
                  <a:path w="26" h="29">
                    <a:moveTo>
                      <a:pt x="26" y="14"/>
                    </a:moveTo>
                    <a:lnTo>
                      <a:pt x="26" y="12"/>
                    </a:lnTo>
                    <a:lnTo>
                      <a:pt x="23" y="7"/>
                    </a:lnTo>
                    <a:lnTo>
                      <a:pt x="21" y="5"/>
                    </a:lnTo>
                    <a:lnTo>
                      <a:pt x="19" y="3"/>
                    </a:lnTo>
                    <a:lnTo>
                      <a:pt x="16" y="3"/>
                    </a:lnTo>
                    <a:lnTo>
                      <a:pt x="12" y="0"/>
                    </a:lnTo>
                    <a:lnTo>
                      <a:pt x="9" y="3"/>
                    </a:lnTo>
                    <a:lnTo>
                      <a:pt x="7" y="3"/>
                    </a:lnTo>
                    <a:lnTo>
                      <a:pt x="2" y="5"/>
                    </a:lnTo>
                    <a:lnTo>
                      <a:pt x="2" y="7"/>
                    </a:lnTo>
                    <a:lnTo>
                      <a:pt x="0" y="12"/>
                    </a:lnTo>
                    <a:lnTo>
                      <a:pt x="0" y="14"/>
                    </a:lnTo>
                    <a:lnTo>
                      <a:pt x="0" y="19"/>
                    </a:lnTo>
                    <a:lnTo>
                      <a:pt x="2" y="21"/>
                    </a:lnTo>
                    <a:lnTo>
                      <a:pt x="2" y="24"/>
                    </a:lnTo>
                    <a:lnTo>
                      <a:pt x="7" y="26"/>
                    </a:lnTo>
                    <a:lnTo>
                      <a:pt x="9" y="29"/>
                    </a:lnTo>
                    <a:lnTo>
                      <a:pt x="12" y="29"/>
                    </a:lnTo>
                    <a:lnTo>
                      <a:pt x="16" y="29"/>
                    </a:lnTo>
                    <a:lnTo>
                      <a:pt x="19" y="26"/>
                    </a:lnTo>
                    <a:lnTo>
                      <a:pt x="21" y="24"/>
                    </a:lnTo>
                    <a:lnTo>
                      <a:pt x="23" y="21"/>
                    </a:lnTo>
                    <a:lnTo>
                      <a:pt x="26" y="19"/>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602" name="Freeform 426"/>
              <p:cNvSpPr>
                <a:spLocks/>
              </p:cNvSpPr>
              <p:nvPr/>
            </p:nvSpPr>
            <p:spPr bwMode="auto">
              <a:xfrm>
                <a:off x="2426" y="3081"/>
                <a:ext cx="59" cy="65"/>
              </a:xfrm>
              <a:custGeom>
                <a:avLst/>
                <a:gdLst/>
                <a:ahLst/>
                <a:cxnLst>
                  <a:cxn ang="0">
                    <a:pos x="26" y="14"/>
                  </a:cxn>
                  <a:cxn ang="0">
                    <a:pos x="26" y="12"/>
                  </a:cxn>
                  <a:cxn ang="0">
                    <a:pos x="24" y="7"/>
                  </a:cxn>
                  <a:cxn ang="0">
                    <a:pos x="22" y="5"/>
                  </a:cxn>
                  <a:cxn ang="0">
                    <a:pos x="19" y="2"/>
                  </a:cxn>
                  <a:cxn ang="0">
                    <a:pos x="17" y="2"/>
                  </a:cxn>
                  <a:cxn ang="0">
                    <a:pos x="12" y="0"/>
                  </a:cxn>
                  <a:cxn ang="0">
                    <a:pos x="10" y="2"/>
                  </a:cxn>
                  <a:cxn ang="0">
                    <a:pos x="7" y="2"/>
                  </a:cxn>
                  <a:cxn ang="0">
                    <a:pos x="3" y="5"/>
                  </a:cxn>
                  <a:cxn ang="0">
                    <a:pos x="0" y="7"/>
                  </a:cxn>
                  <a:cxn ang="0">
                    <a:pos x="0" y="12"/>
                  </a:cxn>
                  <a:cxn ang="0">
                    <a:pos x="0" y="14"/>
                  </a:cxn>
                  <a:cxn ang="0">
                    <a:pos x="0" y="16"/>
                  </a:cxn>
                  <a:cxn ang="0">
                    <a:pos x="0" y="21"/>
                  </a:cxn>
                  <a:cxn ang="0">
                    <a:pos x="3" y="23"/>
                  </a:cxn>
                  <a:cxn ang="0">
                    <a:pos x="7" y="26"/>
                  </a:cxn>
                  <a:cxn ang="0">
                    <a:pos x="10" y="26"/>
                  </a:cxn>
                  <a:cxn ang="0">
                    <a:pos x="12" y="28"/>
                  </a:cxn>
                  <a:cxn ang="0">
                    <a:pos x="17" y="26"/>
                  </a:cxn>
                  <a:cxn ang="0">
                    <a:pos x="19" y="26"/>
                  </a:cxn>
                  <a:cxn ang="0">
                    <a:pos x="22" y="23"/>
                  </a:cxn>
                  <a:cxn ang="0">
                    <a:pos x="24" y="21"/>
                  </a:cxn>
                  <a:cxn ang="0">
                    <a:pos x="26" y="16"/>
                  </a:cxn>
                  <a:cxn ang="0">
                    <a:pos x="26" y="14"/>
                  </a:cxn>
                </a:cxnLst>
                <a:rect l="0" t="0" r="r" b="b"/>
                <a:pathLst>
                  <a:path w="26" h="28">
                    <a:moveTo>
                      <a:pt x="26" y="14"/>
                    </a:moveTo>
                    <a:lnTo>
                      <a:pt x="26" y="12"/>
                    </a:lnTo>
                    <a:lnTo>
                      <a:pt x="24" y="7"/>
                    </a:lnTo>
                    <a:lnTo>
                      <a:pt x="22" y="5"/>
                    </a:lnTo>
                    <a:lnTo>
                      <a:pt x="19" y="2"/>
                    </a:lnTo>
                    <a:lnTo>
                      <a:pt x="17" y="2"/>
                    </a:lnTo>
                    <a:lnTo>
                      <a:pt x="12" y="0"/>
                    </a:lnTo>
                    <a:lnTo>
                      <a:pt x="10" y="2"/>
                    </a:lnTo>
                    <a:lnTo>
                      <a:pt x="7" y="2"/>
                    </a:lnTo>
                    <a:lnTo>
                      <a:pt x="3" y="5"/>
                    </a:lnTo>
                    <a:lnTo>
                      <a:pt x="0" y="7"/>
                    </a:lnTo>
                    <a:lnTo>
                      <a:pt x="0" y="12"/>
                    </a:lnTo>
                    <a:lnTo>
                      <a:pt x="0" y="14"/>
                    </a:lnTo>
                    <a:lnTo>
                      <a:pt x="0" y="16"/>
                    </a:lnTo>
                    <a:lnTo>
                      <a:pt x="0" y="21"/>
                    </a:lnTo>
                    <a:lnTo>
                      <a:pt x="3" y="23"/>
                    </a:lnTo>
                    <a:lnTo>
                      <a:pt x="7" y="26"/>
                    </a:lnTo>
                    <a:lnTo>
                      <a:pt x="10" y="26"/>
                    </a:lnTo>
                    <a:lnTo>
                      <a:pt x="12" y="28"/>
                    </a:lnTo>
                    <a:lnTo>
                      <a:pt x="17" y="26"/>
                    </a:lnTo>
                    <a:lnTo>
                      <a:pt x="19" y="26"/>
                    </a:lnTo>
                    <a:lnTo>
                      <a:pt x="22" y="23"/>
                    </a:lnTo>
                    <a:lnTo>
                      <a:pt x="24" y="21"/>
                    </a:lnTo>
                    <a:lnTo>
                      <a:pt x="26" y="16"/>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603" name="Freeform 427"/>
              <p:cNvSpPr>
                <a:spLocks/>
              </p:cNvSpPr>
              <p:nvPr/>
            </p:nvSpPr>
            <p:spPr bwMode="auto">
              <a:xfrm>
                <a:off x="2281" y="3086"/>
                <a:ext cx="59" cy="60"/>
              </a:xfrm>
              <a:custGeom>
                <a:avLst/>
                <a:gdLst/>
                <a:ahLst/>
                <a:cxnLst>
                  <a:cxn ang="0">
                    <a:pos x="26" y="14"/>
                  </a:cxn>
                  <a:cxn ang="0">
                    <a:pos x="26" y="10"/>
                  </a:cxn>
                  <a:cxn ang="0">
                    <a:pos x="24" y="7"/>
                  </a:cxn>
                  <a:cxn ang="0">
                    <a:pos x="22" y="5"/>
                  </a:cxn>
                  <a:cxn ang="0">
                    <a:pos x="19" y="3"/>
                  </a:cxn>
                  <a:cxn ang="0">
                    <a:pos x="17" y="0"/>
                  </a:cxn>
                  <a:cxn ang="0">
                    <a:pos x="12" y="0"/>
                  </a:cxn>
                  <a:cxn ang="0">
                    <a:pos x="10" y="0"/>
                  </a:cxn>
                  <a:cxn ang="0">
                    <a:pos x="8" y="3"/>
                  </a:cxn>
                  <a:cxn ang="0">
                    <a:pos x="3" y="5"/>
                  </a:cxn>
                  <a:cxn ang="0">
                    <a:pos x="0" y="7"/>
                  </a:cxn>
                  <a:cxn ang="0">
                    <a:pos x="0" y="10"/>
                  </a:cxn>
                  <a:cxn ang="0">
                    <a:pos x="0" y="14"/>
                  </a:cxn>
                  <a:cxn ang="0">
                    <a:pos x="0" y="17"/>
                  </a:cxn>
                  <a:cxn ang="0">
                    <a:pos x="0" y="19"/>
                  </a:cxn>
                  <a:cxn ang="0">
                    <a:pos x="3" y="24"/>
                  </a:cxn>
                  <a:cxn ang="0">
                    <a:pos x="8" y="24"/>
                  </a:cxn>
                  <a:cxn ang="0">
                    <a:pos x="10" y="26"/>
                  </a:cxn>
                  <a:cxn ang="0">
                    <a:pos x="12" y="26"/>
                  </a:cxn>
                  <a:cxn ang="0">
                    <a:pos x="17" y="26"/>
                  </a:cxn>
                  <a:cxn ang="0">
                    <a:pos x="19" y="24"/>
                  </a:cxn>
                  <a:cxn ang="0">
                    <a:pos x="22" y="24"/>
                  </a:cxn>
                  <a:cxn ang="0">
                    <a:pos x="24" y="19"/>
                  </a:cxn>
                  <a:cxn ang="0">
                    <a:pos x="26" y="17"/>
                  </a:cxn>
                  <a:cxn ang="0">
                    <a:pos x="26" y="14"/>
                  </a:cxn>
                </a:cxnLst>
                <a:rect l="0" t="0" r="r" b="b"/>
                <a:pathLst>
                  <a:path w="26" h="26">
                    <a:moveTo>
                      <a:pt x="26" y="14"/>
                    </a:moveTo>
                    <a:lnTo>
                      <a:pt x="26" y="10"/>
                    </a:lnTo>
                    <a:lnTo>
                      <a:pt x="24" y="7"/>
                    </a:lnTo>
                    <a:lnTo>
                      <a:pt x="22" y="5"/>
                    </a:lnTo>
                    <a:lnTo>
                      <a:pt x="19" y="3"/>
                    </a:lnTo>
                    <a:lnTo>
                      <a:pt x="17" y="0"/>
                    </a:lnTo>
                    <a:lnTo>
                      <a:pt x="12" y="0"/>
                    </a:lnTo>
                    <a:lnTo>
                      <a:pt x="10" y="0"/>
                    </a:lnTo>
                    <a:lnTo>
                      <a:pt x="8" y="3"/>
                    </a:lnTo>
                    <a:lnTo>
                      <a:pt x="3" y="5"/>
                    </a:lnTo>
                    <a:lnTo>
                      <a:pt x="0" y="7"/>
                    </a:lnTo>
                    <a:lnTo>
                      <a:pt x="0" y="10"/>
                    </a:lnTo>
                    <a:lnTo>
                      <a:pt x="0" y="14"/>
                    </a:lnTo>
                    <a:lnTo>
                      <a:pt x="0" y="17"/>
                    </a:lnTo>
                    <a:lnTo>
                      <a:pt x="0" y="19"/>
                    </a:lnTo>
                    <a:lnTo>
                      <a:pt x="3" y="24"/>
                    </a:lnTo>
                    <a:lnTo>
                      <a:pt x="8" y="24"/>
                    </a:lnTo>
                    <a:lnTo>
                      <a:pt x="10" y="26"/>
                    </a:lnTo>
                    <a:lnTo>
                      <a:pt x="12" y="26"/>
                    </a:lnTo>
                    <a:lnTo>
                      <a:pt x="17" y="26"/>
                    </a:lnTo>
                    <a:lnTo>
                      <a:pt x="19" y="24"/>
                    </a:lnTo>
                    <a:lnTo>
                      <a:pt x="22" y="24"/>
                    </a:lnTo>
                    <a:lnTo>
                      <a:pt x="24" y="19"/>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604" name="Freeform 428"/>
              <p:cNvSpPr>
                <a:spLocks/>
              </p:cNvSpPr>
              <p:nvPr/>
            </p:nvSpPr>
            <p:spPr bwMode="auto">
              <a:xfrm>
                <a:off x="2571" y="3081"/>
                <a:ext cx="59" cy="65"/>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7" y="2"/>
                  </a:cxn>
                  <a:cxn ang="0">
                    <a:pos x="2" y="5"/>
                  </a:cxn>
                  <a:cxn ang="0">
                    <a:pos x="0" y="7"/>
                  </a:cxn>
                  <a:cxn ang="0">
                    <a:pos x="0" y="12"/>
                  </a:cxn>
                  <a:cxn ang="0">
                    <a:pos x="0" y="14"/>
                  </a:cxn>
                  <a:cxn ang="0">
                    <a:pos x="0" y="16"/>
                  </a:cxn>
                  <a:cxn ang="0">
                    <a:pos x="0" y="21"/>
                  </a:cxn>
                  <a:cxn ang="0">
                    <a:pos x="2" y="23"/>
                  </a:cxn>
                  <a:cxn ang="0">
                    <a:pos x="7" y="26"/>
                  </a:cxn>
                  <a:cxn ang="0">
                    <a:pos x="10" y="26"/>
                  </a:cxn>
                  <a:cxn ang="0">
                    <a:pos x="12" y="28"/>
                  </a:cxn>
                  <a:cxn ang="0">
                    <a:pos x="17" y="26"/>
                  </a:cxn>
                  <a:cxn ang="0">
                    <a:pos x="19" y="26"/>
                  </a:cxn>
                  <a:cxn ang="0">
                    <a:pos x="21" y="23"/>
                  </a:cxn>
                  <a:cxn ang="0">
                    <a:pos x="24" y="21"/>
                  </a:cxn>
                  <a:cxn ang="0">
                    <a:pos x="26" y="16"/>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7" y="2"/>
                    </a:lnTo>
                    <a:lnTo>
                      <a:pt x="2" y="5"/>
                    </a:lnTo>
                    <a:lnTo>
                      <a:pt x="0" y="7"/>
                    </a:lnTo>
                    <a:lnTo>
                      <a:pt x="0" y="12"/>
                    </a:lnTo>
                    <a:lnTo>
                      <a:pt x="0" y="14"/>
                    </a:lnTo>
                    <a:lnTo>
                      <a:pt x="0" y="16"/>
                    </a:lnTo>
                    <a:lnTo>
                      <a:pt x="0" y="21"/>
                    </a:lnTo>
                    <a:lnTo>
                      <a:pt x="2" y="23"/>
                    </a:lnTo>
                    <a:lnTo>
                      <a:pt x="7" y="26"/>
                    </a:lnTo>
                    <a:lnTo>
                      <a:pt x="10" y="26"/>
                    </a:lnTo>
                    <a:lnTo>
                      <a:pt x="12" y="28"/>
                    </a:lnTo>
                    <a:lnTo>
                      <a:pt x="17" y="26"/>
                    </a:lnTo>
                    <a:lnTo>
                      <a:pt x="19" y="26"/>
                    </a:lnTo>
                    <a:lnTo>
                      <a:pt x="21" y="23"/>
                    </a:lnTo>
                    <a:lnTo>
                      <a:pt x="24" y="21"/>
                    </a:lnTo>
                    <a:lnTo>
                      <a:pt x="26" y="16"/>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605" name="Freeform 429"/>
              <p:cNvSpPr>
                <a:spLocks/>
              </p:cNvSpPr>
              <p:nvPr/>
            </p:nvSpPr>
            <p:spPr bwMode="auto">
              <a:xfrm>
                <a:off x="2426" y="3081"/>
                <a:ext cx="59" cy="65"/>
              </a:xfrm>
              <a:custGeom>
                <a:avLst/>
                <a:gdLst/>
                <a:ahLst/>
                <a:cxnLst>
                  <a:cxn ang="0">
                    <a:pos x="26" y="14"/>
                  </a:cxn>
                  <a:cxn ang="0">
                    <a:pos x="26" y="12"/>
                  </a:cxn>
                  <a:cxn ang="0">
                    <a:pos x="24" y="7"/>
                  </a:cxn>
                  <a:cxn ang="0">
                    <a:pos x="22" y="5"/>
                  </a:cxn>
                  <a:cxn ang="0">
                    <a:pos x="19" y="2"/>
                  </a:cxn>
                  <a:cxn ang="0">
                    <a:pos x="17" y="2"/>
                  </a:cxn>
                  <a:cxn ang="0">
                    <a:pos x="12" y="0"/>
                  </a:cxn>
                  <a:cxn ang="0">
                    <a:pos x="10" y="2"/>
                  </a:cxn>
                  <a:cxn ang="0">
                    <a:pos x="7" y="2"/>
                  </a:cxn>
                  <a:cxn ang="0">
                    <a:pos x="3" y="5"/>
                  </a:cxn>
                  <a:cxn ang="0">
                    <a:pos x="0" y="7"/>
                  </a:cxn>
                  <a:cxn ang="0">
                    <a:pos x="0" y="12"/>
                  </a:cxn>
                  <a:cxn ang="0">
                    <a:pos x="0" y="14"/>
                  </a:cxn>
                  <a:cxn ang="0">
                    <a:pos x="0" y="16"/>
                  </a:cxn>
                  <a:cxn ang="0">
                    <a:pos x="0" y="21"/>
                  </a:cxn>
                  <a:cxn ang="0">
                    <a:pos x="3" y="23"/>
                  </a:cxn>
                  <a:cxn ang="0">
                    <a:pos x="7" y="26"/>
                  </a:cxn>
                  <a:cxn ang="0">
                    <a:pos x="10" y="26"/>
                  </a:cxn>
                  <a:cxn ang="0">
                    <a:pos x="12" y="28"/>
                  </a:cxn>
                  <a:cxn ang="0">
                    <a:pos x="17" y="26"/>
                  </a:cxn>
                  <a:cxn ang="0">
                    <a:pos x="19" y="26"/>
                  </a:cxn>
                  <a:cxn ang="0">
                    <a:pos x="22" y="23"/>
                  </a:cxn>
                  <a:cxn ang="0">
                    <a:pos x="24" y="21"/>
                  </a:cxn>
                  <a:cxn ang="0">
                    <a:pos x="26" y="16"/>
                  </a:cxn>
                  <a:cxn ang="0">
                    <a:pos x="26" y="14"/>
                  </a:cxn>
                </a:cxnLst>
                <a:rect l="0" t="0" r="r" b="b"/>
                <a:pathLst>
                  <a:path w="26" h="28">
                    <a:moveTo>
                      <a:pt x="26" y="14"/>
                    </a:moveTo>
                    <a:lnTo>
                      <a:pt x="26" y="12"/>
                    </a:lnTo>
                    <a:lnTo>
                      <a:pt x="24" y="7"/>
                    </a:lnTo>
                    <a:lnTo>
                      <a:pt x="22" y="5"/>
                    </a:lnTo>
                    <a:lnTo>
                      <a:pt x="19" y="2"/>
                    </a:lnTo>
                    <a:lnTo>
                      <a:pt x="17" y="2"/>
                    </a:lnTo>
                    <a:lnTo>
                      <a:pt x="12" y="0"/>
                    </a:lnTo>
                    <a:lnTo>
                      <a:pt x="10" y="2"/>
                    </a:lnTo>
                    <a:lnTo>
                      <a:pt x="7" y="2"/>
                    </a:lnTo>
                    <a:lnTo>
                      <a:pt x="3" y="5"/>
                    </a:lnTo>
                    <a:lnTo>
                      <a:pt x="0" y="7"/>
                    </a:lnTo>
                    <a:lnTo>
                      <a:pt x="0" y="12"/>
                    </a:lnTo>
                    <a:lnTo>
                      <a:pt x="0" y="14"/>
                    </a:lnTo>
                    <a:lnTo>
                      <a:pt x="0" y="16"/>
                    </a:lnTo>
                    <a:lnTo>
                      <a:pt x="0" y="21"/>
                    </a:lnTo>
                    <a:lnTo>
                      <a:pt x="3" y="23"/>
                    </a:lnTo>
                    <a:lnTo>
                      <a:pt x="7" y="26"/>
                    </a:lnTo>
                    <a:lnTo>
                      <a:pt x="10" y="26"/>
                    </a:lnTo>
                    <a:lnTo>
                      <a:pt x="12" y="28"/>
                    </a:lnTo>
                    <a:lnTo>
                      <a:pt x="17" y="26"/>
                    </a:lnTo>
                    <a:lnTo>
                      <a:pt x="19" y="26"/>
                    </a:lnTo>
                    <a:lnTo>
                      <a:pt x="22"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606" name="Freeform 430"/>
              <p:cNvSpPr>
                <a:spLocks/>
              </p:cNvSpPr>
              <p:nvPr/>
            </p:nvSpPr>
            <p:spPr bwMode="auto">
              <a:xfrm>
                <a:off x="2715" y="3081"/>
                <a:ext cx="59" cy="60"/>
              </a:xfrm>
              <a:custGeom>
                <a:avLst/>
                <a:gdLst/>
                <a:ahLst/>
                <a:cxnLst>
                  <a:cxn ang="0">
                    <a:pos x="26" y="12"/>
                  </a:cxn>
                  <a:cxn ang="0">
                    <a:pos x="26" y="9"/>
                  </a:cxn>
                  <a:cxn ang="0">
                    <a:pos x="23" y="5"/>
                  </a:cxn>
                  <a:cxn ang="0">
                    <a:pos x="21" y="2"/>
                  </a:cxn>
                  <a:cxn ang="0">
                    <a:pos x="19" y="0"/>
                  </a:cxn>
                  <a:cxn ang="0">
                    <a:pos x="16" y="0"/>
                  </a:cxn>
                  <a:cxn ang="0">
                    <a:pos x="12" y="0"/>
                  </a:cxn>
                  <a:cxn ang="0">
                    <a:pos x="9" y="0"/>
                  </a:cxn>
                  <a:cxn ang="0">
                    <a:pos x="5" y="0"/>
                  </a:cxn>
                  <a:cxn ang="0">
                    <a:pos x="2" y="2"/>
                  </a:cxn>
                  <a:cxn ang="0">
                    <a:pos x="0" y="5"/>
                  </a:cxn>
                  <a:cxn ang="0">
                    <a:pos x="0" y="9"/>
                  </a:cxn>
                  <a:cxn ang="0">
                    <a:pos x="0" y="12"/>
                  </a:cxn>
                  <a:cxn ang="0">
                    <a:pos x="0" y="16"/>
                  </a:cxn>
                  <a:cxn ang="0">
                    <a:pos x="0" y="19"/>
                  </a:cxn>
                  <a:cxn ang="0">
                    <a:pos x="2" y="21"/>
                  </a:cxn>
                  <a:cxn ang="0">
                    <a:pos x="5" y="23"/>
                  </a:cxn>
                  <a:cxn ang="0">
                    <a:pos x="9" y="26"/>
                  </a:cxn>
                  <a:cxn ang="0">
                    <a:pos x="12" y="26"/>
                  </a:cxn>
                  <a:cxn ang="0">
                    <a:pos x="16" y="26"/>
                  </a:cxn>
                  <a:cxn ang="0">
                    <a:pos x="19" y="23"/>
                  </a:cxn>
                  <a:cxn ang="0">
                    <a:pos x="21" y="21"/>
                  </a:cxn>
                  <a:cxn ang="0">
                    <a:pos x="23" y="19"/>
                  </a:cxn>
                  <a:cxn ang="0">
                    <a:pos x="26" y="16"/>
                  </a:cxn>
                  <a:cxn ang="0">
                    <a:pos x="26" y="12"/>
                  </a:cxn>
                </a:cxnLst>
                <a:rect l="0" t="0" r="r" b="b"/>
                <a:pathLst>
                  <a:path w="26" h="26">
                    <a:moveTo>
                      <a:pt x="26" y="12"/>
                    </a:moveTo>
                    <a:lnTo>
                      <a:pt x="26" y="9"/>
                    </a:lnTo>
                    <a:lnTo>
                      <a:pt x="23" y="5"/>
                    </a:lnTo>
                    <a:lnTo>
                      <a:pt x="21" y="2"/>
                    </a:lnTo>
                    <a:lnTo>
                      <a:pt x="19" y="0"/>
                    </a:lnTo>
                    <a:lnTo>
                      <a:pt x="16" y="0"/>
                    </a:lnTo>
                    <a:lnTo>
                      <a:pt x="12" y="0"/>
                    </a:lnTo>
                    <a:lnTo>
                      <a:pt x="9" y="0"/>
                    </a:lnTo>
                    <a:lnTo>
                      <a:pt x="5" y="0"/>
                    </a:lnTo>
                    <a:lnTo>
                      <a:pt x="2" y="2"/>
                    </a:lnTo>
                    <a:lnTo>
                      <a:pt x="0" y="5"/>
                    </a:lnTo>
                    <a:lnTo>
                      <a:pt x="0" y="9"/>
                    </a:lnTo>
                    <a:lnTo>
                      <a:pt x="0" y="12"/>
                    </a:lnTo>
                    <a:lnTo>
                      <a:pt x="0" y="16"/>
                    </a:lnTo>
                    <a:lnTo>
                      <a:pt x="0" y="19"/>
                    </a:lnTo>
                    <a:lnTo>
                      <a:pt x="2" y="21"/>
                    </a:lnTo>
                    <a:lnTo>
                      <a:pt x="5" y="23"/>
                    </a:lnTo>
                    <a:lnTo>
                      <a:pt x="9" y="26"/>
                    </a:lnTo>
                    <a:lnTo>
                      <a:pt x="12" y="26"/>
                    </a:lnTo>
                    <a:lnTo>
                      <a:pt x="16" y="26"/>
                    </a:lnTo>
                    <a:lnTo>
                      <a:pt x="19" y="23"/>
                    </a:lnTo>
                    <a:lnTo>
                      <a:pt x="21" y="21"/>
                    </a:lnTo>
                    <a:lnTo>
                      <a:pt x="23" y="19"/>
                    </a:lnTo>
                    <a:lnTo>
                      <a:pt x="26" y="16"/>
                    </a:lnTo>
                    <a:lnTo>
                      <a:pt x="26" y="12"/>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607" name="Freeform 431"/>
              <p:cNvSpPr>
                <a:spLocks/>
              </p:cNvSpPr>
              <p:nvPr/>
            </p:nvSpPr>
            <p:spPr bwMode="auto">
              <a:xfrm>
                <a:off x="2571" y="3081"/>
                <a:ext cx="59" cy="65"/>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7" y="2"/>
                  </a:cxn>
                  <a:cxn ang="0">
                    <a:pos x="2" y="5"/>
                  </a:cxn>
                  <a:cxn ang="0">
                    <a:pos x="0" y="7"/>
                  </a:cxn>
                  <a:cxn ang="0">
                    <a:pos x="0" y="12"/>
                  </a:cxn>
                  <a:cxn ang="0">
                    <a:pos x="0" y="14"/>
                  </a:cxn>
                  <a:cxn ang="0">
                    <a:pos x="0" y="16"/>
                  </a:cxn>
                  <a:cxn ang="0">
                    <a:pos x="0" y="21"/>
                  </a:cxn>
                  <a:cxn ang="0">
                    <a:pos x="2" y="23"/>
                  </a:cxn>
                  <a:cxn ang="0">
                    <a:pos x="7" y="26"/>
                  </a:cxn>
                  <a:cxn ang="0">
                    <a:pos x="10" y="26"/>
                  </a:cxn>
                  <a:cxn ang="0">
                    <a:pos x="12" y="28"/>
                  </a:cxn>
                  <a:cxn ang="0">
                    <a:pos x="17" y="26"/>
                  </a:cxn>
                  <a:cxn ang="0">
                    <a:pos x="19" y="26"/>
                  </a:cxn>
                  <a:cxn ang="0">
                    <a:pos x="21" y="23"/>
                  </a:cxn>
                  <a:cxn ang="0">
                    <a:pos x="24" y="21"/>
                  </a:cxn>
                  <a:cxn ang="0">
                    <a:pos x="26" y="16"/>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7" y="2"/>
                    </a:lnTo>
                    <a:lnTo>
                      <a:pt x="2" y="5"/>
                    </a:lnTo>
                    <a:lnTo>
                      <a:pt x="0" y="7"/>
                    </a:lnTo>
                    <a:lnTo>
                      <a:pt x="0" y="12"/>
                    </a:lnTo>
                    <a:lnTo>
                      <a:pt x="0" y="14"/>
                    </a:lnTo>
                    <a:lnTo>
                      <a:pt x="0" y="16"/>
                    </a:lnTo>
                    <a:lnTo>
                      <a:pt x="0" y="21"/>
                    </a:lnTo>
                    <a:lnTo>
                      <a:pt x="2" y="23"/>
                    </a:lnTo>
                    <a:lnTo>
                      <a:pt x="7" y="26"/>
                    </a:lnTo>
                    <a:lnTo>
                      <a:pt x="10" y="26"/>
                    </a:lnTo>
                    <a:lnTo>
                      <a:pt x="12" y="28"/>
                    </a:lnTo>
                    <a:lnTo>
                      <a:pt x="17" y="26"/>
                    </a:lnTo>
                    <a:lnTo>
                      <a:pt x="19" y="26"/>
                    </a:lnTo>
                    <a:lnTo>
                      <a:pt x="21"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608" name="Freeform 432"/>
              <p:cNvSpPr>
                <a:spLocks/>
              </p:cNvSpPr>
              <p:nvPr/>
            </p:nvSpPr>
            <p:spPr bwMode="auto">
              <a:xfrm>
                <a:off x="2860" y="3077"/>
                <a:ext cx="59" cy="57"/>
              </a:xfrm>
              <a:custGeom>
                <a:avLst/>
                <a:gdLst/>
                <a:ahLst/>
                <a:cxnLst>
                  <a:cxn ang="0">
                    <a:pos x="26" y="11"/>
                  </a:cxn>
                  <a:cxn ang="0">
                    <a:pos x="26" y="9"/>
                  </a:cxn>
                  <a:cxn ang="0">
                    <a:pos x="23" y="7"/>
                  </a:cxn>
                  <a:cxn ang="0">
                    <a:pos x="21" y="2"/>
                  </a:cxn>
                  <a:cxn ang="0">
                    <a:pos x="19" y="2"/>
                  </a:cxn>
                  <a:cxn ang="0">
                    <a:pos x="16" y="0"/>
                  </a:cxn>
                  <a:cxn ang="0">
                    <a:pos x="11" y="0"/>
                  </a:cxn>
                  <a:cxn ang="0">
                    <a:pos x="9" y="0"/>
                  </a:cxn>
                  <a:cxn ang="0">
                    <a:pos x="4" y="2"/>
                  </a:cxn>
                  <a:cxn ang="0">
                    <a:pos x="2" y="2"/>
                  </a:cxn>
                  <a:cxn ang="0">
                    <a:pos x="0" y="7"/>
                  </a:cxn>
                  <a:cxn ang="0">
                    <a:pos x="0" y="9"/>
                  </a:cxn>
                  <a:cxn ang="0">
                    <a:pos x="0" y="11"/>
                  </a:cxn>
                  <a:cxn ang="0">
                    <a:pos x="0" y="16"/>
                  </a:cxn>
                  <a:cxn ang="0">
                    <a:pos x="0" y="18"/>
                  </a:cxn>
                  <a:cxn ang="0">
                    <a:pos x="2" y="21"/>
                  </a:cxn>
                  <a:cxn ang="0">
                    <a:pos x="4" y="23"/>
                  </a:cxn>
                  <a:cxn ang="0">
                    <a:pos x="9" y="25"/>
                  </a:cxn>
                  <a:cxn ang="0">
                    <a:pos x="11" y="25"/>
                  </a:cxn>
                  <a:cxn ang="0">
                    <a:pos x="16" y="25"/>
                  </a:cxn>
                  <a:cxn ang="0">
                    <a:pos x="19" y="23"/>
                  </a:cxn>
                  <a:cxn ang="0">
                    <a:pos x="21" y="21"/>
                  </a:cxn>
                  <a:cxn ang="0">
                    <a:pos x="23" y="18"/>
                  </a:cxn>
                  <a:cxn ang="0">
                    <a:pos x="26" y="16"/>
                  </a:cxn>
                  <a:cxn ang="0">
                    <a:pos x="26" y="11"/>
                  </a:cxn>
                </a:cxnLst>
                <a:rect l="0" t="0" r="r" b="b"/>
                <a:pathLst>
                  <a:path w="26" h="25">
                    <a:moveTo>
                      <a:pt x="26" y="11"/>
                    </a:moveTo>
                    <a:lnTo>
                      <a:pt x="26" y="9"/>
                    </a:lnTo>
                    <a:lnTo>
                      <a:pt x="23" y="7"/>
                    </a:lnTo>
                    <a:lnTo>
                      <a:pt x="21" y="2"/>
                    </a:lnTo>
                    <a:lnTo>
                      <a:pt x="19" y="2"/>
                    </a:lnTo>
                    <a:lnTo>
                      <a:pt x="16" y="0"/>
                    </a:lnTo>
                    <a:lnTo>
                      <a:pt x="11" y="0"/>
                    </a:lnTo>
                    <a:lnTo>
                      <a:pt x="9" y="0"/>
                    </a:lnTo>
                    <a:lnTo>
                      <a:pt x="4" y="2"/>
                    </a:lnTo>
                    <a:lnTo>
                      <a:pt x="2" y="2"/>
                    </a:lnTo>
                    <a:lnTo>
                      <a:pt x="0" y="7"/>
                    </a:lnTo>
                    <a:lnTo>
                      <a:pt x="0" y="9"/>
                    </a:lnTo>
                    <a:lnTo>
                      <a:pt x="0" y="11"/>
                    </a:lnTo>
                    <a:lnTo>
                      <a:pt x="0" y="16"/>
                    </a:lnTo>
                    <a:lnTo>
                      <a:pt x="0" y="18"/>
                    </a:lnTo>
                    <a:lnTo>
                      <a:pt x="2" y="21"/>
                    </a:lnTo>
                    <a:lnTo>
                      <a:pt x="4" y="23"/>
                    </a:lnTo>
                    <a:lnTo>
                      <a:pt x="9" y="25"/>
                    </a:lnTo>
                    <a:lnTo>
                      <a:pt x="11" y="25"/>
                    </a:lnTo>
                    <a:lnTo>
                      <a:pt x="16" y="25"/>
                    </a:lnTo>
                    <a:lnTo>
                      <a:pt x="19" y="23"/>
                    </a:lnTo>
                    <a:lnTo>
                      <a:pt x="21" y="21"/>
                    </a:lnTo>
                    <a:lnTo>
                      <a:pt x="23" y="18"/>
                    </a:lnTo>
                    <a:lnTo>
                      <a:pt x="26" y="16"/>
                    </a:lnTo>
                    <a:lnTo>
                      <a:pt x="26" y="11"/>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609" name="Freeform 433"/>
              <p:cNvSpPr>
                <a:spLocks/>
              </p:cNvSpPr>
              <p:nvPr/>
            </p:nvSpPr>
            <p:spPr bwMode="auto">
              <a:xfrm>
                <a:off x="2715" y="3081"/>
                <a:ext cx="59" cy="60"/>
              </a:xfrm>
              <a:custGeom>
                <a:avLst/>
                <a:gdLst/>
                <a:ahLst/>
                <a:cxnLst>
                  <a:cxn ang="0">
                    <a:pos x="26" y="12"/>
                  </a:cxn>
                  <a:cxn ang="0">
                    <a:pos x="26" y="9"/>
                  </a:cxn>
                  <a:cxn ang="0">
                    <a:pos x="23" y="5"/>
                  </a:cxn>
                  <a:cxn ang="0">
                    <a:pos x="21" y="2"/>
                  </a:cxn>
                  <a:cxn ang="0">
                    <a:pos x="19" y="0"/>
                  </a:cxn>
                  <a:cxn ang="0">
                    <a:pos x="16" y="0"/>
                  </a:cxn>
                  <a:cxn ang="0">
                    <a:pos x="12" y="0"/>
                  </a:cxn>
                  <a:cxn ang="0">
                    <a:pos x="9" y="0"/>
                  </a:cxn>
                  <a:cxn ang="0">
                    <a:pos x="5" y="0"/>
                  </a:cxn>
                  <a:cxn ang="0">
                    <a:pos x="2" y="2"/>
                  </a:cxn>
                  <a:cxn ang="0">
                    <a:pos x="0" y="5"/>
                  </a:cxn>
                  <a:cxn ang="0">
                    <a:pos x="0" y="9"/>
                  </a:cxn>
                  <a:cxn ang="0">
                    <a:pos x="0" y="12"/>
                  </a:cxn>
                  <a:cxn ang="0">
                    <a:pos x="0" y="16"/>
                  </a:cxn>
                  <a:cxn ang="0">
                    <a:pos x="0" y="19"/>
                  </a:cxn>
                  <a:cxn ang="0">
                    <a:pos x="2" y="21"/>
                  </a:cxn>
                  <a:cxn ang="0">
                    <a:pos x="5" y="23"/>
                  </a:cxn>
                  <a:cxn ang="0">
                    <a:pos x="9" y="26"/>
                  </a:cxn>
                  <a:cxn ang="0">
                    <a:pos x="12" y="26"/>
                  </a:cxn>
                  <a:cxn ang="0">
                    <a:pos x="16" y="26"/>
                  </a:cxn>
                  <a:cxn ang="0">
                    <a:pos x="19" y="23"/>
                  </a:cxn>
                  <a:cxn ang="0">
                    <a:pos x="21" y="21"/>
                  </a:cxn>
                  <a:cxn ang="0">
                    <a:pos x="23" y="19"/>
                  </a:cxn>
                  <a:cxn ang="0">
                    <a:pos x="26" y="16"/>
                  </a:cxn>
                  <a:cxn ang="0">
                    <a:pos x="26" y="12"/>
                  </a:cxn>
                </a:cxnLst>
                <a:rect l="0" t="0" r="r" b="b"/>
                <a:pathLst>
                  <a:path w="26" h="26">
                    <a:moveTo>
                      <a:pt x="26" y="12"/>
                    </a:moveTo>
                    <a:lnTo>
                      <a:pt x="26" y="9"/>
                    </a:lnTo>
                    <a:lnTo>
                      <a:pt x="23" y="5"/>
                    </a:lnTo>
                    <a:lnTo>
                      <a:pt x="21" y="2"/>
                    </a:lnTo>
                    <a:lnTo>
                      <a:pt x="19" y="0"/>
                    </a:lnTo>
                    <a:lnTo>
                      <a:pt x="16" y="0"/>
                    </a:lnTo>
                    <a:lnTo>
                      <a:pt x="12" y="0"/>
                    </a:lnTo>
                    <a:lnTo>
                      <a:pt x="9" y="0"/>
                    </a:lnTo>
                    <a:lnTo>
                      <a:pt x="5" y="0"/>
                    </a:lnTo>
                    <a:lnTo>
                      <a:pt x="2" y="2"/>
                    </a:lnTo>
                    <a:lnTo>
                      <a:pt x="0" y="5"/>
                    </a:lnTo>
                    <a:lnTo>
                      <a:pt x="0" y="9"/>
                    </a:lnTo>
                    <a:lnTo>
                      <a:pt x="0" y="12"/>
                    </a:lnTo>
                    <a:lnTo>
                      <a:pt x="0" y="16"/>
                    </a:lnTo>
                    <a:lnTo>
                      <a:pt x="0" y="19"/>
                    </a:lnTo>
                    <a:lnTo>
                      <a:pt x="2" y="21"/>
                    </a:lnTo>
                    <a:lnTo>
                      <a:pt x="5" y="23"/>
                    </a:lnTo>
                    <a:lnTo>
                      <a:pt x="9" y="26"/>
                    </a:lnTo>
                    <a:lnTo>
                      <a:pt x="12" y="26"/>
                    </a:lnTo>
                    <a:lnTo>
                      <a:pt x="16" y="26"/>
                    </a:lnTo>
                    <a:lnTo>
                      <a:pt x="19" y="23"/>
                    </a:lnTo>
                    <a:lnTo>
                      <a:pt x="21" y="21"/>
                    </a:lnTo>
                    <a:lnTo>
                      <a:pt x="23" y="19"/>
                    </a:lnTo>
                    <a:lnTo>
                      <a:pt x="26" y="16"/>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610" name="Freeform 434"/>
              <p:cNvSpPr>
                <a:spLocks/>
              </p:cNvSpPr>
              <p:nvPr/>
            </p:nvSpPr>
            <p:spPr bwMode="auto">
              <a:xfrm>
                <a:off x="3003" y="3070"/>
                <a:ext cx="58" cy="60"/>
              </a:xfrm>
              <a:custGeom>
                <a:avLst/>
                <a:gdLst/>
                <a:ahLst/>
                <a:cxnLst>
                  <a:cxn ang="0">
                    <a:pos x="26" y="12"/>
                  </a:cxn>
                  <a:cxn ang="0">
                    <a:pos x="26" y="10"/>
                  </a:cxn>
                  <a:cxn ang="0">
                    <a:pos x="24" y="7"/>
                  </a:cxn>
                  <a:cxn ang="0">
                    <a:pos x="22" y="3"/>
                  </a:cxn>
                  <a:cxn ang="0">
                    <a:pos x="19" y="3"/>
                  </a:cxn>
                  <a:cxn ang="0">
                    <a:pos x="17" y="0"/>
                  </a:cxn>
                  <a:cxn ang="0">
                    <a:pos x="12" y="0"/>
                  </a:cxn>
                  <a:cxn ang="0">
                    <a:pos x="10" y="0"/>
                  </a:cxn>
                  <a:cxn ang="0">
                    <a:pos x="5" y="3"/>
                  </a:cxn>
                  <a:cxn ang="0">
                    <a:pos x="3" y="3"/>
                  </a:cxn>
                  <a:cxn ang="0">
                    <a:pos x="0" y="7"/>
                  </a:cxn>
                  <a:cxn ang="0">
                    <a:pos x="0" y="10"/>
                  </a:cxn>
                  <a:cxn ang="0">
                    <a:pos x="0" y="12"/>
                  </a:cxn>
                  <a:cxn ang="0">
                    <a:pos x="0" y="17"/>
                  </a:cxn>
                  <a:cxn ang="0">
                    <a:pos x="0" y="19"/>
                  </a:cxn>
                  <a:cxn ang="0">
                    <a:pos x="3" y="21"/>
                  </a:cxn>
                  <a:cxn ang="0">
                    <a:pos x="5"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7"/>
                    </a:lnTo>
                    <a:lnTo>
                      <a:pt x="22" y="3"/>
                    </a:lnTo>
                    <a:lnTo>
                      <a:pt x="19" y="3"/>
                    </a:lnTo>
                    <a:lnTo>
                      <a:pt x="17" y="0"/>
                    </a:lnTo>
                    <a:lnTo>
                      <a:pt x="12" y="0"/>
                    </a:lnTo>
                    <a:lnTo>
                      <a:pt x="10" y="0"/>
                    </a:lnTo>
                    <a:lnTo>
                      <a:pt x="5" y="3"/>
                    </a:lnTo>
                    <a:lnTo>
                      <a:pt x="3" y="3"/>
                    </a:lnTo>
                    <a:lnTo>
                      <a:pt x="0" y="7"/>
                    </a:lnTo>
                    <a:lnTo>
                      <a:pt x="0" y="10"/>
                    </a:lnTo>
                    <a:lnTo>
                      <a:pt x="0" y="12"/>
                    </a:lnTo>
                    <a:lnTo>
                      <a:pt x="0" y="17"/>
                    </a:lnTo>
                    <a:lnTo>
                      <a:pt x="0" y="19"/>
                    </a:lnTo>
                    <a:lnTo>
                      <a:pt x="3" y="21"/>
                    </a:lnTo>
                    <a:lnTo>
                      <a:pt x="5" y="24"/>
                    </a:lnTo>
                    <a:lnTo>
                      <a:pt x="10" y="26"/>
                    </a:lnTo>
                    <a:lnTo>
                      <a:pt x="12" y="26"/>
                    </a:lnTo>
                    <a:lnTo>
                      <a:pt x="17" y="26"/>
                    </a:lnTo>
                    <a:lnTo>
                      <a:pt x="19" y="24"/>
                    </a:lnTo>
                    <a:lnTo>
                      <a:pt x="22" y="21"/>
                    </a:lnTo>
                    <a:lnTo>
                      <a:pt x="24" y="19"/>
                    </a:lnTo>
                    <a:lnTo>
                      <a:pt x="26" y="17"/>
                    </a:lnTo>
                    <a:lnTo>
                      <a:pt x="26" y="12"/>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611" name="Freeform 435"/>
              <p:cNvSpPr>
                <a:spLocks/>
              </p:cNvSpPr>
              <p:nvPr/>
            </p:nvSpPr>
            <p:spPr bwMode="auto">
              <a:xfrm>
                <a:off x="2860" y="3077"/>
                <a:ext cx="59" cy="57"/>
              </a:xfrm>
              <a:custGeom>
                <a:avLst/>
                <a:gdLst/>
                <a:ahLst/>
                <a:cxnLst>
                  <a:cxn ang="0">
                    <a:pos x="26" y="11"/>
                  </a:cxn>
                  <a:cxn ang="0">
                    <a:pos x="26" y="9"/>
                  </a:cxn>
                  <a:cxn ang="0">
                    <a:pos x="23" y="7"/>
                  </a:cxn>
                  <a:cxn ang="0">
                    <a:pos x="21" y="2"/>
                  </a:cxn>
                  <a:cxn ang="0">
                    <a:pos x="19" y="2"/>
                  </a:cxn>
                  <a:cxn ang="0">
                    <a:pos x="16" y="0"/>
                  </a:cxn>
                  <a:cxn ang="0">
                    <a:pos x="11" y="0"/>
                  </a:cxn>
                  <a:cxn ang="0">
                    <a:pos x="9" y="0"/>
                  </a:cxn>
                  <a:cxn ang="0">
                    <a:pos x="4" y="2"/>
                  </a:cxn>
                  <a:cxn ang="0">
                    <a:pos x="2" y="2"/>
                  </a:cxn>
                  <a:cxn ang="0">
                    <a:pos x="0" y="7"/>
                  </a:cxn>
                  <a:cxn ang="0">
                    <a:pos x="0" y="9"/>
                  </a:cxn>
                  <a:cxn ang="0">
                    <a:pos x="0" y="11"/>
                  </a:cxn>
                  <a:cxn ang="0">
                    <a:pos x="0" y="16"/>
                  </a:cxn>
                  <a:cxn ang="0">
                    <a:pos x="0" y="18"/>
                  </a:cxn>
                  <a:cxn ang="0">
                    <a:pos x="2" y="21"/>
                  </a:cxn>
                  <a:cxn ang="0">
                    <a:pos x="4" y="23"/>
                  </a:cxn>
                  <a:cxn ang="0">
                    <a:pos x="9" y="25"/>
                  </a:cxn>
                  <a:cxn ang="0">
                    <a:pos x="11" y="25"/>
                  </a:cxn>
                  <a:cxn ang="0">
                    <a:pos x="16" y="25"/>
                  </a:cxn>
                  <a:cxn ang="0">
                    <a:pos x="19" y="23"/>
                  </a:cxn>
                  <a:cxn ang="0">
                    <a:pos x="21" y="21"/>
                  </a:cxn>
                  <a:cxn ang="0">
                    <a:pos x="23" y="18"/>
                  </a:cxn>
                  <a:cxn ang="0">
                    <a:pos x="26" y="16"/>
                  </a:cxn>
                  <a:cxn ang="0">
                    <a:pos x="26" y="11"/>
                  </a:cxn>
                </a:cxnLst>
                <a:rect l="0" t="0" r="r" b="b"/>
                <a:pathLst>
                  <a:path w="26" h="25">
                    <a:moveTo>
                      <a:pt x="26" y="11"/>
                    </a:moveTo>
                    <a:lnTo>
                      <a:pt x="26" y="9"/>
                    </a:lnTo>
                    <a:lnTo>
                      <a:pt x="23" y="7"/>
                    </a:lnTo>
                    <a:lnTo>
                      <a:pt x="21" y="2"/>
                    </a:lnTo>
                    <a:lnTo>
                      <a:pt x="19" y="2"/>
                    </a:lnTo>
                    <a:lnTo>
                      <a:pt x="16" y="0"/>
                    </a:lnTo>
                    <a:lnTo>
                      <a:pt x="11" y="0"/>
                    </a:lnTo>
                    <a:lnTo>
                      <a:pt x="9" y="0"/>
                    </a:lnTo>
                    <a:lnTo>
                      <a:pt x="4" y="2"/>
                    </a:lnTo>
                    <a:lnTo>
                      <a:pt x="2" y="2"/>
                    </a:lnTo>
                    <a:lnTo>
                      <a:pt x="0" y="7"/>
                    </a:lnTo>
                    <a:lnTo>
                      <a:pt x="0" y="9"/>
                    </a:lnTo>
                    <a:lnTo>
                      <a:pt x="0" y="11"/>
                    </a:lnTo>
                    <a:lnTo>
                      <a:pt x="0" y="16"/>
                    </a:lnTo>
                    <a:lnTo>
                      <a:pt x="0" y="18"/>
                    </a:lnTo>
                    <a:lnTo>
                      <a:pt x="2" y="21"/>
                    </a:lnTo>
                    <a:lnTo>
                      <a:pt x="4" y="23"/>
                    </a:lnTo>
                    <a:lnTo>
                      <a:pt x="9" y="25"/>
                    </a:lnTo>
                    <a:lnTo>
                      <a:pt x="11" y="25"/>
                    </a:lnTo>
                    <a:lnTo>
                      <a:pt x="16" y="25"/>
                    </a:lnTo>
                    <a:lnTo>
                      <a:pt x="19" y="23"/>
                    </a:lnTo>
                    <a:lnTo>
                      <a:pt x="21" y="21"/>
                    </a:lnTo>
                    <a:lnTo>
                      <a:pt x="23" y="18"/>
                    </a:lnTo>
                    <a:lnTo>
                      <a:pt x="26" y="16"/>
                    </a:lnTo>
                    <a:lnTo>
                      <a:pt x="26" y="11"/>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612" name="Freeform 436"/>
              <p:cNvSpPr>
                <a:spLocks/>
              </p:cNvSpPr>
              <p:nvPr/>
            </p:nvSpPr>
            <p:spPr bwMode="auto">
              <a:xfrm>
                <a:off x="3147" y="3058"/>
                <a:ext cx="59" cy="67"/>
              </a:xfrm>
              <a:custGeom>
                <a:avLst/>
                <a:gdLst/>
                <a:ahLst/>
                <a:cxnLst>
                  <a:cxn ang="0">
                    <a:pos x="26" y="15"/>
                  </a:cxn>
                  <a:cxn ang="0">
                    <a:pos x="26" y="12"/>
                  </a:cxn>
                  <a:cxn ang="0">
                    <a:pos x="24" y="8"/>
                  </a:cxn>
                  <a:cxn ang="0">
                    <a:pos x="21" y="5"/>
                  </a:cxn>
                  <a:cxn ang="0">
                    <a:pos x="19" y="3"/>
                  </a:cxn>
                  <a:cxn ang="0">
                    <a:pos x="17" y="3"/>
                  </a:cxn>
                  <a:cxn ang="0">
                    <a:pos x="12" y="0"/>
                  </a:cxn>
                  <a:cxn ang="0">
                    <a:pos x="10" y="3"/>
                  </a:cxn>
                  <a:cxn ang="0">
                    <a:pos x="5" y="3"/>
                  </a:cxn>
                  <a:cxn ang="0">
                    <a:pos x="3" y="5"/>
                  </a:cxn>
                  <a:cxn ang="0">
                    <a:pos x="0" y="8"/>
                  </a:cxn>
                  <a:cxn ang="0">
                    <a:pos x="0" y="12"/>
                  </a:cxn>
                  <a:cxn ang="0">
                    <a:pos x="0" y="15"/>
                  </a:cxn>
                  <a:cxn ang="0">
                    <a:pos x="0" y="17"/>
                  </a:cxn>
                  <a:cxn ang="0">
                    <a:pos x="0" y="22"/>
                  </a:cxn>
                  <a:cxn ang="0">
                    <a:pos x="3" y="24"/>
                  </a:cxn>
                  <a:cxn ang="0">
                    <a:pos x="5" y="26"/>
                  </a:cxn>
                  <a:cxn ang="0">
                    <a:pos x="10" y="26"/>
                  </a:cxn>
                  <a:cxn ang="0">
                    <a:pos x="12" y="29"/>
                  </a:cxn>
                  <a:cxn ang="0">
                    <a:pos x="17" y="26"/>
                  </a:cxn>
                  <a:cxn ang="0">
                    <a:pos x="19" y="26"/>
                  </a:cxn>
                  <a:cxn ang="0">
                    <a:pos x="21" y="24"/>
                  </a:cxn>
                  <a:cxn ang="0">
                    <a:pos x="24" y="22"/>
                  </a:cxn>
                  <a:cxn ang="0">
                    <a:pos x="26" y="17"/>
                  </a:cxn>
                  <a:cxn ang="0">
                    <a:pos x="26" y="15"/>
                  </a:cxn>
                </a:cxnLst>
                <a:rect l="0" t="0" r="r" b="b"/>
                <a:pathLst>
                  <a:path w="26" h="29">
                    <a:moveTo>
                      <a:pt x="26" y="15"/>
                    </a:moveTo>
                    <a:lnTo>
                      <a:pt x="26" y="12"/>
                    </a:lnTo>
                    <a:lnTo>
                      <a:pt x="24" y="8"/>
                    </a:lnTo>
                    <a:lnTo>
                      <a:pt x="21" y="5"/>
                    </a:lnTo>
                    <a:lnTo>
                      <a:pt x="19" y="3"/>
                    </a:lnTo>
                    <a:lnTo>
                      <a:pt x="17" y="3"/>
                    </a:lnTo>
                    <a:lnTo>
                      <a:pt x="12" y="0"/>
                    </a:lnTo>
                    <a:lnTo>
                      <a:pt x="10" y="3"/>
                    </a:lnTo>
                    <a:lnTo>
                      <a:pt x="5" y="3"/>
                    </a:lnTo>
                    <a:lnTo>
                      <a:pt x="3" y="5"/>
                    </a:lnTo>
                    <a:lnTo>
                      <a:pt x="0" y="8"/>
                    </a:lnTo>
                    <a:lnTo>
                      <a:pt x="0" y="12"/>
                    </a:lnTo>
                    <a:lnTo>
                      <a:pt x="0" y="15"/>
                    </a:lnTo>
                    <a:lnTo>
                      <a:pt x="0" y="17"/>
                    </a:lnTo>
                    <a:lnTo>
                      <a:pt x="0" y="22"/>
                    </a:lnTo>
                    <a:lnTo>
                      <a:pt x="3" y="24"/>
                    </a:lnTo>
                    <a:lnTo>
                      <a:pt x="5" y="26"/>
                    </a:lnTo>
                    <a:lnTo>
                      <a:pt x="10" y="26"/>
                    </a:lnTo>
                    <a:lnTo>
                      <a:pt x="12" y="29"/>
                    </a:lnTo>
                    <a:lnTo>
                      <a:pt x="17" y="26"/>
                    </a:lnTo>
                    <a:lnTo>
                      <a:pt x="19" y="26"/>
                    </a:lnTo>
                    <a:lnTo>
                      <a:pt x="21" y="24"/>
                    </a:lnTo>
                    <a:lnTo>
                      <a:pt x="24" y="22"/>
                    </a:lnTo>
                    <a:lnTo>
                      <a:pt x="26" y="17"/>
                    </a:lnTo>
                    <a:lnTo>
                      <a:pt x="26" y="15"/>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613" name="Freeform 437"/>
              <p:cNvSpPr>
                <a:spLocks/>
              </p:cNvSpPr>
              <p:nvPr/>
            </p:nvSpPr>
            <p:spPr bwMode="auto">
              <a:xfrm>
                <a:off x="3003" y="3070"/>
                <a:ext cx="58" cy="60"/>
              </a:xfrm>
              <a:custGeom>
                <a:avLst/>
                <a:gdLst/>
                <a:ahLst/>
                <a:cxnLst>
                  <a:cxn ang="0">
                    <a:pos x="26" y="12"/>
                  </a:cxn>
                  <a:cxn ang="0">
                    <a:pos x="26" y="10"/>
                  </a:cxn>
                  <a:cxn ang="0">
                    <a:pos x="24" y="7"/>
                  </a:cxn>
                  <a:cxn ang="0">
                    <a:pos x="22" y="3"/>
                  </a:cxn>
                  <a:cxn ang="0">
                    <a:pos x="19" y="3"/>
                  </a:cxn>
                  <a:cxn ang="0">
                    <a:pos x="17" y="0"/>
                  </a:cxn>
                  <a:cxn ang="0">
                    <a:pos x="12" y="0"/>
                  </a:cxn>
                  <a:cxn ang="0">
                    <a:pos x="10" y="0"/>
                  </a:cxn>
                  <a:cxn ang="0">
                    <a:pos x="5" y="3"/>
                  </a:cxn>
                  <a:cxn ang="0">
                    <a:pos x="3" y="3"/>
                  </a:cxn>
                  <a:cxn ang="0">
                    <a:pos x="0" y="7"/>
                  </a:cxn>
                  <a:cxn ang="0">
                    <a:pos x="0" y="10"/>
                  </a:cxn>
                  <a:cxn ang="0">
                    <a:pos x="0" y="12"/>
                  </a:cxn>
                  <a:cxn ang="0">
                    <a:pos x="0" y="17"/>
                  </a:cxn>
                  <a:cxn ang="0">
                    <a:pos x="0" y="19"/>
                  </a:cxn>
                  <a:cxn ang="0">
                    <a:pos x="3" y="21"/>
                  </a:cxn>
                  <a:cxn ang="0">
                    <a:pos x="5"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7"/>
                    </a:lnTo>
                    <a:lnTo>
                      <a:pt x="22" y="3"/>
                    </a:lnTo>
                    <a:lnTo>
                      <a:pt x="19" y="3"/>
                    </a:lnTo>
                    <a:lnTo>
                      <a:pt x="17" y="0"/>
                    </a:lnTo>
                    <a:lnTo>
                      <a:pt x="12" y="0"/>
                    </a:lnTo>
                    <a:lnTo>
                      <a:pt x="10" y="0"/>
                    </a:lnTo>
                    <a:lnTo>
                      <a:pt x="5" y="3"/>
                    </a:lnTo>
                    <a:lnTo>
                      <a:pt x="3" y="3"/>
                    </a:lnTo>
                    <a:lnTo>
                      <a:pt x="0" y="7"/>
                    </a:lnTo>
                    <a:lnTo>
                      <a:pt x="0" y="10"/>
                    </a:lnTo>
                    <a:lnTo>
                      <a:pt x="0" y="12"/>
                    </a:lnTo>
                    <a:lnTo>
                      <a:pt x="0" y="17"/>
                    </a:lnTo>
                    <a:lnTo>
                      <a:pt x="0" y="19"/>
                    </a:lnTo>
                    <a:lnTo>
                      <a:pt x="3" y="21"/>
                    </a:lnTo>
                    <a:lnTo>
                      <a:pt x="5" y="24"/>
                    </a:lnTo>
                    <a:lnTo>
                      <a:pt x="10" y="26"/>
                    </a:lnTo>
                    <a:lnTo>
                      <a:pt x="12" y="26"/>
                    </a:lnTo>
                    <a:lnTo>
                      <a:pt x="17" y="26"/>
                    </a:lnTo>
                    <a:lnTo>
                      <a:pt x="19" y="24"/>
                    </a:lnTo>
                    <a:lnTo>
                      <a:pt x="22" y="21"/>
                    </a:lnTo>
                    <a:lnTo>
                      <a:pt x="24"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614" name="Freeform 438"/>
              <p:cNvSpPr>
                <a:spLocks/>
              </p:cNvSpPr>
              <p:nvPr/>
            </p:nvSpPr>
            <p:spPr bwMode="auto">
              <a:xfrm>
                <a:off x="3292" y="3049"/>
                <a:ext cx="59" cy="60"/>
              </a:xfrm>
              <a:custGeom>
                <a:avLst/>
                <a:gdLst/>
                <a:ahLst/>
                <a:cxnLst>
                  <a:cxn ang="0">
                    <a:pos x="26" y="14"/>
                  </a:cxn>
                  <a:cxn ang="0">
                    <a:pos x="26" y="9"/>
                  </a:cxn>
                  <a:cxn ang="0">
                    <a:pos x="24" y="7"/>
                  </a:cxn>
                  <a:cxn ang="0">
                    <a:pos x="21" y="4"/>
                  </a:cxn>
                  <a:cxn ang="0">
                    <a:pos x="19" y="2"/>
                  </a:cxn>
                  <a:cxn ang="0">
                    <a:pos x="17" y="0"/>
                  </a:cxn>
                  <a:cxn ang="0">
                    <a:pos x="12" y="0"/>
                  </a:cxn>
                  <a:cxn ang="0">
                    <a:pos x="9" y="0"/>
                  </a:cxn>
                  <a:cxn ang="0">
                    <a:pos x="5" y="2"/>
                  </a:cxn>
                  <a:cxn ang="0">
                    <a:pos x="2" y="4"/>
                  </a:cxn>
                  <a:cxn ang="0">
                    <a:pos x="0" y="7"/>
                  </a:cxn>
                  <a:cxn ang="0">
                    <a:pos x="0" y="9"/>
                  </a:cxn>
                  <a:cxn ang="0">
                    <a:pos x="0" y="14"/>
                  </a:cxn>
                  <a:cxn ang="0">
                    <a:pos x="0" y="16"/>
                  </a:cxn>
                  <a:cxn ang="0">
                    <a:pos x="0" y="21"/>
                  </a:cxn>
                  <a:cxn ang="0">
                    <a:pos x="2" y="23"/>
                  </a:cxn>
                  <a:cxn ang="0">
                    <a:pos x="5" y="26"/>
                  </a:cxn>
                  <a:cxn ang="0">
                    <a:pos x="9" y="26"/>
                  </a:cxn>
                  <a:cxn ang="0">
                    <a:pos x="12" y="26"/>
                  </a:cxn>
                  <a:cxn ang="0">
                    <a:pos x="17"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9" y="0"/>
                    </a:lnTo>
                    <a:lnTo>
                      <a:pt x="5" y="2"/>
                    </a:lnTo>
                    <a:lnTo>
                      <a:pt x="2" y="4"/>
                    </a:lnTo>
                    <a:lnTo>
                      <a:pt x="0" y="7"/>
                    </a:lnTo>
                    <a:lnTo>
                      <a:pt x="0" y="9"/>
                    </a:lnTo>
                    <a:lnTo>
                      <a:pt x="0" y="14"/>
                    </a:lnTo>
                    <a:lnTo>
                      <a:pt x="0" y="16"/>
                    </a:lnTo>
                    <a:lnTo>
                      <a:pt x="0" y="21"/>
                    </a:lnTo>
                    <a:lnTo>
                      <a:pt x="2" y="23"/>
                    </a:lnTo>
                    <a:lnTo>
                      <a:pt x="5" y="26"/>
                    </a:lnTo>
                    <a:lnTo>
                      <a:pt x="9" y="26"/>
                    </a:lnTo>
                    <a:lnTo>
                      <a:pt x="12" y="26"/>
                    </a:lnTo>
                    <a:lnTo>
                      <a:pt x="17" y="26"/>
                    </a:lnTo>
                    <a:lnTo>
                      <a:pt x="19" y="26"/>
                    </a:lnTo>
                    <a:lnTo>
                      <a:pt x="21" y="23"/>
                    </a:lnTo>
                    <a:lnTo>
                      <a:pt x="24" y="21"/>
                    </a:lnTo>
                    <a:lnTo>
                      <a:pt x="26" y="16"/>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615" name="Freeform 439"/>
              <p:cNvSpPr>
                <a:spLocks/>
              </p:cNvSpPr>
              <p:nvPr/>
            </p:nvSpPr>
            <p:spPr bwMode="auto">
              <a:xfrm>
                <a:off x="3147" y="3058"/>
                <a:ext cx="59" cy="67"/>
              </a:xfrm>
              <a:custGeom>
                <a:avLst/>
                <a:gdLst/>
                <a:ahLst/>
                <a:cxnLst>
                  <a:cxn ang="0">
                    <a:pos x="26" y="15"/>
                  </a:cxn>
                  <a:cxn ang="0">
                    <a:pos x="26" y="12"/>
                  </a:cxn>
                  <a:cxn ang="0">
                    <a:pos x="24" y="8"/>
                  </a:cxn>
                  <a:cxn ang="0">
                    <a:pos x="21" y="5"/>
                  </a:cxn>
                  <a:cxn ang="0">
                    <a:pos x="19" y="3"/>
                  </a:cxn>
                  <a:cxn ang="0">
                    <a:pos x="17" y="3"/>
                  </a:cxn>
                  <a:cxn ang="0">
                    <a:pos x="12" y="0"/>
                  </a:cxn>
                  <a:cxn ang="0">
                    <a:pos x="10" y="3"/>
                  </a:cxn>
                  <a:cxn ang="0">
                    <a:pos x="5" y="3"/>
                  </a:cxn>
                  <a:cxn ang="0">
                    <a:pos x="3" y="5"/>
                  </a:cxn>
                  <a:cxn ang="0">
                    <a:pos x="0" y="8"/>
                  </a:cxn>
                  <a:cxn ang="0">
                    <a:pos x="0" y="12"/>
                  </a:cxn>
                  <a:cxn ang="0">
                    <a:pos x="0" y="15"/>
                  </a:cxn>
                  <a:cxn ang="0">
                    <a:pos x="0" y="17"/>
                  </a:cxn>
                  <a:cxn ang="0">
                    <a:pos x="0" y="22"/>
                  </a:cxn>
                  <a:cxn ang="0">
                    <a:pos x="3" y="24"/>
                  </a:cxn>
                  <a:cxn ang="0">
                    <a:pos x="5" y="26"/>
                  </a:cxn>
                  <a:cxn ang="0">
                    <a:pos x="10" y="26"/>
                  </a:cxn>
                  <a:cxn ang="0">
                    <a:pos x="12" y="29"/>
                  </a:cxn>
                  <a:cxn ang="0">
                    <a:pos x="17" y="26"/>
                  </a:cxn>
                  <a:cxn ang="0">
                    <a:pos x="19" y="26"/>
                  </a:cxn>
                  <a:cxn ang="0">
                    <a:pos x="21" y="24"/>
                  </a:cxn>
                  <a:cxn ang="0">
                    <a:pos x="24" y="22"/>
                  </a:cxn>
                  <a:cxn ang="0">
                    <a:pos x="26" y="17"/>
                  </a:cxn>
                  <a:cxn ang="0">
                    <a:pos x="26" y="15"/>
                  </a:cxn>
                </a:cxnLst>
                <a:rect l="0" t="0" r="r" b="b"/>
                <a:pathLst>
                  <a:path w="26" h="29">
                    <a:moveTo>
                      <a:pt x="26" y="15"/>
                    </a:moveTo>
                    <a:lnTo>
                      <a:pt x="26" y="12"/>
                    </a:lnTo>
                    <a:lnTo>
                      <a:pt x="24" y="8"/>
                    </a:lnTo>
                    <a:lnTo>
                      <a:pt x="21" y="5"/>
                    </a:lnTo>
                    <a:lnTo>
                      <a:pt x="19" y="3"/>
                    </a:lnTo>
                    <a:lnTo>
                      <a:pt x="17" y="3"/>
                    </a:lnTo>
                    <a:lnTo>
                      <a:pt x="12" y="0"/>
                    </a:lnTo>
                    <a:lnTo>
                      <a:pt x="10" y="3"/>
                    </a:lnTo>
                    <a:lnTo>
                      <a:pt x="5" y="3"/>
                    </a:lnTo>
                    <a:lnTo>
                      <a:pt x="3" y="5"/>
                    </a:lnTo>
                    <a:lnTo>
                      <a:pt x="0" y="8"/>
                    </a:lnTo>
                    <a:lnTo>
                      <a:pt x="0" y="12"/>
                    </a:lnTo>
                    <a:lnTo>
                      <a:pt x="0" y="15"/>
                    </a:lnTo>
                    <a:lnTo>
                      <a:pt x="0" y="17"/>
                    </a:lnTo>
                    <a:lnTo>
                      <a:pt x="0" y="22"/>
                    </a:lnTo>
                    <a:lnTo>
                      <a:pt x="3" y="24"/>
                    </a:lnTo>
                    <a:lnTo>
                      <a:pt x="5" y="26"/>
                    </a:lnTo>
                    <a:lnTo>
                      <a:pt x="10" y="26"/>
                    </a:lnTo>
                    <a:lnTo>
                      <a:pt x="12" y="29"/>
                    </a:lnTo>
                    <a:lnTo>
                      <a:pt x="17" y="26"/>
                    </a:lnTo>
                    <a:lnTo>
                      <a:pt x="19" y="26"/>
                    </a:lnTo>
                    <a:lnTo>
                      <a:pt x="21" y="24"/>
                    </a:lnTo>
                    <a:lnTo>
                      <a:pt x="24" y="22"/>
                    </a:lnTo>
                    <a:lnTo>
                      <a:pt x="26" y="17"/>
                    </a:lnTo>
                    <a:lnTo>
                      <a:pt x="26" y="15"/>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616" name="Freeform 440"/>
              <p:cNvSpPr>
                <a:spLocks/>
              </p:cNvSpPr>
              <p:nvPr/>
            </p:nvSpPr>
            <p:spPr bwMode="auto">
              <a:xfrm>
                <a:off x="3437" y="3037"/>
                <a:ext cx="58" cy="60"/>
              </a:xfrm>
              <a:custGeom>
                <a:avLst/>
                <a:gdLst/>
                <a:ahLst/>
                <a:cxnLst>
                  <a:cxn ang="0">
                    <a:pos x="26" y="14"/>
                  </a:cxn>
                  <a:cxn ang="0">
                    <a:pos x="26" y="9"/>
                  </a:cxn>
                  <a:cxn ang="0">
                    <a:pos x="23" y="7"/>
                  </a:cxn>
                  <a:cxn ang="0">
                    <a:pos x="21" y="5"/>
                  </a:cxn>
                  <a:cxn ang="0">
                    <a:pos x="19" y="2"/>
                  </a:cxn>
                  <a:cxn ang="0">
                    <a:pos x="16" y="0"/>
                  </a:cxn>
                  <a:cxn ang="0">
                    <a:pos x="12" y="0"/>
                  </a:cxn>
                  <a:cxn ang="0">
                    <a:pos x="9" y="0"/>
                  </a:cxn>
                  <a:cxn ang="0">
                    <a:pos x="4" y="2"/>
                  </a:cxn>
                  <a:cxn ang="0">
                    <a:pos x="2" y="5"/>
                  </a:cxn>
                  <a:cxn ang="0">
                    <a:pos x="0" y="7"/>
                  </a:cxn>
                  <a:cxn ang="0">
                    <a:pos x="0" y="9"/>
                  </a:cxn>
                  <a:cxn ang="0">
                    <a:pos x="0" y="14"/>
                  </a:cxn>
                  <a:cxn ang="0">
                    <a:pos x="0" y="17"/>
                  </a:cxn>
                  <a:cxn ang="0">
                    <a:pos x="0" y="21"/>
                  </a:cxn>
                  <a:cxn ang="0">
                    <a:pos x="2" y="24"/>
                  </a:cxn>
                  <a:cxn ang="0">
                    <a:pos x="4" y="26"/>
                  </a:cxn>
                  <a:cxn ang="0">
                    <a:pos x="9" y="26"/>
                  </a:cxn>
                  <a:cxn ang="0">
                    <a:pos x="12" y="26"/>
                  </a:cxn>
                  <a:cxn ang="0">
                    <a:pos x="16" y="26"/>
                  </a:cxn>
                  <a:cxn ang="0">
                    <a:pos x="19" y="26"/>
                  </a:cxn>
                  <a:cxn ang="0">
                    <a:pos x="21" y="24"/>
                  </a:cxn>
                  <a:cxn ang="0">
                    <a:pos x="23" y="21"/>
                  </a:cxn>
                  <a:cxn ang="0">
                    <a:pos x="26" y="17"/>
                  </a:cxn>
                  <a:cxn ang="0">
                    <a:pos x="26" y="14"/>
                  </a:cxn>
                </a:cxnLst>
                <a:rect l="0" t="0" r="r" b="b"/>
                <a:pathLst>
                  <a:path w="26" h="26">
                    <a:moveTo>
                      <a:pt x="26" y="14"/>
                    </a:moveTo>
                    <a:lnTo>
                      <a:pt x="26" y="9"/>
                    </a:lnTo>
                    <a:lnTo>
                      <a:pt x="23" y="7"/>
                    </a:lnTo>
                    <a:lnTo>
                      <a:pt x="21" y="5"/>
                    </a:lnTo>
                    <a:lnTo>
                      <a:pt x="19" y="2"/>
                    </a:lnTo>
                    <a:lnTo>
                      <a:pt x="16" y="0"/>
                    </a:lnTo>
                    <a:lnTo>
                      <a:pt x="12" y="0"/>
                    </a:lnTo>
                    <a:lnTo>
                      <a:pt x="9" y="0"/>
                    </a:lnTo>
                    <a:lnTo>
                      <a:pt x="4" y="2"/>
                    </a:lnTo>
                    <a:lnTo>
                      <a:pt x="2" y="5"/>
                    </a:lnTo>
                    <a:lnTo>
                      <a:pt x="0" y="7"/>
                    </a:lnTo>
                    <a:lnTo>
                      <a:pt x="0" y="9"/>
                    </a:lnTo>
                    <a:lnTo>
                      <a:pt x="0" y="14"/>
                    </a:lnTo>
                    <a:lnTo>
                      <a:pt x="0" y="17"/>
                    </a:lnTo>
                    <a:lnTo>
                      <a:pt x="0" y="21"/>
                    </a:lnTo>
                    <a:lnTo>
                      <a:pt x="2" y="24"/>
                    </a:lnTo>
                    <a:lnTo>
                      <a:pt x="4" y="26"/>
                    </a:lnTo>
                    <a:lnTo>
                      <a:pt x="9" y="26"/>
                    </a:lnTo>
                    <a:lnTo>
                      <a:pt x="12" y="26"/>
                    </a:lnTo>
                    <a:lnTo>
                      <a:pt x="16" y="26"/>
                    </a:lnTo>
                    <a:lnTo>
                      <a:pt x="19" y="26"/>
                    </a:lnTo>
                    <a:lnTo>
                      <a:pt x="21" y="24"/>
                    </a:lnTo>
                    <a:lnTo>
                      <a:pt x="23" y="21"/>
                    </a:lnTo>
                    <a:lnTo>
                      <a:pt x="26" y="17"/>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617" name="Freeform 441"/>
              <p:cNvSpPr>
                <a:spLocks/>
              </p:cNvSpPr>
              <p:nvPr/>
            </p:nvSpPr>
            <p:spPr bwMode="auto">
              <a:xfrm>
                <a:off x="3292" y="3049"/>
                <a:ext cx="59" cy="60"/>
              </a:xfrm>
              <a:custGeom>
                <a:avLst/>
                <a:gdLst/>
                <a:ahLst/>
                <a:cxnLst>
                  <a:cxn ang="0">
                    <a:pos x="26" y="14"/>
                  </a:cxn>
                  <a:cxn ang="0">
                    <a:pos x="26" y="9"/>
                  </a:cxn>
                  <a:cxn ang="0">
                    <a:pos x="24" y="7"/>
                  </a:cxn>
                  <a:cxn ang="0">
                    <a:pos x="21" y="4"/>
                  </a:cxn>
                  <a:cxn ang="0">
                    <a:pos x="19" y="2"/>
                  </a:cxn>
                  <a:cxn ang="0">
                    <a:pos x="17" y="0"/>
                  </a:cxn>
                  <a:cxn ang="0">
                    <a:pos x="12" y="0"/>
                  </a:cxn>
                  <a:cxn ang="0">
                    <a:pos x="9" y="0"/>
                  </a:cxn>
                  <a:cxn ang="0">
                    <a:pos x="5" y="2"/>
                  </a:cxn>
                  <a:cxn ang="0">
                    <a:pos x="2" y="4"/>
                  </a:cxn>
                  <a:cxn ang="0">
                    <a:pos x="0" y="7"/>
                  </a:cxn>
                  <a:cxn ang="0">
                    <a:pos x="0" y="9"/>
                  </a:cxn>
                  <a:cxn ang="0">
                    <a:pos x="0" y="14"/>
                  </a:cxn>
                  <a:cxn ang="0">
                    <a:pos x="0" y="16"/>
                  </a:cxn>
                  <a:cxn ang="0">
                    <a:pos x="0" y="21"/>
                  </a:cxn>
                  <a:cxn ang="0">
                    <a:pos x="2" y="23"/>
                  </a:cxn>
                  <a:cxn ang="0">
                    <a:pos x="5" y="26"/>
                  </a:cxn>
                  <a:cxn ang="0">
                    <a:pos x="9" y="26"/>
                  </a:cxn>
                  <a:cxn ang="0">
                    <a:pos x="12" y="26"/>
                  </a:cxn>
                  <a:cxn ang="0">
                    <a:pos x="17"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9" y="0"/>
                    </a:lnTo>
                    <a:lnTo>
                      <a:pt x="5" y="2"/>
                    </a:lnTo>
                    <a:lnTo>
                      <a:pt x="2" y="4"/>
                    </a:lnTo>
                    <a:lnTo>
                      <a:pt x="0" y="7"/>
                    </a:lnTo>
                    <a:lnTo>
                      <a:pt x="0" y="9"/>
                    </a:lnTo>
                    <a:lnTo>
                      <a:pt x="0" y="14"/>
                    </a:lnTo>
                    <a:lnTo>
                      <a:pt x="0" y="16"/>
                    </a:lnTo>
                    <a:lnTo>
                      <a:pt x="0" y="21"/>
                    </a:lnTo>
                    <a:lnTo>
                      <a:pt x="2" y="23"/>
                    </a:lnTo>
                    <a:lnTo>
                      <a:pt x="5" y="26"/>
                    </a:lnTo>
                    <a:lnTo>
                      <a:pt x="9" y="26"/>
                    </a:lnTo>
                    <a:lnTo>
                      <a:pt x="12" y="26"/>
                    </a:lnTo>
                    <a:lnTo>
                      <a:pt x="17" y="26"/>
                    </a:lnTo>
                    <a:lnTo>
                      <a:pt x="19" y="26"/>
                    </a:lnTo>
                    <a:lnTo>
                      <a:pt x="21"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618" name="Freeform 442"/>
              <p:cNvSpPr>
                <a:spLocks/>
              </p:cNvSpPr>
              <p:nvPr/>
            </p:nvSpPr>
            <p:spPr bwMode="auto">
              <a:xfrm>
                <a:off x="3581" y="3026"/>
                <a:ext cx="59" cy="60"/>
              </a:xfrm>
              <a:custGeom>
                <a:avLst/>
                <a:gdLst/>
                <a:ahLst/>
                <a:cxnLst>
                  <a:cxn ang="0">
                    <a:pos x="26" y="14"/>
                  </a:cxn>
                  <a:cxn ang="0">
                    <a:pos x="26" y="10"/>
                  </a:cxn>
                  <a:cxn ang="0">
                    <a:pos x="23" y="7"/>
                  </a:cxn>
                  <a:cxn ang="0">
                    <a:pos x="21" y="5"/>
                  </a:cxn>
                  <a:cxn ang="0">
                    <a:pos x="18" y="3"/>
                  </a:cxn>
                  <a:cxn ang="0">
                    <a:pos x="16" y="0"/>
                  </a:cxn>
                  <a:cxn ang="0">
                    <a:pos x="11" y="0"/>
                  </a:cxn>
                  <a:cxn ang="0">
                    <a:pos x="9" y="0"/>
                  </a:cxn>
                  <a:cxn ang="0">
                    <a:pos x="4" y="3"/>
                  </a:cxn>
                  <a:cxn ang="0">
                    <a:pos x="2" y="5"/>
                  </a:cxn>
                  <a:cxn ang="0">
                    <a:pos x="0" y="7"/>
                  </a:cxn>
                  <a:cxn ang="0">
                    <a:pos x="0" y="10"/>
                  </a:cxn>
                  <a:cxn ang="0">
                    <a:pos x="0" y="14"/>
                  </a:cxn>
                  <a:cxn ang="0">
                    <a:pos x="0" y="17"/>
                  </a:cxn>
                  <a:cxn ang="0">
                    <a:pos x="0" y="22"/>
                  </a:cxn>
                  <a:cxn ang="0">
                    <a:pos x="2" y="24"/>
                  </a:cxn>
                  <a:cxn ang="0">
                    <a:pos x="4" y="26"/>
                  </a:cxn>
                  <a:cxn ang="0">
                    <a:pos x="9" y="26"/>
                  </a:cxn>
                  <a:cxn ang="0">
                    <a:pos x="11" y="26"/>
                  </a:cxn>
                  <a:cxn ang="0">
                    <a:pos x="16" y="26"/>
                  </a:cxn>
                  <a:cxn ang="0">
                    <a:pos x="18" y="26"/>
                  </a:cxn>
                  <a:cxn ang="0">
                    <a:pos x="21" y="24"/>
                  </a:cxn>
                  <a:cxn ang="0">
                    <a:pos x="23" y="22"/>
                  </a:cxn>
                  <a:cxn ang="0">
                    <a:pos x="26" y="17"/>
                  </a:cxn>
                  <a:cxn ang="0">
                    <a:pos x="26" y="14"/>
                  </a:cxn>
                </a:cxnLst>
                <a:rect l="0" t="0" r="r" b="b"/>
                <a:pathLst>
                  <a:path w="26" h="26">
                    <a:moveTo>
                      <a:pt x="26" y="14"/>
                    </a:moveTo>
                    <a:lnTo>
                      <a:pt x="26" y="10"/>
                    </a:lnTo>
                    <a:lnTo>
                      <a:pt x="23" y="7"/>
                    </a:lnTo>
                    <a:lnTo>
                      <a:pt x="21" y="5"/>
                    </a:lnTo>
                    <a:lnTo>
                      <a:pt x="18" y="3"/>
                    </a:lnTo>
                    <a:lnTo>
                      <a:pt x="16" y="0"/>
                    </a:lnTo>
                    <a:lnTo>
                      <a:pt x="11" y="0"/>
                    </a:lnTo>
                    <a:lnTo>
                      <a:pt x="9" y="0"/>
                    </a:lnTo>
                    <a:lnTo>
                      <a:pt x="4" y="3"/>
                    </a:lnTo>
                    <a:lnTo>
                      <a:pt x="2" y="5"/>
                    </a:lnTo>
                    <a:lnTo>
                      <a:pt x="0" y="7"/>
                    </a:lnTo>
                    <a:lnTo>
                      <a:pt x="0" y="10"/>
                    </a:lnTo>
                    <a:lnTo>
                      <a:pt x="0" y="14"/>
                    </a:lnTo>
                    <a:lnTo>
                      <a:pt x="0" y="17"/>
                    </a:lnTo>
                    <a:lnTo>
                      <a:pt x="0" y="22"/>
                    </a:lnTo>
                    <a:lnTo>
                      <a:pt x="2" y="24"/>
                    </a:lnTo>
                    <a:lnTo>
                      <a:pt x="4" y="26"/>
                    </a:lnTo>
                    <a:lnTo>
                      <a:pt x="9" y="26"/>
                    </a:lnTo>
                    <a:lnTo>
                      <a:pt x="11" y="26"/>
                    </a:lnTo>
                    <a:lnTo>
                      <a:pt x="16" y="26"/>
                    </a:lnTo>
                    <a:lnTo>
                      <a:pt x="18" y="26"/>
                    </a:lnTo>
                    <a:lnTo>
                      <a:pt x="21" y="24"/>
                    </a:lnTo>
                    <a:lnTo>
                      <a:pt x="23" y="22"/>
                    </a:lnTo>
                    <a:lnTo>
                      <a:pt x="26" y="17"/>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619" name="Freeform 443"/>
              <p:cNvSpPr>
                <a:spLocks/>
              </p:cNvSpPr>
              <p:nvPr/>
            </p:nvSpPr>
            <p:spPr bwMode="auto">
              <a:xfrm>
                <a:off x="3437" y="3037"/>
                <a:ext cx="58" cy="60"/>
              </a:xfrm>
              <a:custGeom>
                <a:avLst/>
                <a:gdLst/>
                <a:ahLst/>
                <a:cxnLst>
                  <a:cxn ang="0">
                    <a:pos x="26" y="14"/>
                  </a:cxn>
                  <a:cxn ang="0">
                    <a:pos x="26" y="9"/>
                  </a:cxn>
                  <a:cxn ang="0">
                    <a:pos x="23" y="7"/>
                  </a:cxn>
                  <a:cxn ang="0">
                    <a:pos x="21" y="5"/>
                  </a:cxn>
                  <a:cxn ang="0">
                    <a:pos x="19" y="2"/>
                  </a:cxn>
                  <a:cxn ang="0">
                    <a:pos x="16" y="0"/>
                  </a:cxn>
                  <a:cxn ang="0">
                    <a:pos x="12" y="0"/>
                  </a:cxn>
                  <a:cxn ang="0">
                    <a:pos x="9" y="0"/>
                  </a:cxn>
                  <a:cxn ang="0">
                    <a:pos x="4" y="2"/>
                  </a:cxn>
                  <a:cxn ang="0">
                    <a:pos x="2" y="5"/>
                  </a:cxn>
                  <a:cxn ang="0">
                    <a:pos x="0" y="7"/>
                  </a:cxn>
                  <a:cxn ang="0">
                    <a:pos x="0" y="9"/>
                  </a:cxn>
                  <a:cxn ang="0">
                    <a:pos x="0" y="14"/>
                  </a:cxn>
                  <a:cxn ang="0">
                    <a:pos x="0" y="17"/>
                  </a:cxn>
                  <a:cxn ang="0">
                    <a:pos x="0" y="21"/>
                  </a:cxn>
                  <a:cxn ang="0">
                    <a:pos x="2" y="24"/>
                  </a:cxn>
                  <a:cxn ang="0">
                    <a:pos x="4" y="26"/>
                  </a:cxn>
                  <a:cxn ang="0">
                    <a:pos x="9" y="26"/>
                  </a:cxn>
                  <a:cxn ang="0">
                    <a:pos x="12" y="26"/>
                  </a:cxn>
                  <a:cxn ang="0">
                    <a:pos x="16" y="26"/>
                  </a:cxn>
                  <a:cxn ang="0">
                    <a:pos x="19" y="26"/>
                  </a:cxn>
                  <a:cxn ang="0">
                    <a:pos x="21" y="24"/>
                  </a:cxn>
                  <a:cxn ang="0">
                    <a:pos x="23" y="21"/>
                  </a:cxn>
                  <a:cxn ang="0">
                    <a:pos x="26" y="17"/>
                  </a:cxn>
                  <a:cxn ang="0">
                    <a:pos x="26" y="14"/>
                  </a:cxn>
                </a:cxnLst>
                <a:rect l="0" t="0" r="r" b="b"/>
                <a:pathLst>
                  <a:path w="26" h="26">
                    <a:moveTo>
                      <a:pt x="26" y="14"/>
                    </a:moveTo>
                    <a:lnTo>
                      <a:pt x="26" y="9"/>
                    </a:lnTo>
                    <a:lnTo>
                      <a:pt x="23" y="7"/>
                    </a:lnTo>
                    <a:lnTo>
                      <a:pt x="21" y="5"/>
                    </a:lnTo>
                    <a:lnTo>
                      <a:pt x="19" y="2"/>
                    </a:lnTo>
                    <a:lnTo>
                      <a:pt x="16" y="0"/>
                    </a:lnTo>
                    <a:lnTo>
                      <a:pt x="12" y="0"/>
                    </a:lnTo>
                    <a:lnTo>
                      <a:pt x="9" y="0"/>
                    </a:lnTo>
                    <a:lnTo>
                      <a:pt x="4" y="2"/>
                    </a:lnTo>
                    <a:lnTo>
                      <a:pt x="2" y="5"/>
                    </a:lnTo>
                    <a:lnTo>
                      <a:pt x="0" y="7"/>
                    </a:lnTo>
                    <a:lnTo>
                      <a:pt x="0" y="9"/>
                    </a:lnTo>
                    <a:lnTo>
                      <a:pt x="0" y="14"/>
                    </a:lnTo>
                    <a:lnTo>
                      <a:pt x="0" y="17"/>
                    </a:lnTo>
                    <a:lnTo>
                      <a:pt x="0" y="21"/>
                    </a:lnTo>
                    <a:lnTo>
                      <a:pt x="2" y="24"/>
                    </a:lnTo>
                    <a:lnTo>
                      <a:pt x="4" y="26"/>
                    </a:lnTo>
                    <a:lnTo>
                      <a:pt x="9" y="26"/>
                    </a:lnTo>
                    <a:lnTo>
                      <a:pt x="12" y="26"/>
                    </a:lnTo>
                    <a:lnTo>
                      <a:pt x="16" y="26"/>
                    </a:lnTo>
                    <a:lnTo>
                      <a:pt x="19" y="26"/>
                    </a:lnTo>
                    <a:lnTo>
                      <a:pt x="21" y="24"/>
                    </a:lnTo>
                    <a:lnTo>
                      <a:pt x="23" y="21"/>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620" name="Freeform 444"/>
              <p:cNvSpPr>
                <a:spLocks/>
              </p:cNvSpPr>
              <p:nvPr/>
            </p:nvSpPr>
            <p:spPr bwMode="auto">
              <a:xfrm>
                <a:off x="3724" y="3016"/>
                <a:ext cx="59" cy="61"/>
              </a:xfrm>
              <a:custGeom>
                <a:avLst/>
                <a:gdLst/>
                <a:ahLst/>
                <a:cxnLst>
                  <a:cxn ang="0">
                    <a:pos x="26" y="11"/>
                  </a:cxn>
                  <a:cxn ang="0">
                    <a:pos x="26" y="9"/>
                  </a:cxn>
                  <a:cxn ang="0">
                    <a:pos x="24" y="4"/>
                  </a:cxn>
                  <a:cxn ang="0">
                    <a:pos x="22" y="2"/>
                  </a:cxn>
                  <a:cxn ang="0">
                    <a:pos x="19" y="0"/>
                  </a:cxn>
                  <a:cxn ang="0">
                    <a:pos x="17" y="0"/>
                  </a:cxn>
                  <a:cxn ang="0">
                    <a:pos x="12" y="0"/>
                  </a:cxn>
                  <a:cxn ang="0">
                    <a:pos x="10" y="0"/>
                  </a:cxn>
                  <a:cxn ang="0">
                    <a:pos x="5" y="0"/>
                  </a:cxn>
                  <a:cxn ang="0">
                    <a:pos x="3" y="2"/>
                  </a:cxn>
                  <a:cxn ang="0">
                    <a:pos x="0" y="4"/>
                  </a:cxn>
                  <a:cxn ang="0">
                    <a:pos x="0" y="9"/>
                  </a:cxn>
                  <a:cxn ang="0">
                    <a:pos x="0" y="11"/>
                  </a:cxn>
                  <a:cxn ang="0">
                    <a:pos x="0" y="16"/>
                  </a:cxn>
                  <a:cxn ang="0">
                    <a:pos x="0" y="18"/>
                  </a:cxn>
                  <a:cxn ang="0">
                    <a:pos x="3" y="21"/>
                  </a:cxn>
                  <a:cxn ang="0">
                    <a:pos x="5" y="23"/>
                  </a:cxn>
                  <a:cxn ang="0">
                    <a:pos x="10" y="26"/>
                  </a:cxn>
                  <a:cxn ang="0">
                    <a:pos x="12" y="26"/>
                  </a:cxn>
                  <a:cxn ang="0">
                    <a:pos x="17" y="26"/>
                  </a:cxn>
                  <a:cxn ang="0">
                    <a:pos x="19" y="23"/>
                  </a:cxn>
                  <a:cxn ang="0">
                    <a:pos x="22" y="21"/>
                  </a:cxn>
                  <a:cxn ang="0">
                    <a:pos x="24" y="18"/>
                  </a:cxn>
                  <a:cxn ang="0">
                    <a:pos x="26" y="16"/>
                  </a:cxn>
                  <a:cxn ang="0">
                    <a:pos x="26" y="11"/>
                  </a:cxn>
                </a:cxnLst>
                <a:rect l="0" t="0" r="r" b="b"/>
                <a:pathLst>
                  <a:path w="26" h="26">
                    <a:moveTo>
                      <a:pt x="26" y="11"/>
                    </a:moveTo>
                    <a:lnTo>
                      <a:pt x="26" y="9"/>
                    </a:lnTo>
                    <a:lnTo>
                      <a:pt x="24" y="4"/>
                    </a:lnTo>
                    <a:lnTo>
                      <a:pt x="22" y="2"/>
                    </a:lnTo>
                    <a:lnTo>
                      <a:pt x="19" y="0"/>
                    </a:lnTo>
                    <a:lnTo>
                      <a:pt x="17" y="0"/>
                    </a:lnTo>
                    <a:lnTo>
                      <a:pt x="12" y="0"/>
                    </a:lnTo>
                    <a:lnTo>
                      <a:pt x="10" y="0"/>
                    </a:lnTo>
                    <a:lnTo>
                      <a:pt x="5" y="0"/>
                    </a:lnTo>
                    <a:lnTo>
                      <a:pt x="3" y="2"/>
                    </a:lnTo>
                    <a:lnTo>
                      <a:pt x="0" y="4"/>
                    </a:lnTo>
                    <a:lnTo>
                      <a:pt x="0" y="9"/>
                    </a:lnTo>
                    <a:lnTo>
                      <a:pt x="0" y="11"/>
                    </a:lnTo>
                    <a:lnTo>
                      <a:pt x="0" y="16"/>
                    </a:lnTo>
                    <a:lnTo>
                      <a:pt x="0" y="18"/>
                    </a:lnTo>
                    <a:lnTo>
                      <a:pt x="3" y="21"/>
                    </a:lnTo>
                    <a:lnTo>
                      <a:pt x="5" y="23"/>
                    </a:lnTo>
                    <a:lnTo>
                      <a:pt x="10" y="26"/>
                    </a:lnTo>
                    <a:lnTo>
                      <a:pt x="12" y="26"/>
                    </a:lnTo>
                    <a:lnTo>
                      <a:pt x="17" y="26"/>
                    </a:lnTo>
                    <a:lnTo>
                      <a:pt x="19" y="23"/>
                    </a:lnTo>
                    <a:lnTo>
                      <a:pt x="22" y="21"/>
                    </a:lnTo>
                    <a:lnTo>
                      <a:pt x="24" y="18"/>
                    </a:lnTo>
                    <a:lnTo>
                      <a:pt x="26" y="16"/>
                    </a:lnTo>
                    <a:lnTo>
                      <a:pt x="26" y="11"/>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621" name="Freeform 445"/>
              <p:cNvSpPr>
                <a:spLocks/>
              </p:cNvSpPr>
              <p:nvPr/>
            </p:nvSpPr>
            <p:spPr bwMode="auto">
              <a:xfrm>
                <a:off x="3581" y="3026"/>
                <a:ext cx="59" cy="60"/>
              </a:xfrm>
              <a:custGeom>
                <a:avLst/>
                <a:gdLst/>
                <a:ahLst/>
                <a:cxnLst>
                  <a:cxn ang="0">
                    <a:pos x="26" y="14"/>
                  </a:cxn>
                  <a:cxn ang="0">
                    <a:pos x="26" y="10"/>
                  </a:cxn>
                  <a:cxn ang="0">
                    <a:pos x="23" y="7"/>
                  </a:cxn>
                  <a:cxn ang="0">
                    <a:pos x="21" y="5"/>
                  </a:cxn>
                  <a:cxn ang="0">
                    <a:pos x="18" y="3"/>
                  </a:cxn>
                  <a:cxn ang="0">
                    <a:pos x="16" y="0"/>
                  </a:cxn>
                  <a:cxn ang="0">
                    <a:pos x="11" y="0"/>
                  </a:cxn>
                  <a:cxn ang="0">
                    <a:pos x="9" y="0"/>
                  </a:cxn>
                  <a:cxn ang="0">
                    <a:pos x="4" y="3"/>
                  </a:cxn>
                  <a:cxn ang="0">
                    <a:pos x="2" y="5"/>
                  </a:cxn>
                  <a:cxn ang="0">
                    <a:pos x="0" y="7"/>
                  </a:cxn>
                  <a:cxn ang="0">
                    <a:pos x="0" y="10"/>
                  </a:cxn>
                  <a:cxn ang="0">
                    <a:pos x="0" y="14"/>
                  </a:cxn>
                  <a:cxn ang="0">
                    <a:pos x="0" y="17"/>
                  </a:cxn>
                  <a:cxn ang="0">
                    <a:pos x="0" y="22"/>
                  </a:cxn>
                  <a:cxn ang="0">
                    <a:pos x="2" y="24"/>
                  </a:cxn>
                  <a:cxn ang="0">
                    <a:pos x="4" y="26"/>
                  </a:cxn>
                  <a:cxn ang="0">
                    <a:pos x="9" y="26"/>
                  </a:cxn>
                  <a:cxn ang="0">
                    <a:pos x="11" y="26"/>
                  </a:cxn>
                  <a:cxn ang="0">
                    <a:pos x="16" y="26"/>
                  </a:cxn>
                  <a:cxn ang="0">
                    <a:pos x="18" y="26"/>
                  </a:cxn>
                  <a:cxn ang="0">
                    <a:pos x="21" y="24"/>
                  </a:cxn>
                  <a:cxn ang="0">
                    <a:pos x="23" y="22"/>
                  </a:cxn>
                  <a:cxn ang="0">
                    <a:pos x="26" y="17"/>
                  </a:cxn>
                  <a:cxn ang="0">
                    <a:pos x="26" y="14"/>
                  </a:cxn>
                </a:cxnLst>
                <a:rect l="0" t="0" r="r" b="b"/>
                <a:pathLst>
                  <a:path w="26" h="26">
                    <a:moveTo>
                      <a:pt x="26" y="14"/>
                    </a:moveTo>
                    <a:lnTo>
                      <a:pt x="26" y="10"/>
                    </a:lnTo>
                    <a:lnTo>
                      <a:pt x="23" y="7"/>
                    </a:lnTo>
                    <a:lnTo>
                      <a:pt x="21" y="5"/>
                    </a:lnTo>
                    <a:lnTo>
                      <a:pt x="18" y="3"/>
                    </a:lnTo>
                    <a:lnTo>
                      <a:pt x="16" y="0"/>
                    </a:lnTo>
                    <a:lnTo>
                      <a:pt x="11" y="0"/>
                    </a:lnTo>
                    <a:lnTo>
                      <a:pt x="9" y="0"/>
                    </a:lnTo>
                    <a:lnTo>
                      <a:pt x="4" y="3"/>
                    </a:lnTo>
                    <a:lnTo>
                      <a:pt x="2" y="5"/>
                    </a:lnTo>
                    <a:lnTo>
                      <a:pt x="0" y="7"/>
                    </a:lnTo>
                    <a:lnTo>
                      <a:pt x="0" y="10"/>
                    </a:lnTo>
                    <a:lnTo>
                      <a:pt x="0" y="14"/>
                    </a:lnTo>
                    <a:lnTo>
                      <a:pt x="0" y="17"/>
                    </a:lnTo>
                    <a:lnTo>
                      <a:pt x="0" y="22"/>
                    </a:lnTo>
                    <a:lnTo>
                      <a:pt x="2" y="24"/>
                    </a:lnTo>
                    <a:lnTo>
                      <a:pt x="4" y="26"/>
                    </a:lnTo>
                    <a:lnTo>
                      <a:pt x="9" y="26"/>
                    </a:lnTo>
                    <a:lnTo>
                      <a:pt x="11" y="26"/>
                    </a:lnTo>
                    <a:lnTo>
                      <a:pt x="16" y="26"/>
                    </a:lnTo>
                    <a:lnTo>
                      <a:pt x="18" y="26"/>
                    </a:lnTo>
                    <a:lnTo>
                      <a:pt x="21" y="24"/>
                    </a:lnTo>
                    <a:lnTo>
                      <a:pt x="23" y="22"/>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622" name="Freeform 446"/>
              <p:cNvSpPr>
                <a:spLocks/>
              </p:cNvSpPr>
              <p:nvPr/>
            </p:nvSpPr>
            <p:spPr bwMode="auto">
              <a:xfrm>
                <a:off x="3868" y="2998"/>
                <a:ext cx="59" cy="60"/>
              </a:xfrm>
              <a:custGeom>
                <a:avLst/>
                <a:gdLst/>
                <a:ahLst/>
                <a:cxnLst>
                  <a:cxn ang="0">
                    <a:pos x="26" y="12"/>
                  </a:cxn>
                  <a:cxn ang="0">
                    <a:pos x="26" y="10"/>
                  </a:cxn>
                  <a:cxn ang="0">
                    <a:pos x="24" y="8"/>
                  </a:cxn>
                  <a:cxn ang="0">
                    <a:pos x="21" y="3"/>
                  </a:cxn>
                  <a:cxn ang="0">
                    <a:pos x="19" y="3"/>
                  </a:cxn>
                  <a:cxn ang="0">
                    <a:pos x="17" y="0"/>
                  </a:cxn>
                  <a:cxn ang="0">
                    <a:pos x="12" y="0"/>
                  </a:cxn>
                  <a:cxn ang="0">
                    <a:pos x="10" y="0"/>
                  </a:cxn>
                  <a:cxn ang="0">
                    <a:pos x="5" y="3"/>
                  </a:cxn>
                  <a:cxn ang="0">
                    <a:pos x="2" y="3"/>
                  </a:cxn>
                  <a:cxn ang="0">
                    <a:pos x="0" y="8"/>
                  </a:cxn>
                  <a:cxn ang="0">
                    <a:pos x="0" y="10"/>
                  </a:cxn>
                  <a:cxn ang="0">
                    <a:pos x="0" y="12"/>
                  </a:cxn>
                  <a:cxn ang="0">
                    <a:pos x="0" y="17"/>
                  </a:cxn>
                  <a:cxn ang="0">
                    <a:pos x="0" y="19"/>
                  </a:cxn>
                  <a:cxn ang="0">
                    <a:pos x="2" y="22"/>
                  </a:cxn>
                  <a:cxn ang="0">
                    <a:pos x="5" y="24"/>
                  </a:cxn>
                  <a:cxn ang="0">
                    <a:pos x="10" y="26"/>
                  </a:cxn>
                  <a:cxn ang="0">
                    <a:pos x="12" y="26"/>
                  </a:cxn>
                  <a:cxn ang="0">
                    <a:pos x="17" y="26"/>
                  </a:cxn>
                  <a:cxn ang="0">
                    <a:pos x="19" y="24"/>
                  </a:cxn>
                  <a:cxn ang="0">
                    <a:pos x="21" y="22"/>
                  </a:cxn>
                  <a:cxn ang="0">
                    <a:pos x="24" y="19"/>
                  </a:cxn>
                  <a:cxn ang="0">
                    <a:pos x="26" y="17"/>
                  </a:cxn>
                  <a:cxn ang="0">
                    <a:pos x="26" y="12"/>
                  </a:cxn>
                </a:cxnLst>
                <a:rect l="0" t="0" r="r" b="b"/>
                <a:pathLst>
                  <a:path w="26" h="26">
                    <a:moveTo>
                      <a:pt x="26" y="12"/>
                    </a:moveTo>
                    <a:lnTo>
                      <a:pt x="26" y="10"/>
                    </a:lnTo>
                    <a:lnTo>
                      <a:pt x="24" y="8"/>
                    </a:lnTo>
                    <a:lnTo>
                      <a:pt x="21" y="3"/>
                    </a:lnTo>
                    <a:lnTo>
                      <a:pt x="19" y="3"/>
                    </a:lnTo>
                    <a:lnTo>
                      <a:pt x="17" y="0"/>
                    </a:lnTo>
                    <a:lnTo>
                      <a:pt x="12" y="0"/>
                    </a:lnTo>
                    <a:lnTo>
                      <a:pt x="10" y="0"/>
                    </a:lnTo>
                    <a:lnTo>
                      <a:pt x="5" y="3"/>
                    </a:lnTo>
                    <a:lnTo>
                      <a:pt x="2" y="3"/>
                    </a:lnTo>
                    <a:lnTo>
                      <a:pt x="0" y="8"/>
                    </a:lnTo>
                    <a:lnTo>
                      <a:pt x="0" y="10"/>
                    </a:lnTo>
                    <a:lnTo>
                      <a:pt x="0" y="12"/>
                    </a:lnTo>
                    <a:lnTo>
                      <a:pt x="0" y="17"/>
                    </a:lnTo>
                    <a:lnTo>
                      <a:pt x="0" y="19"/>
                    </a:lnTo>
                    <a:lnTo>
                      <a:pt x="2" y="22"/>
                    </a:lnTo>
                    <a:lnTo>
                      <a:pt x="5" y="24"/>
                    </a:lnTo>
                    <a:lnTo>
                      <a:pt x="10" y="26"/>
                    </a:lnTo>
                    <a:lnTo>
                      <a:pt x="12" y="26"/>
                    </a:lnTo>
                    <a:lnTo>
                      <a:pt x="17" y="26"/>
                    </a:lnTo>
                    <a:lnTo>
                      <a:pt x="19" y="24"/>
                    </a:lnTo>
                    <a:lnTo>
                      <a:pt x="21" y="22"/>
                    </a:lnTo>
                    <a:lnTo>
                      <a:pt x="24" y="19"/>
                    </a:lnTo>
                    <a:lnTo>
                      <a:pt x="26" y="17"/>
                    </a:lnTo>
                    <a:lnTo>
                      <a:pt x="26" y="12"/>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623" name="Freeform 447"/>
              <p:cNvSpPr>
                <a:spLocks/>
              </p:cNvSpPr>
              <p:nvPr/>
            </p:nvSpPr>
            <p:spPr bwMode="auto">
              <a:xfrm>
                <a:off x="3724" y="3016"/>
                <a:ext cx="59" cy="61"/>
              </a:xfrm>
              <a:custGeom>
                <a:avLst/>
                <a:gdLst/>
                <a:ahLst/>
                <a:cxnLst>
                  <a:cxn ang="0">
                    <a:pos x="26" y="11"/>
                  </a:cxn>
                  <a:cxn ang="0">
                    <a:pos x="26" y="9"/>
                  </a:cxn>
                  <a:cxn ang="0">
                    <a:pos x="24" y="4"/>
                  </a:cxn>
                  <a:cxn ang="0">
                    <a:pos x="22" y="2"/>
                  </a:cxn>
                  <a:cxn ang="0">
                    <a:pos x="19" y="0"/>
                  </a:cxn>
                  <a:cxn ang="0">
                    <a:pos x="17" y="0"/>
                  </a:cxn>
                  <a:cxn ang="0">
                    <a:pos x="12" y="0"/>
                  </a:cxn>
                  <a:cxn ang="0">
                    <a:pos x="10" y="0"/>
                  </a:cxn>
                  <a:cxn ang="0">
                    <a:pos x="5" y="0"/>
                  </a:cxn>
                  <a:cxn ang="0">
                    <a:pos x="3" y="2"/>
                  </a:cxn>
                  <a:cxn ang="0">
                    <a:pos x="0" y="4"/>
                  </a:cxn>
                  <a:cxn ang="0">
                    <a:pos x="0" y="9"/>
                  </a:cxn>
                  <a:cxn ang="0">
                    <a:pos x="0" y="11"/>
                  </a:cxn>
                  <a:cxn ang="0">
                    <a:pos x="0" y="16"/>
                  </a:cxn>
                  <a:cxn ang="0">
                    <a:pos x="0" y="18"/>
                  </a:cxn>
                  <a:cxn ang="0">
                    <a:pos x="3" y="21"/>
                  </a:cxn>
                  <a:cxn ang="0">
                    <a:pos x="5" y="23"/>
                  </a:cxn>
                  <a:cxn ang="0">
                    <a:pos x="10" y="26"/>
                  </a:cxn>
                  <a:cxn ang="0">
                    <a:pos x="12" y="26"/>
                  </a:cxn>
                  <a:cxn ang="0">
                    <a:pos x="17" y="26"/>
                  </a:cxn>
                  <a:cxn ang="0">
                    <a:pos x="19" y="23"/>
                  </a:cxn>
                  <a:cxn ang="0">
                    <a:pos x="22" y="21"/>
                  </a:cxn>
                  <a:cxn ang="0">
                    <a:pos x="24" y="18"/>
                  </a:cxn>
                  <a:cxn ang="0">
                    <a:pos x="26" y="16"/>
                  </a:cxn>
                  <a:cxn ang="0">
                    <a:pos x="26" y="11"/>
                  </a:cxn>
                </a:cxnLst>
                <a:rect l="0" t="0" r="r" b="b"/>
                <a:pathLst>
                  <a:path w="26" h="26">
                    <a:moveTo>
                      <a:pt x="26" y="11"/>
                    </a:moveTo>
                    <a:lnTo>
                      <a:pt x="26" y="9"/>
                    </a:lnTo>
                    <a:lnTo>
                      <a:pt x="24" y="4"/>
                    </a:lnTo>
                    <a:lnTo>
                      <a:pt x="22" y="2"/>
                    </a:lnTo>
                    <a:lnTo>
                      <a:pt x="19" y="0"/>
                    </a:lnTo>
                    <a:lnTo>
                      <a:pt x="17" y="0"/>
                    </a:lnTo>
                    <a:lnTo>
                      <a:pt x="12" y="0"/>
                    </a:lnTo>
                    <a:lnTo>
                      <a:pt x="10" y="0"/>
                    </a:lnTo>
                    <a:lnTo>
                      <a:pt x="5" y="0"/>
                    </a:lnTo>
                    <a:lnTo>
                      <a:pt x="3" y="2"/>
                    </a:lnTo>
                    <a:lnTo>
                      <a:pt x="0" y="4"/>
                    </a:lnTo>
                    <a:lnTo>
                      <a:pt x="0" y="9"/>
                    </a:lnTo>
                    <a:lnTo>
                      <a:pt x="0" y="11"/>
                    </a:lnTo>
                    <a:lnTo>
                      <a:pt x="0" y="16"/>
                    </a:lnTo>
                    <a:lnTo>
                      <a:pt x="0" y="18"/>
                    </a:lnTo>
                    <a:lnTo>
                      <a:pt x="3" y="21"/>
                    </a:lnTo>
                    <a:lnTo>
                      <a:pt x="5" y="23"/>
                    </a:lnTo>
                    <a:lnTo>
                      <a:pt x="10" y="26"/>
                    </a:lnTo>
                    <a:lnTo>
                      <a:pt x="12" y="26"/>
                    </a:lnTo>
                    <a:lnTo>
                      <a:pt x="17" y="26"/>
                    </a:lnTo>
                    <a:lnTo>
                      <a:pt x="19" y="23"/>
                    </a:lnTo>
                    <a:lnTo>
                      <a:pt x="22" y="21"/>
                    </a:lnTo>
                    <a:lnTo>
                      <a:pt x="24" y="18"/>
                    </a:lnTo>
                    <a:lnTo>
                      <a:pt x="26" y="16"/>
                    </a:lnTo>
                    <a:lnTo>
                      <a:pt x="26" y="11"/>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306624" name="Freeform 448"/>
              <p:cNvSpPr>
                <a:spLocks/>
              </p:cNvSpPr>
              <p:nvPr/>
            </p:nvSpPr>
            <p:spPr bwMode="auto">
              <a:xfrm>
                <a:off x="4013" y="2989"/>
                <a:ext cx="59" cy="60"/>
              </a:xfrm>
              <a:custGeom>
                <a:avLst/>
                <a:gdLst/>
                <a:ahLst/>
                <a:cxnLst>
                  <a:cxn ang="0">
                    <a:pos x="26" y="14"/>
                  </a:cxn>
                  <a:cxn ang="0">
                    <a:pos x="26" y="9"/>
                  </a:cxn>
                  <a:cxn ang="0">
                    <a:pos x="24" y="7"/>
                  </a:cxn>
                  <a:cxn ang="0">
                    <a:pos x="21" y="4"/>
                  </a:cxn>
                  <a:cxn ang="0">
                    <a:pos x="19" y="2"/>
                  </a:cxn>
                  <a:cxn ang="0">
                    <a:pos x="16" y="0"/>
                  </a:cxn>
                  <a:cxn ang="0">
                    <a:pos x="12" y="0"/>
                  </a:cxn>
                  <a:cxn ang="0">
                    <a:pos x="9" y="0"/>
                  </a:cxn>
                  <a:cxn ang="0">
                    <a:pos x="5" y="2"/>
                  </a:cxn>
                  <a:cxn ang="0">
                    <a:pos x="2" y="4"/>
                  </a:cxn>
                  <a:cxn ang="0">
                    <a:pos x="0" y="7"/>
                  </a:cxn>
                  <a:cxn ang="0">
                    <a:pos x="0" y="9"/>
                  </a:cxn>
                  <a:cxn ang="0">
                    <a:pos x="0" y="14"/>
                  </a:cxn>
                  <a:cxn ang="0">
                    <a:pos x="0" y="16"/>
                  </a:cxn>
                  <a:cxn ang="0">
                    <a:pos x="0" y="21"/>
                  </a:cxn>
                  <a:cxn ang="0">
                    <a:pos x="2" y="23"/>
                  </a:cxn>
                  <a:cxn ang="0">
                    <a:pos x="5" y="26"/>
                  </a:cxn>
                  <a:cxn ang="0">
                    <a:pos x="9" y="26"/>
                  </a:cxn>
                  <a:cxn ang="0">
                    <a:pos x="12" y="26"/>
                  </a:cxn>
                  <a:cxn ang="0">
                    <a:pos x="16"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4"/>
                    </a:lnTo>
                    <a:lnTo>
                      <a:pt x="19" y="2"/>
                    </a:lnTo>
                    <a:lnTo>
                      <a:pt x="16" y="0"/>
                    </a:lnTo>
                    <a:lnTo>
                      <a:pt x="12" y="0"/>
                    </a:lnTo>
                    <a:lnTo>
                      <a:pt x="9" y="0"/>
                    </a:lnTo>
                    <a:lnTo>
                      <a:pt x="5" y="2"/>
                    </a:lnTo>
                    <a:lnTo>
                      <a:pt x="2" y="4"/>
                    </a:lnTo>
                    <a:lnTo>
                      <a:pt x="0" y="7"/>
                    </a:lnTo>
                    <a:lnTo>
                      <a:pt x="0" y="9"/>
                    </a:lnTo>
                    <a:lnTo>
                      <a:pt x="0" y="14"/>
                    </a:lnTo>
                    <a:lnTo>
                      <a:pt x="0" y="16"/>
                    </a:lnTo>
                    <a:lnTo>
                      <a:pt x="0" y="21"/>
                    </a:lnTo>
                    <a:lnTo>
                      <a:pt x="2" y="23"/>
                    </a:lnTo>
                    <a:lnTo>
                      <a:pt x="5" y="26"/>
                    </a:lnTo>
                    <a:lnTo>
                      <a:pt x="9" y="26"/>
                    </a:lnTo>
                    <a:lnTo>
                      <a:pt x="12" y="26"/>
                    </a:lnTo>
                    <a:lnTo>
                      <a:pt x="16" y="26"/>
                    </a:lnTo>
                    <a:lnTo>
                      <a:pt x="19" y="26"/>
                    </a:lnTo>
                    <a:lnTo>
                      <a:pt x="21" y="23"/>
                    </a:lnTo>
                    <a:lnTo>
                      <a:pt x="24" y="21"/>
                    </a:lnTo>
                    <a:lnTo>
                      <a:pt x="26" y="16"/>
                    </a:lnTo>
                    <a:lnTo>
                      <a:pt x="26" y="14"/>
                    </a:lnTo>
                    <a:close/>
                  </a:path>
                </a:pathLst>
              </a:custGeom>
              <a:solidFill>
                <a:srgbClr val="9900FF"/>
              </a:solidFill>
              <a:ln w="9525">
                <a:noFill/>
                <a:round/>
                <a:headEnd/>
                <a:tailEnd/>
              </a:ln>
            </p:spPr>
            <p:txBody>
              <a:bodyPr>
                <a:prstTxWarp prst="textNoShape">
                  <a:avLst/>
                </a:prstTxWarp>
              </a:bodyPr>
              <a:lstStyle/>
              <a:p>
                <a:endParaRPr lang="es-ES_tradnl"/>
              </a:p>
            </p:txBody>
          </p:sp>
          <p:sp>
            <p:nvSpPr>
              <p:cNvPr id="306626" name="Freeform 450"/>
              <p:cNvSpPr>
                <a:spLocks/>
              </p:cNvSpPr>
              <p:nvPr/>
            </p:nvSpPr>
            <p:spPr bwMode="auto">
              <a:xfrm>
                <a:off x="1375" y="2404"/>
                <a:ext cx="2665" cy="312"/>
              </a:xfrm>
              <a:custGeom>
                <a:avLst/>
                <a:gdLst/>
                <a:ahLst/>
                <a:cxnLst>
                  <a:cxn ang="0">
                    <a:pos x="0" y="135"/>
                  </a:cxn>
                  <a:cxn ang="0">
                    <a:pos x="31" y="130"/>
                  </a:cxn>
                  <a:cxn ang="0">
                    <a:pos x="94" y="120"/>
                  </a:cxn>
                  <a:cxn ang="0">
                    <a:pos x="158" y="113"/>
                  </a:cxn>
                  <a:cxn ang="0">
                    <a:pos x="222" y="109"/>
                  </a:cxn>
                  <a:cxn ang="0">
                    <a:pos x="286" y="106"/>
                  </a:cxn>
                  <a:cxn ang="0">
                    <a:pos x="350" y="102"/>
                  </a:cxn>
                  <a:cxn ang="0">
                    <a:pos x="413" y="90"/>
                  </a:cxn>
                  <a:cxn ang="0">
                    <a:pos x="477" y="87"/>
                  </a:cxn>
                  <a:cxn ang="0">
                    <a:pos x="541" y="80"/>
                  </a:cxn>
                  <a:cxn ang="0">
                    <a:pos x="605" y="76"/>
                  </a:cxn>
                  <a:cxn ang="0">
                    <a:pos x="668" y="71"/>
                  </a:cxn>
                  <a:cxn ang="0">
                    <a:pos x="732" y="66"/>
                  </a:cxn>
                  <a:cxn ang="0">
                    <a:pos x="796" y="59"/>
                  </a:cxn>
                  <a:cxn ang="0">
                    <a:pos x="860" y="47"/>
                  </a:cxn>
                  <a:cxn ang="0">
                    <a:pos x="924" y="40"/>
                  </a:cxn>
                  <a:cxn ang="0">
                    <a:pos x="987" y="31"/>
                  </a:cxn>
                  <a:cxn ang="0">
                    <a:pos x="1051" y="21"/>
                  </a:cxn>
                  <a:cxn ang="0">
                    <a:pos x="1115" y="9"/>
                  </a:cxn>
                  <a:cxn ang="0">
                    <a:pos x="1179" y="0"/>
                  </a:cxn>
                </a:cxnLst>
                <a:rect l="0" t="0" r="r" b="b"/>
                <a:pathLst>
                  <a:path w="1179" h="135">
                    <a:moveTo>
                      <a:pt x="0" y="135"/>
                    </a:moveTo>
                    <a:lnTo>
                      <a:pt x="31" y="130"/>
                    </a:lnTo>
                    <a:lnTo>
                      <a:pt x="94" y="120"/>
                    </a:lnTo>
                    <a:lnTo>
                      <a:pt x="158" y="113"/>
                    </a:lnTo>
                    <a:lnTo>
                      <a:pt x="222" y="109"/>
                    </a:lnTo>
                    <a:lnTo>
                      <a:pt x="286" y="106"/>
                    </a:lnTo>
                    <a:lnTo>
                      <a:pt x="350" y="102"/>
                    </a:lnTo>
                    <a:lnTo>
                      <a:pt x="413" y="90"/>
                    </a:lnTo>
                    <a:lnTo>
                      <a:pt x="477" y="87"/>
                    </a:lnTo>
                    <a:lnTo>
                      <a:pt x="541" y="80"/>
                    </a:lnTo>
                    <a:lnTo>
                      <a:pt x="605" y="76"/>
                    </a:lnTo>
                    <a:lnTo>
                      <a:pt x="668" y="71"/>
                    </a:lnTo>
                    <a:lnTo>
                      <a:pt x="732" y="66"/>
                    </a:lnTo>
                    <a:lnTo>
                      <a:pt x="796" y="59"/>
                    </a:lnTo>
                    <a:lnTo>
                      <a:pt x="860" y="47"/>
                    </a:lnTo>
                    <a:lnTo>
                      <a:pt x="924" y="40"/>
                    </a:lnTo>
                    <a:lnTo>
                      <a:pt x="987" y="31"/>
                    </a:lnTo>
                    <a:lnTo>
                      <a:pt x="1051" y="21"/>
                    </a:lnTo>
                    <a:lnTo>
                      <a:pt x="1115" y="9"/>
                    </a:lnTo>
                    <a:lnTo>
                      <a:pt x="1179" y="0"/>
                    </a:lnTo>
                  </a:path>
                </a:pathLst>
              </a:custGeom>
              <a:noFill/>
              <a:ln w="19050" cap="flat">
                <a:solidFill>
                  <a:srgbClr val="33CCCC"/>
                </a:solidFill>
                <a:prstDash val="solid"/>
                <a:miter lim="800000"/>
                <a:headEnd/>
                <a:tailEnd/>
              </a:ln>
            </p:spPr>
            <p:txBody>
              <a:bodyPr>
                <a:prstTxWarp prst="textNoShape">
                  <a:avLst/>
                </a:prstTxWarp>
              </a:bodyPr>
              <a:lstStyle/>
              <a:p>
                <a:endParaRPr lang="es-ES_tradnl"/>
              </a:p>
            </p:txBody>
          </p:sp>
          <p:sp>
            <p:nvSpPr>
              <p:cNvPr id="306627" name="Freeform 451"/>
              <p:cNvSpPr>
                <a:spLocks/>
              </p:cNvSpPr>
              <p:nvPr/>
            </p:nvSpPr>
            <p:spPr bwMode="auto">
              <a:xfrm>
                <a:off x="1375" y="3026"/>
                <a:ext cx="2665" cy="120"/>
              </a:xfrm>
              <a:custGeom>
                <a:avLst/>
                <a:gdLst/>
                <a:ahLst/>
                <a:cxnLst>
                  <a:cxn ang="0">
                    <a:pos x="0" y="52"/>
                  </a:cxn>
                  <a:cxn ang="0">
                    <a:pos x="31" y="52"/>
                  </a:cxn>
                  <a:cxn ang="0">
                    <a:pos x="94" y="49"/>
                  </a:cxn>
                  <a:cxn ang="0">
                    <a:pos x="158" y="49"/>
                  </a:cxn>
                  <a:cxn ang="0">
                    <a:pos x="222" y="47"/>
                  </a:cxn>
                  <a:cxn ang="0">
                    <a:pos x="286" y="45"/>
                  </a:cxn>
                  <a:cxn ang="0">
                    <a:pos x="350" y="42"/>
                  </a:cxn>
                  <a:cxn ang="0">
                    <a:pos x="413" y="42"/>
                  </a:cxn>
                  <a:cxn ang="0">
                    <a:pos x="477" y="40"/>
                  </a:cxn>
                  <a:cxn ang="0">
                    <a:pos x="541" y="40"/>
                  </a:cxn>
                  <a:cxn ang="0">
                    <a:pos x="605" y="38"/>
                  </a:cxn>
                  <a:cxn ang="0">
                    <a:pos x="668" y="35"/>
                  </a:cxn>
                  <a:cxn ang="0">
                    <a:pos x="732" y="33"/>
                  </a:cxn>
                  <a:cxn ang="0">
                    <a:pos x="796" y="31"/>
                  </a:cxn>
                  <a:cxn ang="0">
                    <a:pos x="860" y="26"/>
                  </a:cxn>
                  <a:cxn ang="0">
                    <a:pos x="924" y="21"/>
                  </a:cxn>
                  <a:cxn ang="0">
                    <a:pos x="987" y="16"/>
                  </a:cxn>
                  <a:cxn ang="0">
                    <a:pos x="1051" y="9"/>
                  </a:cxn>
                  <a:cxn ang="0">
                    <a:pos x="1115" y="2"/>
                  </a:cxn>
                  <a:cxn ang="0">
                    <a:pos x="1179" y="0"/>
                  </a:cxn>
                </a:cxnLst>
                <a:rect l="0" t="0" r="r" b="b"/>
                <a:pathLst>
                  <a:path w="1179" h="52">
                    <a:moveTo>
                      <a:pt x="0" y="52"/>
                    </a:moveTo>
                    <a:lnTo>
                      <a:pt x="31" y="52"/>
                    </a:lnTo>
                    <a:lnTo>
                      <a:pt x="94" y="49"/>
                    </a:lnTo>
                    <a:lnTo>
                      <a:pt x="158" y="49"/>
                    </a:lnTo>
                    <a:lnTo>
                      <a:pt x="222" y="47"/>
                    </a:lnTo>
                    <a:lnTo>
                      <a:pt x="286" y="45"/>
                    </a:lnTo>
                    <a:lnTo>
                      <a:pt x="350" y="42"/>
                    </a:lnTo>
                    <a:lnTo>
                      <a:pt x="413" y="42"/>
                    </a:lnTo>
                    <a:lnTo>
                      <a:pt x="477" y="40"/>
                    </a:lnTo>
                    <a:lnTo>
                      <a:pt x="541" y="40"/>
                    </a:lnTo>
                    <a:lnTo>
                      <a:pt x="605" y="38"/>
                    </a:lnTo>
                    <a:lnTo>
                      <a:pt x="668" y="35"/>
                    </a:lnTo>
                    <a:lnTo>
                      <a:pt x="732" y="33"/>
                    </a:lnTo>
                    <a:lnTo>
                      <a:pt x="796" y="31"/>
                    </a:lnTo>
                    <a:lnTo>
                      <a:pt x="860" y="26"/>
                    </a:lnTo>
                    <a:lnTo>
                      <a:pt x="924" y="21"/>
                    </a:lnTo>
                    <a:lnTo>
                      <a:pt x="987" y="16"/>
                    </a:lnTo>
                    <a:lnTo>
                      <a:pt x="1051" y="9"/>
                    </a:lnTo>
                    <a:lnTo>
                      <a:pt x="1115" y="2"/>
                    </a:lnTo>
                    <a:lnTo>
                      <a:pt x="1179" y="0"/>
                    </a:lnTo>
                  </a:path>
                </a:pathLst>
              </a:custGeom>
              <a:noFill/>
              <a:ln w="19050" cap="flat">
                <a:solidFill>
                  <a:srgbClr val="777777"/>
                </a:solidFill>
                <a:prstDash val="solid"/>
                <a:miter lim="800000"/>
                <a:headEnd/>
                <a:tailEnd/>
              </a:ln>
            </p:spPr>
            <p:txBody>
              <a:bodyPr>
                <a:prstTxWarp prst="textNoShape">
                  <a:avLst/>
                </a:prstTxWarp>
              </a:bodyPr>
              <a:lstStyle/>
              <a:p>
                <a:endParaRPr lang="es-ES_tradnl"/>
              </a:p>
            </p:txBody>
          </p:sp>
          <p:sp>
            <p:nvSpPr>
              <p:cNvPr id="306701" name="Freeform 525"/>
              <p:cNvSpPr>
                <a:spLocks/>
              </p:cNvSpPr>
              <p:nvPr/>
            </p:nvSpPr>
            <p:spPr bwMode="auto">
              <a:xfrm>
                <a:off x="1418" y="2672"/>
                <a:ext cx="59" cy="60"/>
              </a:xfrm>
              <a:custGeom>
                <a:avLst/>
                <a:gdLst/>
                <a:ahLst/>
                <a:cxnLst>
                  <a:cxn ang="0">
                    <a:pos x="26" y="14"/>
                  </a:cxn>
                  <a:cxn ang="0">
                    <a:pos x="26" y="9"/>
                  </a:cxn>
                  <a:cxn ang="0">
                    <a:pos x="23" y="7"/>
                  </a:cxn>
                  <a:cxn ang="0">
                    <a:pos x="21" y="4"/>
                  </a:cxn>
                  <a:cxn ang="0">
                    <a:pos x="19" y="2"/>
                  </a:cxn>
                  <a:cxn ang="0">
                    <a:pos x="16" y="0"/>
                  </a:cxn>
                  <a:cxn ang="0">
                    <a:pos x="12" y="0"/>
                  </a:cxn>
                  <a:cxn ang="0">
                    <a:pos x="9" y="0"/>
                  </a:cxn>
                  <a:cxn ang="0">
                    <a:pos x="7" y="2"/>
                  </a:cxn>
                  <a:cxn ang="0">
                    <a:pos x="4" y="4"/>
                  </a:cxn>
                  <a:cxn ang="0">
                    <a:pos x="2" y="7"/>
                  </a:cxn>
                  <a:cxn ang="0">
                    <a:pos x="0" y="9"/>
                  </a:cxn>
                  <a:cxn ang="0">
                    <a:pos x="0" y="14"/>
                  </a:cxn>
                  <a:cxn ang="0">
                    <a:pos x="0" y="16"/>
                  </a:cxn>
                  <a:cxn ang="0">
                    <a:pos x="2" y="19"/>
                  </a:cxn>
                  <a:cxn ang="0">
                    <a:pos x="4" y="21"/>
                  </a:cxn>
                  <a:cxn ang="0">
                    <a:pos x="7" y="23"/>
                  </a:cxn>
                  <a:cxn ang="0">
                    <a:pos x="9" y="26"/>
                  </a:cxn>
                  <a:cxn ang="0">
                    <a:pos x="12" y="26"/>
                  </a:cxn>
                  <a:cxn ang="0">
                    <a:pos x="16" y="26"/>
                  </a:cxn>
                  <a:cxn ang="0">
                    <a:pos x="19" y="23"/>
                  </a:cxn>
                  <a:cxn ang="0">
                    <a:pos x="21" y="21"/>
                  </a:cxn>
                  <a:cxn ang="0">
                    <a:pos x="23" y="19"/>
                  </a:cxn>
                  <a:cxn ang="0">
                    <a:pos x="26" y="16"/>
                  </a:cxn>
                  <a:cxn ang="0">
                    <a:pos x="26" y="14"/>
                  </a:cxn>
                </a:cxnLst>
                <a:rect l="0" t="0" r="r" b="b"/>
                <a:pathLst>
                  <a:path w="26" h="26">
                    <a:moveTo>
                      <a:pt x="26" y="14"/>
                    </a:moveTo>
                    <a:lnTo>
                      <a:pt x="26" y="9"/>
                    </a:lnTo>
                    <a:lnTo>
                      <a:pt x="23" y="7"/>
                    </a:lnTo>
                    <a:lnTo>
                      <a:pt x="21" y="4"/>
                    </a:lnTo>
                    <a:lnTo>
                      <a:pt x="19" y="2"/>
                    </a:lnTo>
                    <a:lnTo>
                      <a:pt x="16" y="0"/>
                    </a:lnTo>
                    <a:lnTo>
                      <a:pt x="12" y="0"/>
                    </a:lnTo>
                    <a:lnTo>
                      <a:pt x="9" y="0"/>
                    </a:lnTo>
                    <a:lnTo>
                      <a:pt x="7" y="2"/>
                    </a:lnTo>
                    <a:lnTo>
                      <a:pt x="4" y="4"/>
                    </a:lnTo>
                    <a:lnTo>
                      <a:pt x="2" y="7"/>
                    </a:lnTo>
                    <a:lnTo>
                      <a:pt x="0" y="9"/>
                    </a:lnTo>
                    <a:lnTo>
                      <a:pt x="0" y="14"/>
                    </a:lnTo>
                    <a:lnTo>
                      <a:pt x="0" y="16"/>
                    </a:lnTo>
                    <a:lnTo>
                      <a:pt x="2" y="19"/>
                    </a:lnTo>
                    <a:lnTo>
                      <a:pt x="4" y="21"/>
                    </a:lnTo>
                    <a:lnTo>
                      <a:pt x="7" y="23"/>
                    </a:lnTo>
                    <a:lnTo>
                      <a:pt x="9" y="26"/>
                    </a:lnTo>
                    <a:lnTo>
                      <a:pt x="12" y="26"/>
                    </a:lnTo>
                    <a:lnTo>
                      <a:pt x="16" y="26"/>
                    </a:lnTo>
                    <a:lnTo>
                      <a:pt x="19" y="23"/>
                    </a:lnTo>
                    <a:lnTo>
                      <a:pt x="21" y="21"/>
                    </a:lnTo>
                    <a:lnTo>
                      <a:pt x="23" y="19"/>
                    </a:lnTo>
                    <a:lnTo>
                      <a:pt x="26" y="16"/>
                    </a:lnTo>
                    <a:lnTo>
                      <a:pt x="26" y="14"/>
                    </a:lnTo>
                    <a:close/>
                  </a:path>
                </a:pathLst>
              </a:custGeom>
              <a:solidFill>
                <a:srgbClr val="33CCCC"/>
              </a:solidFill>
              <a:ln w="9525">
                <a:noFill/>
                <a:round/>
                <a:headEnd/>
                <a:tailEnd/>
              </a:ln>
            </p:spPr>
            <p:txBody>
              <a:bodyPr>
                <a:prstTxWarp prst="textNoShape">
                  <a:avLst/>
                </a:prstTxWarp>
              </a:bodyPr>
              <a:lstStyle/>
              <a:p>
                <a:endParaRPr lang="es-ES_tradnl"/>
              </a:p>
            </p:txBody>
          </p:sp>
          <p:sp>
            <p:nvSpPr>
              <p:cNvPr id="306702" name="Freeform 526"/>
              <p:cNvSpPr>
                <a:spLocks/>
              </p:cNvSpPr>
              <p:nvPr/>
            </p:nvSpPr>
            <p:spPr bwMode="auto">
              <a:xfrm>
                <a:off x="1562" y="2649"/>
                <a:ext cx="59" cy="60"/>
              </a:xfrm>
              <a:custGeom>
                <a:avLst/>
                <a:gdLst/>
                <a:ahLst/>
                <a:cxnLst>
                  <a:cxn ang="0">
                    <a:pos x="26" y="14"/>
                  </a:cxn>
                  <a:cxn ang="0">
                    <a:pos x="26" y="10"/>
                  </a:cxn>
                  <a:cxn ang="0">
                    <a:pos x="23" y="7"/>
                  </a:cxn>
                  <a:cxn ang="0">
                    <a:pos x="21" y="5"/>
                  </a:cxn>
                  <a:cxn ang="0">
                    <a:pos x="18" y="3"/>
                  </a:cxn>
                  <a:cxn ang="0">
                    <a:pos x="16" y="0"/>
                  </a:cxn>
                  <a:cxn ang="0">
                    <a:pos x="11" y="0"/>
                  </a:cxn>
                  <a:cxn ang="0">
                    <a:pos x="9" y="0"/>
                  </a:cxn>
                  <a:cxn ang="0">
                    <a:pos x="7" y="3"/>
                  </a:cxn>
                  <a:cxn ang="0">
                    <a:pos x="2" y="5"/>
                  </a:cxn>
                  <a:cxn ang="0">
                    <a:pos x="2" y="7"/>
                  </a:cxn>
                  <a:cxn ang="0">
                    <a:pos x="0" y="10"/>
                  </a:cxn>
                  <a:cxn ang="0">
                    <a:pos x="0" y="14"/>
                  </a:cxn>
                  <a:cxn ang="0">
                    <a:pos x="0" y="17"/>
                  </a:cxn>
                  <a:cxn ang="0">
                    <a:pos x="2" y="19"/>
                  </a:cxn>
                  <a:cxn ang="0">
                    <a:pos x="2" y="24"/>
                  </a:cxn>
                  <a:cxn ang="0">
                    <a:pos x="7" y="24"/>
                  </a:cxn>
                  <a:cxn ang="0">
                    <a:pos x="9" y="26"/>
                  </a:cxn>
                  <a:cxn ang="0">
                    <a:pos x="11" y="26"/>
                  </a:cxn>
                  <a:cxn ang="0">
                    <a:pos x="16" y="26"/>
                  </a:cxn>
                  <a:cxn ang="0">
                    <a:pos x="18" y="24"/>
                  </a:cxn>
                  <a:cxn ang="0">
                    <a:pos x="21" y="24"/>
                  </a:cxn>
                  <a:cxn ang="0">
                    <a:pos x="23" y="19"/>
                  </a:cxn>
                  <a:cxn ang="0">
                    <a:pos x="26" y="17"/>
                  </a:cxn>
                  <a:cxn ang="0">
                    <a:pos x="26" y="14"/>
                  </a:cxn>
                </a:cxnLst>
                <a:rect l="0" t="0" r="r" b="b"/>
                <a:pathLst>
                  <a:path w="26" h="26">
                    <a:moveTo>
                      <a:pt x="26" y="14"/>
                    </a:moveTo>
                    <a:lnTo>
                      <a:pt x="26" y="10"/>
                    </a:lnTo>
                    <a:lnTo>
                      <a:pt x="23" y="7"/>
                    </a:lnTo>
                    <a:lnTo>
                      <a:pt x="21" y="5"/>
                    </a:lnTo>
                    <a:lnTo>
                      <a:pt x="18" y="3"/>
                    </a:lnTo>
                    <a:lnTo>
                      <a:pt x="16" y="0"/>
                    </a:lnTo>
                    <a:lnTo>
                      <a:pt x="11" y="0"/>
                    </a:lnTo>
                    <a:lnTo>
                      <a:pt x="9" y="0"/>
                    </a:lnTo>
                    <a:lnTo>
                      <a:pt x="7" y="3"/>
                    </a:lnTo>
                    <a:lnTo>
                      <a:pt x="2" y="5"/>
                    </a:lnTo>
                    <a:lnTo>
                      <a:pt x="2" y="7"/>
                    </a:lnTo>
                    <a:lnTo>
                      <a:pt x="0" y="10"/>
                    </a:lnTo>
                    <a:lnTo>
                      <a:pt x="0" y="14"/>
                    </a:lnTo>
                    <a:lnTo>
                      <a:pt x="0" y="17"/>
                    </a:lnTo>
                    <a:lnTo>
                      <a:pt x="2" y="19"/>
                    </a:lnTo>
                    <a:lnTo>
                      <a:pt x="2" y="24"/>
                    </a:lnTo>
                    <a:lnTo>
                      <a:pt x="7" y="24"/>
                    </a:lnTo>
                    <a:lnTo>
                      <a:pt x="9" y="26"/>
                    </a:lnTo>
                    <a:lnTo>
                      <a:pt x="11" y="26"/>
                    </a:lnTo>
                    <a:lnTo>
                      <a:pt x="16" y="26"/>
                    </a:lnTo>
                    <a:lnTo>
                      <a:pt x="18" y="24"/>
                    </a:lnTo>
                    <a:lnTo>
                      <a:pt x="21" y="24"/>
                    </a:lnTo>
                    <a:lnTo>
                      <a:pt x="23" y="19"/>
                    </a:lnTo>
                    <a:lnTo>
                      <a:pt x="26" y="17"/>
                    </a:lnTo>
                    <a:lnTo>
                      <a:pt x="26" y="14"/>
                    </a:lnTo>
                    <a:close/>
                  </a:path>
                </a:pathLst>
              </a:custGeom>
              <a:solidFill>
                <a:srgbClr val="33CCCC"/>
              </a:solidFill>
              <a:ln w="9525">
                <a:noFill/>
                <a:round/>
                <a:headEnd/>
                <a:tailEnd/>
              </a:ln>
            </p:spPr>
            <p:txBody>
              <a:bodyPr>
                <a:prstTxWarp prst="textNoShape">
                  <a:avLst/>
                </a:prstTxWarp>
              </a:bodyPr>
              <a:lstStyle/>
              <a:p>
                <a:endParaRPr lang="es-ES_tradnl"/>
              </a:p>
            </p:txBody>
          </p:sp>
          <p:sp>
            <p:nvSpPr>
              <p:cNvPr id="306703" name="Freeform 527"/>
              <p:cNvSpPr>
                <a:spLocks/>
              </p:cNvSpPr>
              <p:nvPr/>
            </p:nvSpPr>
            <p:spPr bwMode="auto">
              <a:xfrm>
                <a:off x="1418" y="2672"/>
                <a:ext cx="59" cy="60"/>
              </a:xfrm>
              <a:custGeom>
                <a:avLst/>
                <a:gdLst/>
                <a:ahLst/>
                <a:cxnLst>
                  <a:cxn ang="0">
                    <a:pos x="26" y="14"/>
                  </a:cxn>
                  <a:cxn ang="0">
                    <a:pos x="26" y="9"/>
                  </a:cxn>
                  <a:cxn ang="0">
                    <a:pos x="23" y="7"/>
                  </a:cxn>
                  <a:cxn ang="0">
                    <a:pos x="21" y="4"/>
                  </a:cxn>
                  <a:cxn ang="0">
                    <a:pos x="19" y="2"/>
                  </a:cxn>
                  <a:cxn ang="0">
                    <a:pos x="16" y="0"/>
                  </a:cxn>
                  <a:cxn ang="0">
                    <a:pos x="12" y="0"/>
                  </a:cxn>
                  <a:cxn ang="0">
                    <a:pos x="9" y="0"/>
                  </a:cxn>
                  <a:cxn ang="0">
                    <a:pos x="7" y="2"/>
                  </a:cxn>
                  <a:cxn ang="0">
                    <a:pos x="4" y="4"/>
                  </a:cxn>
                  <a:cxn ang="0">
                    <a:pos x="2" y="7"/>
                  </a:cxn>
                  <a:cxn ang="0">
                    <a:pos x="0" y="9"/>
                  </a:cxn>
                  <a:cxn ang="0">
                    <a:pos x="0" y="14"/>
                  </a:cxn>
                  <a:cxn ang="0">
                    <a:pos x="0" y="16"/>
                  </a:cxn>
                  <a:cxn ang="0">
                    <a:pos x="2" y="19"/>
                  </a:cxn>
                  <a:cxn ang="0">
                    <a:pos x="4" y="21"/>
                  </a:cxn>
                  <a:cxn ang="0">
                    <a:pos x="7" y="23"/>
                  </a:cxn>
                  <a:cxn ang="0">
                    <a:pos x="9" y="26"/>
                  </a:cxn>
                  <a:cxn ang="0">
                    <a:pos x="12" y="26"/>
                  </a:cxn>
                  <a:cxn ang="0">
                    <a:pos x="16" y="26"/>
                  </a:cxn>
                  <a:cxn ang="0">
                    <a:pos x="19" y="23"/>
                  </a:cxn>
                  <a:cxn ang="0">
                    <a:pos x="21" y="21"/>
                  </a:cxn>
                  <a:cxn ang="0">
                    <a:pos x="23" y="19"/>
                  </a:cxn>
                  <a:cxn ang="0">
                    <a:pos x="26" y="16"/>
                  </a:cxn>
                  <a:cxn ang="0">
                    <a:pos x="26" y="14"/>
                  </a:cxn>
                </a:cxnLst>
                <a:rect l="0" t="0" r="r" b="b"/>
                <a:pathLst>
                  <a:path w="26" h="26">
                    <a:moveTo>
                      <a:pt x="26" y="14"/>
                    </a:moveTo>
                    <a:lnTo>
                      <a:pt x="26" y="9"/>
                    </a:lnTo>
                    <a:lnTo>
                      <a:pt x="23" y="7"/>
                    </a:lnTo>
                    <a:lnTo>
                      <a:pt x="21" y="4"/>
                    </a:lnTo>
                    <a:lnTo>
                      <a:pt x="19" y="2"/>
                    </a:lnTo>
                    <a:lnTo>
                      <a:pt x="16" y="0"/>
                    </a:lnTo>
                    <a:lnTo>
                      <a:pt x="12" y="0"/>
                    </a:lnTo>
                    <a:lnTo>
                      <a:pt x="9" y="0"/>
                    </a:lnTo>
                    <a:lnTo>
                      <a:pt x="7" y="2"/>
                    </a:lnTo>
                    <a:lnTo>
                      <a:pt x="4" y="4"/>
                    </a:lnTo>
                    <a:lnTo>
                      <a:pt x="2" y="7"/>
                    </a:lnTo>
                    <a:lnTo>
                      <a:pt x="0" y="9"/>
                    </a:lnTo>
                    <a:lnTo>
                      <a:pt x="0" y="14"/>
                    </a:lnTo>
                    <a:lnTo>
                      <a:pt x="0" y="16"/>
                    </a:lnTo>
                    <a:lnTo>
                      <a:pt x="2" y="19"/>
                    </a:lnTo>
                    <a:lnTo>
                      <a:pt x="4" y="21"/>
                    </a:lnTo>
                    <a:lnTo>
                      <a:pt x="7" y="23"/>
                    </a:lnTo>
                    <a:lnTo>
                      <a:pt x="9" y="26"/>
                    </a:lnTo>
                    <a:lnTo>
                      <a:pt x="12" y="26"/>
                    </a:lnTo>
                    <a:lnTo>
                      <a:pt x="16" y="26"/>
                    </a:lnTo>
                    <a:lnTo>
                      <a:pt x="19" y="23"/>
                    </a:lnTo>
                    <a:lnTo>
                      <a:pt x="21" y="21"/>
                    </a:lnTo>
                    <a:lnTo>
                      <a:pt x="23" y="19"/>
                    </a:lnTo>
                    <a:lnTo>
                      <a:pt x="26" y="16"/>
                    </a:lnTo>
                    <a:lnTo>
                      <a:pt x="26" y="14"/>
                    </a:lnTo>
                  </a:path>
                </a:pathLst>
              </a:custGeom>
              <a:noFill/>
              <a:ln w="19050" cap="flat">
                <a:solidFill>
                  <a:srgbClr val="33CCCC"/>
                </a:solidFill>
                <a:prstDash val="solid"/>
                <a:miter lim="800000"/>
                <a:headEnd/>
                <a:tailEnd/>
              </a:ln>
            </p:spPr>
            <p:txBody>
              <a:bodyPr>
                <a:prstTxWarp prst="textNoShape">
                  <a:avLst/>
                </a:prstTxWarp>
              </a:bodyPr>
              <a:lstStyle/>
              <a:p>
                <a:endParaRPr lang="es-ES_tradnl"/>
              </a:p>
            </p:txBody>
          </p:sp>
          <p:sp>
            <p:nvSpPr>
              <p:cNvPr id="306704" name="Freeform 528"/>
              <p:cNvSpPr>
                <a:spLocks/>
              </p:cNvSpPr>
              <p:nvPr/>
            </p:nvSpPr>
            <p:spPr bwMode="auto">
              <a:xfrm>
                <a:off x="1705" y="2633"/>
                <a:ext cx="59" cy="60"/>
              </a:xfrm>
              <a:custGeom>
                <a:avLst/>
                <a:gdLst/>
                <a:ahLst/>
                <a:cxnLst>
                  <a:cxn ang="0">
                    <a:pos x="26" y="14"/>
                  </a:cxn>
                  <a:cxn ang="0">
                    <a:pos x="26" y="10"/>
                  </a:cxn>
                  <a:cxn ang="0">
                    <a:pos x="24" y="7"/>
                  </a:cxn>
                  <a:cxn ang="0">
                    <a:pos x="22" y="5"/>
                  </a:cxn>
                  <a:cxn ang="0">
                    <a:pos x="19" y="3"/>
                  </a:cxn>
                  <a:cxn ang="0">
                    <a:pos x="17" y="0"/>
                  </a:cxn>
                  <a:cxn ang="0">
                    <a:pos x="12" y="0"/>
                  </a:cxn>
                  <a:cxn ang="0">
                    <a:pos x="10" y="0"/>
                  </a:cxn>
                  <a:cxn ang="0">
                    <a:pos x="7" y="3"/>
                  </a:cxn>
                  <a:cxn ang="0">
                    <a:pos x="3" y="5"/>
                  </a:cxn>
                  <a:cxn ang="0">
                    <a:pos x="3" y="7"/>
                  </a:cxn>
                  <a:cxn ang="0">
                    <a:pos x="0" y="10"/>
                  </a:cxn>
                  <a:cxn ang="0">
                    <a:pos x="0" y="14"/>
                  </a:cxn>
                  <a:cxn ang="0">
                    <a:pos x="0" y="17"/>
                  </a:cxn>
                  <a:cxn ang="0">
                    <a:pos x="3" y="19"/>
                  </a:cxn>
                  <a:cxn ang="0">
                    <a:pos x="3" y="24"/>
                  </a:cxn>
                  <a:cxn ang="0">
                    <a:pos x="7" y="24"/>
                  </a:cxn>
                  <a:cxn ang="0">
                    <a:pos x="10" y="26"/>
                  </a:cxn>
                  <a:cxn ang="0">
                    <a:pos x="12" y="26"/>
                  </a:cxn>
                  <a:cxn ang="0">
                    <a:pos x="17" y="26"/>
                  </a:cxn>
                  <a:cxn ang="0">
                    <a:pos x="19" y="24"/>
                  </a:cxn>
                  <a:cxn ang="0">
                    <a:pos x="22" y="24"/>
                  </a:cxn>
                  <a:cxn ang="0">
                    <a:pos x="24" y="19"/>
                  </a:cxn>
                  <a:cxn ang="0">
                    <a:pos x="26" y="17"/>
                  </a:cxn>
                  <a:cxn ang="0">
                    <a:pos x="26" y="14"/>
                  </a:cxn>
                </a:cxnLst>
                <a:rect l="0" t="0" r="r" b="b"/>
                <a:pathLst>
                  <a:path w="26" h="26">
                    <a:moveTo>
                      <a:pt x="26" y="14"/>
                    </a:moveTo>
                    <a:lnTo>
                      <a:pt x="26" y="10"/>
                    </a:lnTo>
                    <a:lnTo>
                      <a:pt x="24" y="7"/>
                    </a:lnTo>
                    <a:lnTo>
                      <a:pt x="22" y="5"/>
                    </a:lnTo>
                    <a:lnTo>
                      <a:pt x="19" y="3"/>
                    </a:lnTo>
                    <a:lnTo>
                      <a:pt x="17" y="0"/>
                    </a:lnTo>
                    <a:lnTo>
                      <a:pt x="12" y="0"/>
                    </a:lnTo>
                    <a:lnTo>
                      <a:pt x="10" y="0"/>
                    </a:lnTo>
                    <a:lnTo>
                      <a:pt x="7" y="3"/>
                    </a:lnTo>
                    <a:lnTo>
                      <a:pt x="3" y="5"/>
                    </a:lnTo>
                    <a:lnTo>
                      <a:pt x="3" y="7"/>
                    </a:lnTo>
                    <a:lnTo>
                      <a:pt x="0" y="10"/>
                    </a:lnTo>
                    <a:lnTo>
                      <a:pt x="0" y="14"/>
                    </a:lnTo>
                    <a:lnTo>
                      <a:pt x="0" y="17"/>
                    </a:lnTo>
                    <a:lnTo>
                      <a:pt x="3" y="19"/>
                    </a:lnTo>
                    <a:lnTo>
                      <a:pt x="3" y="24"/>
                    </a:lnTo>
                    <a:lnTo>
                      <a:pt x="7" y="24"/>
                    </a:lnTo>
                    <a:lnTo>
                      <a:pt x="10" y="26"/>
                    </a:lnTo>
                    <a:lnTo>
                      <a:pt x="12" y="26"/>
                    </a:lnTo>
                    <a:lnTo>
                      <a:pt x="17" y="26"/>
                    </a:lnTo>
                    <a:lnTo>
                      <a:pt x="19" y="24"/>
                    </a:lnTo>
                    <a:lnTo>
                      <a:pt x="22" y="24"/>
                    </a:lnTo>
                    <a:lnTo>
                      <a:pt x="24" y="19"/>
                    </a:lnTo>
                    <a:lnTo>
                      <a:pt x="26" y="17"/>
                    </a:lnTo>
                    <a:lnTo>
                      <a:pt x="26" y="14"/>
                    </a:lnTo>
                    <a:close/>
                  </a:path>
                </a:pathLst>
              </a:custGeom>
              <a:solidFill>
                <a:srgbClr val="33CCCC"/>
              </a:solidFill>
              <a:ln w="9525">
                <a:noFill/>
                <a:round/>
                <a:headEnd/>
                <a:tailEnd/>
              </a:ln>
            </p:spPr>
            <p:txBody>
              <a:bodyPr>
                <a:prstTxWarp prst="textNoShape">
                  <a:avLst/>
                </a:prstTxWarp>
              </a:bodyPr>
              <a:lstStyle/>
              <a:p>
                <a:endParaRPr lang="es-ES_tradnl"/>
              </a:p>
            </p:txBody>
          </p:sp>
          <p:sp>
            <p:nvSpPr>
              <p:cNvPr id="306705" name="Freeform 529"/>
              <p:cNvSpPr>
                <a:spLocks/>
              </p:cNvSpPr>
              <p:nvPr/>
            </p:nvSpPr>
            <p:spPr bwMode="auto">
              <a:xfrm>
                <a:off x="1562" y="2649"/>
                <a:ext cx="59" cy="60"/>
              </a:xfrm>
              <a:custGeom>
                <a:avLst/>
                <a:gdLst/>
                <a:ahLst/>
                <a:cxnLst>
                  <a:cxn ang="0">
                    <a:pos x="26" y="14"/>
                  </a:cxn>
                  <a:cxn ang="0">
                    <a:pos x="26" y="10"/>
                  </a:cxn>
                  <a:cxn ang="0">
                    <a:pos x="23" y="7"/>
                  </a:cxn>
                  <a:cxn ang="0">
                    <a:pos x="21" y="5"/>
                  </a:cxn>
                  <a:cxn ang="0">
                    <a:pos x="18" y="3"/>
                  </a:cxn>
                  <a:cxn ang="0">
                    <a:pos x="16" y="0"/>
                  </a:cxn>
                  <a:cxn ang="0">
                    <a:pos x="11" y="0"/>
                  </a:cxn>
                  <a:cxn ang="0">
                    <a:pos x="9" y="0"/>
                  </a:cxn>
                  <a:cxn ang="0">
                    <a:pos x="7" y="3"/>
                  </a:cxn>
                  <a:cxn ang="0">
                    <a:pos x="2" y="5"/>
                  </a:cxn>
                  <a:cxn ang="0">
                    <a:pos x="2" y="7"/>
                  </a:cxn>
                  <a:cxn ang="0">
                    <a:pos x="0" y="10"/>
                  </a:cxn>
                  <a:cxn ang="0">
                    <a:pos x="0" y="14"/>
                  </a:cxn>
                  <a:cxn ang="0">
                    <a:pos x="0" y="17"/>
                  </a:cxn>
                  <a:cxn ang="0">
                    <a:pos x="2" y="19"/>
                  </a:cxn>
                  <a:cxn ang="0">
                    <a:pos x="2" y="24"/>
                  </a:cxn>
                  <a:cxn ang="0">
                    <a:pos x="7" y="24"/>
                  </a:cxn>
                  <a:cxn ang="0">
                    <a:pos x="9" y="26"/>
                  </a:cxn>
                  <a:cxn ang="0">
                    <a:pos x="11" y="26"/>
                  </a:cxn>
                  <a:cxn ang="0">
                    <a:pos x="16" y="26"/>
                  </a:cxn>
                  <a:cxn ang="0">
                    <a:pos x="18" y="24"/>
                  </a:cxn>
                  <a:cxn ang="0">
                    <a:pos x="21" y="24"/>
                  </a:cxn>
                  <a:cxn ang="0">
                    <a:pos x="23" y="19"/>
                  </a:cxn>
                  <a:cxn ang="0">
                    <a:pos x="26" y="17"/>
                  </a:cxn>
                  <a:cxn ang="0">
                    <a:pos x="26" y="14"/>
                  </a:cxn>
                </a:cxnLst>
                <a:rect l="0" t="0" r="r" b="b"/>
                <a:pathLst>
                  <a:path w="26" h="26">
                    <a:moveTo>
                      <a:pt x="26" y="14"/>
                    </a:moveTo>
                    <a:lnTo>
                      <a:pt x="26" y="10"/>
                    </a:lnTo>
                    <a:lnTo>
                      <a:pt x="23" y="7"/>
                    </a:lnTo>
                    <a:lnTo>
                      <a:pt x="21" y="5"/>
                    </a:lnTo>
                    <a:lnTo>
                      <a:pt x="18" y="3"/>
                    </a:lnTo>
                    <a:lnTo>
                      <a:pt x="16" y="0"/>
                    </a:lnTo>
                    <a:lnTo>
                      <a:pt x="11" y="0"/>
                    </a:lnTo>
                    <a:lnTo>
                      <a:pt x="9" y="0"/>
                    </a:lnTo>
                    <a:lnTo>
                      <a:pt x="7" y="3"/>
                    </a:lnTo>
                    <a:lnTo>
                      <a:pt x="2" y="5"/>
                    </a:lnTo>
                    <a:lnTo>
                      <a:pt x="2" y="7"/>
                    </a:lnTo>
                    <a:lnTo>
                      <a:pt x="0" y="10"/>
                    </a:lnTo>
                    <a:lnTo>
                      <a:pt x="0" y="14"/>
                    </a:lnTo>
                    <a:lnTo>
                      <a:pt x="0" y="17"/>
                    </a:lnTo>
                    <a:lnTo>
                      <a:pt x="2" y="19"/>
                    </a:lnTo>
                    <a:lnTo>
                      <a:pt x="2" y="24"/>
                    </a:lnTo>
                    <a:lnTo>
                      <a:pt x="7" y="24"/>
                    </a:lnTo>
                    <a:lnTo>
                      <a:pt x="9" y="26"/>
                    </a:lnTo>
                    <a:lnTo>
                      <a:pt x="11" y="26"/>
                    </a:lnTo>
                    <a:lnTo>
                      <a:pt x="16" y="26"/>
                    </a:lnTo>
                    <a:lnTo>
                      <a:pt x="18" y="24"/>
                    </a:lnTo>
                    <a:lnTo>
                      <a:pt x="21" y="24"/>
                    </a:lnTo>
                    <a:lnTo>
                      <a:pt x="23" y="19"/>
                    </a:lnTo>
                    <a:lnTo>
                      <a:pt x="26" y="17"/>
                    </a:lnTo>
                    <a:lnTo>
                      <a:pt x="26" y="14"/>
                    </a:lnTo>
                  </a:path>
                </a:pathLst>
              </a:custGeom>
              <a:noFill/>
              <a:ln w="19050" cap="flat">
                <a:solidFill>
                  <a:srgbClr val="33CCCC"/>
                </a:solidFill>
                <a:prstDash val="solid"/>
                <a:miter lim="800000"/>
                <a:headEnd/>
                <a:tailEnd/>
              </a:ln>
            </p:spPr>
            <p:txBody>
              <a:bodyPr>
                <a:prstTxWarp prst="textNoShape">
                  <a:avLst/>
                </a:prstTxWarp>
              </a:bodyPr>
              <a:lstStyle/>
              <a:p>
                <a:endParaRPr lang="es-ES_tradnl"/>
              </a:p>
            </p:txBody>
          </p:sp>
          <p:sp>
            <p:nvSpPr>
              <p:cNvPr id="306706" name="Freeform 530"/>
              <p:cNvSpPr>
                <a:spLocks/>
              </p:cNvSpPr>
              <p:nvPr/>
            </p:nvSpPr>
            <p:spPr bwMode="auto">
              <a:xfrm>
                <a:off x="1850" y="2621"/>
                <a:ext cx="58" cy="67"/>
              </a:xfrm>
              <a:custGeom>
                <a:avLst/>
                <a:gdLst/>
                <a:ahLst/>
                <a:cxnLst>
                  <a:cxn ang="0">
                    <a:pos x="26" y="15"/>
                  </a:cxn>
                  <a:cxn ang="0">
                    <a:pos x="26" y="10"/>
                  </a:cxn>
                  <a:cxn ang="0">
                    <a:pos x="24" y="8"/>
                  </a:cxn>
                  <a:cxn ang="0">
                    <a:pos x="21" y="5"/>
                  </a:cxn>
                  <a:cxn ang="0">
                    <a:pos x="19" y="3"/>
                  </a:cxn>
                  <a:cxn ang="0">
                    <a:pos x="17" y="0"/>
                  </a:cxn>
                  <a:cxn ang="0">
                    <a:pos x="12" y="0"/>
                  </a:cxn>
                  <a:cxn ang="0">
                    <a:pos x="10" y="0"/>
                  </a:cxn>
                  <a:cxn ang="0">
                    <a:pos x="7" y="3"/>
                  </a:cxn>
                  <a:cxn ang="0">
                    <a:pos x="2" y="5"/>
                  </a:cxn>
                  <a:cxn ang="0">
                    <a:pos x="2" y="8"/>
                  </a:cxn>
                  <a:cxn ang="0">
                    <a:pos x="0" y="10"/>
                  </a:cxn>
                  <a:cxn ang="0">
                    <a:pos x="0" y="15"/>
                  </a:cxn>
                  <a:cxn ang="0">
                    <a:pos x="0" y="17"/>
                  </a:cxn>
                  <a:cxn ang="0">
                    <a:pos x="2" y="22"/>
                  </a:cxn>
                  <a:cxn ang="0">
                    <a:pos x="2" y="24"/>
                  </a:cxn>
                  <a:cxn ang="0">
                    <a:pos x="7" y="26"/>
                  </a:cxn>
                  <a:cxn ang="0">
                    <a:pos x="10" y="26"/>
                  </a:cxn>
                  <a:cxn ang="0">
                    <a:pos x="12" y="29"/>
                  </a:cxn>
                  <a:cxn ang="0">
                    <a:pos x="17" y="26"/>
                  </a:cxn>
                  <a:cxn ang="0">
                    <a:pos x="19" y="26"/>
                  </a:cxn>
                  <a:cxn ang="0">
                    <a:pos x="21" y="24"/>
                  </a:cxn>
                  <a:cxn ang="0">
                    <a:pos x="24" y="22"/>
                  </a:cxn>
                  <a:cxn ang="0">
                    <a:pos x="26" y="17"/>
                  </a:cxn>
                  <a:cxn ang="0">
                    <a:pos x="26" y="15"/>
                  </a:cxn>
                </a:cxnLst>
                <a:rect l="0" t="0" r="r" b="b"/>
                <a:pathLst>
                  <a:path w="26" h="29">
                    <a:moveTo>
                      <a:pt x="26" y="15"/>
                    </a:moveTo>
                    <a:lnTo>
                      <a:pt x="26" y="10"/>
                    </a:lnTo>
                    <a:lnTo>
                      <a:pt x="24" y="8"/>
                    </a:lnTo>
                    <a:lnTo>
                      <a:pt x="21" y="5"/>
                    </a:lnTo>
                    <a:lnTo>
                      <a:pt x="19" y="3"/>
                    </a:lnTo>
                    <a:lnTo>
                      <a:pt x="17" y="0"/>
                    </a:lnTo>
                    <a:lnTo>
                      <a:pt x="12" y="0"/>
                    </a:lnTo>
                    <a:lnTo>
                      <a:pt x="10" y="0"/>
                    </a:lnTo>
                    <a:lnTo>
                      <a:pt x="7" y="3"/>
                    </a:lnTo>
                    <a:lnTo>
                      <a:pt x="2" y="5"/>
                    </a:lnTo>
                    <a:lnTo>
                      <a:pt x="2" y="8"/>
                    </a:lnTo>
                    <a:lnTo>
                      <a:pt x="0" y="10"/>
                    </a:lnTo>
                    <a:lnTo>
                      <a:pt x="0" y="15"/>
                    </a:lnTo>
                    <a:lnTo>
                      <a:pt x="0" y="17"/>
                    </a:lnTo>
                    <a:lnTo>
                      <a:pt x="2" y="22"/>
                    </a:lnTo>
                    <a:lnTo>
                      <a:pt x="2" y="24"/>
                    </a:lnTo>
                    <a:lnTo>
                      <a:pt x="7" y="26"/>
                    </a:lnTo>
                    <a:lnTo>
                      <a:pt x="10" y="26"/>
                    </a:lnTo>
                    <a:lnTo>
                      <a:pt x="12" y="29"/>
                    </a:lnTo>
                    <a:lnTo>
                      <a:pt x="17" y="26"/>
                    </a:lnTo>
                    <a:lnTo>
                      <a:pt x="19" y="26"/>
                    </a:lnTo>
                    <a:lnTo>
                      <a:pt x="21" y="24"/>
                    </a:lnTo>
                    <a:lnTo>
                      <a:pt x="24" y="22"/>
                    </a:lnTo>
                    <a:lnTo>
                      <a:pt x="26" y="17"/>
                    </a:lnTo>
                    <a:lnTo>
                      <a:pt x="26" y="15"/>
                    </a:lnTo>
                    <a:close/>
                  </a:path>
                </a:pathLst>
              </a:custGeom>
              <a:solidFill>
                <a:srgbClr val="33CCCC"/>
              </a:solidFill>
              <a:ln w="9525">
                <a:noFill/>
                <a:round/>
                <a:headEnd/>
                <a:tailEnd/>
              </a:ln>
            </p:spPr>
            <p:txBody>
              <a:bodyPr>
                <a:prstTxWarp prst="textNoShape">
                  <a:avLst/>
                </a:prstTxWarp>
              </a:bodyPr>
              <a:lstStyle/>
              <a:p>
                <a:endParaRPr lang="es-ES_tradnl"/>
              </a:p>
            </p:txBody>
          </p:sp>
          <p:sp>
            <p:nvSpPr>
              <p:cNvPr id="306707" name="Freeform 531"/>
              <p:cNvSpPr>
                <a:spLocks/>
              </p:cNvSpPr>
              <p:nvPr/>
            </p:nvSpPr>
            <p:spPr bwMode="auto">
              <a:xfrm>
                <a:off x="1705" y="2633"/>
                <a:ext cx="59" cy="60"/>
              </a:xfrm>
              <a:custGeom>
                <a:avLst/>
                <a:gdLst/>
                <a:ahLst/>
                <a:cxnLst>
                  <a:cxn ang="0">
                    <a:pos x="26" y="14"/>
                  </a:cxn>
                  <a:cxn ang="0">
                    <a:pos x="26" y="10"/>
                  </a:cxn>
                  <a:cxn ang="0">
                    <a:pos x="24" y="7"/>
                  </a:cxn>
                  <a:cxn ang="0">
                    <a:pos x="22" y="5"/>
                  </a:cxn>
                  <a:cxn ang="0">
                    <a:pos x="19" y="3"/>
                  </a:cxn>
                  <a:cxn ang="0">
                    <a:pos x="17" y="0"/>
                  </a:cxn>
                  <a:cxn ang="0">
                    <a:pos x="12" y="0"/>
                  </a:cxn>
                  <a:cxn ang="0">
                    <a:pos x="10" y="0"/>
                  </a:cxn>
                  <a:cxn ang="0">
                    <a:pos x="7" y="3"/>
                  </a:cxn>
                  <a:cxn ang="0">
                    <a:pos x="3" y="5"/>
                  </a:cxn>
                  <a:cxn ang="0">
                    <a:pos x="3" y="7"/>
                  </a:cxn>
                  <a:cxn ang="0">
                    <a:pos x="0" y="10"/>
                  </a:cxn>
                  <a:cxn ang="0">
                    <a:pos x="0" y="14"/>
                  </a:cxn>
                  <a:cxn ang="0">
                    <a:pos x="0" y="17"/>
                  </a:cxn>
                  <a:cxn ang="0">
                    <a:pos x="3" y="19"/>
                  </a:cxn>
                  <a:cxn ang="0">
                    <a:pos x="3" y="24"/>
                  </a:cxn>
                  <a:cxn ang="0">
                    <a:pos x="7" y="24"/>
                  </a:cxn>
                  <a:cxn ang="0">
                    <a:pos x="10" y="26"/>
                  </a:cxn>
                  <a:cxn ang="0">
                    <a:pos x="12" y="26"/>
                  </a:cxn>
                  <a:cxn ang="0">
                    <a:pos x="17" y="26"/>
                  </a:cxn>
                  <a:cxn ang="0">
                    <a:pos x="19" y="24"/>
                  </a:cxn>
                  <a:cxn ang="0">
                    <a:pos x="22" y="24"/>
                  </a:cxn>
                  <a:cxn ang="0">
                    <a:pos x="24" y="19"/>
                  </a:cxn>
                  <a:cxn ang="0">
                    <a:pos x="26" y="17"/>
                  </a:cxn>
                  <a:cxn ang="0">
                    <a:pos x="26" y="14"/>
                  </a:cxn>
                </a:cxnLst>
                <a:rect l="0" t="0" r="r" b="b"/>
                <a:pathLst>
                  <a:path w="26" h="26">
                    <a:moveTo>
                      <a:pt x="26" y="14"/>
                    </a:moveTo>
                    <a:lnTo>
                      <a:pt x="26" y="10"/>
                    </a:lnTo>
                    <a:lnTo>
                      <a:pt x="24" y="7"/>
                    </a:lnTo>
                    <a:lnTo>
                      <a:pt x="22" y="5"/>
                    </a:lnTo>
                    <a:lnTo>
                      <a:pt x="19" y="3"/>
                    </a:lnTo>
                    <a:lnTo>
                      <a:pt x="17" y="0"/>
                    </a:lnTo>
                    <a:lnTo>
                      <a:pt x="12" y="0"/>
                    </a:lnTo>
                    <a:lnTo>
                      <a:pt x="10" y="0"/>
                    </a:lnTo>
                    <a:lnTo>
                      <a:pt x="7" y="3"/>
                    </a:lnTo>
                    <a:lnTo>
                      <a:pt x="3" y="5"/>
                    </a:lnTo>
                    <a:lnTo>
                      <a:pt x="3" y="7"/>
                    </a:lnTo>
                    <a:lnTo>
                      <a:pt x="0" y="10"/>
                    </a:lnTo>
                    <a:lnTo>
                      <a:pt x="0" y="14"/>
                    </a:lnTo>
                    <a:lnTo>
                      <a:pt x="0" y="17"/>
                    </a:lnTo>
                    <a:lnTo>
                      <a:pt x="3" y="19"/>
                    </a:lnTo>
                    <a:lnTo>
                      <a:pt x="3" y="24"/>
                    </a:lnTo>
                    <a:lnTo>
                      <a:pt x="7" y="24"/>
                    </a:lnTo>
                    <a:lnTo>
                      <a:pt x="10" y="26"/>
                    </a:lnTo>
                    <a:lnTo>
                      <a:pt x="12" y="26"/>
                    </a:lnTo>
                    <a:lnTo>
                      <a:pt x="17" y="26"/>
                    </a:lnTo>
                    <a:lnTo>
                      <a:pt x="19" y="24"/>
                    </a:lnTo>
                    <a:lnTo>
                      <a:pt x="22" y="24"/>
                    </a:lnTo>
                    <a:lnTo>
                      <a:pt x="24" y="19"/>
                    </a:lnTo>
                    <a:lnTo>
                      <a:pt x="26" y="17"/>
                    </a:lnTo>
                    <a:lnTo>
                      <a:pt x="26" y="14"/>
                    </a:lnTo>
                  </a:path>
                </a:pathLst>
              </a:custGeom>
              <a:noFill/>
              <a:ln w="19050" cap="flat">
                <a:solidFill>
                  <a:srgbClr val="33CCCC"/>
                </a:solidFill>
                <a:prstDash val="solid"/>
                <a:miter lim="800000"/>
                <a:headEnd/>
                <a:tailEnd/>
              </a:ln>
            </p:spPr>
            <p:txBody>
              <a:bodyPr>
                <a:prstTxWarp prst="textNoShape">
                  <a:avLst/>
                </a:prstTxWarp>
              </a:bodyPr>
              <a:lstStyle/>
              <a:p>
                <a:endParaRPr lang="es-ES_tradnl"/>
              </a:p>
            </p:txBody>
          </p:sp>
          <p:sp>
            <p:nvSpPr>
              <p:cNvPr id="306708" name="Freeform 532"/>
              <p:cNvSpPr>
                <a:spLocks/>
              </p:cNvSpPr>
              <p:nvPr/>
            </p:nvSpPr>
            <p:spPr bwMode="auto">
              <a:xfrm>
                <a:off x="1994" y="2617"/>
                <a:ext cx="59" cy="60"/>
              </a:xfrm>
              <a:custGeom>
                <a:avLst/>
                <a:gdLst/>
                <a:ahLst/>
                <a:cxnLst>
                  <a:cxn ang="0">
                    <a:pos x="26" y="14"/>
                  </a:cxn>
                  <a:cxn ang="0">
                    <a:pos x="26" y="10"/>
                  </a:cxn>
                  <a:cxn ang="0">
                    <a:pos x="24" y="7"/>
                  </a:cxn>
                  <a:cxn ang="0">
                    <a:pos x="21" y="5"/>
                  </a:cxn>
                  <a:cxn ang="0">
                    <a:pos x="19" y="2"/>
                  </a:cxn>
                  <a:cxn ang="0">
                    <a:pos x="16" y="0"/>
                  </a:cxn>
                  <a:cxn ang="0">
                    <a:pos x="12" y="0"/>
                  </a:cxn>
                  <a:cxn ang="0">
                    <a:pos x="9" y="0"/>
                  </a:cxn>
                  <a:cxn ang="0">
                    <a:pos x="7" y="2"/>
                  </a:cxn>
                  <a:cxn ang="0">
                    <a:pos x="2" y="5"/>
                  </a:cxn>
                  <a:cxn ang="0">
                    <a:pos x="2" y="7"/>
                  </a:cxn>
                  <a:cxn ang="0">
                    <a:pos x="0" y="10"/>
                  </a:cxn>
                  <a:cxn ang="0">
                    <a:pos x="0" y="14"/>
                  </a:cxn>
                  <a:cxn ang="0">
                    <a:pos x="0" y="17"/>
                  </a:cxn>
                  <a:cxn ang="0">
                    <a:pos x="2" y="21"/>
                  </a:cxn>
                  <a:cxn ang="0">
                    <a:pos x="2" y="24"/>
                  </a:cxn>
                  <a:cxn ang="0">
                    <a:pos x="7" y="26"/>
                  </a:cxn>
                  <a:cxn ang="0">
                    <a:pos x="9" y="26"/>
                  </a:cxn>
                  <a:cxn ang="0">
                    <a:pos x="12" y="26"/>
                  </a:cxn>
                  <a:cxn ang="0">
                    <a:pos x="16" y="26"/>
                  </a:cxn>
                  <a:cxn ang="0">
                    <a:pos x="19" y="26"/>
                  </a:cxn>
                  <a:cxn ang="0">
                    <a:pos x="21" y="24"/>
                  </a:cxn>
                  <a:cxn ang="0">
                    <a:pos x="24" y="21"/>
                  </a:cxn>
                  <a:cxn ang="0">
                    <a:pos x="26" y="17"/>
                  </a:cxn>
                  <a:cxn ang="0">
                    <a:pos x="26" y="14"/>
                  </a:cxn>
                </a:cxnLst>
                <a:rect l="0" t="0" r="r" b="b"/>
                <a:pathLst>
                  <a:path w="26" h="26">
                    <a:moveTo>
                      <a:pt x="26" y="14"/>
                    </a:moveTo>
                    <a:lnTo>
                      <a:pt x="26" y="10"/>
                    </a:lnTo>
                    <a:lnTo>
                      <a:pt x="24" y="7"/>
                    </a:lnTo>
                    <a:lnTo>
                      <a:pt x="21" y="5"/>
                    </a:lnTo>
                    <a:lnTo>
                      <a:pt x="19" y="2"/>
                    </a:lnTo>
                    <a:lnTo>
                      <a:pt x="16" y="0"/>
                    </a:lnTo>
                    <a:lnTo>
                      <a:pt x="12" y="0"/>
                    </a:lnTo>
                    <a:lnTo>
                      <a:pt x="9" y="0"/>
                    </a:lnTo>
                    <a:lnTo>
                      <a:pt x="7" y="2"/>
                    </a:lnTo>
                    <a:lnTo>
                      <a:pt x="2" y="5"/>
                    </a:lnTo>
                    <a:lnTo>
                      <a:pt x="2" y="7"/>
                    </a:lnTo>
                    <a:lnTo>
                      <a:pt x="0" y="10"/>
                    </a:lnTo>
                    <a:lnTo>
                      <a:pt x="0" y="14"/>
                    </a:lnTo>
                    <a:lnTo>
                      <a:pt x="0" y="17"/>
                    </a:lnTo>
                    <a:lnTo>
                      <a:pt x="2" y="21"/>
                    </a:lnTo>
                    <a:lnTo>
                      <a:pt x="2" y="24"/>
                    </a:lnTo>
                    <a:lnTo>
                      <a:pt x="7" y="26"/>
                    </a:lnTo>
                    <a:lnTo>
                      <a:pt x="9" y="26"/>
                    </a:lnTo>
                    <a:lnTo>
                      <a:pt x="12" y="26"/>
                    </a:lnTo>
                    <a:lnTo>
                      <a:pt x="16" y="26"/>
                    </a:lnTo>
                    <a:lnTo>
                      <a:pt x="19" y="26"/>
                    </a:lnTo>
                    <a:lnTo>
                      <a:pt x="21" y="24"/>
                    </a:lnTo>
                    <a:lnTo>
                      <a:pt x="24" y="21"/>
                    </a:lnTo>
                    <a:lnTo>
                      <a:pt x="26" y="17"/>
                    </a:lnTo>
                    <a:lnTo>
                      <a:pt x="26" y="14"/>
                    </a:lnTo>
                    <a:close/>
                  </a:path>
                </a:pathLst>
              </a:custGeom>
              <a:solidFill>
                <a:srgbClr val="33CCCC"/>
              </a:solidFill>
              <a:ln w="9525">
                <a:noFill/>
                <a:round/>
                <a:headEnd/>
                <a:tailEnd/>
              </a:ln>
            </p:spPr>
            <p:txBody>
              <a:bodyPr>
                <a:prstTxWarp prst="textNoShape">
                  <a:avLst/>
                </a:prstTxWarp>
              </a:bodyPr>
              <a:lstStyle/>
              <a:p>
                <a:endParaRPr lang="es-ES_tradnl"/>
              </a:p>
            </p:txBody>
          </p:sp>
          <p:sp>
            <p:nvSpPr>
              <p:cNvPr id="306709" name="Freeform 533"/>
              <p:cNvSpPr>
                <a:spLocks/>
              </p:cNvSpPr>
              <p:nvPr/>
            </p:nvSpPr>
            <p:spPr bwMode="auto">
              <a:xfrm>
                <a:off x="1850" y="2621"/>
                <a:ext cx="58" cy="67"/>
              </a:xfrm>
              <a:custGeom>
                <a:avLst/>
                <a:gdLst/>
                <a:ahLst/>
                <a:cxnLst>
                  <a:cxn ang="0">
                    <a:pos x="26" y="15"/>
                  </a:cxn>
                  <a:cxn ang="0">
                    <a:pos x="26" y="10"/>
                  </a:cxn>
                  <a:cxn ang="0">
                    <a:pos x="24" y="8"/>
                  </a:cxn>
                  <a:cxn ang="0">
                    <a:pos x="21" y="5"/>
                  </a:cxn>
                  <a:cxn ang="0">
                    <a:pos x="19" y="3"/>
                  </a:cxn>
                  <a:cxn ang="0">
                    <a:pos x="17" y="0"/>
                  </a:cxn>
                  <a:cxn ang="0">
                    <a:pos x="12" y="0"/>
                  </a:cxn>
                  <a:cxn ang="0">
                    <a:pos x="10" y="0"/>
                  </a:cxn>
                  <a:cxn ang="0">
                    <a:pos x="7" y="3"/>
                  </a:cxn>
                  <a:cxn ang="0">
                    <a:pos x="2" y="5"/>
                  </a:cxn>
                  <a:cxn ang="0">
                    <a:pos x="2" y="8"/>
                  </a:cxn>
                  <a:cxn ang="0">
                    <a:pos x="0" y="10"/>
                  </a:cxn>
                  <a:cxn ang="0">
                    <a:pos x="0" y="15"/>
                  </a:cxn>
                  <a:cxn ang="0">
                    <a:pos x="0" y="17"/>
                  </a:cxn>
                  <a:cxn ang="0">
                    <a:pos x="2" y="22"/>
                  </a:cxn>
                  <a:cxn ang="0">
                    <a:pos x="2" y="24"/>
                  </a:cxn>
                  <a:cxn ang="0">
                    <a:pos x="7" y="26"/>
                  </a:cxn>
                  <a:cxn ang="0">
                    <a:pos x="10" y="26"/>
                  </a:cxn>
                  <a:cxn ang="0">
                    <a:pos x="12" y="29"/>
                  </a:cxn>
                  <a:cxn ang="0">
                    <a:pos x="17" y="26"/>
                  </a:cxn>
                  <a:cxn ang="0">
                    <a:pos x="19" y="26"/>
                  </a:cxn>
                  <a:cxn ang="0">
                    <a:pos x="21" y="24"/>
                  </a:cxn>
                  <a:cxn ang="0">
                    <a:pos x="24" y="22"/>
                  </a:cxn>
                  <a:cxn ang="0">
                    <a:pos x="26" y="17"/>
                  </a:cxn>
                  <a:cxn ang="0">
                    <a:pos x="26" y="15"/>
                  </a:cxn>
                </a:cxnLst>
                <a:rect l="0" t="0" r="r" b="b"/>
                <a:pathLst>
                  <a:path w="26" h="29">
                    <a:moveTo>
                      <a:pt x="26" y="15"/>
                    </a:moveTo>
                    <a:lnTo>
                      <a:pt x="26" y="10"/>
                    </a:lnTo>
                    <a:lnTo>
                      <a:pt x="24" y="8"/>
                    </a:lnTo>
                    <a:lnTo>
                      <a:pt x="21" y="5"/>
                    </a:lnTo>
                    <a:lnTo>
                      <a:pt x="19" y="3"/>
                    </a:lnTo>
                    <a:lnTo>
                      <a:pt x="17" y="0"/>
                    </a:lnTo>
                    <a:lnTo>
                      <a:pt x="12" y="0"/>
                    </a:lnTo>
                    <a:lnTo>
                      <a:pt x="10" y="0"/>
                    </a:lnTo>
                    <a:lnTo>
                      <a:pt x="7" y="3"/>
                    </a:lnTo>
                    <a:lnTo>
                      <a:pt x="2" y="5"/>
                    </a:lnTo>
                    <a:lnTo>
                      <a:pt x="2" y="8"/>
                    </a:lnTo>
                    <a:lnTo>
                      <a:pt x="0" y="10"/>
                    </a:lnTo>
                    <a:lnTo>
                      <a:pt x="0" y="15"/>
                    </a:lnTo>
                    <a:lnTo>
                      <a:pt x="0" y="17"/>
                    </a:lnTo>
                    <a:lnTo>
                      <a:pt x="2" y="22"/>
                    </a:lnTo>
                    <a:lnTo>
                      <a:pt x="2" y="24"/>
                    </a:lnTo>
                    <a:lnTo>
                      <a:pt x="7" y="26"/>
                    </a:lnTo>
                    <a:lnTo>
                      <a:pt x="10" y="26"/>
                    </a:lnTo>
                    <a:lnTo>
                      <a:pt x="12" y="29"/>
                    </a:lnTo>
                    <a:lnTo>
                      <a:pt x="17" y="26"/>
                    </a:lnTo>
                    <a:lnTo>
                      <a:pt x="19" y="26"/>
                    </a:lnTo>
                    <a:lnTo>
                      <a:pt x="21" y="24"/>
                    </a:lnTo>
                    <a:lnTo>
                      <a:pt x="24" y="22"/>
                    </a:lnTo>
                    <a:lnTo>
                      <a:pt x="26" y="17"/>
                    </a:lnTo>
                    <a:lnTo>
                      <a:pt x="26" y="15"/>
                    </a:lnTo>
                  </a:path>
                </a:pathLst>
              </a:custGeom>
              <a:noFill/>
              <a:ln w="19050" cap="flat">
                <a:solidFill>
                  <a:srgbClr val="33CCCC"/>
                </a:solidFill>
                <a:prstDash val="solid"/>
                <a:miter lim="800000"/>
                <a:headEnd/>
                <a:tailEnd/>
              </a:ln>
            </p:spPr>
            <p:txBody>
              <a:bodyPr>
                <a:prstTxWarp prst="textNoShape">
                  <a:avLst/>
                </a:prstTxWarp>
              </a:bodyPr>
              <a:lstStyle/>
              <a:p>
                <a:endParaRPr lang="es-ES_tradnl"/>
              </a:p>
            </p:txBody>
          </p:sp>
          <p:sp>
            <p:nvSpPr>
              <p:cNvPr id="306710" name="Freeform 534"/>
              <p:cNvSpPr>
                <a:spLocks/>
              </p:cNvSpPr>
              <p:nvPr/>
            </p:nvSpPr>
            <p:spPr bwMode="auto">
              <a:xfrm>
                <a:off x="2139" y="2605"/>
                <a:ext cx="59" cy="60"/>
              </a:xfrm>
              <a:custGeom>
                <a:avLst/>
                <a:gdLst/>
                <a:ahLst/>
                <a:cxnLst>
                  <a:cxn ang="0">
                    <a:pos x="26" y="15"/>
                  </a:cxn>
                  <a:cxn ang="0">
                    <a:pos x="26" y="10"/>
                  </a:cxn>
                  <a:cxn ang="0">
                    <a:pos x="23" y="7"/>
                  </a:cxn>
                  <a:cxn ang="0">
                    <a:pos x="21" y="5"/>
                  </a:cxn>
                  <a:cxn ang="0">
                    <a:pos x="19" y="3"/>
                  </a:cxn>
                  <a:cxn ang="0">
                    <a:pos x="16" y="0"/>
                  </a:cxn>
                  <a:cxn ang="0">
                    <a:pos x="12" y="0"/>
                  </a:cxn>
                  <a:cxn ang="0">
                    <a:pos x="9" y="0"/>
                  </a:cxn>
                  <a:cxn ang="0">
                    <a:pos x="7" y="3"/>
                  </a:cxn>
                  <a:cxn ang="0">
                    <a:pos x="2" y="5"/>
                  </a:cxn>
                  <a:cxn ang="0">
                    <a:pos x="2" y="7"/>
                  </a:cxn>
                  <a:cxn ang="0">
                    <a:pos x="0" y="10"/>
                  </a:cxn>
                  <a:cxn ang="0">
                    <a:pos x="0" y="15"/>
                  </a:cxn>
                  <a:cxn ang="0">
                    <a:pos x="0" y="17"/>
                  </a:cxn>
                  <a:cxn ang="0">
                    <a:pos x="2" y="22"/>
                  </a:cxn>
                  <a:cxn ang="0">
                    <a:pos x="2" y="24"/>
                  </a:cxn>
                  <a:cxn ang="0">
                    <a:pos x="7" y="26"/>
                  </a:cxn>
                  <a:cxn ang="0">
                    <a:pos x="9" y="26"/>
                  </a:cxn>
                  <a:cxn ang="0">
                    <a:pos x="12" y="26"/>
                  </a:cxn>
                  <a:cxn ang="0">
                    <a:pos x="16" y="26"/>
                  </a:cxn>
                  <a:cxn ang="0">
                    <a:pos x="19" y="26"/>
                  </a:cxn>
                  <a:cxn ang="0">
                    <a:pos x="21" y="24"/>
                  </a:cxn>
                  <a:cxn ang="0">
                    <a:pos x="23" y="22"/>
                  </a:cxn>
                  <a:cxn ang="0">
                    <a:pos x="26" y="17"/>
                  </a:cxn>
                  <a:cxn ang="0">
                    <a:pos x="26" y="15"/>
                  </a:cxn>
                </a:cxnLst>
                <a:rect l="0" t="0" r="r" b="b"/>
                <a:pathLst>
                  <a:path w="26" h="26">
                    <a:moveTo>
                      <a:pt x="26" y="15"/>
                    </a:moveTo>
                    <a:lnTo>
                      <a:pt x="26" y="10"/>
                    </a:lnTo>
                    <a:lnTo>
                      <a:pt x="23" y="7"/>
                    </a:lnTo>
                    <a:lnTo>
                      <a:pt x="21" y="5"/>
                    </a:lnTo>
                    <a:lnTo>
                      <a:pt x="19" y="3"/>
                    </a:lnTo>
                    <a:lnTo>
                      <a:pt x="16" y="0"/>
                    </a:lnTo>
                    <a:lnTo>
                      <a:pt x="12" y="0"/>
                    </a:lnTo>
                    <a:lnTo>
                      <a:pt x="9" y="0"/>
                    </a:lnTo>
                    <a:lnTo>
                      <a:pt x="7" y="3"/>
                    </a:lnTo>
                    <a:lnTo>
                      <a:pt x="2" y="5"/>
                    </a:lnTo>
                    <a:lnTo>
                      <a:pt x="2" y="7"/>
                    </a:lnTo>
                    <a:lnTo>
                      <a:pt x="0" y="10"/>
                    </a:lnTo>
                    <a:lnTo>
                      <a:pt x="0" y="15"/>
                    </a:lnTo>
                    <a:lnTo>
                      <a:pt x="0" y="17"/>
                    </a:lnTo>
                    <a:lnTo>
                      <a:pt x="2" y="22"/>
                    </a:lnTo>
                    <a:lnTo>
                      <a:pt x="2" y="24"/>
                    </a:lnTo>
                    <a:lnTo>
                      <a:pt x="7" y="26"/>
                    </a:lnTo>
                    <a:lnTo>
                      <a:pt x="9" y="26"/>
                    </a:lnTo>
                    <a:lnTo>
                      <a:pt x="12" y="26"/>
                    </a:lnTo>
                    <a:lnTo>
                      <a:pt x="16" y="26"/>
                    </a:lnTo>
                    <a:lnTo>
                      <a:pt x="19" y="26"/>
                    </a:lnTo>
                    <a:lnTo>
                      <a:pt x="21" y="24"/>
                    </a:lnTo>
                    <a:lnTo>
                      <a:pt x="23" y="22"/>
                    </a:lnTo>
                    <a:lnTo>
                      <a:pt x="26" y="17"/>
                    </a:lnTo>
                    <a:lnTo>
                      <a:pt x="26" y="15"/>
                    </a:lnTo>
                    <a:close/>
                  </a:path>
                </a:pathLst>
              </a:custGeom>
              <a:solidFill>
                <a:srgbClr val="33CCCC"/>
              </a:solidFill>
              <a:ln w="9525">
                <a:noFill/>
                <a:round/>
                <a:headEnd/>
                <a:tailEnd/>
              </a:ln>
            </p:spPr>
            <p:txBody>
              <a:bodyPr>
                <a:prstTxWarp prst="textNoShape">
                  <a:avLst/>
                </a:prstTxWarp>
              </a:bodyPr>
              <a:lstStyle/>
              <a:p>
                <a:endParaRPr lang="es-ES_tradnl"/>
              </a:p>
            </p:txBody>
          </p:sp>
          <p:sp>
            <p:nvSpPr>
              <p:cNvPr id="306711" name="Freeform 535"/>
              <p:cNvSpPr>
                <a:spLocks/>
              </p:cNvSpPr>
              <p:nvPr/>
            </p:nvSpPr>
            <p:spPr bwMode="auto">
              <a:xfrm>
                <a:off x="1994" y="2617"/>
                <a:ext cx="59" cy="60"/>
              </a:xfrm>
              <a:custGeom>
                <a:avLst/>
                <a:gdLst/>
                <a:ahLst/>
                <a:cxnLst>
                  <a:cxn ang="0">
                    <a:pos x="26" y="14"/>
                  </a:cxn>
                  <a:cxn ang="0">
                    <a:pos x="26" y="10"/>
                  </a:cxn>
                  <a:cxn ang="0">
                    <a:pos x="24" y="7"/>
                  </a:cxn>
                  <a:cxn ang="0">
                    <a:pos x="21" y="5"/>
                  </a:cxn>
                  <a:cxn ang="0">
                    <a:pos x="19" y="2"/>
                  </a:cxn>
                  <a:cxn ang="0">
                    <a:pos x="16" y="0"/>
                  </a:cxn>
                  <a:cxn ang="0">
                    <a:pos x="12" y="0"/>
                  </a:cxn>
                  <a:cxn ang="0">
                    <a:pos x="9" y="0"/>
                  </a:cxn>
                  <a:cxn ang="0">
                    <a:pos x="7" y="2"/>
                  </a:cxn>
                  <a:cxn ang="0">
                    <a:pos x="2" y="5"/>
                  </a:cxn>
                  <a:cxn ang="0">
                    <a:pos x="2" y="7"/>
                  </a:cxn>
                  <a:cxn ang="0">
                    <a:pos x="0" y="10"/>
                  </a:cxn>
                  <a:cxn ang="0">
                    <a:pos x="0" y="14"/>
                  </a:cxn>
                  <a:cxn ang="0">
                    <a:pos x="0" y="17"/>
                  </a:cxn>
                  <a:cxn ang="0">
                    <a:pos x="2" y="21"/>
                  </a:cxn>
                  <a:cxn ang="0">
                    <a:pos x="2" y="24"/>
                  </a:cxn>
                  <a:cxn ang="0">
                    <a:pos x="7" y="26"/>
                  </a:cxn>
                  <a:cxn ang="0">
                    <a:pos x="9" y="26"/>
                  </a:cxn>
                  <a:cxn ang="0">
                    <a:pos x="12" y="26"/>
                  </a:cxn>
                  <a:cxn ang="0">
                    <a:pos x="16" y="26"/>
                  </a:cxn>
                  <a:cxn ang="0">
                    <a:pos x="19" y="26"/>
                  </a:cxn>
                  <a:cxn ang="0">
                    <a:pos x="21" y="24"/>
                  </a:cxn>
                  <a:cxn ang="0">
                    <a:pos x="24" y="21"/>
                  </a:cxn>
                  <a:cxn ang="0">
                    <a:pos x="26" y="17"/>
                  </a:cxn>
                  <a:cxn ang="0">
                    <a:pos x="26" y="14"/>
                  </a:cxn>
                </a:cxnLst>
                <a:rect l="0" t="0" r="r" b="b"/>
                <a:pathLst>
                  <a:path w="26" h="26">
                    <a:moveTo>
                      <a:pt x="26" y="14"/>
                    </a:moveTo>
                    <a:lnTo>
                      <a:pt x="26" y="10"/>
                    </a:lnTo>
                    <a:lnTo>
                      <a:pt x="24" y="7"/>
                    </a:lnTo>
                    <a:lnTo>
                      <a:pt x="21" y="5"/>
                    </a:lnTo>
                    <a:lnTo>
                      <a:pt x="19" y="2"/>
                    </a:lnTo>
                    <a:lnTo>
                      <a:pt x="16" y="0"/>
                    </a:lnTo>
                    <a:lnTo>
                      <a:pt x="12" y="0"/>
                    </a:lnTo>
                    <a:lnTo>
                      <a:pt x="9" y="0"/>
                    </a:lnTo>
                    <a:lnTo>
                      <a:pt x="7" y="2"/>
                    </a:lnTo>
                    <a:lnTo>
                      <a:pt x="2" y="5"/>
                    </a:lnTo>
                    <a:lnTo>
                      <a:pt x="2" y="7"/>
                    </a:lnTo>
                    <a:lnTo>
                      <a:pt x="0" y="10"/>
                    </a:lnTo>
                    <a:lnTo>
                      <a:pt x="0" y="14"/>
                    </a:lnTo>
                    <a:lnTo>
                      <a:pt x="0" y="17"/>
                    </a:lnTo>
                    <a:lnTo>
                      <a:pt x="2" y="21"/>
                    </a:lnTo>
                    <a:lnTo>
                      <a:pt x="2" y="24"/>
                    </a:lnTo>
                    <a:lnTo>
                      <a:pt x="7" y="26"/>
                    </a:lnTo>
                    <a:lnTo>
                      <a:pt x="9" y="26"/>
                    </a:lnTo>
                    <a:lnTo>
                      <a:pt x="12" y="26"/>
                    </a:lnTo>
                    <a:lnTo>
                      <a:pt x="16" y="26"/>
                    </a:lnTo>
                    <a:lnTo>
                      <a:pt x="19" y="26"/>
                    </a:lnTo>
                    <a:lnTo>
                      <a:pt x="21" y="24"/>
                    </a:lnTo>
                    <a:lnTo>
                      <a:pt x="24" y="21"/>
                    </a:lnTo>
                    <a:lnTo>
                      <a:pt x="26" y="17"/>
                    </a:lnTo>
                    <a:lnTo>
                      <a:pt x="26" y="14"/>
                    </a:lnTo>
                  </a:path>
                </a:pathLst>
              </a:custGeom>
              <a:noFill/>
              <a:ln w="19050" cap="flat">
                <a:solidFill>
                  <a:srgbClr val="33CCCC"/>
                </a:solidFill>
                <a:prstDash val="solid"/>
                <a:miter lim="800000"/>
                <a:headEnd/>
                <a:tailEnd/>
              </a:ln>
            </p:spPr>
            <p:txBody>
              <a:bodyPr>
                <a:prstTxWarp prst="textNoShape">
                  <a:avLst/>
                </a:prstTxWarp>
              </a:bodyPr>
              <a:lstStyle/>
              <a:p>
                <a:endParaRPr lang="es-ES_tradnl"/>
              </a:p>
            </p:txBody>
          </p:sp>
          <p:sp>
            <p:nvSpPr>
              <p:cNvPr id="306712" name="Freeform 536"/>
              <p:cNvSpPr>
                <a:spLocks/>
              </p:cNvSpPr>
              <p:nvPr/>
            </p:nvSpPr>
            <p:spPr bwMode="auto">
              <a:xfrm>
                <a:off x="2281" y="2580"/>
                <a:ext cx="59" cy="60"/>
              </a:xfrm>
              <a:custGeom>
                <a:avLst/>
                <a:gdLst/>
                <a:ahLst/>
                <a:cxnLst>
                  <a:cxn ang="0">
                    <a:pos x="26" y="14"/>
                  </a:cxn>
                  <a:cxn ang="0">
                    <a:pos x="26" y="9"/>
                  </a:cxn>
                  <a:cxn ang="0">
                    <a:pos x="24" y="7"/>
                  </a:cxn>
                  <a:cxn ang="0">
                    <a:pos x="22" y="4"/>
                  </a:cxn>
                  <a:cxn ang="0">
                    <a:pos x="19" y="2"/>
                  </a:cxn>
                  <a:cxn ang="0">
                    <a:pos x="17" y="0"/>
                  </a:cxn>
                  <a:cxn ang="0">
                    <a:pos x="12" y="0"/>
                  </a:cxn>
                  <a:cxn ang="0">
                    <a:pos x="10" y="0"/>
                  </a:cxn>
                  <a:cxn ang="0">
                    <a:pos x="8" y="2"/>
                  </a:cxn>
                  <a:cxn ang="0">
                    <a:pos x="3" y="4"/>
                  </a:cxn>
                  <a:cxn ang="0">
                    <a:pos x="0" y="7"/>
                  </a:cxn>
                  <a:cxn ang="0">
                    <a:pos x="0" y="9"/>
                  </a:cxn>
                  <a:cxn ang="0">
                    <a:pos x="0" y="14"/>
                  </a:cxn>
                  <a:cxn ang="0">
                    <a:pos x="0" y="16"/>
                  </a:cxn>
                  <a:cxn ang="0">
                    <a:pos x="0" y="21"/>
                  </a:cxn>
                  <a:cxn ang="0">
                    <a:pos x="3" y="23"/>
                  </a:cxn>
                  <a:cxn ang="0">
                    <a:pos x="8"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4"/>
                    </a:lnTo>
                    <a:lnTo>
                      <a:pt x="19" y="2"/>
                    </a:lnTo>
                    <a:lnTo>
                      <a:pt x="17" y="0"/>
                    </a:lnTo>
                    <a:lnTo>
                      <a:pt x="12" y="0"/>
                    </a:lnTo>
                    <a:lnTo>
                      <a:pt x="10" y="0"/>
                    </a:lnTo>
                    <a:lnTo>
                      <a:pt x="8" y="2"/>
                    </a:lnTo>
                    <a:lnTo>
                      <a:pt x="3" y="4"/>
                    </a:lnTo>
                    <a:lnTo>
                      <a:pt x="0" y="7"/>
                    </a:lnTo>
                    <a:lnTo>
                      <a:pt x="0" y="9"/>
                    </a:lnTo>
                    <a:lnTo>
                      <a:pt x="0" y="14"/>
                    </a:lnTo>
                    <a:lnTo>
                      <a:pt x="0" y="16"/>
                    </a:lnTo>
                    <a:lnTo>
                      <a:pt x="0" y="21"/>
                    </a:lnTo>
                    <a:lnTo>
                      <a:pt x="3" y="23"/>
                    </a:lnTo>
                    <a:lnTo>
                      <a:pt x="8" y="26"/>
                    </a:lnTo>
                    <a:lnTo>
                      <a:pt x="10" y="26"/>
                    </a:lnTo>
                    <a:lnTo>
                      <a:pt x="12" y="26"/>
                    </a:lnTo>
                    <a:lnTo>
                      <a:pt x="17" y="26"/>
                    </a:lnTo>
                    <a:lnTo>
                      <a:pt x="19" y="26"/>
                    </a:lnTo>
                    <a:lnTo>
                      <a:pt x="22" y="23"/>
                    </a:lnTo>
                    <a:lnTo>
                      <a:pt x="24" y="21"/>
                    </a:lnTo>
                    <a:lnTo>
                      <a:pt x="26" y="16"/>
                    </a:lnTo>
                    <a:lnTo>
                      <a:pt x="26" y="14"/>
                    </a:lnTo>
                    <a:close/>
                  </a:path>
                </a:pathLst>
              </a:custGeom>
              <a:solidFill>
                <a:srgbClr val="33CCCC"/>
              </a:solidFill>
              <a:ln w="9525">
                <a:noFill/>
                <a:round/>
                <a:headEnd/>
                <a:tailEnd/>
              </a:ln>
            </p:spPr>
            <p:txBody>
              <a:bodyPr>
                <a:prstTxWarp prst="textNoShape">
                  <a:avLst/>
                </a:prstTxWarp>
              </a:bodyPr>
              <a:lstStyle/>
              <a:p>
                <a:endParaRPr lang="es-ES_tradnl"/>
              </a:p>
            </p:txBody>
          </p:sp>
          <p:sp>
            <p:nvSpPr>
              <p:cNvPr id="306713" name="Freeform 537"/>
              <p:cNvSpPr>
                <a:spLocks/>
              </p:cNvSpPr>
              <p:nvPr/>
            </p:nvSpPr>
            <p:spPr bwMode="auto">
              <a:xfrm>
                <a:off x="2139" y="2605"/>
                <a:ext cx="59" cy="60"/>
              </a:xfrm>
              <a:custGeom>
                <a:avLst/>
                <a:gdLst/>
                <a:ahLst/>
                <a:cxnLst>
                  <a:cxn ang="0">
                    <a:pos x="26" y="15"/>
                  </a:cxn>
                  <a:cxn ang="0">
                    <a:pos x="26" y="10"/>
                  </a:cxn>
                  <a:cxn ang="0">
                    <a:pos x="23" y="7"/>
                  </a:cxn>
                  <a:cxn ang="0">
                    <a:pos x="21" y="5"/>
                  </a:cxn>
                  <a:cxn ang="0">
                    <a:pos x="19" y="3"/>
                  </a:cxn>
                  <a:cxn ang="0">
                    <a:pos x="16" y="0"/>
                  </a:cxn>
                  <a:cxn ang="0">
                    <a:pos x="12" y="0"/>
                  </a:cxn>
                  <a:cxn ang="0">
                    <a:pos x="9" y="0"/>
                  </a:cxn>
                  <a:cxn ang="0">
                    <a:pos x="7" y="3"/>
                  </a:cxn>
                  <a:cxn ang="0">
                    <a:pos x="2" y="5"/>
                  </a:cxn>
                  <a:cxn ang="0">
                    <a:pos x="2" y="7"/>
                  </a:cxn>
                  <a:cxn ang="0">
                    <a:pos x="0" y="10"/>
                  </a:cxn>
                  <a:cxn ang="0">
                    <a:pos x="0" y="15"/>
                  </a:cxn>
                  <a:cxn ang="0">
                    <a:pos x="0" y="17"/>
                  </a:cxn>
                  <a:cxn ang="0">
                    <a:pos x="2" y="22"/>
                  </a:cxn>
                  <a:cxn ang="0">
                    <a:pos x="2" y="24"/>
                  </a:cxn>
                  <a:cxn ang="0">
                    <a:pos x="7" y="26"/>
                  </a:cxn>
                  <a:cxn ang="0">
                    <a:pos x="9" y="26"/>
                  </a:cxn>
                  <a:cxn ang="0">
                    <a:pos x="12" y="26"/>
                  </a:cxn>
                  <a:cxn ang="0">
                    <a:pos x="16" y="26"/>
                  </a:cxn>
                  <a:cxn ang="0">
                    <a:pos x="19" y="26"/>
                  </a:cxn>
                  <a:cxn ang="0">
                    <a:pos x="21" y="24"/>
                  </a:cxn>
                  <a:cxn ang="0">
                    <a:pos x="23" y="22"/>
                  </a:cxn>
                  <a:cxn ang="0">
                    <a:pos x="26" y="17"/>
                  </a:cxn>
                  <a:cxn ang="0">
                    <a:pos x="26" y="15"/>
                  </a:cxn>
                </a:cxnLst>
                <a:rect l="0" t="0" r="r" b="b"/>
                <a:pathLst>
                  <a:path w="26" h="26">
                    <a:moveTo>
                      <a:pt x="26" y="15"/>
                    </a:moveTo>
                    <a:lnTo>
                      <a:pt x="26" y="10"/>
                    </a:lnTo>
                    <a:lnTo>
                      <a:pt x="23" y="7"/>
                    </a:lnTo>
                    <a:lnTo>
                      <a:pt x="21" y="5"/>
                    </a:lnTo>
                    <a:lnTo>
                      <a:pt x="19" y="3"/>
                    </a:lnTo>
                    <a:lnTo>
                      <a:pt x="16" y="0"/>
                    </a:lnTo>
                    <a:lnTo>
                      <a:pt x="12" y="0"/>
                    </a:lnTo>
                    <a:lnTo>
                      <a:pt x="9" y="0"/>
                    </a:lnTo>
                    <a:lnTo>
                      <a:pt x="7" y="3"/>
                    </a:lnTo>
                    <a:lnTo>
                      <a:pt x="2" y="5"/>
                    </a:lnTo>
                    <a:lnTo>
                      <a:pt x="2" y="7"/>
                    </a:lnTo>
                    <a:lnTo>
                      <a:pt x="0" y="10"/>
                    </a:lnTo>
                    <a:lnTo>
                      <a:pt x="0" y="15"/>
                    </a:lnTo>
                    <a:lnTo>
                      <a:pt x="0" y="17"/>
                    </a:lnTo>
                    <a:lnTo>
                      <a:pt x="2" y="22"/>
                    </a:lnTo>
                    <a:lnTo>
                      <a:pt x="2" y="24"/>
                    </a:lnTo>
                    <a:lnTo>
                      <a:pt x="7" y="26"/>
                    </a:lnTo>
                    <a:lnTo>
                      <a:pt x="9" y="26"/>
                    </a:lnTo>
                    <a:lnTo>
                      <a:pt x="12" y="26"/>
                    </a:lnTo>
                    <a:lnTo>
                      <a:pt x="16" y="26"/>
                    </a:lnTo>
                    <a:lnTo>
                      <a:pt x="19" y="26"/>
                    </a:lnTo>
                    <a:lnTo>
                      <a:pt x="21" y="24"/>
                    </a:lnTo>
                    <a:lnTo>
                      <a:pt x="23" y="22"/>
                    </a:lnTo>
                    <a:lnTo>
                      <a:pt x="26" y="17"/>
                    </a:lnTo>
                    <a:lnTo>
                      <a:pt x="26" y="15"/>
                    </a:lnTo>
                  </a:path>
                </a:pathLst>
              </a:custGeom>
              <a:noFill/>
              <a:ln w="19050" cap="flat">
                <a:solidFill>
                  <a:srgbClr val="33CCCC"/>
                </a:solidFill>
                <a:prstDash val="solid"/>
                <a:miter lim="800000"/>
                <a:headEnd/>
                <a:tailEnd/>
              </a:ln>
            </p:spPr>
            <p:txBody>
              <a:bodyPr>
                <a:prstTxWarp prst="textNoShape">
                  <a:avLst/>
                </a:prstTxWarp>
              </a:bodyPr>
              <a:lstStyle/>
              <a:p>
                <a:endParaRPr lang="es-ES_tradnl"/>
              </a:p>
            </p:txBody>
          </p:sp>
          <p:sp>
            <p:nvSpPr>
              <p:cNvPr id="306714" name="Freeform 538"/>
              <p:cNvSpPr>
                <a:spLocks/>
              </p:cNvSpPr>
              <p:nvPr/>
            </p:nvSpPr>
            <p:spPr bwMode="auto">
              <a:xfrm>
                <a:off x="2426" y="2580"/>
                <a:ext cx="59" cy="60"/>
              </a:xfrm>
              <a:custGeom>
                <a:avLst/>
                <a:gdLst/>
                <a:ahLst/>
                <a:cxnLst>
                  <a:cxn ang="0">
                    <a:pos x="26" y="11"/>
                  </a:cxn>
                  <a:cxn ang="0">
                    <a:pos x="26" y="9"/>
                  </a:cxn>
                  <a:cxn ang="0">
                    <a:pos x="24" y="7"/>
                  </a:cxn>
                  <a:cxn ang="0">
                    <a:pos x="22" y="2"/>
                  </a:cxn>
                  <a:cxn ang="0">
                    <a:pos x="19" y="2"/>
                  </a:cxn>
                  <a:cxn ang="0">
                    <a:pos x="17" y="0"/>
                  </a:cxn>
                  <a:cxn ang="0">
                    <a:pos x="12" y="0"/>
                  </a:cxn>
                  <a:cxn ang="0">
                    <a:pos x="10" y="0"/>
                  </a:cxn>
                  <a:cxn ang="0">
                    <a:pos x="7" y="2"/>
                  </a:cxn>
                  <a:cxn ang="0">
                    <a:pos x="3" y="2"/>
                  </a:cxn>
                  <a:cxn ang="0">
                    <a:pos x="0" y="7"/>
                  </a:cxn>
                  <a:cxn ang="0">
                    <a:pos x="0" y="9"/>
                  </a:cxn>
                  <a:cxn ang="0">
                    <a:pos x="0" y="11"/>
                  </a:cxn>
                  <a:cxn ang="0">
                    <a:pos x="0" y="16"/>
                  </a:cxn>
                  <a:cxn ang="0">
                    <a:pos x="0" y="18"/>
                  </a:cxn>
                  <a:cxn ang="0">
                    <a:pos x="3" y="21"/>
                  </a:cxn>
                  <a:cxn ang="0">
                    <a:pos x="7" y="23"/>
                  </a:cxn>
                  <a:cxn ang="0">
                    <a:pos x="10" y="26"/>
                  </a:cxn>
                  <a:cxn ang="0">
                    <a:pos x="12" y="26"/>
                  </a:cxn>
                  <a:cxn ang="0">
                    <a:pos x="17" y="26"/>
                  </a:cxn>
                  <a:cxn ang="0">
                    <a:pos x="19" y="23"/>
                  </a:cxn>
                  <a:cxn ang="0">
                    <a:pos x="22" y="21"/>
                  </a:cxn>
                  <a:cxn ang="0">
                    <a:pos x="24" y="18"/>
                  </a:cxn>
                  <a:cxn ang="0">
                    <a:pos x="26" y="16"/>
                  </a:cxn>
                  <a:cxn ang="0">
                    <a:pos x="26" y="11"/>
                  </a:cxn>
                </a:cxnLst>
                <a:rect l="0" t="0" r="r" b="b"/>
                <a:pathLst>
                  <a:path w="26" h="26">
                    <a:moveTo>
                      <a:pt x="26" y="11"/>
                    </a:moveTo>
                    <a:lnTo>
                      <a:pt x="26" y="9"/>
                    </a:lnTo>
                    <a:lnTo>
                      <a:pt x="24" y="7"/>
                    </a:lnTo>
                    <a:lnTo>
                      <a:pt x="22" y="2"/>
                    </a:lnTo>
                    <a:lnTo>
                      <a:pt x="19" y="2"/>
                    </a:lnTo>
                    <a:lnTo>
                      <a:pt x="17" y="0"/>
                    </a:lnTo>
                    <a:lnTo>
                      <a:pt x="12" y="0"/>
                    </a:lnTo>
                    <a:lnTo>
                      <a:pt x="10" y="0"/>
                    </a:lnTo>
                    <a:lnTo>
                      <a:pt x="7" y="2"/>
                    </a:lnTo>
                    <a:lnTo>
                      <a:pt x="3" y="2"/>
                    </a:lnTo>
                    <a:lnTo>
                      <a:pt x="0" y="7"/>
                    </a:lnTo>
                    <a:lnTo>
                      <a:pt x="0" y="9"/>
                    </a:lnTo>
                    <a:lnTo>
                      <a:pt x="0" y="11"/>
                    </a:lnTo>
                    <a:lnTo>
                      <a:pt x="0" y="16"/>
                    </a:lnTo>
                    <a:lnTo>
                      <a:pt x="0" y="18"/>
                    </a:lnTo>
                    <a:lnTo>
                      <a:pt x="3" y="21"/>
                    </a:lnTo>
                    <a:lnTo>
                      <a:pt x="7" y="23"/>
                    </a:lnTo>
                    <a:lnTo>
                      <a:pt x="10" y="26"/>
                    </a:lnTo>
                    <a:lnTo>
                      <a:pt x="12" y="26"/>
                    </a:lnTo>
                    <a:lnTo>
                      <a:pt x="17" y="26"/>
                    </a:lnTo>
                    <a:lnTo>
                      <a:pt x="19" y="23"/>
                    </a:lnTo>
                    <a:lnTo>
                      <a:pt x="22" y="21"/>
                    </a:lnTo>
                    <a:lnTo>
                      <a:pt x="24" y="18"/>
                    </a:lnTo>
                    <a:lnTo>
                      <a:pt x="26" y="16"/>
                    </a:lnTo>
                    <a:lnTo>
                      <a:pt x="26" y="11"/>
                    </a:lnTo>
                    <a:close/>
                  </a:path>
                </a:pathLst>
              </a:custGeom>
              <a:solidFill>
                <a:srgbClr val="33CCCC"/>
              </a:solidFill>
              <a:ln w="9525">
                <a:noFill/>
                <a:round/>
                <a:headEnd/>
                <a:tailEnd/>
              </a:ln>
            </p:spPr>
            <p:txBody>
              <a:bodyPr>
                <a:prstTxWarp prst="textNoShape">
                  <a:avLst/>
                </a:prstTxWarp>
              </a:bodyPr>
              <a:lstStyle/>
              <a:p>
                <a:endParaRPr lang="es-ES_tradnl"/>
              </a:p>
            </p:txBody>
          </p:sp>
          <p:sp>
            <p:nvSpPr>
              <p:cNvPr id="306715" name="Freeform 539"/>
              <p:cNvSpPr>
                <a:spLocks/>
              </p:cNvSpPr>
              <p:nvPr/>
            </p:nvSpPr>
            <p:spPr bwMode="auto">
              <a:xfrm>
                <a:off x="2281" y="2580"/>
                <a:ext cx="59" cy="60"/>
              </a:xfrm>
              <a:custGeom>
                <a:avLst/>
                <a:gdLst/>
                <a:ahLst/>
                <a:cxnLst>
                  <a:cxn ang="0">
                    <a:pos x="26" y="14"/>
                  </a:cxn>
                  <a:cxn ang="0">
                    <a:pos x="26" y="9"/>
                  </a:cxn>
                  <a:cxn ang="0">
                    <a:pos x="24" y="7"/>
                  </a:cxn>
                  <a:cxn ang="0">
                    <a:pos x="22" y="4"/>
                  </a:cxn>
                  <a:cxn ang="0">
                    <a:pos x="19" y="2"/>
                  </a:cxn>
                  <a:cxn ang="0">
                    <a:pos x="17" y="0"/>
                  </a:cxn>
                  <a:cxn ang="0">
                    <a:pos x="12" y="0"/>
                  </a:cxn>
                  <a:cxn ang="0">
                    <a:pos x="10" y="0"/>
                  </a:cxn>
                  <a:cxn ang="0">
                    <a:pos x="8" y="2"/>
                  </a:cxn>
                  <a:cxn ang="0">
                    <a:pos x="3" y="4"/>
                  </a:cxn>
                  <a:cxn ang="0">
                    <a:pos x="0" y="7"/>
                  </a:cxn>
                  <a:cxn ang="0">
                    <a:pos x="0" y="9"/>
                  </a:cxn>
                  <a:cxn ang="0">
                    <a:pos x="0" y="14"/>
                  </a:cxn>
                  <a:cxn ang="0">
                    <a:pos x="0" y="16"/>
                  </a:cxn>
                  <a:cxn ang="0">
                    <a:pos x="0" y="21"/>
                  </a:cxn>
                  <a:cxn ang="0">
                    <a:pos x="3" y="23"/>
                  </a:cxn>
                  <a:cxn ang="0">
                    <a:pos x="8"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4"/>
                    </a:lnTo>
                    <a:lnTo>
                      <a:pt x="19" y="2"/>
                    </a:lnTo>
                    <a:lnTo>
                      <a:pt x="17" y="0"/>
                    </a:lnTo>
                    <a:lnTo>
                      <a:pt x="12" y="0"/>
                    </a:lnTo>
                    <a:lnTo>
                      <a:pt x="10" y="0"/>
                    </a:lnTo>
                    <a:lnTo>
                      <a:pt x="8" y="2"/>
                    </a:lnTo>
                    <a:lnTo>
                      <a:pt x="3" y="4"/>
                    </a:lnTo>
                    <a:lnTo>
                      <a:pt x="0" y="7"/>
                    </a:lnTo>
                    <a:lnTo>
                      <a:pt x="0" y="9"/>
                    </a:lnTo>
                    <a:lnTo>
                      <a:pt x="0" y="14"/>
                    </a:lnTo>
                    <a:lnTo>
                      <a:pt x="0" y="16"/>
                    </a:lnTo>
                    <a:lnTo>
                      <a:pt x="0" y="21"/>
                    </a:lnTo>
                    <a:lnTo>
                      <a:pt x="3" y="23"/>
                    </a:lnTo>
                    <a:lnTo>
                      <a:pt x="8" y="26"/>
                    </a:lnTo>
                    <a:lnTo>
                      <a:pt x="10" y="26"/>
                    </a:lnTo>
                    <a:lnTo>
                      <a:pt x="12" y="26"/>
                    </a:lnTo>
                    <a:lnTo>
                      <a:pt x="17" y="26"/>
                    </a:lnTo>
                    <a:lnTo>
                      <a:pt x="19" y="26"/>
                    </a:lnTo>
                    <a:lnTo>
                      <a:pt x="22" y="23"/>
                    </a:lnTo>
                    <a:lnTo>
                      <a:pt x="24" y="21"/>
                    </a:lnTo>
                    <a:lnTo>
                      <a:pt x="26" y="16"/>
                    </a:lnTo>
                    <a:lnTo>
                      <a:pt x="26" y="14"/>
                    </a:lnTo>
                  </a:path>
                </a:pathLst>
              </a:custGeom>
              <a:noFill/>
              <a:ln w="19050" cap="flat">
                <a:solidFill>
                  <a:srgbClr val="33CCCC"/>
                </a:solidFill>
                <a:prstDash val="solid"/>
                <a:miter lim="800000"/>
                <a:headEnd/>
                <a:tailEnd/>
              </a:ln>
            </p:spPr>
            <p:txBody>
              <a:bodyPr>
                <a:prstTxWarp prst="textNoShape">
                  <a:avLst/>
                </a:prstTxWarp>
              </a:bodyPr>
              <a:lstStyle/>
              <a:p>
                <a:endParaRPr lang="es-ES_tradnl"/>
              </a:p>
            </p:txBody>
          </p:sp>
          <p:sp>
            <p:nvSpPr>
              <p:cNvPr id="306716" name="Freeform 540"/>
              <p:cNvSpPr>
                <a:spLocks/>
              </p:cNvSpPr>
              <p:nvPr/>
            </p:nvSpPr>
            <p:spPr bwMode="auto">
              <a:xfrm>
                <a:off x="2571" y="2561"/>
                <a:ext cx="59" cy="60"/>
              </a:xfrm>
              <a:custGeom>
                <a:avLst/>
                <a:gdLst/>
                <a:ahLst/>
                <a:cxnLst>
                  <a:cxn ang="0">
                    <a:pos x="26" y="12"/>
                  </a:cxn>
                  <a:cxn ang="0">
                    <a:pos x="26" y="10"/>
                  </a:cxn>
                  <a:cxn ang="0">
                    <a:pos x="24" y="5"/>
                  </a:cxn>
                  <a:cxn ang="0">
                    <a:pos x="21" y="3"/>
                  </a:cxn>
                  <a:cxn ang="0">
                    <a:pos x="19" y="0"/>
                  </a:cxn>
                  <a:cxn ang="0">
                    <a:pos x="17" y="0"/>
                  </a:cxn>
                  <a:cxn ang="0">
                    <a:pos x="12" y="0"/>
                  </a:cxn>
                  <a:cxn ang="0">
                    <a:pos x="10" y="0"/>
                  </a:cxn>
                  <a:cxn ang="0">
                    <a:pos x="7" y="0"/>
                  </a:cxn>
                  <a:cxn ang="0">
                    <a:pos x="2" y="3"/>
                  </a:cxn>
                  <a:cxn ang="0">
                    <a:pos x="0" y="5"/>
                  </a:cxn>
                  <a:cxn ang="0">
                    <a:pos x="0" y="10"/>
                  </a:cxn>
                  <a:cxn ang="0">
                    <a:pos x="0" y="12"/>
                  </a:cxn>
                  <a:cxn ang="0">
                    <a:pos x="0" y="17"/>
                  </a:cxn>
                  <a:cxn ang="0">
                    <a:pos x="0" y="19"/>
                  </a:cxn>
                  <a:cxn ang="0">
                    <a:pos x="2" y="22"/>
                  </a:cxn>
                  <a:cxn ang="0">
                    <a:pos x="7" y="24"/>
                  </a:cxn>
                  <a:cxn ang="0">
                    <a:pos x="10" y="26"/>
                  </a:cxn>
                  <a:cxn ang="0">
                    <a:pos x="12" y="26"/>
                  </a:cxn>
                  <a:cxn ang="0">
                    <a:pos x="17" y="26"/>
                  </a:cxn>
                  <a:cxn ang="0">
                    <a:pos x="19" y="24"/>
                  </a:cxn>
                  <a:cxn ang="0">
                    <a:pos x="21" y="22"/>
                  </a:cxn>
                  <a:cxn ang="0">
                    <a:pos x="24" y="19"/>
                  </a:cxn>
                  <a:cxn ang="0">
                    <a:pos x="26" y="17"/>
                  </a:cxn>
                  <a:cxn ang="0">
                    <a:pos x="26" y="12"/>
                  </a:cxn>
                </a:cxnLst>
                <a:rect l="0" t="0" r="r" b="b"/>
                <a:pathLst>
                  <a:path w="26" h="26">
                    <a:moveTo>
                      <a:pt x="26" y="12"/>
                    </a:moveTo>
                    <a:lnTo>
                      <a:pt x="26" y="10"/>
                    </a:lnTo>
                    <a:lnTo>
                      <a:pt x="24" y="5"/>
                    </a:lnTo>
                    <a:lnTo>
                      <a:pt x="21" y="3"/>
                    </a:lnTo>
                    <a:lnTo>
                      <a:pt x="19" y="0"/>
                    </a:lnTo>
                    <a:lnTo>
                      <a:pt x="17" y="0"/>
                    </a:lnTo>
                    <a:lnTo>
                      <a:pt x="12" y="0"/>
                    </a:lnTo>
                    <a:lnTo>
                      <a:pt x="10" y="0"/>
                    </a:lnTo>
                    <a:lnTo>
                      <a:pt x="7" y="0"/>
                    </a:lnTo>
                    <a:lnTo>
                      <a:pt x="2" y="3"/>
                    </a:lnTo>
                    <a:lnTo>
                      <a:pt x="0" y="5"/>
                    </a:lnTo>
                    <a:lnTo>
                      <a:pt x="0" y="10"/>
                    </a:lnTo>
                    <a:lnTo>
                      <a:pt x="0" y="12"/>
                    </a:lnTo>
                    <a:lnTo>
                      <a:pt x="0" y="17"/>
                    </a:lnTo>
                    <a:lnTo>
                      <a:pt x="0" y="19"/>
                    </a:lnTo>
                    <a:lnTo>
                      <a:pt x="2" y="22"/>
                    </a:lnTo>
                    <a:lnTo>
                      <a:pt x="7" y="24"/>
                    </a:lnTo>
                    <a:lnTo>
                      <a:pt x="10" y="26"/>
                    </a:lnTo>
                    <a:lnTo>
                      <a:pt x="12" y="26"/>
                    </a:lnTo>
                    <a:lnTo>
                      <a:pt x="17" y="26"/>
                    </a:lnTo>
                    <a:lnTo>
                      <a:pt x="19" y="24"/>
                    </a:lnTo>
                    <a:lnTo>
                      <a:pt x="21" y="22"/>
                    </a:lnTo>
                    <a:lnTo>
                      <a:pt x="24" y="19"/>
                    </a:lnTo>
                    <a:lnTo>
                      <a:pt x="26" y="17"/>
                    </a:lnTo>
                    <a:lnTo>
                      <a:pt x="26" y="12"/>
                    </a:lnTo>
                    <a:close/>
                  </a:path>
                </a:pathLst>
              </a:custGeom>
              <a:solidFill>
                <a:srgbClr val="33CCCC"/>
              </a:solidFill>
              <a:ln w="9525">
                <a:noFill/>
                <a:round/>
                <a:headEnd/>
                <a:tailEnd/>
              </a:ln>
            </p:spPr>
            <p:txBody>
              <a:bodyPr>
                <a:prstTxWarp prst="textNoShape">
                  <a:avLst/>
                </a:prstTxWarp>
              </a:bodyPr>
              <a:lstStyle/>
              <a:p>
                <a:endParaRPr lang="es-ES_tradnl"/>
              </a:p>
            </p:txBody>
          </p:sp>
          <p:sp>
            <p:nvSpPr>
              <p:cNvPr id="306717" name="Freeform 541"/>
              <p:cNvSpPr>
                <a:spLocks/>
              </p:cNvSpPr>
              <p:nvPr/>
            </p:nvSpPr>
            <p:spPr bwMode="auto">
              <a:xfrm>
                <a:off x="2426" y="2580"/>
                <a:ext cx="59" cy="60"/>
              </a:xfrm>
              <a:custGeom>
                <a:avLst/>
                <a:gdLst/>
                <a:ahLst/>
                <a:cxnLst>
                  <a:cxn ang="0">
                    <a:pos x="26" y="11"/>
                  </a:cxn>
                  <a:cxn ang="0">
                    <a:pos x="26" y="9"/>
                  </a:cxn>
                  <a:cxn ang="0">
                    <a:pos x="24" y="7"/>
                  </a:cxn>
                  <a:cxn ang="0">
                    <a:pos x="22" y="2"/>
                  </a:cxn>
                  <a:cxn ang="0">
                    <a:pos x="19" y="2"/>
                  </a:cxn>
                  <a:cxn ang="0">
                    <a:pos x="17" y="0"/>
                  </a:cxn>
                  <a:cxn ang="0">
                    <a:pos x="12" y="0"/>
                  </a:cxn>
                  <a:cxn ang="0">
                    <a:pos x="10" y="0"/>
                  </a:cxn>
                  <a:cxn ang="0">
                    <a:pos x="7" y="2"/>
                  </a:cxn>
                  <a:cxn ang="0">
                    <a:pos x="3" y="2"/>
                  </a:cxn>
                  <a:cxn ang="0">
                    <a:pos x="0" y="7"/>
                  </a:cxn>
                  <a:cxn ang="0">
                    <a:pos x="0" y="9"/>
                  </a:cxn>
                  <a:cxn ang="0">
                    <a:pos x="0" y="11"/>
                  </a:cxn>
                  <a:cxn ang="0">
                    <a:pos x="0" y="16"/>
                  </a:cxn>
                  <a:cxn ang="0">
                    <a:pos x="0" y="18"/>
                  </a:cxn>
                  <a:cxn ang="0">
                    <a:pos x="3" y="21"/>
                  </a:cxn>
                  <a:cxn ang="0">
                    <a:pos x="7" y="23"/>
                  </a:cxn>
                  <a:cxn ang="0">
                    <a:pos x="10" y="26"/>
                  </a:cxn>
                  <a:cxn ang="0">
                    <a:pos x="12" y="26"/>
                  </a:cxn>
                  <a:cxn ang="0">
                    <a:pos x="17" y="26"/>
                  </a:cxn>
                  <a:cxn ang="0">
                    <a:pos x="19" y="23"/>
                  </a:cxn>
                  <a:cxn ang="0">
                    <a:pos x="22" y="21"/>
                  </a:cxn>
                  <a:cxn ang="0">
                    <a:pos x="24" y="18"/>
                  </a:cxn>
                  <a:cxn ang="0">
                    <a:pos x="26" y="16"/>
                  </a:cxn>
                  <a:cxn ang="0">
                    <a:pos x="26" y="11"/>
                  </a:cxn>
                </a:cxnLst>
                <a:rect l="0" t="0" r="r" b="b"/>
                <a:pathLst>
                  <a:path w="26" h="26">
                    <a:moveTo>
                      <a:pt x="26" y="11"/>
                    </a:moveTo>
                    <a:lnTo>
                      <a:pt x="26" y="9"/>
                    </a:lnTo>
                    <a:lnTo>
                      <a:pt x="24" y="7"/>
                    </a:lnTo>
                    <a:lnTo>
                      <a:pt x="22" y="2"/>
                    </a:lnTo>
                    <a:lnTo>
                      <a:pt x="19" y="2"/>
                    </a:lnTo>
                    <a:lnTo>
                      <a:pt x="17" y="0"/>
                    </a:lnTo>
                    <a:lnTo>
                      <a:pt x="12" y="0"/>
                    </a:lnTo>
                    <a:lnTo>
                      <a:pt x="10" y="0"/>
                    </a:lnTo>
                    <a:lnTo>
                      <a:pt x="7" y="2"/>
                    </a:lnTo>
                    <a:lnTo>
                      <a:pt x="3" y="2"/>
                    </a:lnTo>
                    <a:lnTo>
                      <a:pt x="0" y="7"/>
                    </a:lnTo>
                    <a:lnTo>
                      <a:pt x="0" y="9"/>
                    </a:lnTo>
                    <a:lnTo>
                      <a:pt x="0" y="11"/>
                    </a:lnTo>
                    <a:lnTo>
                      <a:pt x="0" y="16"/>
                    </a:lnTo>
                    <a:lnTo>
                      <a:pt x="0" y="18"/>
                    </a:lnTo>
                    <a:lnTo>
                      <a:pt x="3" y="21"/>
                    </a:lnTo>
                    <a:lnTo>
                      <a:pt x="7" y="23"/>
                    </a:lnTo>
                    <a:lnTo>
                      <a:pt x="10" y="26"/>
                    </a:lnTo>
                    <a:lnTo>
                      <a:pt x="12" y="26"/>
                    </a:lnTo>
                    <a:lnTo>
                      <a:pt x="17" y="26"/>
                    </a:lnTo>
                    <a:lnTo>
                      <a:pt x="19" y="23"/>
                    </a:lnTo>
                    <a:lnTo>
                      <a:pt x="22" y="21"/>
                    </a:lnTo>
                    <a:lnTo>
                      <a:pt x="24" y="18"/>
                    </a:lnTo>
                    <a:lnTo>
                      <a:pt x="26" y="16"/>
                    </a:lnTo>
                    <a:lnTo>
                      <a:pt x="26" y="11"/>
                    </a:lnTo>
                  </a:path>
                </a:pathLst>
              </a:custGeom>
              <a:noFill/>
              <a:ln w="19050" cap="flat">
                <a:solidFill>
                  <a:srgbClr val="33CCCC"/>
                </a:solidFill>
                <a:prstDash val="solid"/>
                <a:miter lim="800000"/>
                <a:headEnd/>
                <a:tailEnd/>
              </a:ln>
            </p:spPr>
            <p:txBody>
              <a:bodyPr>
                <a:prstTxWarp prst="textNoShape">
                  <a:avLst/>
                </a:prstTxWarp>
              </a:bodyPr>
              <a:lstStyle/>
              <a:p>
                <a:endParaRPr lang="es-ES_tradnl"/>
              </a:p>
            </p:txBody>
          </p:sp>
          <p:sp>
            <p:nvSpPr>
              <p:cNvPr id="306718" name="Freeform 542"/>
              <p:cNvSpPr>
                <a:spLocks/>
              </p:cNvSpPr>
              <p:nvPr/>
            </p:nvSpPr>
            <p:spPr bwMode="auto">
              <a:xfrm>
                <a:off x="2715" y="2545"/>
                <a:ext cx="59" cy="60"/>
              </a:xfrm>
              <a:custGeom>
                <a:avLst/>
                <a:gdLst/>
                <a:ahLst/>
                <a:cxnLst>
                  <a:cxn ang="0">
                    <a:pos x="26" y="15"/>
                  </a:cxn>
                  <a:cxn ang="0">
                    <a:pos x="26" y="10"/>
                  </a:cxn>
                  <a:cxn ang="0">
                    <a:pos x="23" y="7"/>
                  </a:cxn>
                  <a:cxn ang="0">
                    <a:pos x="21" y="5"/>
                  </a:cxn>
                  <a:cxn ang="0">
                    <a:pos x="19" y="3"/>
                  </a:cxn>
                  <a:cxn ang="0">
                    <a:pos x="16" y="0"/>
                  </a:cxn>
                  <a:cxn ang="0">
                    <a:pos x="12" y="0"/>
                  </a:cxn>
                  <a:cxn ang="0">
                    <a:pos x="9" y="0"/>
                  </a:cxn>
                  <a:cxn ang="0">
                    <a:pos x="5" y="3"/>
                  </a:cxn>
                  <a:cxn ang="0">
                    <a:pos x="2" y="5"/>
                  </a:cxn>
                  <a:cxn ang="0">
                    <a:pos x="0" y="7"/>
                  </a:cxn>
                  <a:cxn ang="0">
                    <a:pos x="0" y="10"/>
                  </a:cxn>
                  <a:cxn ang="0">
                    <a:pos x="0" y="15"/>
                  </a:cxn>
                  <a:cxn ang="0">
                    <a:pos x="0" y="17"/>
                  </a:cxn>
                  <a:cxn ang="0">
                    <a:pos x="0" y="22"/>
                  </a:cxn>
                  <a:cxn ang="0">
                    <a:pos x="2" y="24"/>
                  </a:cxn>
                  <a:cxn ang="0">
                    <a:pos x="5" y="26"/>
                  </a:cxn>
                  <a:cxn ang="0">
                    <a:pos x="9" y="26"/>
                  </a:cxn>
                  <a:cxn ang="0">
                    <a:pos x="12" y="26"/>
                  </a:cxn>
                  <a:cxn ang="0">
                    <a:pos x="16" y="26"/>
                  </a:cxn>
                  <a:cxn ang="0">
                    <a:pos x="19" y="26"/>
                  </a:cxn>
                  <a:cxn ang="0">
                    <a:pos x="21" y="24"/>
                  </a:cxn>
                  <a:cxn ang="0">
                    <a:pos x="23" y="22"/>
                  </a:cxn>
                  <a:cxn ang="0">
                    <a:pos x="26" y="17"/>
                  </a:cxn>
                  <a:cxn ang="0">
                    <a:pos x="26" y="15"/>
                  </a:cxn>
                </a:cxnLst>
                <a:rect l="0" t="0" r="r" b="b"/>
                <a:pathLst>
                  <a:path w="26" h="26">
                    <a:moveTo>
                      <a:pt x="26" y="15"/>
                    </a:moveTo>
                    <a:lnTo>
                      <a:pt x="26" y="10"/>
                    </a:lnTo>
                    <a:lnTo>
                      <a:pt x="23" y="7"/>
                    </a:lnTo>
                    <a:lnTo>
                      <a:pt x="21" y="5"/>
                    </a:lnTo>
                    <a:lnTo>
                      <a:pt x="19" y="3"/>
                    </a:lnTo>
                    <a:lnTo>
                      <a:pt x="16" y="0"/>
                    </a:lnTo>
                    <a:lnTo>
                      <a:pt x="12" y="0"/>
                    </a:lnTo>
                    <a:lnTo>
                      <a:pt x="9" y="0"/>
                    </a:lnTo>
                    <a:lnTo>
                      <a:pt x="5" y="3"/>
                    </a:lnTo>
                    <a:lnTo>
                      <a:pt x="2" y="5"/>
                    </a:lnTo>
                    <a:lnTo>
                      <a:pt x="0" y="7"/>
                    </a:lnTo>
                    <a:lnTo>
                      <a:pt x="0" y="10"/>
                    </a:lnTo>
                    <a:lnTo>
                      <a:pt x="0" y="15"/>
                    </a:lnTo>
                    <a:lnTo>
                      <a:pt x="0" y="17"/>
                    </a:lnTo>
                    <a:lnTo>
                      <a:pt x="0" y="22"/>
                    </a:lnTo>
                    <a:lnTo>
                      <a:pt x="2" y="24"/>
                    </a:lnTo>
                    <a:lnTo>
                      <a:pt x="5" y="26"/>
                    </a:lnTo>
                    <a:lnTo>
                      <a:pt x="9" y="26"/>
                    </a:lnTo>
                    <a:lnTo>
                      <a:pt x="12" y="26"/>
                    </a:lnTo>
                    <a:lnTo>
                      <a:pt x="16" y="26"/>
                    </a:lnTo>
                    <a:lnTo>
                      <a:pt x="19" y="26"/>
                    </a:lnTo>
                    <a:lnTo>
                      <a:pt x="21" y="24"/>
                    </a:lnTo>
                    <a:lnTo>
                      <a:pt x="23" y="22"/>
                    </a:lnTo>
                    <a:lnTo>
                      <a:pt x="26" y="17"/>
                    </a:lnTo>
                    <a:lnTo>
                      <a:pt x="26" y="15"/>
                    </a:lnTo>
                    <a:close/>
                  </a:path>
                </a:pathLst>
              </a:custGeom>
              <a:solidFill>
                <a:srgbClr val="33CCCC"/>
              </a:solidFill>
              <a:ln w="9525">
                <a:noFill/>
                <a:round/>
                <a:headEnd/>
                <a:tailEnd/>
              </a:ln>
            </p:spPr>
            <p:txBody>
              <a:bodyPr>
                <a:prstTxWarp prst="textNoShape">
                  <a:avLst/>
                </a:prstTxWarp>
              </a:bodyPr>
              <a:lstStyle/>
              <a:p>
                <a:endParaRPr lang="es-ES_tradnl"/>
              </a:p>
            </p:txBody>
          </p:sp>
          <p:sp>
            <p:nvSpPr>
              <p:cNvPr id="306719" name="Freeform 543"/>
              <p:cNvSpPr>
                <a:spLocks/>
              </p:cNvSpPr>
              <p:nvPr/>
            </p:nvSpPr>
            <p:spPr bwMode="auto">
              <a:xfrm>
                <a:off x="2571" y="2561"/>
                <a:ext cx="59" cy="60"/>
              </a:xfrm>
              <a:custGeom>
                <a:avLst/>
                <a:gdLst/>
                <a:ahLst/>
                <a:cxnLst>
                  <a:cxn ang="0">
                    <a:pos x="26" y="12"/>
                  </a:cxn>
                  <a:cxn ang="0">
                    <a:pos x="26" y="10"/>
                  </a:cxn>
                  <a:cxn ang="0">
                    <a:pos x="24" y="5"/>
                  </a:cxn>
                  <a:cxn ang="0">
                    <a:pos x="21" y="3"/>
                  </a:cxn>
                  <a:cxn ang="0">
                    <a:pos x="19" y="0"/>
                  </a:cxn>
                  <a:cxn ang="0">
                    <a:pos x="17" y="0"/>
                  </a:cxn>
                  <a:cxn ang="0">
                    <a:pos x="12" y="0"/>
                  </a:cxn>
                  <a:cxn ang="0">
                    <a:pos x="10" y="0"/>
                  </a:cxn>
                  <a:cxn ang="0">
                    <a:pos x="7" y="0"/>
                  </a:cxn>
                  <a:cxn ang="0">
                    <a:pos x="2" y="3"/>
                  </a:cxn>
                  <a:cxn ang="0">
                    <a:pos x="0" y="5"/>
                  </a:cxn>
                  <a:cxn ang="0">
                    <a:pos x="0" y="10"/>
                  </a:cxn>
                  <a:cxn ang="0">
                    <a:pos x="0" y="12"/>
                  </a:cxn>
                  <a:cxn ang="0">
                    <a:pos x="0" y="17"/>
                  </a:cxn>
                  <a:cxn ang="0">
                    <a:pos x="0" y="19"/>
                  </a:cxn>
                  <a:cxn ang="0">
                    <a:pos x="2" y="22"/>
                  </a:cxn>
                  <a:cxn ang="0">
                    <a:pos x="7" y="24"/>
                  </a:cxn>
                  <a:cxn ang="0">
                    <a:pos x="10" y="26"/>
                  </a:cxn>
                  <a:cxn ang="0">
                    <a:pos x="12" y="26"/>
                  </a:cxn>
                  <a:cxn ang="0">
                    <a:pos x="17" y="26"/>
                  </a:cxn>
                  <a:cxn ang="0">
                    <a:pos x="19" y="24"/>
                  </a:cxn>
                  <a:cxn ang="0">
                    <a:pos x="21" y="22"/>
                  </a:cxn>
                  <a:cxn ang="0">
                    <a:pos x="24" y="19"/>
                  </a:cxn>
                  <a:cxn ang="0">
                    <a:pos x="26" y="17"/>
                  </a:cxn>
                  <a:cxn ang="0">
                    <a:pos x="26" y="12"/>
                  </a:cxn>
                </a:cxnLst>
                <a:rect l="0" t="0" r="r" b="b"/>
                <a:pathLst>
                  <a:path w="26" h="26">
                    <a:moveTo>
                      <a:pt x="26" y="12"/>
                    </a:moveTo>
                    <a:lnTo>
                      <a:pt x="26" y="10"/>
                    </a:lnTo>
                    <a:lnTo>
                      <a:pt x="24" y="5"/>
                    </a:lnTo>
                    <a:lnTo>
                      <a:pt x="21" y="3"/>
                    </a:lnTo>
                    <a:lnTo>
                      <a:pt x="19" y="0"/>
                    </a:lnTo>
                    <a:lnTo>
                      <a:pt x="17" y="0"/>
                    </a:lnTo>
                    <a:lnTo>
                      <a:pt x="12" y="0"/>
                    </a:lnTo>
                    <a:lnTo>
                      <a:pt x="10" y="0"/>
                    </a:lnTo>
                    <a:lnTo>
                      <a:pt x="7" y="0"/>
                    </a:lnTo>
                    <a:lnTo>
                      <a:pt x="2" y="3"/>
                    </a:lnTo>
                    <a:lnTo>
                      <a:pt x="0" y="5"/>
                    </a:lnTo>
                    <a:lnTo>
                      <a:pt x="0" y="10"/>
                    </a:lnTo>
                    <a:lnTo>
                      <a:pt x="0" y="12"/>
                    </a:lnTo>
                    <a:lnTo>
                      <a:pt x="0" y="17"/>
                    </a:lnTo>
                    <a:lnTo>
                      <a:pt x="0" y="19"/>
                    </a:lnTo>
                    <a:lnTo>
                      <a:pt x="2" y="22"/>
                    </a:lnTo>
                    <a:lnTo>
                      <a:pt x="7" y="24"/>
                    </a:lnTo>
                    <a:lnTo>
                      <a:pt x="10" y="26"/>
                    </a:lnTo>
                    <a:lnTo>
                      <a:pt x="12" y="26"/>
                    </a:lnTo>
                    <a:lnTo>
                      <a:pt x="17" y="26"/>
                    </a:lnTo>
                    <a:lnTo>
                      <a:pt x="19" y="24"/>
                    </a:lnTo>
                    <a:lnTo>
                      <a:pt x="21" y="22"/>
                    </a:lnTo>
                    <a:lnTo>
                      <a:pt x="24" y="19"/>
                    </a:lnTo>
                    <a:lnTo>
                      <a:pt x="26" y="17"/>
                    </a:lnTo>
                    <a:lnTo>
                      <a:pt x="26" y="12"/>
                    </a:lnTo>
                  </a:path>
                </a:pathLst>
              </a:custGeom>
              <a:noFill/>
              <a:ln w="19050" cap="flat">
                <a:solidFill>
                  <a:srgbClr val="33CCCC"/>
                </a:solidFill>
                <a:prstDash val="solid"/>
                <a:miter lim="800000"/>
                <a:headEnd/>
                <a:tailEnd/>
              </a:ln>
            </p:spPr>
            <p:txBody>
              <a:bodyPr>
                <a:prstTxWarp prst="textNoShape">
                  <a:avLst/>
                </a:prstTxWarp>
              </a:bodyPr>
              <a:lstStyle/>
              <a:p>
                <a:endParaRPr lang="es-ES_tradnl"/>
              </a:p>
            </p:txBody>
          </p:sp>
          <p:sp>
            <p:nvSpPr>
              <p:cNvPr id="306720" name="Freeform 544"/>
              <p:cNvSpPr>
                <a:spLocks/>
              </p:cNvSpPr>
              <p:nvPr/>
            </p:nvSpPr>
            <p:spPr bwMode="auto">
              <a:xfrm>
                <a:off x="2860" y="2536"/>
                <a:ext cx="59" cy="64"/>
              </a:xfrm>
              <a:custGeom>
                <a:avLst/>
                <a:gdLst/>
                <a:ahLst/>
                <a:cxnLst>
                  <a:cxn ang="0">
                    <a:pos x="26" y="14"/>
                  </a:cxn>
                  <a:cxn ang="0">
                    <a:pos x="26" y="11"/>
                  </a:cxn>
                  <a:cxn ang="0">
                    <a:pos x="23" y="7"/>
                  </a:cxn>
                  <a:cxn ang="0">
                    <a:pos x="21" y="4"/>
                  </a:cxn>
                  <a:cxn ang="0">
                    <a:pos x="19" y="2"/>
                  </a:cxn>
                  <a:cxn ang="0">
                    <a:pos x="16" y="2"/>
                  </a:cxn>
                  <a:cxn ang="0">
                    <a:pos x="11" y="0"/>
                  </a:cxn>
                  <a:cxn ang="0">
                    <a:pos x="9" y="2"/>
                  </a:cxn>
                  <a:cxn ang="0">
                    <a:pos x="4" y="2"/>
                  </a:cxn>
                  <a:cxn ang="0">
                    <a:pos x="2" y="4"/>
                  </a:cxn>
                  <a:cxn ang="0">
                    <a:pos x="0" y="7"/>
                  </a:cxn>
                  <a:cxn ang="0">
                    <a:pos x="0" y="11"/>
                  </a:cxn>
                  <a:cxn ang="0">
                    <a:pos x="0" y="14"/>
                  </a:cxn>
                  <a:cxn ang="0">
                    <a:pos x="0" y="16"/>
                  </a:cxn>
                  <a:cxn ang="0">
                    <a:pos x="0" y="21"/>
                  </a:cxn>
                  <a:cxn ang="0">
                    <a:pos x="2" y="23"/>
                  </a:cxn>
                  <a:cxn ang="0">
                    <a:pos x="4" y="26"/>
                  </a:cxn>
                  <a:cxn ang="0">
                    <a:pos x="9" y="26"/>
                  </a:cxn>
                  <a:cxn ang="0">
                    <a:pos x="11" y="28"/>
                  </a:cxn>
                  <a:cxn ang="0">
                    <a:pos x="16" y="26"/>
                  </a:cxn>
                  <a:cxn ang="0">
                    <a:pos x="19" y="26"/>
                  </a:cxn>
                  <a:cxn ang="0">
                    <a:pos x="21" y="23"/>
                  </a:cxn>
                  <a:cxn ang="0">
                    <a:pos x="23" y="21"/>
                  </a:cxn>
                  <a:cxn ang="0">
                    <a:pos x="26" y="16"/>
                  </a:cxn>
                  <a:cxn ang="0">
                    <a:pos x="26" y="14"/>
                  </a:cxn>
                </a:cxnLst>
                <a:rect l="0" t="0" r="r" b="b"/>
                <a:pathLst>
                  <a:path w="26" h="28">
                    <a:moveTo>
                      <a:pt x="26" y="14"/>
                    </a:moveTo>
                    <a:lnTo>
                      <a:pt x="26" y="11"/>
                    </a:lnTo>
                    <a:lnTo>
                      <a:pt x="23" y="7"/>
                    </a:lnTo>
                    <a:lnTo>
                      <a:pt x="21" y="4"/>
                    </a:lnTo>
                    <a:lnTo>
                      <a:pt x="19" y="2"/>
                    </a:lnTo>
                    <a:lnTo>
                      <a:pt x="16" y="2"/>
                    </a:lnTo>
                    <a:lnTo>
                      <a:pt x="11" y="0"/>
                    </a:lnTo>
                    <a:lnTo>
                      <a:pt x="9" y="2"/>
                    </a:lnTo>
                    <a:lnTo>
                      <a:pt x="4" y="2"/>
                    </a:lnTo>
                    <a:lnTo>
                      <a:pt x="2" y="4"/>
                    </a:lnTo>
                    <a:lnTo>
                      <a:pt x="0" y="7"/>
                    </a:lnTo>
                    <a:lnTo>
                      <a:pt x="0" y="11"/>
                    </a:lnTo>
                    <a:lnTo>
                      <a:pt x="0" y="14"/>
                    </a:lnTo>
                    <a:lnTo>
                      <a:pt x="0" y="16"/>
                    </a:lnTo>
                    <a:lnTo>
                      <a:pt x="0" y="21"/>
                    </a:lnTo>
                    <a:lnTo>
                      <a:pt x="2" y="23"/>
                    </a:lnTo>
                    <a:lnTo>
                      <a:pt x="4" y="26"/>
                    </a:lnTo>
                    <a:lnTo>
                      <a:pt x="9" y="26"/>
                    </a:lnTo>
                    <a:lnTo>
                      <a:pt x="11" y="28"/>
                    </a:lnTo>
                    <a:lnTo>
                      <a:pt x="16" y="26"/>
                    </a:lnTo>
                    <a:lnTo>
                      <a:pt x="19" y="26"/>
                    </a:lnTo>
                    <a:lnTo>
                      <a:pt x="21" y="23"/>
                    </a:lnTo>
                    <a:lnTo>
                      <a:pt x="23" y="21"/>
                    </a:lnTo>
                    <a:lnTo>
                      <a:pt x="26" y="16"/>
                    </a:lnTo>
                    <a:lnTo>
                      <a:pt x="26" y="14"/>
                    </a:lnTo>
                    <a:close/>
                  </a:path>
                </a:pathLst>
              </a:custGeom>
              <a:solidFill>
                <a:srgbClr val="33CCCC"/>
              </a:solidFill>
              <a:ln w="9525">
                <a:noFill/>
                <a:round/>
                <a:headEnd/>
                <a:tailEnd/>
              </a:ln>
            </p:spPr>
            <p:txBody>
              <a:bodyPr>
                <a:prstTxWarp prst="textNoShape">
                  <a:avLst/>
                </a:prstTxWarp>
              </a:bodyPr>
              <a:lstStyle/>
              <a:p>
                <a:endParaRPr lang="es-ES_tradnl"/>
              </a:p>
            </p:txBody>
          </p:sp>
          <p:sp>
            <p:nvSpPr>
              <p:cNvPr id="306721" name="Freeform 545"/>
              <p:cNvSpPr>
                <a:spLocks/>
              </p:cNvSpPr>
              <p:nvPr/>
            </p:nvSpPr>
            <p:spPr bwMode="auto">
              <a:xfrm>
                <a:off x="2715" y="2545"/>
                <a:ext cx="59" cy="60"/>
              </a:xfrm>
              <a:custGeom>
                <a:avLst/>
                <a:gdLst/>
                <a:ahLst/>
                <a:cxnLst>
                  <a:cxn ang="0">
                    <a:pos x="26" y="15"/>
                  </a:cxn>
                  <a:cxn ang="0">
                    <a:pos x="26" y="10"/>
                  </a:cxn>
                  <a:cxn ang="0">
                    <a:pos x="23" y="7"/>
                  </a:cxn>
                  <a:cxn ang="0">
                    <a:pos x="21" y="5"/>
                  </a:cxn>
                  <a:cxn ang="0">
                    <a:pos x="19" y="3"/>
                  </a:cxn>
                  <a:cxn ang="0">
                    <a:pos x="16" y="0"/>
                  </a:cxn>
                  <a:cxn ang="0">
                    <a:pos x="12" y="0"/>
                  </a:cxn>
                  <a:cxn ang="0">
                    <a:pos x="9" y="0"/>
                  </a:cxn>
                  <a:cxn ang="0">
                    <a:pos x="5" y="3"/>
                  </a:cxn>
                  <a:cxn ang="0">
                    <a:pos x="2" y="5"/>
                  </a:cxn>
                  <a:cxn ang="0">
                    <a:pos x="0" y="7"/>
                  </a:cxn>
                  <a:cxn ang="0">
                    <a:pos x="0" y="10"/>
                  </a:cxn>
                  <a:cxn ang="0">
                    <a:pos x="0" y="15"/>
                  </a:cxn>
                  <a:cxn ang="0">
                    <a:pos x="0" y="17"/>
                  </a:cxn>
                  <a:cxn ang="0">
                    <a:pos x="0" y="22"/>
                  </a:cxn>
                  <a:cxn ang="0">
                    <a:pos x="2" y="24"/>
                  </a:cxn>
                  <a:cxn ang="0">
                    <a:pos x="5" y="26"/>
                  </a:cxn>
                  <a:cxn ang="0">
                    <a:pos x="9" y="26"/>
                  </a:cxn>
                  <a:cxn ang="0">
                    <a:pos x="12" y="26"/>
                  </a:cxn>
                  <a:cxn ang="0">
                    <a:pos x="16" y="26"/>
                  </a:cxn>
                  <a:cxn ang="0">
                    <a:pos x="19" y="26"/>
                  </a:cxn>
                  <a:cxn ang="0">
                    <a:pos x="21" y="24"/>
                  </a:cxn>
                  <a:cxn ang="0">
                    <a:pos x="23" y="22"/>
                  </a:cxn>
                  <a:cxn ang="0">
                    <a:pos x="26" y="17"/>
                  </a:cxn>
                  <a:cxn ang="0">
                    <a:pos x="26" y="15"/>
                  </a:cxn>
                </a:cxnLst>
                <a:rect l="0" t="0" r="r" b="b"/>
                <a:pathLst>
                  <a:path w="26" h="26">
                    <a:moveTo>
                      <a:pt x="26" y="15"/>
                    </a:moveTo>
                    <a:lnTo>
                      <a:pt x="26" y="10"/>
                    </a:lnTo>
                    <a:lnTo>
                      <a:pt x="23" y="7"/>
                    </a:lnTo>
                    <a:lnTo>
                      <a:pt x="21" y="5"/>
                    </a:lnTo>
                    <a:lnTo>
                      <a:pt x="19" y="3"/>
                    </a:lnTo>
                    <a:lnTo>
                      <a:pt x="16" y="0"/>
                    </a:lnTo>
                    <a:lnTo>
                      <a:pt x="12" y="0"/>
                    </a:lnTo>
                    <a:lnTo>
                      <a:pt x="9" y="0"/>
                    </a:lnTo>
                    <a:lnTo>
                      <a:pt x="5" y="3"/>
                    </a:lnTo>
                    <a:lnTo>
                      <a:pt x="2" y="5"/>
                    </a:lnTo>
                    <a:lnTo>
                      <a:pt x="0" y="7"/>
                    </a:lnTo>
                    <a:lnTo>
                      <a:pt x="0" y="10"/>
                    </a:lnTo>
                    <a:lnTo>
                      <a:pt x="0" y="15"/>
                    </a:lnTo>
                    <a:lnTo>
                      <a:pt x="0" y="17"/>
                    </a:lnTo>
                    <a:lnTo>
                      <a:pt x="0" y="22"/>
                    </a:lnTo>
                    <a:lnTo>
                      <a:pt x="2" y="24"/>
                    </a:lnTo>
                    <a:lnTo>
                      <a:pt x="5" y="26"/>
                    </a:lnTo>
                    <a:lnTo>
                      <a:pt x="9" y="26"/>
                    </a:lnTo>
                    <a:lnTo>
                      <a:pt x="12" y="26"/>
                    </a:lnTo>
                    <a:lnTo>
                      <a:pt x="16" y="26"/>
                    </a:lnTo>
                    <a:lnTo>
                      <a:pt x="19" y="26"/>
                    </a:lnTo>
                    <a:lnTo>
                      <a:pt x="21" y="24"/>
                    </a:lnTo>
                    <a:lnTo>
                      <a:pt x="23" y="22"/>
                    </a:lnTo>
                    <a:lnTo>
                      <a:pt x="26" y="17"/>
                    </a:lnTo>
                    <a:lnTo>
                      <a:pt x="26" y="15"/>
                    </a:lnTo>
                  </a:path>
                </a:pathLst>
              </a:custGeom>
              <a:noFill/>
              <a:ln w="19050" cap="flat">
                <a:solidFill>
                  <a:srgbClr val="33CCCC"/>
                </a:solidFill>
                <a:prstDash val="solid"/>
                <a:miter lim="800000"/>
                <a:headEnd/>
                <a:tailEnd/>
              </a:ln>
            </p:spPr>
            <p:txBody>
              <a:bodyPr>
                <a:prstTxWarp prst="textNoShape">
                  <a:avLst/>
                </a:prstTxWarp>
              </a:bodyPr>
              <a:lstStyle/>
              <a:p>
                <a:endParaRPr lang="es-ES_tradnl"/>
              </a:p>
            </p:txBody>
          </p:sp>
          <p:sp>
            <p:nvSpPr>
              <p:cNvPr id="306722" name="Freeform 546"/>
              <p:cNvSpPr>
                <a:spLocks/>
              </p:cNvSpPr>
              <p:nvPr/>
            </p:nvSpPr>
            <p:spPr bwMode="auto">
              <a:xfrm>
                <a:off x="3003" y="2524"/>
                <a:ext cx="58" cy="65"/>
              </a:xfrm>
              <a:custGeom>
                <a:avLst/>
                <a:gdLst/>
                <a:ahLst/>
                <a:cxnLst>
                  <a:cxn ang="0">
                    <a:pos x="26" y="14"/>
                  </a:cxn>
                  <a:cxn ang="0">
                    <a:pos x="26" y="9"/>
                  </a:cxn>
                  <a:cxn ang="0">
                    <a:pos x="24" y="7"/>
                  </a:cxn>
                  <a:cxn ang="0">
                    <a:pos x="22" y="5"/>
                  </a:cxn>
                  <a:cxn ang="0">
                    <a:pos x="19" y="2"/>
                  </a:cxn>
                  <a:cxn ang="0">
                    <a:pos x="17" y="0"/>
                  </a:cxn>
                  <a:cxn ang="0">
                    <a:pos x="12" y="0"/>
                  </a:cxn>
                  <a:cxn ang="0">
                    <a:pos x="10" y="0"/>
                  </a:cxn>
                  <a:cxn ang="0">
                    <a:pos x="5" y="2"/>
                  </a:cxn>
                  <a:cxn ang="0">
                    <a:pos x="3" y="5"/>
                  </a:cxn>
                  <a:cxn ang="0">
                    <a:pos x="0" y="7"/>
                  </a:cxn>
                  <a:cxn ang="0">
                    <a:pos x="0" y="9"/>
                  </a:cxn>
                  <a:cxn ang="0">
                    <a:pos x="0" y="14"/>
                  </a:cxn>
                  <a:cxn ang="0">
                    <a:pos x="0" y="16"/>
                  </a:cxn>
                  <a:cxn ang="0">
                    <a:pos x="0" y="21"/>
                  </a:cxn>
                  <a:cxn ang="0">
                    <a:pos x="3" y="24"/>
                  </a:cxn>
                  <a:cxn ang="0">
                    <a:pos x="5" y="26"/>
                  </a:cxn>
                  <a:cxn ang="0">
                    <a:pos x="10" y="26"/>
                  </a:cxn>
                  <a:cxn ang="0">
                    <a:pos x="12" y="28"/>
                  </a:cxn>
                  <a:cxn ang="0">
                    <a:pos x="17" y="26"/>
                  </a:cxn>
                  <a:cxn ang="0">
                    <a:pos x="19" y="26"/>
                  </a:cxn>
                  <a:cxn ang="0">
                    <a:pos x="22" y="24"/>
                  </a:cxn>
                  <a:cxn ang="0">
                    <a:pos x="24" y="21"/>
                  </a:cxn>
                  <a:cxn ang="0">
                    <a:pos x="26" y="16"/>
                  </a:cxn>
                  <a:cxn ang="0">
                    <a:pos x="26" y="14"/>
                  </a:cxn>
                </a:cxnLst>
                <a:rect l="0" t="0" r="r" b="b"/>
                <a:pathLst>
                  <a:path w="26" h="28">
                    <a:moveTo>
                      <a:pt x="26" y="14"/>
                    </a:moveTo>
                    <a:lnTo>
                      <a:pt x="26" y="9"/>
                    </a:lnTo>
                    <a:lnTo>
                      <a:pt x="24" y="7"/>
                    </a:lnTo>
                    <a:lnTo>
                      <a:pt x="22" y="5"/>
                    </a:lnTo>
                    <a:lnTo>
                      <a:pt x="19" y="2"/>
                    </a:lnTo>
                    <a:lnTo>
                      <a:pt x="17" y="0"/>
                    </a:lnTo>
                    <a:lnTo>
                      <a:pt x="12" y="0"/>
                    </a:lnTo>
                    <a:lnTo>
                      <a:pt x="10" y="0"/>
                    </a:lnTo>
                    <a:lnTo>
                      <a:pt x="5" y="2"/>
                    </a:lnTo>
                    <a:lnTo>
                      <a:pt x="3" y="5"/>
                    </a:lnTo>
                    <a:lnTo>
                      <a:pt x="0" y="7"/>
                    </a:lnTo>
                    <a:lnTo>
                      <a:pt x="0" y="9"/>
                    </a:lnTo>
                    <a:lnTo>
                      <a:pt x="0" y="14"/>
                    </a:lnTo>
                    <a:lnTo>
                      <a:pt x="0" y="16"/>
                    </a:lnTo>
                    <a:lnTo>
                      <a:pt x="0" y="21"/>
                    </a:lnTo>
                    <a:lnTo>
                      <a:pt x="3" y="24"/>
                    </a:lnTo>
                    <a:lnTo>
                      <a:pt x="5" y="26"/>
                    </a:lnTo>
                    <a:lnTo>
                      <a:pt x="10" y="26"/>
                    </a:lnTo>
                    <a:lnTo>
                      <a:pt x="12" y="28"/>
                    </a:lnTo>
                    <a:lnTo>
                      <a:pt x="17" y="26"/>
                    </a:lnTo>
                    <a:lnTo>
                      <a:pt x="19" y="26"/>
                    </a:lnTo>
                    <a:lnTo>
                      <a:pt x="22" y="24"/>
                    </a:lnTo>
                    <a:lnTo>
                      <a:pt x="24" y="21"/>
                    </a:lnTo>
                    <a:lnTo>
                      <a:pt x="26" y="16"/>
                    </a:lnTo>
                    <a:lnTo>
                      <a:pt x="26" y="14"/>
                    </a:lnTo>
                    <a:close/>
                  </a:path>
                </a:pathLst>
              </a:custGeom>
              <a:solidFill>
                <a:srgbClr val="33CCCC"/>
              </a:solidFill>
              <a:ln w="9525">
                <a:noFill/>
                <a:round/>
                <a:headEnd/>
                <a:tailEnd/>
              </a:ln>
            </p:spPr>
            <p:txBody>
              <a:bodyPr>
                <a:prstTxWarp prst="textNoShape">
                  <a:avLst/>
                </a:prstTxWarp>
              </a:bodyPr>
              <a:lstStyle/>
              <a:p>
                <a:endParaRPr lang="es-ES_tradnl"/>
              </a:p>
            </p:txBody>
          </p:sp>
          <p:sp>
            <p:nvSpPr>
              <p:cNvPr id="306723" name="Freeform 547"/>
              <p:cNvSpPr>
                <a:spLocks/>
              </p:cNvSpPr>
              <p:nvPr/>
            </p:nvSpPr>
            <p:spPr bwMode="auto">
              <a:xfrm>
                <a:off x="2860" y="2536"/>
                <a:ext cx="59" cy="64"/>
              </a:xfrm>
              <a:custGeom>
                <a:avLst/>
                <a:gdLst/>
                <a:ahLst/>
                <a:cxnLst>
                  <a:cxn ang="0">
                    <a:pos x="26" y="14"/>
                  </a:cxn>
                  <a:cxn ang="0">
                    <a:pos x="26" y="11"/>
                  </a:cxn>
                  <a:cxn ang="0">
                    <a:pos x="23" y="7"/>
                  </a:cxn>
                  <a:cxn ang="0">
                    <a:pos x="21" y="4"/>
                  </a:cxn>
                  <a:cxn ang="0">
                    <a:pos x="19" y="2"/>
                  </a:cxn>
                  <a:cxn ang="0">
                    <a:pos x="16" y="2"/>
                  </a:cxn>
                  <a:cxn ang="0">
                    <a:pos x="11" y="0"/>
                  </a:cxn>
                  <a:cxn ang="0">
                    <a:pos x="9" y="2"/>
                  </a:cxn>
                  <a:cxn ang="0">
                    <a:pos x="4" y="2"/>
                  </a:cxn>
                  <a:cxn ang="0">
                    <a:pos x="2" y="4"/>
                  </a:cxn>
                  <a:cxn ang="0">
                    <a:pos x="0" y="7"/>
                  </a:cxn>
                  <a:cxn ang="0">
                    <a:pos x="0" y="11"/>
                  </a:cxn>
                  <a:cxn ang="0">
                    <a:pos x="0" y="14"/>
                  </a:cxn>
                  <a:cxn ang="0">
                    <a:pos x="0" y="16"/>
                  </a:cxn>
                  <a:cxn ang="0">
                    <a:pos x="0" y="21"/>
                  </a:cxn>
                  <a:cxn ang="0">
                    <a:pos x="2" y="23"/>
                  </a:cxn>
                  <a:cxn ang="0">
                    <a:pos x="4" y="26"/>
                  </a:cxn>
                  <a:cxn ang="0">
                    <a:pos x="9" y="26"/>
                  </a:cxn>
                  <a:cxn ang="0">
                    <a:pos x="11" y="28"/>
                  </a:cxn>
                  <a:cxn ang="0">
                    <a:pos x="16" y="26"/>
                  </a:cxn>
                  <a:cxn ang="0">
                    <a:pos x="19" y="26"/>
                  </a:cxn>
                  <a:cxn ang="0">
                    <a:pos x="21" y="23"/>
                  </a:cxn>
                  <a:cxn ang="0">
                    <a:pos x="23" y="21"/>
                  </a:cxn>
                  <a:cxn ang="0">
                    <a:pos x="26" y="16"/>
                  </a:cxn>
                  <a:cxn ang="0">
                    <a:pos x="26" y="14"/>
                  </a:cxn>
                </a:cxnLst>
                <a:rect l="0" t="0" r="r" b="b"/>
                <a:pathLst>
                  <a:path w="26" h="28">
                    <a:moveTo>
                      <a:pt x="26" y="14"/>
                    </a:moveTo>
                    <a:lnTo>
                      <a:pt x="26" y="11"/>
                    </a:lnTo>
                    <a:lnTo>
                      <a:pt x="23" y="7"/>
                    </a:lnTo>
                    <a:lnTo>
                      <a:pt x="21" y="4"/>
                    </a:lnTo>
                    <a:lnTo>
                      <a:pt x="19" y="2"/>
                    </a:lnTo>
                    <a:lnTo>
                      <a:pt x="16" y="2"/>
                    </a:lnTo>
                    <a:lnTo>
                      <a:pt x="11" y="0"/>
                    </a:lnTo>
                    <a:lnTo>
                      <a:pt x="9" y="2"/>
                    </a:lnTo>
                    <a:lnTo>
                      <a:pt x="4" y="2"/>
                    </a:lnTo>
                    <a:lnTo>
                      <a:pt x="2" y="4"/>
                    </a:lnTo>
                    <a:lnTo>
                      <a:pt x="0" y="7"/>
                    </a:lnTo>
                    <a:lnTo>
                      <a:pt x="0" y="11"/>
                    </a:lnTo>
                    <a:lnTo>
                      <a:pt x="0" y="14"/>
                    </a:lnTo>
                    <a:lnTo>
                      <a:pt x="0" y="16"/>
                    </a:lnTo>
                    <a:lnTo>
                      <a:pt x="0" y="21"/>
                    </a:lnTo>
                    <a:lnTo>
                      <a:pt x="2" y="23"/>
                    </a:lnTo>
                    <a:lnTo>
                      <a:pt x="4" y="26"/>
                    </a:lnTo>
                    <a:lnTo>
                      <a:pt x="9" y="26"/>
                    </a:lnTo>
                    <a:lnTo>
                      <a:pt x="11" y="28"/>
                    </a:lnTo>
                    <a:lnTo>
                      <a:pt x="16" y="26"/>
                    </a:lnTo>
                    <a:lnTo>
                      <a:pt x="19" y="26"/>
                    </a:lnTo>
                    <a:lnTo>
                      <a:pt x="21" y="23"/>
                    </a:lnTo>
                    <a:lnTo>
                      <a:pt x="23" y="21"/>
                    </a:lnTo>
                    <a:lnTo>
                      <a:pt x="26" y="16"/>
                    </a:lnTo>
                    <a:lnTo>
                      <a:pt x="26" y="14"/>
                    </a:lnTo>
                  </a:path>
                </a:pathLst>
              </a:custGeom>
              <a:noFill/>
              <a:ln w="19050" cap="flat">
                <a:solidFill>
                  <a:srgbClr val="33CCCC"/>
                </a:solidFill>
                <a:prstDash val="solid"/>
                <a:miter lim="800000"/>
                <a:headEnd/>
                <a:tailEnd/>
              </a:ln>
            </p:spPr>
            <p:txBody>
              <a:bodyPr>
                <a:prstTxWarp prst="textNoShape">
                  <a:avLst/>
                </a:prstTxWarp>
              </a:bodyPr>
              <a:lstStyle/>
              <a:p>
                <a:endParaRPr lang="es-ES_tradnl"/>
              </a:p>
            </p:txBody>
          </p:sp>
          <p:sp>
            <p:nvSpPr>
              <p:cNvPr id="306724" name="Freeform 548"/>
              <p:cNvSpPr>
                <a:spLocks/>
              </p:cNvSpPr>
              <p:nvPr/>
            </p:nvSpPr>
            <p:spPr bwMode="auto">
              <a:xfrm>
                <a:off x="3147" y="2508"/>
                <a:ext cx="59" cy="65"/>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5" y="2"/>
                  </a:cxn>
                  <a:cxn ang="0">
                    <a:pos x="3" y="5"/>
                  </a:cxn>
                  <a:cxn ang="0">
                    <a:pos x="0" y="7"/>
                  </a:cxn>
                  <a:cxn ang="0">
                    <a:pos x="0" y="12"/>
                  </a:cxn>
                  <a:cxn ang="0">
                    <a:pos x="0" y="14"/>
                  </a:cxn>
                  <a:cxn ang="0">
                    <a:pos x="0" y="19"/>
                  </a:cxn>
                  <a:cxn ang="0">
                    <a:pos x="0" y="21"/>
                  </a:cxn>
                  <a:cxn ang="0">
                    <a:pos x="3" y="23"/>
                  </a:cxn>
                  <a:cxn ang="0">
                    <a:pos x="5" y="26"/>
                  </a:cxn>
                  <a:cxn ang="0">
                    <a:pos x="10" y="26"/>
                  </a:cxn>
                  <a:cxn ang="0">
                    <a:pos x="12" y="28"/>
                  </a:cxn>
                  <a:cxn ang="0">
                    <a:pos x="17" y="26"/>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5" y="2"/>
                    </a:lnTo>
                    <a:lnTo>
                      <a:pt x="3" y="5"/>
                    </a:lnTo>
                    <a:lnTo>
                      <a:pt x="0" y="7"/>
                    </a:lnTo>
                    <a:lnTo>
                      <a:pt x="0" y="12"/>
                    </a:lnTo>
                    <a:lnTo>
                      <a:pt x="0" y="14"/>
                    </a:lnTo>
                    <a:lnTo>
                      <a:pt x="0" y="19"/>
                    </a:lnTo>
                    <a:lnTo>
                      <a:pt x="0" y="21"/>
                    </a:lnTo>
                    <a:lnTo>
                      <a:pt x="3" y="23"/>
                    </a:lnTo>
                    <a:lnTo>
                      <a:pt x="5" y="26"/>
                    </a:lnTo>
                    <a:lnTo>
                      <a:pt x="10" y="26"/>
                    </a:lnTo>
                    <a:lnTo>
                      <a:pt x="12" y="28"/>
                    </a:lnTo>
                    <a:lnTo>
                      <a:pt x="17" y="26"/>
                    </a:lnTo>
                    <a:lnTo>
                      <a:pt x="19" y="26"/>
                    </a:lnTo>
                    <a:lnTo>
                      <a:pt x="21" y="23"/>
                    </a:lnTo>
                    <a:lnTo>
                      <a:pt x="24" y="21"/>
                    </a:lnTo>
                    <a:lnTo>
                      <a:pt x="26" y="19"/>
                    </a:lnTo>
                    <a:lnTo>
                      <a:pt x="26" y="14"/>
                    </a:lnTo>
                    <a:close/>
                  </a:path>
                </a:pathLst>
              </a:custGeom>
              <a:solidFill>
                <a:srgbClr val="33CCCC"/>
              </a:solidFill>
              <a:ln w="9525">
                <a:noFill/>
                <a:round/>
                <a:headEnd/>
                <a:tailEnd/>
              </a:ln>
            </p:spPr>
            <p:txBody>
              <a:bodyPr>
                <a:prstTxWarp prst="textNoShape">
                  <a:avLst/>
                </a:prstTxWarp>
              </a:bodyPr>
              <a:lstStyle/>
              <a:p>
                <a:endParaRPr lang="es-ES_tradnl"/>
              </a:p>
            </p:txBody>
          </p:sp>
          <p:sp>
            <p:nvSpPr>
              <p:cNvPr id="306725" name="Freeform 549"/>
              <p:cNvSpPr>
                <a:spLocks/>
              </p:cNvSpPr>
              <p:nvPr/>
            </p:nvSpPr>
            <p:spPr bwMode="auto">
              <a:xfrm>
                <a:off x="3003" y="2524"/>
                <a:ext cx="58" cy="65"/>
              </a:xfrm>
              <a:custGeom>
                <a:avLst/>
                <a:gdLst/>
                <a:ahLst/>
                <a:cxnLst>
                  <a:cxn ang="0">
                    <a:pos x="26" y="14"/>
                  </a:cxn>
                  <a:cxn ang="0">
                    <a:pos x="26" y="9"/>
                  </a:cxn>
                  <a:cxn ang="0">
                    <a:pos x="24" y="7"/>
                  </a:cxn>
                  <a:cxn ang="0">
                    <a:pos x="22" y="5"/>
                  </a:cxn>
                  <a:cxn ang="0">
                    <a:pos x="19" y="2"/>
                  </a:cxn>
                  <a:cxn ang="0">
                    <a:pos x="17" y="0"/>
                  </a:cxn>
                  <a:cxn ang="0">
                    <a:pos x="12" y="0"/>
                  </a:cxn>
                  <a:cxn ang="0">
                    <a:pos x="10" y="0"/>
                  </a:cxn>
                  <a:cxn ang="0">
                    <a:pos x="5" y="2"/>
                  </a:cxn>
                  <a:cxn ang="0">
                    <a:pos x="3" y="5"/>
                  </a:cxn>
                  <a:cxn ang="0">
                    <a:pos x="0" y="7"/>
                  </a:cxn>
                  <a:cxn ang="0">
                    <a:pos x="0" y="9"/>
                  </a:cxn>
                  <a:cxn ang="0">
                    <a:pos x="0" y="14"/>
                  </a:cxn>
                  <a:cxn ang="0">
                    <a:pos x="0" y="16"/>
                  </a:cxn>
                  <a:cxn ang="0">
                    <a:pos x="0" y="21"/>
                  </a:cxn>
                  <a:cxn ang="0">
                    <a:pos x="3" y="24"/>
                  </a:cxn>
                  <a:cxn ang="0">
                    <a:pos x="5" y="26"/>
                  </a:cxn>
                  <a:cxn ang="0">
                    <a:pos x="10" y="26"/>
                  </a:cxn>
                  <a:cxn ang="0">
                    <a:pos x="12" y="28"/>
                  </a:cxn>
                  <a:cxn ang="0">
                    <a:pos x="17" y="26"/>
                  </a:cxn>
                  <a:cxn ang="0">
                    <a:pos x="19" y="26"/>
                  </a:cxn>
                  <a:cxn ang="0">
                    <a:pos x="22" y="24"/>
                  </a:cxn>
                  <a:cxn ang="0">
                    <a:pos x="24" y="21"/>
                  </a:cxn>
                  <a:cxn ang="0">
                    <a:pos x="26" y="16"/>
                  </a:cxn>
                  <a:cxn ang="0">
                    <a:pos x="26" y="14"/>
                  </a:cxn>
                </a:cxnLst>
                <a:rect l="0" t="0" r="r" b="b"/>
                <a:pathLst>
                  <a:path w="26" h="28">
                    <a:moveTo>
                      <a:pt x="26" y="14"/>
                    </a:moveTo>
                    <a:lnTo>
                      <a:pt x="26" y="9"/>
                    </a:lnTo>
                    <a:lnTo>
                      <a:pt x="24" y="7"/>
                    </a:lnTo>
                    <a:lnTo>
                      <a:pt x="22" y="5"/>
                    </a:lnTo>
                    <a:lnTo>
                      <a:pt x="19" y="2"/>
                    </a:lnTo>
                    <a:lnTo>
                      <a:pt x="17" y="0"/>
                    </a:lnTo>
                    <a:lnTo>
                      <a:pt x="12" y="0"/>
                    </a:lnTo>
                    <a:lnTo>
                      <a:pt x="10" y="0"/>
                    </a:lnTo>
                    <a:lnTo>
                      <a:pt x="5" y="2"/>
                    </a:lnTo>
                    <a:lnTo>
                      <a:pt x="3" y="5"/>
                    </a:lnTo>
                    <a:lnTo>
                      <a:pt x="0" y="7"/>
                    </a:lnTo>
                    <a:lnTo>
                      <a:pt x="0" y="9"/>
                    </a:lnTo>
                    <a:lnTo>
                      <a:pt x="0" y="14"/>
                    </a:lnTo>
                    <a:lnTo>
                      <a:pt x="0" y="16"/>
                    </a:lnTo>
                    <a:lnTo>
                      <a:pt x="0" y="21"/>
                    </a:lnTo>
                    <a:lnTo>
                      <a:pt x="3" y="24"/>
                    </a:lnTo>
                    <a:lnTo>
                      <a:pt x="5" y="26"/>
                    </a:lnTo>
                    <a:lnTo>
                      <a:pt x="10" y="26"/>
                    </a:lnTo>
                    <a:lnTo>
                      <a:pt x="12" y="28"/>
                    </a:lnTo>
                    <a:lnTo>
                      <a:pt x="17" y="26"/>
                    </a:lnTo>
                    <a:lnTo>
                      <a:pt x="19" y="26"/>
                    </a:lnTo>
                    <a:lnTo>
                      <a:pt x="22" y="24"/>
                    </a:lnTo>
                    <a:lnTo>
                      <a:pt x="24" y="21"/>
                    </a:lnTo>
                    <a:lnTo>
                      <a:pt x="26" y="16"/>
                    </a:lnTo>
                    <a:lnTo>
                      <a:pt x="26" y="14"/>
                    </a:lnTo>
                  </a:path>
                </a:pathLst>
              </a:custGeom>
              <a:noFill/>
              <a:ln w="19050" cap="flat">
                <a:solidFill>
                  <a:srgbClr val="33CCCC"/>
                </a:solidFill>
                <a:prstDash val="solid"/>
                <a:miter lim="800000"/>
                <a:headEnd/>
                <a:tailEnd/>
              </a:ln>
            </p:spPr>
            <p:txBody>
              <a:bodyPr>
                <a:prstTxWarp prst="textNoShape">
                  <a:avLst/>
                </a:prstTxWarp>
              </a:bodyPr>
              <a:lstStyle/>
              <a:p>
                <a:endParaRPr lang="es-ES_tradnl"/>
              </a:p>
            </p:txBody>
          </p:sp>
          <p:sp>
            <p:nvSpPr>
              <p:cNvPr id="306726" name="Freeform 550"/>
              <p:cNvSpPr>
                <a:spLocks/>
              </p:cNvSpPr>
              <p:nvPr/>
            </p:nvSpPr>
            <p:spPr bwMode="auto">
              <a:xfrm>
                <a:off x="3292" y="2485"/>
                <a:ext cx="59" cy="60"/>
              </a:xfrm>
              <a:custGeom>
                <a:avLst/>
                <a:gdLst/>
                <a:ahLst/>
                <a:cxnLst>
                  <a:cxn ang="0">
                    <a:pos x="26" y="12"/>
                  </a:cxn>
                  <a:cxn ang="0">
                    <a:pos x="26" y="10"/>
                  </a:cxn>
                  <a:cxn ang="0">
                    <a:pos x="24" y="5"/>
                  </a:cxn>
                  <a:cxn ang="0">
                    <a:pos x="21" y="3"/>
                  </a:cxn>
                  <a:cxn ang="0">
                    <a:pos x="19" y="0"/>
                  </a:cxn>
                  <a:cxn ang="0">
                    <a:pos x="17" y="0"/>
                  </a:cxn>
                  <a:cxn ang="0">
                    <a:pos x="12" y="0"/>
                  </a:cxn>
                  <a:cxn ang="0">
                    <a:pos x="9" y="0"/>
                  </a:cxn>
                  <a:cxn ang="0">
                    <a:pos x="5" y="0"/>
                  </a:cxn>
                  <a:cxn ang="0">
                    <a:pos x="2" y="3"/>
                  </a:cxn>
                  <a:cxn ang="0">
                    <a:pos x="0" y="5"/>
                  </a:cxn>
                  <a:cxn ang="0">
                    <a:pos x="0" y="10"/>
                  </a:cxn>
                  <a:cxn ang="0">
                    <a:pos x="0" y="12"/>
                  </a:cxn>
                  <a:cxn ang="0">
                    <a:pos x="0" y="17"/>
                  </a:cxn>
                  <a:cxn ang="0">
                    <a:pos x="0" y="19"/>
                  </a:cxn>
                  <a:cxn ang="0">
                    <a:pos x="2" y="22"/>
                  </a:cxn>
                  <a:cxn ang="0">
                    <a:pos x="5" y="24"/>
                  </a:cxn>
                  <a:cxn ang="0">
                    <a:pos x="9" y="26"/>
                  </a:cxn>
                  <a:cxn ang="0">
                    <a:pos x="12" y="26"/>
                  </a:cxn>
                  <a:cxn ang="0">
                    <a:pos x="17" y="26"/>
                  </a:cxn>
                  <a:cxn ang="0">
                    <a:pos x="19" y="24"/>
                  </a:cxn>
                  <a:cxn ang="0">
                    <a:pos x="21" y="22"/>
                  </a:cxn>
                  <a:cxn ang="0">
                    <a:pos x="24" y="19"/>
                  </a:cxn>
                  <a:cxn ang="0">
                    <a:pos x="26" y="17"/>
                  </a:cxn>
                  <a:cxn ang="0">
                    <a:pos x="26" y="12"/>
                  </a:cxn>
                </a:cxnLst>
                <a:rect l="0" t="0" r="r" b="b"/>
                <a:pathLst>
                  <a:path w="26" h="26">
                    <a:moveTo>
                      <a:pt x="26" y="12"/>
                    </a:moveTo>
                    <a:lnTo>
                      <a:pt x="26" y="10"/>
                    </a:lnTo>
                    <a:lnTo>
                      <a:pt x="24" y="5"/>
                    </a:lnTo>
                    <a:lnTo>
                      <a:pt x="21" y="3"/>
                    </a:lnTo>
                    <a:lnTo>
                      <a:pt x="19" y="0"/>
                    </a:lnTo>
                    <a:lnTo>
                      <a:pt x="17" y="0"/>
                    </a:lnTo>
                    <a:lnTo>
                      <a:pt x="12" y="0"/>
                    </a:lnTo>
                    <a:lnTo>
                      <a:pt x="9" y="0"/>
                    </a:lnTo>
                    <a:lnTo>
                      <a:pt x="5" y="0"/>
                    </a:lnTo>
                    <a:lnTo>
                      <a:pt x="2" y="3"/>
                    </a:lnTo>
                    <a:lnTo>
                      <a:pt x="0" y="5"/>
                    </a:lnTo>
                    <a:lnTo>
                      <a:pt x="0" y="10"/>
                    </a:lnTo>
                    <a:lnTo>
                      <a:pt x="0" y="12"/>
                    </a:lnTo>
                    <a:lnTo>
                      <a:pt x="0" y="17"/>
                    </a:lnTo>
                    <a:lnTo>
                      <a:pt x="0" y="19"/>
                    </a:lnTo>
                    <a:lnTo>
                      <a:pt x="2" y="22"/>
                    </a:lnTo>
                    <a:lnTo>
                      <a:pt x="5" y="24"/>
                    </a:lnTo>
                    <a:lnTo>
                      <a:pt x="9" y="26"/>
                    </a:lnTo>
                    <a:lnTo>
                      <a:pt x="12" y="26"/>
                    </a:lnTo>
                    <a:lnTo>
                      <a:pt x="17" y="26"/>
                    </a:lnTo>
                    <a:lnTo>
                      <a:pt x="19" y="24"/>
                    </a:lnTo>
                    <a:lnTo>
                      <a:pt x="21" y="22"/>
                    </a:lnTo>
                    <a:lnTo>
                      <a:pt x="24" y="19"/>
                    </a:lnTo>
                    <a:lnTo>
                      <a:pt x="26" y="17"/>
                    </a:lnTo>
                    <a:lnTo>
                      <a:pt x="26" y="12"/>
                    </a:lnTo>
                    <a:close/>
                  </a:path>
                </a:pathLst>
              </a:custGeom>
              <a:solidFill>
                <a:srgbClr val="33CCCC"/>
              </a:solidFill>
              <a:ln w="9525">
                <a:noFill/>
                <a:round/>
                <a:headEnd/>
                <a:tailEnd/>
              </a:ln>
            </p:spPr>
            <p:txBody>
              <a:bodyPr>
                <a:prstTxWarp prst="textNoShape">
                  <a:avLst/>
                </a:prstTxWarp>
              </a:bodyPr>
              <a:lstStyle/>
              <a:p>
                <a:endParaRPr lang="es-ES_tradnl"/>
              </a:p>
            </p:txBody>
          </p:sp>
          <p:sp>
            <p:nvSpPr>
              <p:cNvPr id="306727" name="Freeform 551"/>
              <p:cNvSpPr>
                <a:spLocks/>
              </p:cNvSpPr>
              <p:nvPr/>
            </p:nvSpPr>
            <p:spPr bwMode="auto">
              <a:xfrm>
                <a:off x="3147" y="2508"/>
                <a:ext cx="59" cy="65"/>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5" y="2"/>
                  </a:cxn>
                  <a:cxn ang="0">
                    <a:pos x="3" y="5"/>
                  </a:cxn>
                  <a:cxn ang="0">
                    <a:pos x="0" y="7"/>
                  </a:cxn>
                  <a:cxn ang="0">
                    <a:pos x="0" y="12"/>
                  </a:cxn>
                  <a:cxn ang="0">
                    <a:pos x="0" y="14"/>
                  </a:cxn>
                  <a:cxn ang="0">
                    <a:pos x="0" y="19"/>
                  </a:cxn>
                  <a:cxn ang="0">
                    <a:pos x="0" y="21"/>
                  </a:cxn>
                  <a:cxn ang="0">
                    <a:pos x="3" y="23"/>
                  </a:cxn>
                  <a:cxn ang="0">
                    <a:pos x="5" y="26"/>
                  </a:cxn>
                  <a:cxn ang="0">
                    <a:pos x="10" y="26"/>
                  </a:cxn>
                  <a:cxn ang="0">
                    <a:pos x="12" y="28"/>
                  </a:cxn>
                  <a:cxn ang="0">
                    <a:pos x="17" y="26"/>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5" y="2"/>
                    </a:lnTo>
                    <a:lnTo>
                      <a:pt x="3" y="5"/>
                    </a:lnTo>
                    <a:lnTo>
                      <a:pt x="0" y="7"/>
                    </a:lnTo>
                    <a:lnTo>
                      <a:pt x="0" y="12"/>
                    </a:lnTo>
                    <a:lnTo>
                      <a:pt x="0" y="14"/>
                    </a:lnTo>
                    <a:lnTo>
                      <a:pt x="0" y="19"/>
                    </a:lnTo>
                    <a:lnTo>
                      <a:pt x="0" y="21"/>
                    </a:lnTo>
                    <a:lnTo>
                      <a:pt x="3" y="23"/>
                    </a:lnTo>
                    <a:lnTo>
                      <a:pt x="5" y="26"/>
                    </a:lnTo>
                    <a:lnTo>
                      <a:pt x="10" y="26"/>
                    </a:lnTo>
                    <a:lnTo>
                      <a:pt x="12" y="28"/>
                    </a:lnTo>
                    <a:lnTo>
                      <a:pt x="17" y="26"/>
                    </a:lnTo>
                    <a:lnTo>
                      <a:pt x="19" y="26"/>
                    </a:lnTo>
                    <a:lnTo>
                      <a:pt x="21" y="23"/>
                    </a:lnTo>
                    <a:lnTo>
                      <a:pt x="24" y="21"/>
                    </a:lnTo>
                    <a:lnTo>
                      <a:pt x="26" y="19"/>
                    </a:lnTo>
                    <a:lnTo>
                      <a:pt x="26" y="14"/>
                    </a:lnTo>
                  </a:path>
                </a:pathLst>
              </a:custGeom>
              <a:noFill/>
              <a:ln w="19050" cap="flat">
                <a:solidFill>
                  <a:srgbClr val="33CCCC"/>
                </a:solidFill>
                <a:prstDash val="solid"/>
                <a:miter lim="800000"/>
                <a:headEnd/>
                <a:tailEnd/>
              </a:ln>
            </p:spPr>
            <p:txBody>
              <a:bodyPr>
                <a:prstTxWarp prst="textNoShape">
                  <a:avLst/>
                </a:prstTxWarp>
              </a:bodyPr>
              <a:lstStyle/>
              <a:p>
                <a:endParaRPr lang="es-ES_tradnl"/>
              </a:p>
            </p:txBody>
          </p:sp>
          <p:sp>
            <p:nvSpPr>
              <p:cNvPr id="306728" name="Freeform 552"/>
              <p:cNvSpPr>
                <a:spLocks/>
              </p:cNvSpPr>
              <p:nvPr/>
            </p:nvSpPr>
            <p:spPr bwMode="auto">
              <a:xfrm>
                <a:off x="3437" y="2464"/>
                <a:ext cx="58" cy="65"/>
              </a:xfrm>
              <a:custGeom>
                <a:avLst/>
                <a:gdLst/>
                <a:ahLst/>
                <a:cxnLst>
                  <a:cxn ang="0">
                    <a:pos x="26" y="14"/>
                  </a:cxn>
                  <a:cxn ang="0">
                    <a:pos x="26" y="12"/>
                  </a:cxn>
                  <a:cxn ang="0">
                    <a:pos x="23" y="7"/>
                  </a:cxn>
                  <a:cxn ang="0">
                    <a:pos x="21" y="5"/>
                  </a:cxn>
                  <a:cxn ang="0">
                    <a:pos x="19" y="2"/>
                  </a:cxn>
                  <a:cxn ang="0">
                    <a:pos x="16" y="2"/>
                  </a:cxn>
                  <a:cxn ang="0">
                    <a:pos x="12" y="0"/>
                  </a:cxn>
                  <a:cxn ang="0">
                    <a:pos x="9" y="2"/>
                  </a:cxn>
                  <a:cxn ang="0">
                    <a:pos x="4" y="2"/>
                  </a:cxn>
                  <a:cxn ang="0">
                    <a:pos x="2" y="5"/>
                  </a:cxn>
                  <a:cxn ang="0">
                    <a:pos x="0" y="7"/>
                  </a:cxn>
                  <a:cxn ang="0">
                    <a:pos x="0" y="12"/>
                  </a:cxn>
                  <a:cxn ang="0">
                    <a:pos x="0" y="14"/>
                  </a:cxn>
                  <a:cxn ang="0">
                    <a:pos x="0" y="16"/>
                  </a:cxn>
                  <a:cxn ang="0">
                    <a:pos x="0" y="21"/>
                  </a:cxn>
                  <a:cxn ang="0">
                    <a:pos x="2" y="24"/>
                  </a:cxn>
                  <a:cxn ang="0">
                    <a:pos x="4" y="26"/>
                  </a:cxn>
                  <a:cxn ang="0">
                    <a:pos x="9" y="26"/>
                  </a:cxn>
                  <a:cxn ang="0">
                    <a:pos x="12" y="28"/>
                  </a:cxn>
                  <a:cxn ang="0">
                    <a:pos x="16" y="26"/>
                  </a:cxn>
                  <a:cxn ang="0">
                    <a:pos x="19" y="26"/>
                  </a:cxn>
                  <a:cxn ang="0">
                    <a:pos x="21" y="24"/>
                  </a:cxn>
                  <a:cxn ang="0">
                    <a:pos x="23" y="21"/>
                  </a:cxn>
                  <a:cxn ang="0">
                    <a:pos x="26" y="16"/>
                  </a:cxn>
                  <a:cxn ang="0">
                    <a:pos x="26" y="14"/>
                  </a:cxn>
                </a:cxnLst>
                <a:rect l="0" t="0" r="r" b="b"/>
                <a:pathLst>
                  <a:path w="26" h="28">
                    <a:moveTo>
                      <a:pt x="26" y="14"/>
                    </a:moveTo>
                    <a:lnTo>
                      <a:pt x="26" y="12"/>
                    </a:lnTo>
                    <a:lnTo>
                      <a:pt x="23" y="7"/>
                    </a:lnTo>
                    <a:lnTo>
                      <a:pt x="21" y="5"/>
                    </a:lnTo>
                    <a:lnTo>
                      <a:pt x="19" y="2"/>
                    </a:lnTo>
                    <a:lnTo>
                      <a:pt x="16" y="2"/>
                    </a:lnTo>
                    <a:lnTo>
                      <a:pt x="12" y="0"/>
                    </a:lnTo>
                    <a:lnTo>
                      <a:pt x="9" y="2"/>
                    </a:lnTo>
                    <a:lnTo>
                      <a:pt x="4" y="2"/>
                    </a:lnTo>
                    <a:lnTo>
                      <a:pt x="2" y="5"/>
                    </a:lnTo>
                    <a:lnTo>
                      <a:pt x="0" y="7"/>
                    </a:lnTo>
                    <a:lnTo>
                      <a:pt x="0" y="12"/>
                    </a:lnTo>
                    <a:lnTo>
                      <a:pt x="0" y="14"/>
                    </a:lnTo>
                    <a:lnTo>
                      <a:pt x="0" y="16"/>
                    </a:lnTo>
                    <a:lnTo>
                      <a:pt x="0" y="21"/>
                    </a:lnTo>
                    <a:lnTo>
                      <a:pt x="2" y="24"/>
                    </a:lnTo>
                    <a:lnTo>
                      <a:pt x="4" y="26"/>
                    </a:lnTo>
                    <a:lnTo>
                      <a:pt x="9" y="26"/>
                    </a:lnTo>
                    <a:lnTo>
                      <a:pt x="12" y="28"/>
                    </a:lnTo>
                    <a:lnTo>
                      <a:pt x="16" y="26"/>
                    </a:lnTo>
                    <a:lnTo>
                      <a:pt x="19" y="26"/>
                    </a:lnTo>
                    <a:lnTo>
                      <a:pt x="21" y="24"/>
                    </a:lnTo>
                    <a:lnTo>
                      <a:pt x="23" y="21"/>
                    </a:lnTo>
                    <a:lnTo>
                      <a:pt x="26" y="16"/>
                    </a:lnTo>
                    <a:lnTo>
                      <a:pt x="26" y="14"/>
                    </a:lnTo>
                    <a:close/>
                  </a:path>
                </a:pathLst>
              </a:custGeom>
              <a:solidFill>
                <a:srgbClr val="33CCCC"/>
              </a:solidFill>
              <a:ln w="9525">
                <a:noFill/>
                <a:round/>
                <a:headEnd/>
                <a:tailEnd/>
              </a:ln>
            </p:spPr>
            <p:txBody>
              <a:bodyPr>
                <a:prstTxWarp prst="textNoShape">
                  <a:avLst/>
                </a:prstTxWarp>
              </a:bodyPr>
              <a:lstStyle/>
              <a:p>
                <a:endParaRPr lang="es-ES_tradnl"/>
              </a:p>
            </p:txBody>
          </p:sp>
          <p:sp>
            <p:nvSpPr>
              <p:cNvPr id="306729" name="Freeform 553"/>
              <p:cNvSpPr>
                <a:spLocks/>
              </p:cNvSpPr>
              <p:nvPr/>
            </p:nvSpPr>
            <p:spPr bwMode="auto">
              <a:xfrm>
                <a:off x="3292" y="2485"/>
                <a:ext cx="59" cy="60"/>
              </a:xfrm>
              <a:custGeom>
                <a:avLst/>
                <a:gdLst/>
                <a:ahLst/>
                <a:cxnLst>
                  <a:cxn ang="0">
                    <a:pos x="26" y="12"/>
                  </a:cxn>
                  <a:cxn ang="0">
                    <a:pos x="26" y="10"/>
                  </a:cxn>
                  <a:cxn ang="0">
                    <a:pos x="24" y="5"/>
                  </a:cxn>
                  <a:cxn ang="0">
                    <a:pos x="21" y="3"/>
                  </a:cxn>
                  <a:cxn ang="0">
                    <a:pos x="19" y="0"/>
                  </a:cxn>
                  <a:cxn ang="0">
                    <a:pos x="17" y="0"/>
                  </a:cxn>
                  <a:cxn ang="0">
                    <a:pos x="12" y="0"/>
                  </a:cxn>
                  <a:cxn ang="0">
                    <a:pos x="9" y="0"/>
                  </a:cxn>
                  <a:cxn ang="0">
                    <a:pos x="5" y="0"/>
                  </a:cxn>
                  <a:cxn ang="0">
                    <a:pos x="2" y="3"/>
                  </a:cxn>
                  <a:cxn ang="0">
                    <a:pos x="0" y="5"/>
                  </a:cxn>
                  <a:cxn ang="0">
                    <a:pos x="0" y="10"/>
                  </a:cxn>
                  <a:cxn ang="0">
                    <a:pos x="0" y="12"/>
                  </a:cxn>
                  <a:cxn ang="0">
                    <a:pos x="0" y="17"/>
                  </a:cxn>
                  <a:cxn ang="0">
                    <a:pos x="0" y="19"/>
                  </a:cxn>
                  <a:cxn ang="0">
                    <a:pos x="2" y="22"/>
                  </a:cxn>
                  <a:cxn ang="0">
                    <a:pos x="5" y="24"/>
                  </a:cxn>
                  <a:cxn ang="0">
                    <a:pos x="9" y="26"/>
                  </a:cxn>
                  <a:cxn ang="0">
                    <a:pos x="12" y="26"/>
                  </a:cxn>
                  <a:cxn ang="0">
                    <a:pos x="17" y="26"/>
                  </a:cxn>
                  <a:cxn ang="0">
                    <a:pos x="19" y="24"/>
                  </a:cxn>
                  <a:cxn ang="0">
                    <a:pos x="21" y="22"/>
                  </a:cxn>
                  <a:cxn ang="0">
                    <a:pos x="24" y="19"/>
                  </a:cxn>
                  <a:cxn ang="0">
                    <a:pos x="26" y="17"/>
                  </a:cxn>
                  <a:cxn ang="0">
                    <a:pos x="26" y="12"/>
                  </a:cxn>
                </a:cxnLst>
                <a:rect l="0" t="0" r="r" b="b"/>
                <a:pathLst>
                  <a:path w="26" h="26">
                    <a:moveTo>
                      <a:pt x="26" y="12"/>
                    </a:moveTo>
                    <a:lnTo>
                      <a:pt x="26" y="10"/>
                    </a:lnTo>
                    <a:lnTo>
                      <a:pt x="24" y="5"/>
                    </a:lnTo>
                    <a:lnTo>
                      <a:pt x="21" y="3"/>
                    </a:lnTo>
                    <a:lnTo>
                      <a:pt x="19" y="0"/>
                    </a:lnTo>
                    <a:lnTo>
                      <a:pt x="17" y="0"/>
                    </a:lnTo>
                    <a:lnTo>
                      <a:pt x="12" y="0"/>
                    </a:lnTo>
                    <a:lnTo>
                      <a:pt x="9" y="0"/>
                    </a:lnTo>
                    <a:lnTo>
                      <a:pt x="5" y="0"/>
                    </a:lnTo>
                    <a:lnTo>
                      <a:pt x="2" y="3"/>
                    </a:lnTo>
                    <a:lnTo>
                      <a:pt x="0" y="5"/>
                    </a:lnTo>
                    <a:lnTo>
                      <a:pt x="0" y="10"/>
                    </a:lnTo>
                    <a:lnTo>
                      <a:pt x="0" y="12"/>
                    </a:lnTo>
                    <a:lnTo>
                      <a:pt x="0" y="17"/>
                    </a:lnTo>
                    <a:lnTo>
                      <a:pt x="0" y="19"/>
                    </a:lnTo>
                    <a:lnTo>
                      <a:pt x="2" y="22"/>
                    </a:lnTo>
                    <a:lnTo>
                      <a:pt x="5" y="24"/>
                    </a:lnTo>
                    <a:lnTo>
                      <a:pt x="9" y="26"/>
                    </a:lnTo>
                    <a:lnTo>
                      <a:pt x="12" y="26"/>
                    </a:lnTo>
                    <a:lnTo>
                      <a:pt x="17" y="26"/>
                    </a:lnTo>
                    <a:lnTo>
                      <a:pt x="19" y="24"/>
                    </a:lnTo>
                    <a:lnTo>
                      <a:pt x="21" y="22"/>
                    </a:lnTo>
                    <a:lnTo>
                      <a:pt x="24" y="19"/>
                    </a:lnTo>
                    <a:lnTo>
                      <a:pt x="26" y="17"/>
                    </a:lnTo>
                    <a:lnTo>
                      <a:pt x="26" y="12"/>
                    </a:lnTo>
                  </a:path>
                </a:pathLst>
              </a:custGeom>
              <a:noFill/>
              <a:ln w="19050" cap="flat">
                <a:solidFill>
                  <a:srgbClr val="33CCCC"/>
                </a:solidFill>
                <a:prstDash val="solid"/>
                <a:miter lim="800000"/>
                <a:headEnd/>
                <a:tailEnd/>
              </a:ln>
            </p:spPr>
            <p:txBody>
              <a:bodyPr>
                <a:prstTxWarp prst="textNoShape">
                  <a:avLst/>
                </a:prstTxWarp>
              </a:bodyPr>
              <a:lstStyle/>
              <a:p>
                <a:endParaRPr lang="es-ES_tradnl"/>
              </a:p>
            </p:txBody>
          </p:sp>
          <p:sp>
            <p:nvSpPr>
              <p:cNvPr id="306730" name="Freeform 554"/>
              <p:cNvSpPr>
                <a:spLocks/>
              </p:cNvSpPr>
              <p:nvPr/>
            </p:nvSpPr>
            <p:spPr bwMode="auto">
              <a:xfrm>
                <a:off x="3581" y="2448"/>
                <a:ext cx="59" cy="60"/>
              </a:xfrm>
              <a:custGeom>
                <a:avLst/>
                <a:gdLst/>
                <a:ahLst/>
                <a:cxnLst>
                  <a:cxn ang="0">
                    <a:pos x="26" y="12"/>
                  </a:cxn>
                  <a:cxn ang="0">
                    <a:pos x="26" y="9"/>
                  </a:cxn>
                  <a:cxn ang="0">
                    <a:pos x="23" y="7"/>
                  </a:cxn>
                  <a:cxn ang="0">
                    <a:pos x="21" y="2"/>
                  </a:cxn>
                  <a:cxn ang="0">
                    <a:pos x="18" y="2"/>
                  </a:cxn>
                  <a:cxn ang="0">
                    <a:pos x="16" y="0"/>
                  </a:cxn>
                  <a:cxn ang="0">
                    <a:pos x="11" y="0"/>
                  </a:cxn>
                  <a:cxn ang="0">
                    <a:pos x="9" y="0"/>
                  </a:cxn>
                  <a:cxn ang="0">
                    <a:pos x="4" y="2"/>
                  </a:cxn>
                  <a:cxn ang="0">
                    <a:pos x="2" y="2"/>
                  </a:cxn>
                  <a:cxn ang="0">
                    <a:pos x="0" y="7"/>
                  </a:cxn>
                  <a:cxn ang="0">
                    <a:pos x="0" y="9"/>
                  </a:cxn>
                  <a:cxn ang="0">
                    <a:pos x="0" y="12"/>
                  </a:cxn>
                  <a:cxn ang="0">
                    <a:pos x="0" y="16"/>
                  </a:cxn>
                  <a:cxn ang="0">
                    <a:pos x="0" y="19"/>
                  </a:cxn>
                  <a:cxn ang="0">
                    <a:pos x="2" y="21"/>
                  </a:cxn>
                  <a:cxn ang="0">
                    <a:pos x="4" y="23"/>
                  </a:cxn>
                  <a:cxn ang="0">
                    <a:pos x="9" y="26"/>
                  </a:cxn>
                  <a:cxn ang="0">
                    <a:pos x="11" y="26"/>
                  </a:cxn>
                  <a:cxn ang="0">
                    <a:pos x="16" y="26"/>
                  </a:cxn>
                  <a:cxn ang="0">
                    <a:pos x="18" y="23"/>
                  </a:cxn>
                  <a:cxn ang="0">
                    <a:pos x="21" y="21"/>
                  </a:cxn>
                  <a:cxn ang="0">
                    <a:pos x="23" y="19"/>
                  </a:cxn>
                  <a:cxn ang="0">
                    <a:pos x="26" y="16"/>
                  </a:cxn>
                  <a:cxn ang="0">
                    <a:pos x="26" y="12"/>
                  </a:cxn>
                </a:cxnLst>
                <a:rect l="0" t="0" r="r" b="b"/>
                <a:pathLst>
                  <a:path w="26" h="26">
                    <a:moveTo>
                      <a:pt x="26" y="12"/>
                    </a:moveTo>
                    <a:lnTo>
                      <a:pt x="26" y="9"/>
                    </a:lnTo>
                    <a:lnTo>
                      <a:pt x="23" y="7"/>
                    </a:lnTo>
                    <a:lnTo>
                      <a:pt x="21" y="2"/>
                    </a:lnTo>
                    <a:lnTo>
                      <a:pt x="18" y="2"/>
                    </a:lnTo>
                    <a:lnTo>
                      <a:pt x="16" y="0"/>
                    </a:lnTo>
                    <a:lnTo>
                      <a:pt x="11" y="0"/>
                    </a:lnTo>
                    <a:lnTo>
                      <a:pt x="9" y="0"/>
                    </a:lnTo>
                    <a:lnTo>
                      <a:pt x="4" y="2"/>
                    </a:lnTo>
                    <a:lnTo>
                      <a:pt x="2" y="2"/>
                    </a:lnTo>
                    <a:lnTo>
                      <a:pt x="0" y="7"/>
                    </a:lnTo>
                    <a:lnTo>
                      <a:pt x="0" y="9"/>
                    </a:lnTo>
                    <a:lnTo>
                      <a:pt x="0" y="12"/>
                    </a:lnTo>
                    <a:lnTo>
                      <a:pt x="0" y="16"/>
                    </a:lnTo>
                    <a:lnTo>
                      <a:pt x="0" y="19"/>
                    </a:lnTo>
                    <a:lnTo>
                      <a:pt x="2" y="21"/>
                    </a:lnTo>
                    <a:lnTo>
                      <a:pt x="4" y="23"/>
                    </a:lnTo>
                    <a:lnTo>
                      <a:pt x="9" y="26"/>
                    </a:lnTo>
                    <a:lnTo>
                      <a:pt x="11" y="26"/>
                    </a:lnTo>
                    <a:lnTo>
                      <a:pt x="16" y="26"/>
                    </a:lnTo>
                    <a:lnTo>
                      <a:pt x="18" y="23"/>
                    </a:lnTo>
                    <a:lnTo>
                      <a:pt x="21" y="21"/>
                    </a:lnTo>
                    <a:lnTo>
                      <a:pt x="23" y="19"/>
                    </a:lnTo>
                    <a:lnTo>
                      <a:pt x="26" y="16"/>
                    </a:lnTo>
                    <a:lnTo>
                      <a:pt x="26" y="12"/>
                    </a:lnTo>
                    <a:close/>
                  </a:path>
                </a:pathLst>
              </a:custGeom>
              <a:solidFill>
                <a:srgbClr val="33CCCC"/>
              </a:solidFill>
              <a:ln w="9525">
                <a:noFill/>
                <a:round/>
                <a:headEnd/>
                <a:tailEnd/>
              </a:ln>
            </p:spPr>
            <p:txBody>
              <a:bodyPr>
                <a:prstTxWarp prst="textNoShape">
                  <a:avLst/>
                </a:prstTxWarp>
              </a:bodyPr>
              <a:lstStyle/>
              <a:p>
                <a:endParaRPr lang="es-ES_tradnl"/>
              </a:p>
            </p:txBody>
          </p:sp>
          <p:sp>
            <p:nvSpPr>
              <p:cNvPr id="306731" name="Freeform 555"/>
              <p:cNvSpPr>
                <a:spLocks/>
              </p:cNvSpPr>
              <p:nvPr/>
            </p:nvSpPr>
            <p:spPr bwMode="auto">
              <a:xfrm>
                <a:off x="3437" y="2464"/>
                <a:ext cx="58" cy="65"/>
              </a:xfrm>
              <a:custGeom>
                <a:avLst/>
                <a:gdLst/>
                <a:ahLst/>
                <a:cxnLst>
                  <a:cxn ang="0">
                    <a:pos x="26" y="14"/>
                  </a:cxn>
                  <a:cxn ang="0">
                    <a:pos x="26" y="12"/>
                  </a:cxn>
                  <a:cxn ang="0">
                    <a:pos x="23" y="7"/>
                  </a:cxn>
                  <a:cxn ang="0">
                    <a:pos x="21" y="5"/>
                  </a:cxn>
                  <a:cxn ang="0">
                    <a:pos x="19" y="2"/>
                  </a:cxn>
                  <a:cxn ang="0">
                    <a:pos x="16" y="2"/>
                  </a:cxn>
                  <a:cxn ang="0">
                    <a:pos x="12" y="0"/>
                  </a:cxn>
                  <a:cxn ang="0">
                    <a:pos x="9" y="2"/>
                  </a:cxn>
                  <a:cxn ang="0">
                    <a:pos x="4" y="2"/>
                  </a:cxn>
                  <a:cxn ang="0">
                    <a:pos x="2" y="5"/>
                  </a:cxn>
                  <a:cxn ang="0">
                    <a:pos x="0" y="7"/>
                  </a:cxn>
                  <a:cxn ang="0">
                    <a:pos x="0" y="12"/>
                  </a:cxn>
                  <a:cxn ang="0">
                    <a:pos x="0" y="14"/>
                  </a:cxn>
                  <a:cxn ang="0">
                    <a:pos x="0" y="16"/>
                  </a:cxn>
                  <a:cxn ang="0">
                    <a:pos x="0" y="21"/>
                  </a:cxn>
                  <a:cxn ang="0">
                    <a:pos x="2" y="24"/>
                  </a:cxn>
                  <a:cxn ang="0">
                    <a:pos x="4" y="26"/>
                  </a:cxn>
                  <a:cxn ang="0">
                    <a:pos x="9" y="26"/>
                  </a:cxn>
                  <a:cxn ang="0">
                    <a:pos x="12" y="28"/>
                  </a:cxn>
                  <a:cxn ang="0">
                    <a:pos x="16" y="26"/>
                  </a:cxn>
                  <a:cxn ang="0">
                    <a:pos x="19" y="26"/>
                  </a:cxn>
                  <a:cxn ang="0">
                    <a:pos x="21" y="24"/>
                  </a:cxn>
                  <a:cxn ang="0">
                    <a:pos x="23" y="21"/>
                  </a:cxn>
                  <a:cxn ang="0">
                    <a:pos x="26" y="16"/>
                  </a:cxn>
                  <a:cxn ang="0">
                    <a:pos x="26" y="14"/>
                  </a:cxn>
                </a:cxnLst>
                <a:rect l="0" t="0" r="r" b="b"/>
                <a:pathLst>
                  <a:path w="26" h="28">
                    <a:moveTo>
                      <a:pt x="26" y="14"/>
                    </a:moveTo>
                    <a:lnTo>
                      <a:pt x="26" y="12"/>
                    </a:lnTo>
                    <a:lnTo>
                      <a:pt x="23" y="7"/>
                    </a:lnTo>
                    <a:lnTo>
                      <a:pt x="21" y="5"/>
                    </a:lnTo>
                    <a:lnTo>
                      <a:pt x="19" y="2"/>
                    </a:lnTo>
                    <a:lnTo>
                      <a:pt x="16" y="2"/>
                    </a:lnTo>
                    <a:lnTo>
                      <a:pt x="12" y="0"/>
                    </a:lnTo>
                    <a:lnTo>
                      <a:pt x="9" y="2"/>
                    </a:lnTo>
                    <a:lnTo>
                      <a:pt x="4" y="2"/>
                    </a:lnTo>
                    <a:lnTo>
                      <a:pt x="2" y="5"/>
                    </a:lnTo>
                    <a:lnTo>
                      <a:pt x="0" y="7"/>
                    </a:lnTo>
                    <a:lnTo>
                      <a:pt x="0" y="12"/>
                    </a:lnTo>
                    <a:lnTo>
                      <a:pt x="0" y="14"/>
                    </a:lnTo>
                    <a:lnTo>
                      <a:pt x="0" y="16"/>
                    </a:lnTo>
                    <a:lnTo>
                      <a:pt x="0" y="21"/>
                    </a:lnTo>
                    <a:lnTo>
                      <a:pt x="2" y="24"/>
                    </a:lnTo>
                    <a:lnTo>
                      <a:pt x="4" y="26"/>
                    </a:lnTo>
                    <a:lnTo>
                      <a:pt x="9" y="26"/>
                    </a:lnTo>
                    <a:lnTo>
                      <a:pt x="12" y="28"/>
                    </a:lnTo>
                    <a:lnTo>
                      <a:pt x="16" y="26"/>
                    </a:lnTo>
                    <a:lnTo>
                      <a:pt x="19" y="26"/>
                    </a:lnTo>
                    <a:lnTo>
                      <a:pt x="21" y="24"/>
                    </a:lnTo>
                    <a:lnTo>
                      <a:pt x="23" y="21"/>
                    </a:lnTo>
                    <a:lnTo>
                      <a:pt x="26" y="16"/>
                    </a:lnTo>
                    <a:lnTo>
                      <a:pt x="26" y="14"/>
                    </a:lnTo>
                  </a:path>
                </a:pathLst>
              </a:custGeom>
              <a:noFill/>
              <a:ln w="19050" cap="flat">
                <a:solidFill>
                  <a:srgbClr val="33CCCC"/>
                </a:solidFill>
                <a:prstDash val="solid"/>
                <a:miter lim="800000"/>
                <a:headEnd/>
                <a:tailEnd/>
              </a:ln>
            </p:spPr>
            <p:txBody>
              <a:bodyPr>
                <a:prstTxWarp prst="textNoShape">
                  <a:avLst/>
                </a:prstTxWarp>
              </a:bodyPr>
              <a:lstStyle/>
              <a:p>
                <a:endParaRPr lang="es-ES_tradnl"/>
              </a:p>
            </p:txBody>
          </p:sp>
          <p:sp>
            <p:nvSpPr>
              <p:cNvPr id="306732" name="Freeform 556"/>
              <p:cNvSpPr>
                <a:spLocks/>
              </p:cNvSpPr>
              <p:nvPr/>
            </p:nvSpPr>
            <p:spPr bwMode="auto">
              <a:xfrm>
                <a:off x="3724" y="2420"/>
                <a:ext cx="59" cy="60"/>
              </a:xfrm>
              <a:custGeom>
                <a:avLst/>
                <a:gdLst/>
                <a:ahLst/>
                <a:cxnLst>
                  <a:cxn ang="0">
                    <a:pos x="26" y="14"/>
                  </a:cxn>
                  <a:cxn ang="0">
                    <a:pos x="26" y="9"/>
                  </a:cxn>
                  <a:cxn ang="0">
                    <a:pos x="24" y="7"/>
                  </a:cxn>
                  <a:cxn ang="0">
                    <a:pos x="22" y="5"/>
                  </a:cxn>
                  <a:cxn ang="0">
                    <a:pos x="19" y="2"/>
                  </a:cxn>
                  <a:cxn ang="0">
                    <a:pos x="17" y="0"/>
                  </a:cxn>
                  <a:cxn ang="0">
                    <a:pos x="12" y="0"/>
                  </a:cxn>
                  <a:cxn ang="0">
                    <a:pos x="10" y="0"/>
                  </a:cxn>
                  <a:cxn ang="0">
                    <a:pos x="5" y="2"/>
                  </a:cxn>
                  <a:cxn ang="0">
                    <a:pos x="3" y="5"/>
                  </a:cxn>
                  <a:cxn ang="0">
                    <a:pos x="0" y="7"/>
                  </a:cxn>
                  <a:cxn ang="0">
                    <a:pos x="0" y="9"/>
                  </a:cxn>
                  <a:cxn ang="0">
                    <a:pos x="0" y="14"/>
                  </a:cxn>
                  <a:cxn ang="0">
                    <a:pos x="0" y="17"/>
                  </a:cxn>
                  <a:cxn ang="0">
                    <a:pos x="0" y="21"/>
                  </a:cxn>
                  <a:cxn ang="0">
                    <a:pos x="3" y="24"/>
                  </a:cxn>
                  <a:cxn ang="0">
                    <a:pos x="5" y="26"/>
                  </a:cxn>
                  <a:cxn ang="0">
                    <a:pos x="10" y="26"/>
                  </a:cxn>
                  <a:cxn ang="0">
                    <a:pos x="12" y="26"/>
                  </a:cxn>
                  <a:cxn ang="0">
                    <a:pos x="17" y="26"/>
                  </a:cxn>
                  <a:cxn ang="0">
                    <a:pos x="19" y="26"/>
                  </a:cxn>
                  <a:cxn ang="0">
                    <a:pos x="22" y="24"/>
                  </a:cxn>
                  <a:cxn ang="0">
                    <a:pos x="24" y="21"/>
                  </a:cxn>
                  <a:cxn ang="0">
                    <a:pos x="26" y="17"/>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5" y="2"/>
                    </a:lnTo>
                    <a:lnTo>
                      <a:pt x="3" y="5"/>
                    </a:lnTo>
                    <a:lnTo>
                      <a:pt x="0" y="7"/>
                    </a:lnTo>
                    <a:lnTo>
                      <a:pt x="0" y="9"/>
                    </a:lnTo>
                    <a:lnTo>
                      <a:pt x="0" y="14"/>
                    </a:lnTo>
                    <a:lnTo>
                      <a:pt x="0" y="17"/>
                    </a:lnTo>
                    <a:lnTo>
                      <a:pt x="0" y="21"/>
                    </a:lnTo>
                    <a:lnTo>
                      <a:pt x="3" y="24"/>
                    </a:lnTo>
                    <a:lnTo>
                      <a:pt x="5" y="26"/>
                    </a:lnTo>
                    <a:lnTo>
                      <a:pt x="10" y="26"/>
                    </a:lnTo>
                    <a:lnTo>
                      <a:pt x="12" y="26"/>
                    </a:lnTo>
                    <a:lnTo>
                      <a:pt x="17" y="26"/>
                    </a:lnTo>
                    <a:lnTo>
                      <a:pt x="19" y="26"/>
                    </a:lnTo>
                    <a:lnTo>
                      <a:pt x="22" y="24"/>
                    </a:lnTo>
                    <a:lnTo>
                      <a:pt x="24" y="21"/>
                    </a:lnTo>
                    <a:lnTo>
                      <a:pt x="26" y="17"/>
                    </a:lnTo>
                    <a:lnTo>
                      <a:pt x="26" y="14"/>
                    </a:lnTo>
                    <a:close/>
                  </a:path>
                </a:pathLst>
              </a:custGeom>
              <a:solidFill>
                <a:srgbClr val="33CCCC"/>
              </a:solidFill>
              <a:ln w="9525">
                <a:noFill/>
                <a:round/>
                <a:headEnd/>
                <a:tailEnd/>
              </a:ln>
            </p:spPr>
            <p:txBody>
              <a:bodyPr>
                <a:prstTxWarp prst="textNoShape">
                  <a:avLst/>
                </a:prstTxWarp>
              </a:bodyPr>
              <a:lstStyle/>
              <a:p>
                <a:endParaRPr lang="es-ES_tradnl"/>
              </a:p>
            </p:txBody>
          </p:sp>
          <p:sp>
            <p:nvSpPr>
              <p:cNvPr id="306733" name="Freeform 557"/>
              <p:cNvSpPr>
                <a:spLocks/>
              </p:cNvSpPr>
              <p:nvPr/>
            </p:nvSpPr>
            <p:spPr bwMode="auto">
              <a:xfrm>
                <a:off x="3581" y="2448"/>
                <a:ext cx="59" cy="60"/>
              </a:xfrm>
              <a:custGeom>
                <a:avLst/>
                <a:gdLst/>
                <a:ahLst/>
                <a:cxnLst>
                  <a:cxn ang="0">
                    <a:pos x="26" y="12"/>
                  </a:cxn>
                  <a:cxn ang="0">
                    <a:pos x="26" y="9"/>
                  </a:cxn>
                  <a:cxn ang="0">
                    <a:pos x="23" y="7"/>
                  </a:cxn>
                  <a:cxn ang="0">
                    <a:pos x="21" y="2"/>
                  </a:cxn>
                  <a:cxn ang="0">
                    <a:pos x="18" y="2"/>
                  </a:cxn>
                  <a:cxn ang="0">
                    <a:pos x="16" y="0"/>
                  </a:cxn>
                  <a:cxn ang="0">
                    <a:pos x="11" y="0"/>
                  </a:cxn>
                  <a:cxn ang="0">
                    <a:pos x="9" y="0"/>
                  </a:cxn>
                  <a:cxn ang="0">
                    <a:pos x="4" y="2"/>
                  </a:cxn>
                  <a:cxn ang="0">
                    <a:pos x="2" y="2"/>
                  </a:cxn>
                  <a:cxn ang="0">
                    <a:pos x="0" y="7"/>
                  </a:cxn>
                  <a:cxn ang="0">
                    <a:pos x="0" y="9"/>
                  </a:cxn>
                  <a:cxn ang="0">
                    <a:pos x="0" y="12"/>
                  </a:cxn>
                  <a:cxn ang="0">
                    <a:pos x="0" y="16"/>
                  </a:cxn>
                  <a:cxn ang="0">
                    <a:pos x="0" y="19"/>
                  </a:cxn>
                  <a:cxn ang="0">
                    <a:pos x="2" y="21"/>
                  </a:cxn>
                  <a:cxn ang="0">
                    <a:pos x="4" y="23"/>
                  </a:cxn>
                  <a:cxn ang="0">
                    <a:pos x="9" y="26"/>
                  </a:cxn>
                  <a:cxn ang="0">
                    <a:pos x="11" y="26"/>
                  </a:cxn>
                  <a:cxn ang="0">
                    <a:pos x="16" y="26"/>
                  </a:cxn>
                  <a:cxn ang="0">
                    <a:pos x="18" y="23"/>
                  </a:cxn>
                  <a:cxn ang="0">
                    <a:pos x="21" y="21"/>
                  </a:cxn>
                  <a:cxn ang="0">
                    <a:pos x="23" y="19"/>
                  </a:cxn>
                  <a:cxn ang="0">
                    <a:pos x="26" y="16"/>
                  </a:cxn>
                  <a:cxn ang="0">
                    <a:pos x="26" y="12"/>
                  </a:cxn>
                </a:cxnLst>
                <a:rect l="0" t="0" r="r" b="b"/>
                <a:pathLst>
                  <a:path w="26" h="26">
                    <a:moveTo>
                      <a:pt x="26" y="12"/>
                    </a:moveTo>
                    <a:lnTo>
                      <a:pt x="26" y="9"/>
                    </a:lnTo>
                    <a:lnTo>
                      <a:pt x="23" y="7"/>
                    </a:lnTo>
                    <a:lnTo>
                      <a:pt x="21" y="2"/>
                    </a:lnTo>
                    <a:lnTo>
                      <a:pt x="18" y="2"/>
                    </a:lnTo>
                    <a:lnTo>
                      <a:pt x="16" y="0"/>
                    </a:lnTo>
                    <a:lnTo>
                      <a:pt x="11" y="0"/>
                    </a:lnTo>
                    <a:lnTo>
                      <a:pt x="9" y="0"/>
                    </a:lnTo>
                    <a:lnTo>
                      <a:pt x="4" y="2"/>
                    </a:lnTo>
                    <a:lnTo>
                      <a:pt x="2" y="2"/>
                    </a:lnTo>
                    <a:lnTo>
                      <a:pt x="0" y="7"/>
                    </a:lnTo>
                    <a:lnTo>
                      <a:pt x="0" y="9"/>
                    </a:lnTo>
                    <a:lnTo>
                      <a:pt x="0" y="12"/>
                    </a:lnTo>
                    <a:lnTo>
                      <a:pt x="0" y="16"/>
                    </a:lnTo>
                    <a:lnTo>
                      <a:pt x="0" y="19"/>
                    </a:lnTo>
                    <a:lnTo>
                      <a:pt x="2" y="21"/>
                    </a:lnTo>
                    <a:lnTo>
                      <a:pt x="4" y="23"/>
                    </a:lnTo>
                    <a:lnTo>
                      <a:pt x="9" y="26"/>
                    </a:lnTo>
                    <a:lnTo>
                      <a:pt x="11" y="26"/>
                    </a:lnTo>
                    <a:lnTo>
                      <a:pt x="16" y="26"/>
                    </a:lnTo>
                    <a:lnTo>
                      <a:pt x="18" y="23"/>
                    </a:lnTo>
                    <a:lnTo>
                      <a:pt x="21" y="21"/>
                    </a:lnTo>
                    <a:lnTo>
                      <a:pt x="23" y="19"/>
                    </a:lnTo>
                    <a:lnTo>
                      <a:pt x="26" y="16"/>
                    </a:lnTo>
                    <a:lnTo>
                      <a:pt x="26" y="12"/>
                    </a:lnTo>
                  </a:path>
                </a:pathLst>
              </a:custGeom>
              <a:noFill/>
              <a:ln w="19050" cap="flat">
                <a:solidFill>
                  <a:srgbClr val="33CCCC"/>
                </a:solidFill>
                <a:prstDash val="solid"/>
                <a:miter lim="800000"/>
                <a:headEnd/>
                <a:tailEnd/>
              </a:ln>
            </p:spPr>
            <p:txBody>
              <a:bodyPr>
                <a:prstTxWarp prst="textNoShape">
                  <a:avLst/>
                </a:prstTxWarp>
              </a:bodyPr>
              <a:lstStyle/>
              <a:p>
                <a:endParaRPr lang="es-ES_tradnl"/>
              </a:p>
            </p:txBody>
          </p:sp>
          <p:sp>
            <p:nvSpPr>
              <p:cNvPr id="306734" name="Freeform 558"/>
              <p:cNvSpPr>
                <a:spLocks/>
              </p:cNvSpPr>
              <p:nvPr/>
            </p:nvSpPr>
            <p:spPr bwMode="auto">
              <a:xfrm>
                <a:off x="3868" y="2392"/>
                <a:ext cx="59" cy="67"/>
              </a:xfrm>
              <a:custGeom>
                <a:avLst/>
                <a:gdLst/>
                <a:ahLst/>
                <a:cxnLst>
                  <a:cxn ang="0">
                    <a:pos x="26" y="14"/>
                  </a:cxn>
                  <a:cxn ang="0">
                    <a:pos x="26" y="12"/>
                  </a:cxn>
                  <a:cxn ang="0">
                    <a:pos x="24" y="7"/>
                  </a:cxn>
                  <a:cxn ang="0">
                    <a:pos x="21" y="5"/>
                  </a:cxn>
                  <a:cxn ang="0">
                    <a:pos x="19" y="3"/>
                  </a:cxn>
                  <a:cxn ang="0">
                    <a:pos x="17" y="3"/>
                  </a:cxn>
                  <a:cxn ang="0">
                    <a:pos x="12" y="0"/>
                  </a:cxn>
                  <a:cxn ang="0">
                    <a:pos x="10" y="3"/>
                  </a:cxn>
                  <a:cxn ang="0">
                    <a:pos x="5" y="3"/>
                  </a:cxn>
                  <a:cxn ang="0">
                    <a:pos x="2" y="5"/>
                  </a:cxn>
                  <a:cxn ang="0">
                    <a:pos x="0" y="7"/>
                  </a:cxn>
                  <a:cxn ang="0">
                    <a:pos x="0" y="12"/>
                  </a:cxn>
                  <a:cxn ang="0">
                    <a:pos x="0" y="14"/>
                  </a:cxn>
                  <a:cxn ang="0">
                    <a:pos x="0" y="19"/>
                  </a:cxn>
                  <a:cxn ang="0">
                    <a:pos x="0" y="21"/>
                  </a:cxn>
                  <a:cxn ang="0">
                    <a:pos x="2" y="24"/>
                  </a:cxn>
                  <a:cxn ang="0">
                    <a:pos x="5" y="26"/>
                  </a:cxn>
                  <a:cxn ang="0">
                    <a:pos x="10" y="26"/>
                  </a:cxn>
                  <a:cxn ang="0">
                    <a:pos x="12" y="29"/>
                  </a:cxn>
                  <a:cxn ang="0">
                    <a:pos x="17" y="26"/>
                  </a:cxn>
                  <a:cxn ang="0">
                    <a:pos x="19" y="26"/>
                  </a:cxn>
                  <a:cxn ang="0">
                    <a:pos x="21" y="24"/>
                  </a:cxn>
                  <a:cxn ang="0">
                    <a:pos x="24" y="21"/>
                  </a:cxn>
                  <a:cxn ang="0">
                    <a:pos x="26" y="19"/>
                  </a:cxn>
                  <a:cxn ang="0">
                    <a:pos x="26" y="14"/>
                  </a:cxn>
                </a:cxnLst>
                <a:rect l="0" t="0" r="r" b="b"/>
                <a:pathLst>
                  <a:path w="26" h="29">
                    <a:moveTo>
                      <a:pt x="26" y="14"/>
                    </a:moveTo>
                    <a:lnTo>
                      <a:pt x="26" y="12"/>
                    </a:lnTo>
                    <a:lnTo>
                      <a:pt x="24" y="7"/>
                    </a:lnTo>
                    <a:lnTo>
                      <a:pt x="21" y="5"/>
                    </a:lnTo>
                    <a:lnTo>
                      <a:pt x="19" y="3"/>
                    </a:lnTo>
                    <a:lnTo>
                      <a:pt x="17" y="3"/>
                    </a:lnTo>
                    <a:lnTo>
                      <a:pt x="12" y="0"/>
                    </a:lnTo>
                    <a:lnTo>
                      <a:pt x="10" y="3"/>
                    </a:lnTo>
                    <a:lnTo>
                      <a:pt x="5" y="3"/>
                    </a:lnTo>
                    <a:lnTo>
                      <a:pt x="2" y="5"/>
                    </a:lnTo>
                    <a:lnTo>
                      <a:pt x="0" y="7"/>
                    </a:lnTo>
                    <a:lnTo>
                      <a:pt x="0" y="12"/>
                    </a:lnTo>
                    <a:lnTo>
                      <a:pt x="0" y="14"/>
                    </a:lnTo>
                    <a:lnTo>
                      <a:pt x="0" y="19"/>
                    </a:lnTo>
                    <a:lnTo>
                      <a:pt x="0" y="21"/>
                    </a:lnTo>
                    <a:lnTo>
                      <a:pt x="2" y="24"/>
                    </a:lnTo>
                    <a:lnTo>
                      <a:pt x="5" y="26"/>
                    </a:lnTo>
                    <a:lnTo>
                      <a:pt x="10" y="26"/>
                    </a:lnTo>
                    <a:lnTo>
                      <a:pt x="12" y="29"/>
                    </a:lnTo>
                    <a:lnTo>
                      <a:pt x="17" y="26"/>
                    </a:lnTo>
                    <a:lnTo>
                      <a:pt x="19" y="26"/>
                    </a:lnTo>
                    <a:lnTo>
                      <a:pt x="21" y="24"/>
                    </a:lnTo>
                    <a:lnTo>
                      <a:pt x="24" y="21"/>
                    </a:lnTo>
                    <a:lnTo>
                      <a:pt x="26" y="19"/>
                    </a:lnTo>
                    <a:lnTo>
                      <a:pt x="26" y="14"/>
                    </a:lnTo>
                    <a:close/>
                  </a:path>
                </a:pathLst>
              </a:custGeom>
              <a:solidFill>
                <a:srgbClr val="33CCCC"/>
              </a:solidFill>
              <a:ln w="9525">
                <a:noFill/>
                <a:round/>
                <a:headEnd/>
                <a:tailEnd/>
              </a:ln>
            </p:spPr>
            <p:txBody>
              <a:bodyPr>
                <a:prstTxWarp prst="textNoShape">
                  <a:avLst/>
                </a:prstTxWarp>
              </a:bodyPr>
              <a:lstStyle/>
              <a:p>
                <a:endParaRPr lang="es-ES_tradnl"/>
              </a:p>
            </p:txBody>
          </p:sp>
          <p:sp>
            <p:nvSpPr>
              <p:cNvPr id="306735" name="Freeform 559"/>
              <p:cNvSpPr>
                <a:spLocks/>
              </p:cNvSpPr>
              <p:nvPr/>
            </p:nvSpPr>
            <p:spPr bwMode="auto">
              <a:xfrm>
                <a:off x="3724" y="2420"/>
                <a:ext cx="59" cy="60"/>
              </a:xfrm>
              <a:custGeom>
                <a:avLst/>
                <a:gdLst/>
                <a:ahLst/>
                <a:cxnLst>
                  <a:cxn ang="0">
                    <a:pos x="26" y="14"/>
                  </a:cxn>
                  <a:cxn ang="0">
                    <a:pos x="26" y="9"/>
                  </a:cxn>
                  <a:cxn ang="0">
                    <a:pos x="24" y="7"/>
                  </a:cxn>
                  <a:cxn ang="0">
                    <a:pos x="22" y="5"/>
                  </a:cxn>
                  <a:cxn ang="0">
                    <a:pos x="19" y="2"/>
                  </a:cxn>
                  <a:cxn ang="0">
                    <a:pos x="17" y="0"/>
                  </a:cxn>
                  <a:cxn ang="0">
                    <a:pos x="12" y="0"/>
                  </a:cxn>
                  <a:cxn ang="0">
                    <a:pos x="10" y="0"/>
                  </a:cxn>
                  <a:cxn ang="0">
                    <a:pos x="5" y="2"/>
                  </a:cxn>
                  <a:cxn ang="0">
                    <a:pos x="3" y="5"/>
                  </a:cxn>
                  <a:cxn ang="0">
                    <a:pos x="0" y="7"/>
                  </a:cxn>
                  <a:cxn ang="0">
                    <a:pos x="0" y="9"/>
                  </a:cxn>
                  <a:cxn ang="0">
                    <a:pos x="0" y="14"/>
                  </a:cxn>
                  <a:cxn ang="0">
                    <a:pos x="0" y="17"/>
                  </a:cxn>
                  <a:cxn ang="0">
                    <a:pos x="0" y="21"/>
                  </a:cxn>
                  <a:cxn ang="0">
                    <a:pos x="3" y="24"/>
                  </a:cxn>
                  <a:cxn ang="0">
                    <a:pos x="5" y="26"/>
                  </a:cxn>
                  <a:cxn ang="0">
                    <a:pos x="10" y="26"/>
                  </a:cxn>
                  <a:cxn ang="0">
                    <a:pos x="12" y="26"/>
                  </a:cxn>
                  <a:cxn ang="0">
                    <a:pos x="17" y="26"/>
                  </a:cxn>
                  <a:cxn ang="0">
                    <a:pos x="19" y="26"/>
                  </a:cxn>
                  <a:cxn ang="0">
                    <a:pos x="22" y="24"/>
                  </a:cxn>
                  <a:cxn ang="0">
                    <a:pos x="24" y="21"/>
                  </a:cxn>
                  <a:cxn ang="0">
                    <a:pos x="26" y="17"/>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5" y="2"/>
                    </a:lnTo>
                    <a:lnTo>
                      <a:pt x="3" y="5"/>
                    </a:lnTo>
                    <a:lnTo>
                      <a:pt x="0" y="7"/>
                    </a:lnTo>
                    <a:lnTo>
                      <a:pt x="0" y="9"/>
                    </a:lnTo>
                    <a:lnTo>
                      <a:pt x="0" y="14"/>
                    </a:lnTo>
                    <a:lnTo>
                      <a:pt x="0" y="17"/>
                    </a:lnTo>
                    <a:lnTo>
                      <a:pt x="0" y="21"/>
                    </a:lnTo>
                    <a:lnTo>
                      <a:pt x="3" y="24"/>
                    </a:lnTo>
                    <a:lnTo>
                      <a:pt x="5" y="26"/>
                    </a:lnTo>
                    <a:lnTo>
                      <a:pt x="10" y="26"/>
                    </a:lnTo>
                    <a:lnTo>
                      <a:pt x="12" y="26"/>
                    </a:lnTo>
                    <a:lnTo>
                      <a:pt x="17" y="26"/>
                    </a:lnTo>
                    <a:lnTo>
                      <a:pt x="19" y="26"/>
                    </a:lnTo>
                    <a:lnTo>
                      <a:pt x="22" y="24"/>
                    </a:lnTo>
                    <a:lnTo>
                      <a:pt x="24" y="21"/>
                    </a:lnTo>
                    <a:lnTo>
                      <a:pt x="26" y="17"/>
                    </a:lnTo>
                    <a:lnTo>
                      <a:pt x="26" y="14"/>
                    </a:lnTo>
                  </a:path>
                </a:pathLst>
              </a:custGeom>
              <a:noFill/>
              <a:ln w="19050" cap="flat">
                <a:solidFill>
                  <a:srgbClr val="33CCCC"/>
                </a:solidFill>
                <a:prstDash val="solid"/>
                <a:miter lim="800000"/>
                <a:headEnd/>
                <a:tailEnd/>
              </a:ln>
            </p:spPr>
            <p:txBody>
              <a:bodyPr>
                <a:prstTxWarp prst="textNoShape">
                  <a:avLst/>
                </a:prstTxWarp>
              </a:bodyPr>
              <a:lstStyle/>
              <a:p>
                <a:endParaRPr lang="es-ES_tradnl"/>
              </a:p>
            </p:txBody>
          </p:sp>
          <p:sp>
            <p:nvSpPr>
              <p:cNvPr id="306736" name="Freeform 560"/>
              <p:cNvSpPr>
                <a:spLocks/>
              </p:cNvSpPr>
              <p:nvPr/>
            </p:nvSpPr>
            <p:spPr bwMode="auto">
              <a:xfrm>
                <a:off x="4013" y="2372"/>
                <a:ext cx="59" cy="64"/>
              </a:xfrm>
              <a:custGeom>
                <a:avLst/>
                <a:gdLst/>
                <a:ahLst/>
                <a:cxnLst>
                  <a:cxn ang="0">
                    <a:pos x="26" y="14"/>
                  </a:cxn>
                  <a:cxn ang="0">
                    <a:pos x="26" y="12"/>
                  </a:cxn>
                  <a:cxn ang="0">
                    <a:pos x="24" y="7"/>
                  </a:cxn>
                  <a:cxn ang="0">
                    <a:pos x="21" y="4"/>
                  </a:cxn>
                  <a:cxn ang="0">
                    <a:pos x="19" y="2"/>
                  </a:cxn>
                  <a:cxn ang="0">
                    <a:pos x="16" y="2"/>
                  </a:cxn>
                  <a:cxn ang="0">
                    <a:pos x="12" y="0"/>
                  </a:cxn>
                  <a:cxn ang="0">
                    <a:pos x="9" y="2"/>
                  </a:cxn>
                  <a:cxn ang="0">
                    <a:pos x="5" y="2"/>
                  </a:cxn>
                  <a:cxn ang="0">
                    <a:pos x="2" y="4"/>
                  </a:cxn>
                  <a:cxn ang="0">
                    <a:pos x="0" y="7"/>
                  </a:cxn>
                  <a:cxn ang="0">
                    <a:pos x="0" y="12"/>
                  </a:cxn>
                  <a:cxn ang="0">
                    <a:pos x="0" y="14"/>
                  </a:cxn>
                  <a:cxn ang="0">
                    <a:pos x="0" y="19"/>
                  </a:cxn>
                  <a:cxn ang="0">
                    <a:pos x="0" y="21"/>
                  </a:cxn>
                  <a:cxn ang="0">
                    <a:pos x="2" y="23"/>
                  </a:cxn>
                  <a:cxn ang="0">
                    <a:pos x="5" y="26"/>
                  </a:cxn>
                  <a:cxn ang="0">
                    <a:pos x="9" y="28"/>
                  </a:cxn>
                  <a:cxn ang="0">
                    <a:pos x="12" y="28"/>
                  </a:cxn>
                  <a:cxn ang="0">
                    <a:pos x="16" y="28"/>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4"/>
                    </a:lnTo>
                    <a:lnTo>
                      <a:pt x="19" y="2"/>
                    </a:lnTo>
                    <a:lnTo>
                      <a:pt x="16" y="2"/>
                    </a:lnTo>
                    <a:lnTo>
                      <a:pt x="12" y="0"/>
                    </a:lnTo>
                    <a:lnTo>
                      <a:pt x="9" y="2"/>
                    </a:lnTo>
                    <a:lnTo>
                      <a:pt x="5" y="2"/>
                    </a:lnTo>
                    <a:lnTo>
                      <a:pt x="2" y="4"/>
                    </a:lnTo>
                    <a:lnTo>
                      <a:pt x="0" y="7"/>
                    </a:lnTo>
                    <a:lnTo>
                      <a:pt x="0" y="12"/>
                    </a:lnTo>
                    <a:lnTo>
                      <a:pt x="0" y="14"/>
                    </a:lnTo>
                    <a:lnTo>
                      <a:pt x="0" y="19"/>
                    </a:lnTo>
                    <a:lnTo>
                      <a:pt x="0" y="21"/>
                    </a:lnTo>
                    <a:lnTo>
                      <a:pt x="2" y="23"/>
                    </a:lnTo>
                    <a:lnTo>
                      <a:pt x="5" y="26"/>
                    </a:lnTo>
                    <a:lnTo>
                      <a:pt x="9" y="28"/>
                    </a:lnTo>
                    <a:lnTo>
                      <a:pt x="12" y="28"/>
                    </a:lnTo>
                    <a:lnTo>
                      <a:pt x="16" y="28"/>
                    </a:lnTo>
                    <a:lnTo>
                      <a:pt x="19" y="26"/>
                    </a:lnTo>
                    <a:lnTo>
                      <a:pt x="21" y="23"/>
                    </a:lnTo>
                    <a:lnTo>
                      <a:pt x="24" y="21"/>
                    </a:lnTo>
                    <a:lnTo>
                      <a:pt x="26" y="19"/>
                    </a:lnTo>
                    <a:lnTo>
                      <a:pt x="26" y="14"/>
                    </a:lnTo>
                    <a:close/>
                  </a:path>
                </a:pathLst>
              </a:custGeom>
              <a:solidFill>
                <a:srgbClr val="33CCCC"/>
              </a:solidFill>
              <a:ln w="9525">
                <a:noFill/>
                <a:round/>
                <a:headEnd/>
                <a:tailEnd/>
              </a:ln>
            </p:spPr>
            <p:txBody>
              <a:bodyPr>
                <a:prstTxWarp prst="textNoShape">
                  <a:avLst/>
                </a:prstTxWarp>
              </a:bodyPr>
              <a:lstStyle/>
              <a:p>
                <a:endParaRPr lang="es-ES_tradnl"/>
              </a:p>
            </p:txBody>
          </p:sp>
          <p:sp>
            <p:nvSpPr>
              <p:cNvPr id="306737" name="Freeform 561"/>
              <p:cNvSpPr>
                <a:spLocks/>
              </p:cNvSpPr>
              <p:nvPr/>
            </p:nvSpPr>
            <p:spPr bwMode="auto">
              <a:xfrm>
                <a:off x="1418" y="3109"/>
                <a:ext cx="59" cy="60"/>
              </a:xfrm>
              <a:custGeom>
                <a:avLst/>
                <a:gdLst/>
                <a:ahLst/>
                <a:cxnLst>
                  <a:cxn ang="0">
                    <a:pos x="26" y="14"/>
                  </a:cxn>
                  <a:cxn ang="0">
                    <a:pos x="26" y="9"/>
                  </a:cxn>
                  <a:cxn ang="0">
                    <a:pos x="23" y="7"/>
                  </a:cxn>
                  <a:cxn ang="0">
                    <a:pos x="21" y="4"/>
                  </a:cxn>
                  <a:cxn ang="0">
                    <a:pos x="19" y="2"/>
                  </a:cxn>
                  <a:cxn ang="0">
                    <a:pos x="16" y="0"/>
                  </a:cxn>
                  <a:cxn ang="0">
                    <a:pos x="12" y="0"/>
                  </a:cxn>
                  <a:cxn ang="0">
                    <a:pos x="9" y="0"/>
                  </a:cxn>
                  <a:cxn ang="0">
                    <a:pos x="7" y="2"/>
                  </a:cxn>
                  <a:cxn ang="0">
                    <a:pos x="4" y="4"/>
                  </a:cxn>
                  <a:cxn ang="0">
                    <a:pos x="2" y="7"/>
                  </a:cxn>
                  <a:cxn ang="0">
                    <a:pos x="0" y="9"/>
                  </a:cxn>
                  <a:cxn ang="0">
                    <a:pos x="0" y="14"/>
                  </a:cxn>
                  <a:cxn ang="0">
                    <a:pos x="0" y="16"/>
                  </a:cxn>
                  <a:cxn ang="0">
                    <a:pos x="2" y="21"/>
                  </a:cxn>
                  <a:cxn ang="0">
                    <a:pos x="4" y="23"/>
                  </a:cxn>
                  <a:cxn ang="0">
                    <a:pos x="7" y="26"/>
                  </a:cxn>
                  <a:cxn ang="0">
                    <a:pos x="9" y="26"/>
                  </a:cxn>
                  <a:cxn ang="0">
                    <a:pos x="12" y="26"/>
                  </a:cxn>
                  <a:cxn ang="0">
                    <a:pos x="16" y="26"/>
                  </a:cxn>
                  <a:cxn ang="0">
                    <a:pos x="19" y="26"/>
                  </a:cxn>
                  <a:cxn ang="0">
                    <a:pos x="21" y="23"/>
                  </a:cxn>
                  <a:cxn ang="0">
                    <a:pos x="23" y="21"/>
                  </a:cxn>
                  <a:cxn ang="0">
                    <a:pos x="26" y="16"/>
                  </a:cxn>
                  <a:cxn ang="0">
                    <a:pos x="26" y="14"/>
                  </a:cxn>
                </a:cxnLst>
                <a:rect l="0" t="0" r="r" b="b"/>
                <a:pathLst>
                  <a:path w="26" h="26">
                    <a:moveTo>
                      <a:pt x="26" y="14"/>
                    </a:moveTo>
                    <a:lnTo>
                      <a:pt x="26" y="9"/>
                    </a:lnTo>
                    <a:lnTo>
                      <a:pt x="23" y="7"/>
                    </a:lnTo>
                    <a:lnTo>
                      <a:pt x="21" y="4"/>
                    </a:lnTo>
                    <a:lnTo>
                      <a:pt x="19" y="2"/>
                    </a:lnTo>
                    <a:lnTo>
                      <a:pt x="16" y="0"/>
                    </a:lnTo>
                    <a:lnTo>
                      <a:pt x="12" y="0"/>
                    </a:lnTo>
                    <a:lnTo>
                      <a:pt x="9" y="0"/>
                    </a:lnTo>
                    <a:lnTo>
                      <a:pt x="7" y="2"/>
                    </a:lnTo>
                    <a:lnTo>
                      <a:pt x="4" y="4"/>
                    </a:lnTo>
                    <a:lnTo>
                      <a:pt x="2" y="7"/>
                    </a:lnTo>
                    <a:lnTo>
                      <a:pt x="0" y="9"/>
                    </a:lnTo>
                    <a:lnTo>
                      <a:pt x="0" y="14"/>
                    </a:lnTo>
                    <a:lnTo>
                      <a:pt x="0" y="16"/>
                    </a:lnTo>
                    <a:lnTo>
                      <a:pt x="2" y="21"/>
                    </a:lnTo>
                    <a:lnTo>
                      <a:pt x="4" y="23"/>
                    </a:lnTo>
                    <a:lnTo>
                      <a:pt x="7" y="26"/>
                    </a:lnTo>
                    <a:lnTo>
                      <a:pt x="9" y="26"/>
                    </a:lnTo>
                    <a:lnTo>
                      <a:pt x="12" y="26"/>
                    </a:lnTo>
                    <a:lnTo>
                      <a:pt x="16" y="26"/>
                    </a:lnTo>
                    <a:lnTo>
                      <a:pt x="19" y="26"/>
                    </a:lnTo>
                    <a:lnTo>
                      <a:pt x="21" y="23"/>
                    </a:lnTo>
                    <a:lnTo>
                      <a:pt x="23" y="21"/>
                    </a:lnTo>
                    <a:lnTo>
                      <a:pt x="26" y="16"/>
                    </a:lnTo>
                    <a:lnTo>
                      <a:pt x="26" y="14"/>
                    </a:lnTo>
                    <a:close/>
                  </a:path>
                </a:pathLst>
              </a:custGeom>
              <a:solidFill>
                <a:srgbClr val="777777"/>
              </a:solidFill>
              <a:ln w="9525">
                <a:noFill/>
                <a:round/>
                <a:headEnd/>
                <a:tailEnd/>
              </a:ln>
            </p:spPr>
            <p:txBody>
              <a:bodyPr>
                <a:prstTxWarp prst="textNoShape">
                  <a:avLst/>
                </a:prstTxWarp>
              </a:bodyPr>
              <a:lstStyle/>
              <a:p>
                <a:endParaRPr lang="es-ES_tradnl"/>
              </a:p>
            </p:txBody>
          </p:sp>
          <p:sp>
            <p:nvSpPr>
              <p:cNvPr id="306738" name="Freeform 562"/>
              <p:cNvSpPr>
                <a:spLocks/>
              </p:cNvSpPr>
              <p:nvPr/>
            </p:nvSpPr>
            <p:spPr bwMode="auto">
              <a:xfrm>
                <a:off x="1562" y="3109"/>
                <a:ext cx="59" cy="60"/>
              </a:xfrm>
              <a:custGeom>
                <a:avLst/>
                <a:gdLst/>
                <a:ahLst/>
                <a:cxnLst>
                  <a:cxn ang="0">
                    <a:pos x="26" y="11"/>
                  </a:cxn>
                  <a:cxn ang="0">
                    <a:pos x="26" y="9"/>
                  </a:cxn>
                  <a:cxn ang="0">
                    <a:pos x="23" y="7"/>
                  </a:cxn>
                  <a:cxn ang="0">
                    <a:pos x="21" y="2"/>
                  </a:cxn>
                  <a:cxn ang="0">
                    <a:pos x="18" y="2"/>
                  </a:cxn>
                  <a:cxn ang="0">
                    <a:pos x="16" y="0"/>
                  </a:cxn>
                  <a:cxn ang="0">
                    <a:pos x="11" y="0"/>
                  </a:cxn>
                  <a:cxn ang="0">
                    <a:pos x="9" y="0"/>
                  </a:cxn>
                  <a:cxn ang="0">
                    <a:pos x="7" y="2"/>
                  </a:cxn>
                  <a:cxn ang="0">
                    <a:pos x="2" y="2"/>
                  </a:cxn>
                  <a:cxn ang="0">
                    <a:pos x="2" y="7"/>
                  </a:cxn>
                  <a:cxn ang="0">
                    <a:pos x="0" y="9"/>
                  </a:cxn>
                  <a:cxn ang="0">
                    <a:pos x="0" y="11"/>
                  </a:cxn>
                  <a:cxn ang="0">
                    <a:pos x="0" y="16"/>
                  </a:cxn>
                  <a:cxn ang="0">
                    <a:pos x="2" y="19"/>
                  </a:cxn>
                  <a:cxn ang="0">
                    <a:pos x="2" y="21"/>
                  </a:cxn>
                  <a:cxn ang="0">
                    <a:pos x="7" y="23"/>
                  </a:cxn>
                  <a:cxn ang="0">
                    <a:pos x="9" y="26"/>
                  </a:cxn>
                  <a:cxn ang="0">
                    <a:pos x="11" y="26"/>
                  </a:cxn>
                  <a:cxn ang="0">
                    <a:pos x="16" y="26"/>
                  </a:cxn>
                  <a:cxn ang="0">
                    <a:pos x="18" y="23"/>
                  </a:cxn>
                  <a:cxn ang="0">
                    <a:pos x="21" y="21"/>
                  </a:cxn>
                  <a:cxn ang="0">
                    <a:pos x="23" y="19"/>
                  </a:cxn>
                  <a:cxn ang="0">
                    <a:pos x="26" y="16"/>
                  </a:cxn>
                  <a:cxn ang="0">
                    <a:pos x="26" y="11"/>
                  </a:cxn>
                </a:cxnLst>
                <a:rect l="0" t="0" r="r" b="b"/>
                <a:pathLst>
                  <a:path w="26" h="26">
                    <a:moveTo>
                      <a:pt x="26" y="11"/>
                    </a:moveTo>
                    <a:lnTo>
                      <a:pt x="26" y="9"/>
                    </a:lnTo>
                    <a:lnTo>
                      <a:pt x="23" y="7"/>
                    </a:lnTo>
                    <a:lnTo>
                      <a:pt x="21" y="2"/>
                    </a:lnTo>
                    <a:lnTo>
                      <a:pt x="18" y="2"/>
                    </a:lnTo>
                    <a:lnTo>
                      <a:pt x="16" y="0"/>
                    </a:lnTo>
                    <a:lnTo>
                      <a:pt x="11" y="0"/>
                    </a:lnTo>
                    <a:lnTo>
                      <a:pt x="9" y="0"/>
                    </a:lnTo>
                    <a:lnTo>
                      <a:pt x="7" y="2"/>
                    </a:lnTo>
                    <a:lnTo>
                      <a:pt x="2" y="2"/>
                    </a:lnTo>
                    <a:lnTo>
                      <a:pt x="2" y="7"/>
                    </a:lnTo>
                    <a:lnTo>
                      <a:pt x="0" y="9"/>
                    </a:lnTo>
                    <a:lnTo>
                      <a:pt x="0" y="11"/>
                    </a:lnTo>
                    <a:lnTo>
                      <a:pt x="0" y="16"/>
                    </a:lnTo>
                    <a:lnTo>
                      <a:pt x="2" y="19"/>
                    </a:lnTo>
                    <a:lnTo>
                      <a:pt x="2" y="21"/>
                    </a:lnTo>
                    <a:lnTo>
                      <a:pt x="7" y="23"/>
                    </a:lnTo>
                    <a:lnTo>
                      <a:pt x="9" y="26"/>
                    </a:lnTo>
                    <a:lnTo>
                      <a:pt x="11" y="26"/>
                    </a:lnTo>
                    <a:lnTo>
                      <a:pt x="16" y="26"/>
                    </a:lnTo>
                    <a:lnTo>
                      <a:pt x="18" y="23"/>
                    </a:lnTo>
                    <a:lnTo>
                      <a:pt x="21" y="21"/>
                    </a:lnTo>
                    <a:lnTo>
                      <a:pt x="23" y="19"/>
                    </a:lnTo>
                    <a:lnTo>
                      <a:pt x="26" y="16"/>
                    </a:lnTo>
                    <a:lnTo>
                      <a:pt x="26" y="11"/>
                    </a:lnTo>
                    <a:close/>
                  </a:path>
                </a:pathLst>
              </a:custGeom>
              <a:solidFill>
                <a:srgbClr val="777777"/>
              </a:solidFill>
              <a:ln w="9525">
                <a:noFill/>
                <a:round/>
                <a:headEnd/>
                <a:tailEnd/>
              </a:ln>
            </p:spPr>
            <p:txBody>
              <a:bodyPr>
                <a:prstTxWarp prst="textNoShape">
                  <a:avLst/>
                </a:prstTxWarp>
              </a:bodyPr>
              <a:lstStyle/>
              <a:p>
                <a:endParaRPr lang="es-ES_tradnl"/>
              </a:p>
            </p:txBody>
          </p:sp>
          <p:sp>
            <p:nvSpPr>
              <p:cNvPr id="306739" name="Freeform 563"/>
              <p:cNvSpPr>
                <a:spLocks/>
              </p:cNvSpPr>
              <p:nvPr/>
            </p:nvSpPr>
            <p:spPr bwMode="auto">
              <a:xfrm>
                <a:off x="1418" y="3109"/>
                <a:ext cx="59" cy="60"/>
              </a:xfrm>
              <a:custGeom>
                <a:avLst/>
                <a:gdLst/>
                <a:ahLst/>
                <a:cxnLst>
                  <a:cxn ang="0">
                    <a:pos x="26" y="14"/>
                  </a:cxn>
                  <a:cxn ang="0">
                    <a:pos x="26" y="9"/>
                  </a:cxn>
                  <a:cxn ang="0">
                    <a:pos x="23" y="7"/>
                  </a:cxn>
                  <a:cxn ang="0">
                    <a:pos x="21" y="4"/>
                  </a:cxn>
                  <a:cxn ang="0">
                    <a:pos x="19" y="2"/>
                  </a:cxn>
                  <a:cxn ang="0">
                    <a:pos x="16" y="0"/>
                  </a:cxn>
                  <a:cxn ang="0">
                    <a:pos x="12" y="0"/>
                  </a:cxn>
                  <a:cxn ang="0">
                    <a:pos x="9" y="0"/>
                  </a:cxn>
                  <a:cxn ang="0">
                    <a:pos x="7" y="2"/>
                  </a:cxn>
                  <a:cxn ang="0">
                    <a:pos x="4" y="4"/>
                  </a:cxn>
                  <a:cxn ang="0">
                    <a:pos x="2" y="7"/>
                  </a:cxn>
                  <a:cxn ang="0">
                    <a:pos x="0" y="9"/>
                  </a:cxn>
                  <a:cxn ang="0">
                    <a:pos x="0" y="14"/>
                  </a:cxn>
                  <a:cxn ang="0">
                    <a:pos x="0" y="16"/>
                  </a:cxn>
                  <a:cxn ang="0">
                    <a:pos x="2" y="21"/>
                  </a:cxn>
                  <a:cxn ang="0">
                    <a:pos x="4" y="23"/>
                  </a:cxn>
                  <a:cxn ang="0">
                    <a:pos x="7" y="26"/>
                  </a:cxn>
                  <a:cxn ang="0">
                    <a:pos x="9" y="26"/>
                  </a:cxn>
                  <a:cxn ang="0">
                    <a:pos x="12" y="26"/>
                  </a:cxn>
                  <a:cxn ang="0">
                    <a:pos x="16" y="26"/>
                  </a:cxn>
                  <a:cxn ang="0">
                    <a:pos x="19" y="26"/>
                  </a:cxn>
                  <a:cxn ang="0">
                    <a:pos x="21" y="23"/>
                  </a:cxn>
                  <a:cxn ang="0">
                    <a:pos x="23" y="21"/>
                  </a:cxn>
                  <a:cxn ang="0">
                    <a:pos x="26" y="16"/>
                  </a:cxn>
                  <a:cxn ang="0">
                    <a:pos x="26" y="14"/>
                  </a:cxn>
                </a:cxnLst>
                <a:rect l="0" t="0" r="r" b="b"/>
                <a:pathLst>
                  <a:path w="26" h="26">
                    <a:moveTo>
                      <a:pt x="26" y="14"/>
                    </a:moveTo>
                    <a:lnTo>
                      <a:pt x="26" y="9"/>
                    </a:lnTo>
                    <a:lnTo>
                      <a:pt x="23" y="7"/>
                    </a:lnTo>
                    <a:lnTo>
                      <a:pt x="21" y="4"/>
                    </a:lnTo>
                    <a:lnTo>
                      <a:pt x="19" y="2"/>
                    </a:lnTo>
                    <a:lnTo>
                      <a:pt x="16" y="0"/>
                    </a:lnTo>
                    <a:lnTo>
                      <a:pt x="12" y="0"/>
                    </a:lnTo>
                    <a:lnTo>
                      <a:pt x="9" y="0"/>
                    </a:lnTo>
                    <a:lnTo>
                      <a:pt x="7" y="2"/>
                    </a:lnTo>
                    <a:lnTo>
                      <a:pt x="4" y="4"/>
                    </a:lnTo>
                    <a:lnTo>
                      <a:pt x="2" y="7"/>
                    </a:lnTo>
                    <a:lnTo>
                      <a:pt x="0" y="9"/>
                    </a:lnTo>
                    <a:lnTo>
                      <a:pt x="0" y="14"/>
                    </a:lnTo>
                    <a:lnTo>
                      <a:pt x="0" y="16"/>
                    </a:lnTo>
                    <a:lnTo>
                      <a:pt x="2" y="21"/>
                    </a:lnTo>
                    <a:lnTo>
                      <a:pt x="4" y="23"/>
                    </a:lnTo>
                    <a:lnTo>
                      <a:pt x="7" y="26"/>
                    </a:lnTo>
                    <a:lnTo>
                      <a:pt x="9" y="26"/>
                    </a:lnTo>
                    <a:lnTo>
                      <a:pt x="12" y="26"/>
                    </a:lnTo>
                    <a:lnTo>
                      <a:pt x="16" y="26"/>
                    </a:lnTo>
                    <a:lnTo>
                      <a:pt x="19" y="26"/>
                    </a:lnTo>
                    <a:lnTo>
                      <a:pt x="21" y="23"/>
                    </a:lnTo>
                    <a:lnTo>
                      <a:pt x="23" y="21"/>
                    </a:lnTo>
                    <a:lnTo>
                      <a:pt x="26" y="16"/>
                    </a:lnTo>
                    <a:lnTo>
                      <a:pt x="26" y="14"/>
                    </a:lnTo>
                  </a:path>
                </a:pathLst>
              </a:custGeom>
              <a:noFill/>
              <a:ln w="19050" cap="flat">
                <a:solidFill>
                  <a:srgbClr val="777777"/>
                </a:solidFill>
                <a:prstDash val="solid"/>
                <a:miter lim="800000"/>
                <a:headEnd/>
                <a:tailEnd/>
              </a:ln>
            </p:spPr>
            <p:txBody>
              <a:bodyPr>
                <a:prstTxWarp prst="textNoShape">
                  <a:avLst/>
                </a:prstTxWarp>
              </a:bodyPr>
              <a:lstStyle/>
              <a:p>
                <a:endParaRPr lang="es-ES_tradnl"/>
              </a:p>
            </p:txBody>
          </p:sp>
          <p:sp>
            <p:nvSpPr>
              <p:cNvPr id="306740" name="Freeform 564"/>
              <p:cNvSpPr>
                <a:spLocks/>
              </p:cNvSpPr>
              <p:nvPr/>
            </p:nvSpPr>
            <p:spPr bwMode="auto">
              <a:xfrm>
                <a:off x="1705" y="3102"/>
                <a:ext cx="59" cy="60"/>
              </a:xfrm>
              <a:custGeom>
                <a:avLst/>
                <a:gdLst/>
                <a:ahLst/>
                <a:cxnLst>
                  <a:cxn ang="0">
                    <a:pos x="26" y="14"/>
                  </a:cxn>
                  <a:cxn ang="0">
                    <a:pos x="26" y="10"/>
                  </a:cxn>
                  <a:cxn ang="0">
                    <a:pos x="24" y="7"/>
                  </a:cxn>
                  <a:cxn ang="0">
                    <a:pos x="22" y="5"/>
                  </a:cxn>
                  <a:cxn ang="0">
                    <a:pos x="19" y="3"/>
                  </a:cxn>
                  <a:cxn ang="0">
                    <a:pos x="17" y="0"/>
                  </a:cxn>
                  <a:cxn ang="0">
                    <a:pos x="12" y="0"/>
                  </a:cxn>
                  <a:cxn ang="0">
                    <a:pos x="10" y="0"/>
                  </a:cxn>
                  <a:cxn ang="0">
                    <a:pos x="7" y="3"/>
                  </a:cxn>
                  <a:cxn ang="0">
                    <a:pos x="3" y="5"/>
                  </a:cxn>
                  <a:cxn ang="0">
                    <a:pos x="3" y="7"/>
                  </a:cxn>
                  <a:cxn ang="0">
                    <a:pos x="0" y="10"/>
                  </a:cxn>
                  <a:cxn ang="0">
                    <a:pos x="0" y="14"/>
                  </a:cxn>
                  <a:cxn ang="0">
                    <a:pos x="0" y="17"/>
                  </a:cxn>
                  <a:cxn ang="0">
                    <a:pos x="3" y="22"/>
                  </a:cxn>
                  <a:cxn ang="0">
                    <a:pos x="3" y="24"/>
                  </a:cxn>
                  <a:cxn ang="0">
                    <a:pos x="7" y="26"/>
                  </a:cxn>
                  <a:cxn ang="0">
                    <a:pos x="10" y="26"/>
                  </a:cxn>
                  <a:cxn ang="0">
                    <a:pos x="12" y="26"/>
                  </a:cxn>
                  <a:cxn ang="0">
                    <a:pos x="17" y="26"/>
                  </a:cxn>
                  <a:cxn ang="0">
                    <a:pos x="19" y="26"/>
                  </a:cxn>
                  <a:cxn ang="0">
                    <a:pos x="22" y="24"/>
                  </a:cxn>
                  <a:cxn ang="0">
                    <a:pos x="24" y="22"/>
                  </a:cxn>
                  <a:cxn ang="0">
                    <a:pos x="26" y="17"/>
                  </a:cxn>
                  <a:cxn ang="0">
                    <a:pos x="26" y="14"/>
                  </a:cxn>
                </a:cxnLst>
                <a:rect l="0" t="0" r="r" b="b"/>
                <a:pathLst>
                  <a:path w="26" h="26">
                    <a:moveTo>
                      <a:pt x="26" y="14"/>
                    </a:moveTo>
                    <a:lnTo>
                      <a:pt x="26" y="10"/>
                    </a:lnTo>
                    <a:lnTo>
                      <a:pt x="24" y="7"/>
                    </a:lnTo>
                    <a:lnTo>
                      <a:pt x="22" y="5"/>
                    </a:lnTo>
                    <a:lnTo>
                      <a:pt x="19" y="3"/>
                    </a:lnTo>
                    <a:lnTo>
                      <a:pt x="17" y="0"/>
                    </a:lnTo>
                    <a:lnTo>
                      <a:pt x="12" y="0"/>
                    </a:lnTo>
                    <a:lnTo>
                      <a:pt x="10" y="0"/>
                    </a:lnTo>
                    <a:lnTo>
                      <a:pt x="7" y="3"/>
                    </a:lnTo>
                    <a:lnTo>
                      <a:pt x="3" y="5"/>
                    </a:lnTo>
                    <a:lnTo>
                      <a:pt x="3" y="7"/>
                    </a:lnTo>
                    <a:lnTo>
                      <a:pt x="0" y="10"/>
                    </a:lnTo>
                    <a:lnTo>
                      <a:pt x="0" y="14"/>
                    </a:lnTo>
                    <a:lnTo>
                      <a:pt x="0" y="17"/>
                    </a:lnTo>
                    <a:lnTo>
                      <a:pt x="3" y="22"/>
                    </a:lnTo>
                    <a:lnTo>
                      <a:pt x="3" y="24"/>
                    </a:lnTo>
                    <a:lnTo>
                      <a:pt x="7" y="26"/>
                    </a:lnTo>
                    <a:lnTo>
                      <a:pt x="10" y="26"/>
                    </a:lnTo>
                    <a:lnTo>
                      <a:pt x="12" y="26"/>
                    </a:lnTo>
                    <a:lnTo>
                      <a:pt x="17" y="26"/>
                    </a:lnTo>
                    <a:lnTo>
                      <a:pt x="19" y="26"/>
                    </a:lnTo>
                    <a:lnTo>
                      <a:pt x="22" y="24"/>
                    </a:lnTo>
                    <a:lnTo>
                      <a:pt x="24" y="22"/>
                    </a:lnTo>
                    <a:lnTo>
                      <a:pt x="26" y="17"/>
                    </a:lnTo>
                    <a:lnTo>
                      <a:pt x="26" y="14"/>
                    </a:lnTo>
                    <a:close/>
                  </a:path>
                </a:pathLst>
              </a:custGeom>
              <a:solidFill>
                <a:srgbClr val="777777"/>
              </a:solidFill>
              <a:ln w="9525">
                <a:noFill/>
                <a:round/>
                <a:headEnd/>
                <a:tailEnd/>
              </a:ln>
            </p:spPr>
            <p:txBody>
              <a:bodyPr>
                <a:prstTxWarp prst="textNoShape">
                  <a:avLst/>
                </a:prstTxWarp>
              </a:bodyPr>
              <a:lstStyle/>
              <a:p>
                <a:endParaRPr lang="es-ES_tradnl"/>
              </a:p>
            </p:txBody>
          </p:sp>
          <p:sp>
            <p:nvSpPr>
              <p:cNvPr id="306741" name="Freeform 565"/>
              <p:cNvSpPr>
                <a:spLocks/>
              </p:cNvSpPr>
              <p:nvPr/>
            </p:nvSpPr>
            <p:spPr bwMode="auto">
              <a:xfrm>
                <a:off x="1562" y="3109"/>
                <a:ext cx="59" cy="60"/>
              </a:xfrm>
              <a:custGeom>
                <a:avLst/>
                <a:gdLst/>
                <a:ahLst/>
                <a:cxnLst>
                  <a:cxn ang="0">
                    <a:pos x="26" y="11"/>
                  </a:cxn>
                  <a:cxn ang="0">
                    <a:pos x="26" y="9"/>
                  </a:cxn>
                  <a:cxn ang="0">
                    <a:pos x="23" y="7"/>
                  </a:cxn>
                  <a:cxn ang="0">
                    <a:pos x="21" y="2"/>
                  </a:cxn>
                  <a:cxn ang="0">
                    <a:pos x="18" y="2"/>
                  </a:cxn>
                  <a:cxn ang="0">
                    <a:pos x="16" y="0"/>
                  </a:cxn>
                  <a:cxn ang="0">
                    <a:pos x="11" y="0"/>
                  </a:cxn>
                  <a:cxn ang="0">
                    <a:pos x="9" y="0"/>
                  </a:cxn>
                  <a:cxn ang="0">
                    <a:pos x="7" y="2"/>
                  </a:cxn>
                  <a:cxn ang="0">
                    <a:pos x="2" y="2"/>
                  </a:cxn>
                  <a:cxn ang="0">
                    <a:pos x="2" y="7"/>
                  </a:cxn>
                  <a:cxn ang="0">
                    <a:pos x="0" y="9"/>
                  </a:cxn>
                  <a:cxn ang="0">
                    <a:pos x="0" y="11"/>
                  </a:cxn>
                  <a:cxn ang="0">
                    <a:pos x="0" y="16"/>
                  </a:cxn>
                  <a:cxn ang="0">
                    <a:pos x="2" y="19"/>
                  </a:cxn>
                  <a:cxn ang="0">
                    <a:pos x="2" y="21"/>
                  </a:cxn>
                  <a:cxn ang="0">
                    <a:pos x="7" y="23"/>
                  </a:cxn>
                  <a:cxn ang="0">
                    <a:pos x="9" y="26"/>
                  </a:cxn>
                  <a:cxn ang="0">
                    <a:pos x="11" y="26"/>
                  </a:cxn>
                  <a:cxn ang="0">
                    <a:pos x="16" y="26"/>
                  </a:cxn>
                  <a:cxn ang="0">
                    <a:pos x="18" y="23"/>
                  </a:cxn>
                  <a:cxn ang="0">
                    <a:pos x="21" y="21"/>
                  </a:cxn>
                  <a:cxn ang="0">
                    <a:pos x="23" y="19"/>
                  </a:cxn>
                  <a:cxn ang="0">
                    <a:pos x="26" y="16"/>
                  </a:cxn>
                  <a:cxn ang="0">
                    <a:pos x="26" y="11"/>
                  </a:cxn>
                </a:cxnLst>
                <a:rect l="0" t="0" r="r" b="b"/>
                <a:pathLst>
                  <a:path w="26" h="26">
                    <a:moveTo>
                      <a:pt x="26" y="11"/>
                    </a:moveTo>
                    <a:lnTo>
                      <a:pt x="26" y="9"/>
                    </a:lnTo>
                    <a:lnTo>
                      <a:pt x="23" y="7"/>
                    </a:lnTo>
                    <a:lnTo>
                      <a:pt x="21" y="2"/>
                    </a:lnTo>
                    <a:lnTo>
                      <a:pt x="18" y="2"/>
                    </a:lnTo>
                    <a:lnTo>
                      <a:pt x="16" y="0"/>
                    </a:lnTo>
                    <a:lnTo>
                      <a:pt x="11" y="0"/>
                    </a:lnTo>
                    <a:lnTo>
                      <a:pt x="9" y="0"/>
                    </a:lnTo>
                    <a:lnTo>
                      <a:pt x="7" y="2"/>
                    </a:lnTo>
                    <a:lnTo>
                      <a:pt x="2" y="2"/>
                    </a:lnTo>
                    <a:lnTo>
                      <a:pt x="2" y="7"/>
                    </a:lnTo>
                    <a:lnTo>
                      <a:pt x="0" y="9"/>
                    </a:lnTo>
                    <a:lnTo>
                      <a:pt x="0" y="11"/>
                    </a:lnTo>
                    <a:lnTo>
                      <a:pt x="0" y="16"/>
                    </a:lnTo>
                    <a:lnTo>
                      <a:pt x="2" y="19"/>
                    </a:lnTo>
                    <a:lnTo>
                      <a:pt x="2" y="21"/>
                    </a:lnTo>
                    <a:lnTo>
                      <a:pt x="7" y="23"/>
                    </a:lnTo>
                    <a:lnTo>
                      <a:pt x="9" y="26"/>
                    </a:lnTo>
                    <a:lnTo>
                      <a:pt x="11" y="26"/>
                    </a:lnTo>
                    <a:lnTo>
                      <a:pt x="16" y="26"/>
                    </a:lnTo>
                    <a:lnTo>
                      <a:pt x="18" y="23"/>
                    </a:lnTo>
                    <a:lnTo>
                      <a:pt x="21" y="21"/>
                    </a:lnTo>
                    <a:lnTo>
                      <a:pt x="23" y="19"/>
                    </a:lnTo>
                    <a:lnTo>
                      <a:pt x="26" y="16"/>
                    </a:lnTo>
                    <a:lnTo>
                      <a:pt x="26" y="11"/>
                    </a:lnTo>
                  </a:path>
                </a:pathLst>
              </a:custGeom>
              <a:noFill/>
              <a:ln w="19050" cap="flat">
                <a:solidFill>
                  <a:srgbClr val="777777"/>
                </a:solidFill>
                <a:prstDash val="solid"/>
                <a:miter lim="800000"/>
                <a:headEnd/>
                <a:tailEnd/>
              </a:ln>
            </p:spPr>
            <p:txBody>
              <a:bodyPr>
                <a:prstTxWarp prst="textNoShape">
                  <a:avLst/>
                </a:prstTxWarp>
              </a:bodyPr>
              <a:lstStyle/>
              <a:p>
                <a:endParaRPr lang="es-ES_tradnl"/>
              </a:p>
            </p:txBody>
          </p:sp>
          <p:sp>
            <p:nvSpPr>
              <p:cNvPr id="306742" name="Freeform 566"/>
              <p:cNvSpPr>
                <a:spLocks/>
              </p:cNvSpPr>
              <p:nvPr/>
            </p:nvSpPr>
            <p:spPr bwMode="auto">
              <a:xfrm>
                <a:off x="1850" y="3097"/>
                <a:ext cx="58" cy="65"/>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7" y="2"/>
                  </a:cxn>
                  <a:cxn ang="0">
                    <a:pos x="2" y="5"/>
                  </a:cxn>
                  <a:cxn ang="0">
                    <a:pos x="2" y="7"/>
                  </a:cxn>
                  <a:cxn ang="0">
                    <a:pos x="0" y="12"/>
                  </a:cxn>
                  <a:cxn ang="0">
                    <a:pos x="0" y="14"/>
                  </a:cxn>
                  <a:cxn ang="0">
                    <a:pos x="0" y="16"/>
                  </a:cxn>
                  <a:cxn ang="0">
                    <a:pos x="2" y="21"/>
                  </a:cxn>
                  <a:cxn ang="0">
                    <a:pos x="2" y="24"/>
                  </a:cxn>
                  <a:cxn ang="0">
                    <a:pos x="7" y="26"/>
                  </a:cxn>
                  <a:cxn ang="0">
                    <a:pos x="10" y="26"/>
                  </a:cxn>
                  <a:cxn ang="0">
                    <a:pos x="12" y="28"/>
                  </a:cxn>
                  <a:cxn ang="0">
                    <a:pos x="17" y="26"/>
                  </a:cxn>
                  <a:cxn ang="0">
                    <a:pos x="19" y="26"/>
                  </a:cxn>
                  <a:cxn ang="0">
                    <a:pos x="21" y="24"/>
                  </a:cxn>
                  <a:cxn ang="0">
                    <a:pos x="24" y="21"/>
                  </a:cxn>
                  <a:cxn ang="0">
                    <a:pos x="26" y="16"/>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7" y="2"/>
                    </a:lnTo>
                    <a:lnTo>
                      <a:pt x="2" y="5"/>
                    </a:lnTo>
                    <a:lnTo>
                      <a:pt x="2" y="7"/>
                    </a:lnTo>
                    <a:lnTo>
                      <a:pt x="0" y="12"/>
                    </a:lnTo>
                    <a:lnTo>
                      <a:pt x="0" y="14"/>
                    </a:lnTo>
                    <a:lnTo>
                      <a:pt x="0" y="16"/>
                    </a:lnTo>
                    <a:lnTo>
                      <a:pt x="2" y="21"/>
                    </a:lnTo>
                    <a:lnTo>
                      <a:pt x="2" y="24"/>
                    </a:lnTo>
                    <a:lnTo>
                      <a:pt x="7" y="26"/>
                    </a:lnTo>
                    <a:lnTo>
                      <a:pt x="10" y="26"/>
                    </a:lnTo>
                    <a:lnTo>
                      <a:pt x="12" y="28"/>
                    </a:lnTo>
                    <a:lnTo>
                      <a:pt x="17" y="26"/>
                    </a:lnTo>
                    <a:lnTo>
                      <a:pt x="19" y="26"/>
                    </a:lnTo>
                    <a:lnTo>
                      <a:pt x="21" y="24"/>
                    </a:lnTo>
                    <a:lnTo>
                      <a:pt x="24" y="21"/>
                    </a:lnTo>
                    <a:lnTo>
                      <a:pt x="26" y="16"/>
                    </a:lnTo>
                    <a:lnTo>
                      <a:pt x="26" y="14"/>
                    </a:lnTo>
                    <a:close/>
                  </a:path>
                </a:pathLst>
              </a:custGeom>
              <a:solidFill>
                <a:srgbClr val="777777"/>
              </a:solidFill>
              <a:ln w="9525">
                <a:noFill/>
                <a:round/>
                <a:headEnd/>
                <a:tailEnd/>
              </a:ln>
            </p:spPr>
            <p:txBody>
              <a:bodyPr>
                <a:prstTxWarp prst="textNoShape">
                  <a:avLst/>
                </a:prstTxWarp>
              </a:bodyPr>
              <a:lstStyle/>
              <a:p>
                <a:endParaRPr lang="es-ES_tradnl"/>
              </a:p>
            </p:txBody>
          </p:sp>
          <p:sp>
            <p:nvSpPr>
              <p:cNvPr id="306743" name="Freeform 567"/>
              <p:cNvSpPr>
                <a:spLocks/>
              </p:cNvSpPr>
              <p:nvPr/>
            </p:nvSpPr>
            <p:spPr bwMode="auto">
              <a:xfrm>
                <a:off x="1705" y="3102"/>
                <a:ext cx="59" cy="60"/>
              </a:xfrm>
              <a:custGeom>
                <a:avLst/>
                <a:gdLst/>
                <a:ahLst/>
                <a:cxnLst>
                  <a:cxn ang="0">
                    <a:pos x="26" y="14"/>
                  </a:cxn>
                  <a:cxn ang="0">
                    <a:pos x="26" y="10"/>
                  </a:cxn>
                  <a:cxn ang="0">
                    <a:pos x="24" y="7"/>
                  </a:cxn>
                  <a:cxn ang="0">
                    <a:pos x="22" y="5"/>
                  </a:cxn>
                  <a:cxn ang="0">
                    <a:pos x="19" y="3"/>
                  </a:cxn>
                  <a:cxn ang="0">
                    <a:pos x="17" y="0"/>
                  </a:cxn>
                  <a:cxn ang="0">
                    <a:pos x="12" y="0"/>
                  </a:cxn>
                  <a:cxn ang="0">
                    <a:pos x="10" y="0"/>
                  </a:cxn>
                  <a:cxn ang="0">
                    <a:pos x="7" y="3"/>
                  </a:cxn>
                  <a:cxn ang="0">
                    <a:pos x="3" y="5"/>
                  </a:cxn>
                  <a:cxn ang="0">
                    <a:pos x="3" y="7"/>
                  </a:cxn>
                  <a:cxn ang="0">
                    <a:pos x="0" y="10"/>
                  </a:cxn>
                  <a:cxn ang="0">
                    <a:pos x="0" y="14"/>
                  </a:cxn>
                  <a:cxn ang="0">
                    <a:pos x="0" y="17"/>
                  </a:cxn>
                  <a:cxn ang="0">
                    <a:pos x="3" y="22"/>
                  </a:cxn>
                  <a:cxn ang="0">
                    <a:pos x="3" y="24"/>
                  </a:cxn>
                  <a:cxn ang="0">
                    <a:pos x="7" y="26"/>
                  </a:cxn>
                  <a:cxn ang="0">
                    <a:pos x="10" y="26"/>
                  </a:cxn>
                  <a:cxn ang="0">
                    <a:pos x="12" y="26"/>
                  </a:cxn>
                  <a:cxn ang="0">
                    <a:pos x="17" y="26"/>
                  </a:cxn>
                  <a:cxn ang="0">
                    <a:pos x="19" y="26"/>
                  </a:cxn>
                  <a:cxn ang="0">
                    <a:pos x="22" y="24"/>
                  </a:cxn>
                  <a:cxn ang="0">
                    <a:pos x="24" y="22"/>
                  </a:cxn>
                  <a:cxn ang="0">
                    <a:pos x="26" y="17"/>
                  </a:cxn>
                  <a:cxn ang="0">
                    <a:pos x="26" y="14"/>
                  </a:cxn>
                </a:cxnLst>
                <a:rect l="0" t="0" r="r" b="b"/>
                <a:pathLst>
                  <a:path w="26" h="26">
                    <a:moveTo>
                      <a:pt x="26" y="14"/>
                    </a:moveTo>
                    <a:lnTo>
                      <a:pt x="26" y="10"/>
                    </a:lnTo>
                    <a:lnTo>
                      <a:pt x="24" y="7"/>
                    </a:lnTo>
                    <a:lnTo>
                      <a:pt x="22" y="5"/>
                    </a:lnTo>
                    <a:lnTo>
                      <a:pt x="19" y="3"/>
                    </a:lnTo>
                    <a:lnTo>
                      <a:pt x="17" y="0"/>
                    </a:lnTo>
                    <a:lnTo>
                      <a:pt x="12" y="0"/>
                    </a:lnTo>
                    <a:lnTo>
                      <a:pt x="10" y="0"/>
                    </a:lnTo>
                    <a:lnTo>
                      <a:pt x="7" y="3"/>
                    </a:lnTo>
                    <a:lnTo>
                      <a:pt x="3" y="5"/>
                    </a:lnTo>
                    <a:lnTo>
                      <a:pt x="3" y="7"/>
                    </a:lnTo>
                    <a:lnTo>
                      <a:pt x="0" y="10"/>
                    </a:lnTo>
                    <a:lnTo>
                      <a:pt x="0" y="14"/>
                    </a:lnTo>
                    <a:lnTo>
                      <a:pt x="0" y="17"/>
                    </a:lnTo>
                    <a:lnTo>
                      <a:pt x="3" y="22"/>
                    </a:lnTo>
                    <a:lnTo>
                      <a:pt x="3" y="24"/>
                    </a:lnTo>
                    <a:lnTo>
                      <a:pt x="7" y="26"/>
                    </a:lnTo>
                    <a:lnTo>
                      <a:pt x="10" y="26"/>
                    </a:lnTo>
                    <a:lnTo>
                      <a:pt x="12" y="26"/>
                    </a:lnTo>
                    <a:lnTo>
                      <a:pt x="17" y="26"/>
                    </a:lnTo>
                    <a:lnTo>
                      <a:pt x="19" y="26"/>
                    </a:lnTo>
                    <a:lnTo>
                      <a:pt x="22" y="24"/>
                    </a:lnTo>
                    <a:lnTo>
                      <a:pt x="24" y="22"/>
                    </a:lnTo>
                    <a:lnTo>
                      <a:pt x="26" y="17"/>
                    </a:lnTo>
                    <a:lnTo>
                      <a:pt x="26" y="14"/>
                    </a:lnTo>
                  </a:path>
                </a:pathLst>
              </a:custGeom>
              <a:noFill/>
              <a:ln w="19050" cap="flat">
                <a:solidFill>
                  <a:srgbClr val="777777"/>
                </a:solidFill>
                <a:prstDash val="solid"/>
                <a:miter lim="800000"/>
                <a:headEnd/>
                <a:tailEnd/>
              </a:ln>
            </p:spPr>
            <p:txBody>
              <a:bodyPr>
                <a:prstTxWarp prst="textNoShape">
                  <a:avLst/>
                </a:prstTxWarp>
              </a:bodyPr>
              <a:lstStyle/>
              <a:p>
                <a:endParaRPr lang="es-ES_tradnl"/>
              </a:p>
            </p:txBody>
          </p:sp>
          <p:sp>
            <p:nvSpPr>
              <p:cNvPr id="306744" name="Freeform 568"/>
              <p:cNvSpPr>
                <a:spLocks/>
              </p:cNvSpPr>
              <p:nvPr/>
            </p:nvSpPr>
            <p:spPr bwMode="auto">
              <a:xfrm>
                <a:off x="1994" y="3093"/>
                <a:ext cx="59" cy="64"/>
              </a:xfrm>
              <a:custGeom>
                <a:avLst/>
                <a:gdLst/>
                <a:ahLst/>
                <a:cxnLst>
                  <a:cxn ang="0">
                    <a:pos x="26" y="14"/>
                  </a:cxn>
                  <a:cxn ang="0">
                    <a:pos x="26" y="11"/>
                  </a:cxn>
                  <a:cxn ang="0">
                    <a:pos x="24" y="7"/>
                  </a:cxn>
                  <a:cxn ang="0">
                    <a:pos x="21" y="4"/>
                  </a:cxn>
                  <a:cxn ang="0">
                    <a:pos x="19" y="2"/>
                  </a:cxn>
                  <a:cxn ang="0">
                    <a:pos x="16" y="2"/>
                  </a:cxn>
                  <a:cxn ang="0">
                    <a:pos x="12" y="0"/>
                  </a:cxn>
                  <a:cxn ang="0">
                    <a:pos x="9" y="2"/>
                  </a:cxn>
                  <a:cxn ang="0">
                    <a:pos x="7" y="2"/>
                  </a:cxn>
                  <a:cxn ang="0">
                    <a:pos x="2" y="4"/>
                  </a:cxn>
                  <a:cxn ang="0">
                    <a:pos x="2" y="7"/>
                  </a:cxn>
                  <a:cxn ang="0">
                    <a:pos x="0" y="11"/>
                  </a:cxn>
                  <a:cxn ang="0">
                    <a:pos x="0" y="14"/>
                  </a:cxn>
                  <a:cxn ang="0">
                    <a:pos x="0" y="18"/>
                  </a:cxn>
                  <a:cxn ang="0">
                    <a:pos x="2" y="21"/>
                  </a:cxn>
                  <a:cxn ang="0">
                    <a:pos x="2" y="23"/>
                  </a:cxn>
                  <a:cxn ang="0">
                    <a:pos x="7" y="26"/>
                  </a:cxn>
                  <a:cxn ang="0">
                    <a:pos x="9" y="28"/>
                  </a:cxn>
                  <a:cxn ang="0">
                    <a:pos x="12" y="28"/>
                  </a:cxn>
                  <a:cxn ang="0">
                    <a:pos x="16" y="28"/>
                  </a:cxn>
                  <a:cxn ang="0">
                    <a:pos x="19" y="26"/>
                  </a:cxn>
                  <a:cxn ang="0">
                    <a:pos x="21" y="23"/>
                  </a:cxn>
                  <a:cxn ang="0">
                    <a:pos x="24" y="21"/>
                  </a:cxn>
                  <a:cxn ang="0">
                    <a:pos x="26" y="18"/>
                  </a:cxn>
                  <a:cxn ang="0">
                    <a:pos x="26" y="14"/>
                  </a:cxn>
                </a:cxnLst>
                <a:rect l="0" t="0" r="r" b="b"/>
                <a:pathLst>
                  <a:path w="26" h="28">
                    <a:moveTo>
                      <a:pt x="26" y="14"/>
                    </a:moveTo>
                    <a:lnTo>
                      <a:pt x="26" y="11"/>
                    </a:lnTo>
                    <a:lnTo>
                      <a:pt x="24" y="7"/>
                    </a:lnTo>
                    <a:lnTo>
                      <a:pt x="21" y="4"/>
                    </a:lnTo>
                    <a:lnTo>
                      <a:pt x="19" y="2"/>
                    </a:lnTo>
                    <a:lnTo>
                      <a:pt x="16" y="2"/>
                    </a:lnTo>
                    <a:lnTo>
                      <a:pt x="12" y="0"/>
                    </a:lnTo>
                    <a:lnTo>
                      <a:pt x="9" y="2"/>
                    </a:lnTo>
                    <a:lnTo>
                      <a:pt x="7" y="2"/>
                    </a:lnTo>
                    <a:lnTo>
                      <a:pt x="2" y="4"/>
                    </a:lnTo>
                    <a:lnTo>
                      <a:pt x="2" y="7"/>
                    </a:lnTo>
                    <a:lnTo>
                      <a:pt x="0" y="11"/>
                    </a:lnTo>
                    <a:lnTo>
                      <a:pt x="0" y="14"/>
                    </a:lnTo>
                    <a:lnTo>
                      <a:pt x="0" y="18"/>
                    </a:lnTo>
                    <a:lnTo>
                      <a:pt x="2" y="21"/>
                    </a:lnTo>
                    <a:lnTo>
                      <a:pt x="2" y="23"/>
                    </a:lnTo>
                    <a:lnTo>
                      <a:pt x="7" y="26"/>
                    </a:lnTo>
                    <a:lnTo>
                      <a:pt x="9" y="28"/>
                    </a:lnTo>
                    <a:lnTo>
                      <a:pt x="12" y="28"/>
                    </a:lnTo>
                    <a:lnTo>
                      <a:pt x="16" y="28"/>
                    </a:lnTo>
                    <a:lnTo>
                      <a:pt x="19" y="26"/>
                    </a:lnTo>
                    <a:lnTo>
                      <a:pt x="21" y="23"/>
                    </a:lnTo>
                    <a:lnTo>
                      <a:pt x="24" y="21"/>
                    </a:lnTo>
                    <a:lnTo>
                      <a:pt x="26" y="18"/>
                    </a:lnTo>
                    <a:lnTo>
                      <a:pt x="26" y="14"/>
                    </a:lnTo>
                    <a:close/>
                  </a:path>
                </a:pathLst>
              </a:custGeom>
              <a:solidFill>
                <a:srgbClr val="777777"/>
              </a:solidFill>
              <a:ln w="9525">
                <a:noFill/>
                <a:round/>
                <a:headEnd/>
                <a:tailEnd/>
              </a:ln>
            </p:spPr>
            <p:txBody>
              <a:bodyPr>
                <a:prstTxWarp prst="textNoShape">
                  <a:avLst/>
                </a:prstTxWarp>
              </a:bodyPr>
              <a:lstStyle/>
              <a:p>
                <a:endParaRPr lang="es-ES_tradnl"/>
              </a:p>
            </p:txBody>
          </p:sp>
          <p:sp>
            <p:nvSpPr>
              <p:cNvPr id="306745" name="Freeform 569"/>
              <p:cNvSpPr>
                <a:spLocks/>
              </p:cNvSpPr>
              <p:nvPr/>
            </p:nvSpPr>
            <p:spPr bwMode="auto">
              <a:xfrm>
                <a:off x="1850" y="3097"/>
                <a:ext cx="58" cy="65"/>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7" y="2"/>
                  </a:cxn>
                  <a:cxn ang="0">
                    <a:pos x="2" y="5"/>
                  </a:cxn>
                  <a:cxn ang="0">
                    <a:pos x="2" y="7"/>
                  </a:cxn>
                  <a:cxn ang="0">
                    <a:pos x="0" y="12"/>
                  </a:cxn>
                  <a:cxn ang="0">
                    <a:pos x="0" y="14"/>
                  </a:cxn>
                  <a:cxn ang="0">
                    <a:pos x="0" y="16"/>
                  </a:cxn>
                  <a:cxn ang="0">
                    <a:pos x="2" y="21"/>
                  </a:cxn>
                  <a:cxn ang="0">
                    <a:pos x="2" y="24"/>
                  </a:cxn>
                  <a:cxn ang="0">
                    <a:pos x="7" y="26"/>
                  </a:cxn>
                  <a:cxn ang="0">
                    <a:pos x="10" y="26"/>
                  </a:cxn>
                  <a:cxn ang="0">
                    <a:pos x="12" y="28"/>
                  </a:cxn>
                  <a:cxn ang="0">
                    <a:pos x="17" y="26"/>
                  </a:cxn>
                  <a:cxn ang="0">
                    <a:pos x="19" y="26"/>
                  </a:cxn>
                  <a:cxn ang="0">
                    <a:pos x="21" y="24"/>
                  </a:cxn>
                  <a:cxn ang="0">
                    <a:pos x="24" y="21"/>
                  </a:cxn>
                  <a:cxn ang="0">
                    <a:pos x="26" y="16"/>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7" y="2"/>
                    </a:lnTo>
                    <a:lnTo>
                      <a:pt x="2" y="5"/>
                    </a:lnTo>
                    <a:lnTo>
                      <a:pt x="2" y="7"/>
                    </a:lnTo>
                    <a:lnTo>
                      <a:pt x="0" y="12"/>
                    </a:lnTo>
                    <a:lnTo>
                      <a:pt x="0" y="14"/>
                    </a:lnTo>
                    <a:lnTo>
                      <a:pt x="0" y="16"/>
                    </a:lnTo>
                    <a:lnTo>
                      <a:pt x="2" y="21"/>
                    </a:lnTo>
                    <a:lnTo>
                      <a:pt x="2" y="24"/>
                    </a:lnTo>
                    <a:lnTo>
                      <a:pt x="7" y="26"/>
                    </a:lnTo>
                    <a:lnTo>
                      <a:pt x="10" y="26"/>
                    </a:lnTo>
                    <a:lnTo>
                      <a:pt x="12" y="28"/>
                    </a:lnTo>
                    <a:lnTo>
                      <a:pt x="17" y="26"/>
                    </a:lnTo>
                    <a:lnTo>
                      <a:pt x="19" y="26"/>
                    </a:lnTo>
                    <a:lnTo>
                      <a:pt x="21" y="24"/>
                    </a:lnTo>
                    <a:lnTo>
                      <a:pt x="24" y="21"/>
                    </a:lnTo>
                    <a:lnTo>
                      <a:pt x="26" y="16"/>
                    </a:lnTo>
                    <a:lnTo>
                      <a:pt x="26" y="14"/>
                    </a:lnTo>
                  </a:path>
                </a:pathLst>
              </a:custGeom>
              <a:noFill/>
              <a:ln w="19050" cap="flat">
                <a:solidFill>
                  <a:srgbClr val="777777"/>
                </a:solidFill>
                <a:prstDash val="solid"/>
                <a:miter lim="800000"/>
                <a:headEnd/>
                <a:tailEnd/>
              </a:ln>
            </p:spPr>
            <p:txBody>
              <a:bodyPr>
                <a:prstTxWarp prst="textNoShape">
                  <a:avLst/>
                </a:prstTxWarp>
              </a:bodyPr>
              <a:lstStyle/>
              <a:p>
                <a:endParaRPr lang="es-ES_tradnl"/>
              </a:p>
            </p:txBody>
          </p:sp>
          <p:sp>
            <p:nvSpPr>
              <p:cNvPr id="306746" name="Freeform 570"/>
              <p:cNvSpPr>
                <a:spLocks/>
              </p:cNvSpPr>
              <p:nvPr/>
            </p:nvSpPr>
            <p:spPr bwMode="auto">
              <a:xfrm>
                <a:off x="2139" y="3086"/>
                <a:ext cx="59" cy="67"/>
              </a:xfrm>
              <a:custGeom>
                <a:avLst/>
                <a:gdLst/>
                <a:ahLst/>
                <a:cxnLst>
                  <a:cxn ang="0">
                    <a:pos x="26" y="14"/>
                  </a:cxn>
                  <a:cxn ang="0">
                    <a:pos x="26" y="12"/>
                  </a:cxn>
                  <a:cxn ang="0">
                    <a:pos x="23" y="7"/>
                  </a:cxn>
                  <a:cxn ang="0">
                    <a:pos x="21" y="5"/>
                  </a:cxn>
                  <a:cxn ang="0">
                    <a:pos x="19" y="3"/>
                  </a:cxn>
                  <a:cxn ang="0">
                    <a:pos x="16" y="3"/>
                  </a:cxn>
                  <a:cxn ang="0">
                    <a:pos x="12" y="0"/>
                  </a:cxn>
                  <a:cxn ang="0">
                    <a:pos x="9" y="3"/>
                  </a:cxn>
                  <a:cxn ang="0">
                    <a:pos x="7" y="3"/>
                  </a:cxn>
                  <a:cxn ang="0">
                    <a:pos x="2" y="5"/>
                  </a:cxn>
                  <a:cxn ang="0">
                    <a:pos x="2" y="7"/>
                  </a:cxn>
                  <a:cxn ang="0">
                    <a:pos x="0" y="12"/>
                  </a:cxn>
                  <a:cxn ang="0">
                    <a:pos x="0" y="14"/>
                  </a:cxn>
                  <a:cxn ang="0">
                    <a:pos x="0" y="19"/>
                  </a:cxn>
                  <a:cxn ang="0">
                    <a:pos x="2" y="21"/>
                  </a:cxn>
                  <a:cxn ang="0">
                    <a:pos x="2" y="24"/>
                  </a:cxn>
                  <a:cxn ang="0">
                    <a:pos x="7" y="26"/>
                  </a:cxn>
                  <a:cxn ang="0">
                    <a:pos x="9" y="29"/>
                  </a:cxn>
                  <a:cxn ang="0">
                    <a:pos x="12" y="29"/>
                  </a:cxn>
                  <a:cxn ang="0">
                    <a:pos x="16" y="29"/>
                  </a:cxn>
                  <a:cxn ang="0">
                    <a:pos x="19" y="26"/>
                  </a:cxn>
                  <a:cxn ang="0">
                    <a:pos x="21" y="24"/>
                  </a:cxn>
                  <a:cxn ang="0">
                    <a:pos x="23" y="21"/>
                  </a:cxn>
                  <a:cxn ang="0">
                    <a:pos x="26" y="19"/>
                  </a:cxn>
                  <a:cxn ang="0">
                    <a:pos x="26" y="14"/>
                  </a:cxn>
                </a:cxnLst>
                <a:rect l="0" t="0" r="r" b="b"/>
                <a:pathLst>
                  <a:path w="26" h="29">
                    <a:moveTo>
                      <a:pt x="26" y="14"/>
                    </a:moveTo>
                    <a:lnTo>
                      <a:pt x="26" y="12"/>
                    </a:lnTo>
                    <a:lnTo>
                      <a:pt x="23" y="7"/>
                    </a:lnTo>
                    <a:lnTo>
                      <a:pt x="21" y="5"/>
                    </a:lnTo>
                    <a:lnTo>
                      <a:pt x="19" y="3"/>
                    </a:lnTo>
                    <a:lnTo>
                      <a:pt x="16" y="3"/>
                    </a:lnTo>
                    <a:lnTo>
                      <a:pt x="12" y="0"/>
                    </a:lnTo>
                    <a:lnTo>
                      <a:pt x="9" y="3"/>
                    </a:lnTo>
                    <a:lnTo>
                      <a:pt x="7" y="3"/>
                    </a:lnTo>
                    <a:lnTo>
                      <a:pt x="2" y="5"/>
                    </a:lnTo>
                    <a:lnTo>
                      <a:pt x="2" y="7"/>
                    </a:lnTo>
                    <a:lnTo>
                      <a:pt x="0" y="12"/>
                    </a:lnTo>
                    <a:lnTo>
                      <a:pt x="0" y="14"/>
                    </a:lnTo>
                    <a:lnTo>
                      <a:pt x="0" y="19"/>
                    </a:lnTo>
                    <a:lnTo>
                      <a:pt x="2" y="21"/>
                    </a:lnTo>
                    <a:lnTo>
                      <a:pt x="2" y="24"/>
                    </a:lnTo>
                    <a:lnTo>
                      <a:pt x="7" y="26"/>
                    </a:lnTo>
                    <a:lnTo>
                      <a:pt x="9" y="29"/>
                    </a:lnTo>
                    <a:lnTo>
                      <a:pt x="12" y="29"/>
                    </a:lnTo>
                    <a:lnTo>
                      <a:pt x="16" y="29"/>
                    </a:lnTo>
                    <a:lnTo>
                      <a:pt x="19" y="26"/>
                    </a:lnTo>
                    <a:lnTo>
                      <a:pt x="21" y="24"/>
                    </a:lnTo>
                    <a:lnTo>
                      <a:pt x="23" y="21"/>
                    </a:lnTo>
                    <a:lnTo>
                      <a:pt x="26" y="19"/>
                    </a:lnTo>
                    <a:lnTo>
                      <a:pt x="26" y="14"/>
                    </a:lnTo>
                    <a:close/>
                  </a:path>
                </a:pathLst>
              </a:custGeom>
              <a:solidFill>
                <a:srgbClr val="777777"/>
              </a:solidFill>
              <a:ln w="9525">
                <a:noFill/>
                <a:round/>
                <a:headEnd/>
                <a:tailEnd/>
              </a:ln>
            </p:spPr>
            <p:txBody>
              <a:bodyPr>
                <a:prstTxWarp prst="textNoShape">
                  <a:avLst/>
                </a:prstTxWarp>
              </a:bodyPr>
              <a:lstStyle/>
              <a:p>
                <a:endParaRPr lang="es-ES_tradnl"/>
              </a:p>
            </p:txBody>
          </p:sp>
          <p:sp>
            <p:nvSpPr>
              <p:cNvPr id="306747" name="Freeform 571"/>
              <p:cNvSpPr>
                <a:spLocks/>
              </p:cNvSpPr>
              <p:nvPr/>
            </p:nvSpPr>
            <p:spPr bwMode="auto">
              <a:xfrm>
                <a:off x="1994" y="3093"/>
                <a:ext cx="59" cy="64"/>
              </a:xfrm>
              <a:custGeom>
                <a:avLst/>
                <a:gdLst/>
                <a:ahLst/>
                <a:cxnLst>
                  <a:cxn ang="0">
                    <a:pos x="26" y="14"/>
                  </a:cxn>
                  <a:cxn ang="0">
                    <a:pos x="26" y="11"/>
                  </a:cxn>
                  <a:cxn ang="0">
                    <a:pos x="24" y="7"/>
                  </a:cxn>
                  <a:cxn ang="0">
                    <a:pos x="21" y="4"/>
                  </a:cxn>
                  <a:cxn ang="0">
                    <a:pos x="19" y="2"/>
                  </a:cxn>
                  <a:cxn ang="0">
                    <a:pos x="16" y="2"/>
                  </a:cxn>
                  <a:cxn ang="0">
                    <a:pos x="12" y="0"/>
                  </a:cxn>
                  <a:cxn ang="0">
                    <a:pos x="9" y="2"/>
                  </a:cxn>
                  <a:cxn ang="0">
                    <a:pos x="7" y="2"/>
                  </a:cxn>
                  <a:cxn ang="0">
                    <a:pos x="2" y="4"/>
                  </a:cxn>
                  <a:cxn ang="0">
                    <a:pos x="2" y="7"/>
                  </a:cxn>
                  <a:cxn ang="0">
                    <a:pos x="0" y="11"/>
                  </a:cxn>
                  <a:cxn ang="0">
                    <a:pos x="0" y="14"/>
                  </a:cxn>
                  <a:cxn ang="0">
                    <a:pos x="0" y="18"/>
                  </a:cxn>
                  <a:cxn ang="0">
                    <a:pos x="2" y="21"/>
                  </a:cxn>
                  <a:cxn ang="0">
                    <a:pos x="2" y="23"/>
                  </a:cxn>
                  <a:cxn ang="0">
                    <a:pos x="7" y="26"/>
                  </a:cxn>
                  <a:cxn ang="0">
                    <a:pos x="9" y="28"/>
                  </a:cxn>
                  <a:cxn ang="0">
                    <a:pos x="12" y="28"/>
                  </a:cxn>
                  <a:cxn ang="0">
                    <a:pos x="16" y="28"/>
                  </a:cxn>
                  <a:cxn ang="0">
                    <a:pos x="19" y="26"/>
                  </a:cxn>
                  <a:cxn ang="0">
                    <a:pos x="21" y="23"/>
                  </a:cxn>
                  <a:cxn ang="0">
                    <a:pos x="24" y="21"/>
                  </a:cxn>
                  <a:cxn ang="0">
                    <a:pos x="26" y="18"/>
                  </a:cxn>
                  <a:cxn ang="0">
                    <a:pos x="26" y="14"/>
                  </a:cxn>
                </a:cxnLst>
                <a:rect l="0" t="0" r="r" b="b"/>
                <a:pathLst>
                  <a:path w="26" h="28">
                    <a:moveTo>
                      <a:pt x="26" y="14"/>
                    </a:moveTo>
                    <a:lnTo>
                      <a:pt x="26" y="11"/>
                    </a:lnTo>
                    <a:lnTo>
                      <a:pt x="24" y="7"/>
                    </a:lnTo>
                    <a:lnTo>
                      <a:pt x="21" y="4"/>
                    </a:lnTo>
                    <a:lnTo>
                      <a:pt x="19" y="2"/>
                    </a:lnTo>
                    <a:lnTo>
                      <a:pt x="16" y="2"/>
                    </a:lnTo>
                    <a:lnTo>
                      <a:pt x="12" y="0"/>
                    </a:lnTo>
                    <a:lnTo>
                      <a:pt x="9" y="2"/>
                    </a:lnTo>
                    <a:lnTo>
                      <a:pt x="7" y="2"/>
                    </a:lnTo>
                    <a:lnTo>
                      <a:pt x="2" y="4"/>
                    </a:lnTo>
                    <a:lnTo>
                      <a:pt x="2" y="7"/>
                    </a:lnTo>
                    <a:lnTo>
                      <a:pt x="0" y="11"/>
                    </a:lnTo>
                    <a:lnTo>
                      <a:pt x="0" y="14"/>
                    </a:lnTo>
                    <a:lnTo>
                      <a:pt x="0" y="18"/>
                    </a:lnTo>
                    <a:lnTo>
                      <a:pt x="2" y="21"/>
                    </a:lnTo>
                    <a:lnTo>
                      <a:pt x="2" y="23"/>
                    </a:lnTo>
                    <a:lnTo>
                      <a:pt x="7" y="26"/>
                    </a:lnTo>
                    <a:lnTo>
                      <a:pt x="9" y="28"/>
                    </a:lnTo>
                    <a:lnTo>
                      <a:pt x="12" y="28"/>
                    </a:lnTo>
                    <a:lnTo>
                      <a:pt x="16" y="28"/>
                    </a:lnTo>
                    <a:lnTo>
                      <a:pt x="19" y="26"/>
                    </a:lnTo>
                    <a:lnTo>
                      <a:pt x="21" y="23"/>
                    </a:lnTo>
                    <a:lnTo>
                      <a:pt x="24" y="21"/>
                    </a:lnTo>
                    <a:lnTo>
                      <a:pt x="26" y="18"/>
                    </a:lnTo>
                    <a:lnTo>
                      <a:pt x="26" y="14"/>
                    </a:lnTo>
                  </a:path>
                </a:pathLst>
              </a:custGeom>
              <a:noFill/>
              <a:ln w="19050" cap="flat">
                <a:solidFill>
                  <a:srgbClr val="777777"/>
                </a:solidFill>
                <a:prstDash val="solid"/>
                <a:miter lim="800000"/>
                <a:headEnd/>
                <a:tailEnd/>
              </a:ln>
            </p:spPr>
            <p:txBody>
              <a:bodyPr>
                <a:prstTxWarp prst="textNoShape">
                  <a:avLst/>
                </a:prstTxWarp>
              </a:bodyPr>
              <a:lstStyle/>
              <a:p>
                <a:endParaRPr lang="es-ES_tradnl"/>
              </a:p>
            </p:txBody>
          </p:sp>
          <p:sp>
            <p:nvSpPr>
              <p:cNvPr id="306748" name="Freeform 572"/>
              <p:cNvSpPr>
                <a:spLocks/>
              </p:cNvSpPr>
              <p:nvPr/>
            </p:nvSpPr>
            <p:spPr bwMode="auto">
              <a:xfrm>
                <a:off x="2281" y="3086"/>
                <a:ext cx="59" cy="60"/>
              </a:xfrm>
              <a:custGeom>
                <a:avLst/>
                <a:gdLst/>
                <a:ahLst/>
                <a:cxnLst>
                  <a:cxn ang="0">
                    <a:pos x="26" y="14"/>
                  </a:cxn>
                  <a:cxn ang="0">
                    <a:pos x="26" y="10"/>
                  </a:cxn>
                  <a:cxn ang="0">
                    <a:pos x="24" y="7"/>
                  </a:cxn>
                  <a:cxn ang="0">
                    <a:pos x="22" y="5"/>
                  </a:cxn>
                  <a:cxn ang="0">
                    <a:pos x="19" y="3"/>
                  </a:cxn>
                  <a:cxn ang="0">
                    <a:pos x="17" y="0"/>
                  </a:cxn>
                  <a:cxn ang="0">
                    <a:pos x="12" y="0"/>
                  </a:cxn>
                  <a:cxn ang="0">
                    <a:pos x="10" y="0"/>
                  </a:cxn>
                  <a:cxn ang="0">
                    <a:pos x="8" y="3"/>
                  </a:cxn>
                  <a:cxn ang="0">
                    <a:pos x="3" y="5"/>
                  </a:cxn>
                  <a:cxn ang="0">
                    <a:pos x="0" y="7"/>
                  </a:cxn>
                  <a:cxn ang="0">
                    <a:pos x="0" y="10"/>
                  </a:cxn>
                  <a:cxn ang="0">
                    <a:pos x="0" y="14"/>
                  </a:cxn>
                  <a:cxn ang="0">
                    <a:pos x="0" y="17"/>
                  </a:cxn>
                  <a:cxn ang="0">
                    <a:pos x="0" y="19"/>
                  </a:cxn>
                  <a:cxn ang="0">
                    <a:pos x="3" y="24"/>
                  </a:cxn>
                  <a:cxn ang="0">
                    <a:pos x="8" y="24"/>
                  </a:cxn>
                  <a:cxn ang="0">
                    <a:pos x="10" y="26"/>
                  </a:cxn>
                  <a:cxn ang="0">
                    <a:pos x="12" y="26"/>
                  </a:cxn>
                  <a:cxn ang="0">
                    <a:pos x="17" y="26"/>
                  </a:cxn>
                  <a:cxn ang="0">
                    <a:pos x="19" y="24"/>
                  </a:cxn>
                  <a:cxn ang="0">
                    <a:pos x="22" y="24"/>
                  </a:cxn>
                  <a:cxn ang="0">
                    <a:pos x="24" y="19"/>
                  </a:cxn>
                  <a:cxn ang="0">
                    <a:pos x="26" y="17"/>
                  </a:cxn>
                  <a:cxn ang="0">
                    <a:pos x="26" y="14"/>
                  </a:cxn>
                </a:cxnLst>
                <a:rect l="0" t="0" r="r" b="b"/>
                <a:pathLst>
                  <a:path w="26" h="26">
                    <a:moveTo>
                      <a:pt x="26" y="14"/>
                    </a:moveTo>
                    <a:lnTo>
                      <a:pt x="26" y="10"/>
                    </a:lnTo>
                    <a:lnTo>
                      <a:pt x="24" y="7"/>
                    </a:lnTo>
                    <a:lnTo>
                      <a:pt x="22" y="5"/>
                    </a:lnTo>
                    <a:lnTo>
                      <a:pt x="19" y="3"/>
                    </a:lnTo>
                    <a:lnTo>
                      <a:pt x="17" y="0"/>
                    </a:lnTo>
                    <a:lnTo>
                      <a:pt x="12" y="0"/>
                    </a:lnTo>
                    <a:lnTo>
                      <a:pt x="10" y="0"/>
                    </a:lnTo>
                    <a:lnTo>
                      <a:pt x="8" y="3"/>
                    </a:lnTo>
                    <a:lnTo>
                      <a:pt x="3" y="5"/>
                    </a:lnTo>
                    <a:lnTo>
                      <a:pt x="0" y="7"/>
                    </a:lnTo>
                    <a:lnTo>
                      <a:pt x="0" y="10"/>
                    </a:lnTo>
                    <a:lnTo>
                      <a:pt x="0" y="14"/>
                    </a:lnTo>
                    <a:lnTo>
                      <a:pt x="0" y="17"/>
                    </a:lnTo>
                    <a:lnTo>
                      <a:pt x="0" y="19"/>
                    </a:lnTo>
                    <a:lnTo>
                      <a:pt x="3" y="24"/>
                    </a:lnTo>
                    <a:lnTo>
                      <a:pt x="8" y="24"/>
                    </a:lnTo>
                    <a:lnTo>
                      <a:pt x="10" y="26"/>
                    </a:lnTo>
                    <a:lnTo>
                      <a:pt x="12" y="26"/>
                    </a:lnTo>
                    <a:lnTo>
                      <a:pt x="17" y="26"/>
                    </a:lnTo>
                    <a:lnTo>
                      <a:pt x="19" y="24"/>
                    </a:lnTo>
                    <a:lnTo>
                      <a:pt x="22" y="24"/>
                    </a:lnTo>
                    <a:lnTo>
                      <a:pt x="24" y="19"/>
                    </a:lnTo>
                    <a:lnTo>
                      <a:pt x="26" y="17"/>
                    </a:lnTo>
                    <a:lnTo>
                      <a:pt x="26" y="14"/>
                    </a:lnTo>
                    <a:close/>
                  </a:path>
                </a:pathLst>
              </a:custGeom>
              <a:solidFill>
                <a:srgbClr val="777777"/>
              </a:solidFill>
              <a:ln w="9525">
                <a:noFill/>
                <a:round/>
                <a:headEnd/>
                <a:tailEnd/>
              </a:ln>
            </p:spPr>
            <p:txBody>
              <a:bodyPr>
                <a:prstTxWarp prst="textNoShape">
                  <a:avLst/>
                </a:prstTxWarp>
              </a:bodyPr>
              <a:lstStyle/>
              <a:p>
                <a:endParaRPr lang="es-ES_tradnl"/>
              </a:p>
            </p:txBody>
          </p:sp>
          <p:sp>
            <p:nvSpPr>
              <p:cNvPr id="306749" name="Freeform 573"/>
              <p:cNvSpPr>
                <a:spLocks/>
              </p:cNvSpPr>
              <p:nvPr/>
            </p:nvSpPr>
            <p:spPr bwMode="auto">
              <a:xfrm>
                <a:off x="2139" y="3086"/>
                <a:ext cx="59" cy="67"/>
              </a:xfrm>
              <a:custGeom>
                <a:avLst/>
                <a:gdLst/>
                <a:ahLst/>
                <a:cxnLst>
                  <a:cxn ang="0">
                    <a:pos x="26" y="14"/>
                  </a:cxn>
                  <a:cxn ang="0">
                    <a:pos x="26" y="12"/>
                  </a:cxn>
                  <a:cxn ang="0">
                    <a:pos x="23" y="7"/>
                  </a:cxn>
                  <a:cxn ang="0">
                    <a:pos x="21" y="5"/>
                  </a:cxn>
                  <a:cxn ang="0">
                    <a:pos x="19" y="3"/>
                  </a:cxn>
                  <a:cxn ang="0">
                    <a:pos x="16" y="3"/>
                  </a:cxn>
                  <a:cxn ang="0">
                    <a:pos x="12" y="0"/>
                  </a:cxn>
                  <a:cxn ang="0">
                    <a:pos x="9" y="3"/>
                  </a:cxn>
                  <a:cxn ang="0">
                    <a:pos x="7" y="3"/>
                  </a:cxn>
                  <a:cxn ang="0">
                    <a:pos x="2" y="5"/>
                  </a:cxn>
                  <a:cxn ang="0">
                    <a:pos x="2" y="7"/>
                  </a:cxn>
                  <a:cxn ang="0">
                    <a:pos x="0" y="12"/>
                  </a:cxn>
                  <a:cxn ang="0">
                    <a:pos x="0" y="14"/>
                  </a:cxn>
                  <a:cxn ang="0">
                    <a:pos x="0" y="19"/>
                  </a:cxn>
                  <a:cxn ang="0">
                    <a:pos x="2" y="21"/>
                  </a:cxn>
                  <a:cxn ang="0">
                    <a:pos x="2" y="24"/>
                  </a:cxn>
                  <a:cxn ang="0">
                    <a:pos x="7" y="26"/>
                  </a:cxn>
                  <a:cxn ang="0">
                    <a:pos x="9" y="29"/>
                  </a:cxn>
                  <a:cxn ang="0">
                    <a:pos x="12" y="29"/>
                  </a:cxn>
                  <a:cxn ang="0">
                    <a:pos x="16" y="29"/>
                  </a:cxn>
                  <a:cxn ang="0">
                    <a:pos x="19" y="26"/>
                  </a:cxn>
                  <a:cxn ang="0">
                    <a:pos x="21" y="24"/>
                  </a:cxn>
                  <a:cxn ang="0">
                    <a:pos x="23" y="21"/>
                  </a:cxn>
                  <a:cxn ang="0">
                    <a:pos x="26" y="19"/>
                  </a:cxn>
                  <a:cxn ang="0">
                    <a:pos x="26" y="14"/>
                  </a:cxn>
                </a:cxnLst>
                <a:rect l="0" t="0" r="r" b="b"/>
                <a:pathLst>
                  <a:path w="26" h="29">
                    <a:moveTo>
                      <a:pt x="26" y="14"/>
                    </a:moveTo>
                    <a:lnTo>
                      <a:pt x="26" y="12"/>
                    </a:lnTo>
                    <a:lnTo>
                      <a:pt x="23" y="7"/>
                    </a:lnTo>
                    <a:lnTo>
                      <a:pt x="21" y="5"/>
                    </a:lnTo>
                    <a:lnTo>
                      <a:pt x="19" y="3"/>
                    </a:lnTo>
                    <a:lnTo>
                      <a:pt x="16" y="3"/>
                    </a:lnTo>
                    <a:lnTo>
                      <a:pt x="12" y="0"/>
                    </a:lnTo>
                    <a:lnTo>
                      <a:pt x="9" y="3"/>
                    </a:lnTo>
                    <a:lnTo>
                      <a:pt x="7" y="3"/>
                    </a:lnTo>
                    <a:lnTo>
                      <a:pt x="2" y="5"/>
                    </a:lnTo>
                    <a:lnTo>
                      <a:pt x="2" y="7"/>
                    </a:lnTo>
                    <a:lnTo>
                      <a:pt x="0" y="12"/>
                    </a:lnTo>
                    <a:lnTo>
                      <a:pt x="0" y="14"/>
                    </a:lnTo>
                    <a:lnTo>
                      <a:pt x="0" y="19"/>
                    </a:lnTo>
                    <a:lnTo>
                      <a:pt x="2" y="21"/>
                    </a:lnTo>
                    <a:lnTo>
                      <a:pt x="2" y="24"/>
                    </a:lnTo>
                    <a:lnTo>
                      <a:pt x="7" y="26"/>
                    </a:lnTo>
                    <a:lnTo>
                      <a:pt x="9" y="29"/>
                    </a:lnTo>
                    <a:lnTo>
                      <a:pt x="12" y="29"/>
                    </a:lnTo>
                    <a:lnTo>
                      <a:pt x="16" y="29"/>
                    </a:lnTo>
                    <a:lnTo>
                      <a:pt x="19" y="26"/>
                    </a:lnTo>
                    <a:lnTo>
                      <a:pt x="21" y="24"/>
                    </a:lnTo>
                    <a:lnTo>
                      <a:pt x="23" y="21"/>
                    </a:lnTo>
                    <a:lnTo>
                      <a:pt x="26" y="19"/>
                    </a:lnTo>
                    <a:lnTo>
                      <a:pt x="26" y="14"/>
                    </a:lnTo>
                  </a:path>
                </a:pathLst>
              </a:custGeom>
              <a:noFill/>
              <a:ln w="19050" cap="flat">
                <a:solidFill>
                  <a:srgbClr val="777777"/>
                </a:solidFill>
                <a:prstDash val="solid"/>
                <a:miter lim="800000"/>
                <a:headEnd/>
                <a:tailEnd/>
              </a:ln>
            </p:spPr>
            <p:txBody>
              <a:bodyPr>
                <a:prstTxWarp prst="textNoShape">
                  <a:avLst/>
                </a:prstTxWarp>
              </a:bodyPr>
              <a:lstStyle/>
              <a:p>
                <a:endParaRPr lang="es-ES_tradnl"/>
              </a:p>
            </p:txBody>
          </p:sp>
          <p:sp>
            <p:nvSpPr>
              <p:cNvPr id="306750" name="Freeform 574"/>
              <p:cNvSpPr>
                <a:spLocks/>
              </p:cNvSpPr>
              <p:nvPr/>
            </p:nvSpPr>
            <p:spPr bwMode="auto">
              <a:xfrm>
                <a:off x="2426" y="3081"/>
                <a:ext cx="59" cy="65"/>
              </a:xfrm>
              <a:custGeom>
                <a:avLst/>
                <a:gdLst/>
                <a:ahLst/>
                <a:cxnLst>
                  <a:cxn ang="0">
                    <a:pos x="26" y="14"/>
                  </a:cxn>
                  <a:cxn ang="0">
                    <a:pos x="26" y="12"/>
                  </a:cxn>
                  <a:cxn ang="0">
                    <a:pos x="24" y="7"/>
                  </a:cxn>
                  <a:cxn ang="0">
                    <a:pos x="22" y="5"/>
                  </a:cxn>
                  <a:cxn ang="0">
                    <a:pos x="19" y="2"/>
                  </a:cxn>
                  <a:cxn ang="0">
                    <a:pos x="17" y="2"/>
                  </a:cxn>
                  <a:cxn ang="0">
                    <a:pos x="12" y="0"/>
                  </a:cxn>
                  <a:cxn ang="0">
                    <a:pos x="10" y="2"/>
                  </a:cxn>
                  <a:cxn ang="0">
                    <a:pos x="7" y="2"/>
                  </a:cxn>
                  <a:cxn ang="0">
                    <a:pos x="3" y="5"/>
                  </a:cxn>
                  <a:cxn ang="0">
                    <a:pos x="0" y="7"/>
                  </a:cxn>
                  <a:cxn ang="0">
                    <a:pos x="0" y="12"/>
                  </a:cxn>
                  <a:cxn ang="0">
                    <a:pos x="0" y="14"/>
                  </a:cxn>
                  <a:cxn ang="0">
                    <a:pos x="0" y="16"/>
                  </a:cxn>
                  <a:cxn ang="0">
                    <a:pos x="0" y="21"/>
                  </a:cxn>
                  <a:cxn ang="0">
                    <a:pos x="3" y="23"/>
                  </a:cxn>
                  <a:cxn ang="0">
                    <a:pos x="7" y="26"/>
                  </a:cxn>
                  <a:cxn ang="0">
                    <a:pos x="10" y="26"/>
                  </a:cxn>
                  <a:cxn ang="0">
                    <a:pos x="12" y="28"/>
                  </a:cxn>
                  <a:cxn ang="0">
                    <a:pos x="17" y="26"/>
                  </a:cxn>
                  <a:cxn ang="0">
                    <a:pos x="19" y="26"/>
                  </a:cxn>
                  <a:cxn ang="0">
                    <a:pos x="22" y="23"/>
                  </a:cxn>
                  <a:cxn ang="0">
                    <a:pos x="24" y="21"/>
                  </a:cxn>
                  <a:cxn ang="0">
                    <a:pos x="26" y="16"/>
                  </a:cxn>
                  <a:cxn ang="0">
                    <a:pos x="26" y="14"/>
                  </a:cxn>
                </a:cxnLst>
                <a:rect l="0" t="0" r="r" b="b"/>
                <a:pathLst>
                  <a:path w="26" h="28">
                    <a:moveTo>
                      <a:pt x="26" y="14"/>
                    </a:moveTo>
                    <a:lnTo>
                      <a:pt x="26" y="12"/>
                    </a:lnTo>
                    <a:lnTo>
                      <a:pt x="24" y="7"/>
                    </a:lnTo>
                    <a:lnTo>
                      <a:pt x="22" y="5"/>
                    </a:lnTo>
                    <a:lnTo>
                      <a:pt x="19" y="2"/>
                    </a:lnTo>
                    <a:lnTo>
                      <a:pt x="17" y="2"/>
                    </a:lnTo>
                    <a:lnTo>
                      <a:pt x="12" y="0"/>
                    </a:lnTo>
                    <a:lnTo>
                      <a:pt x="10" y="2"/>
                    </a:lnTo>
                    <a:lnTo>
                      <a:pt x="7" y="2"/>
                    </a:lnTo>
                    <a:lnTo>
                      <a:pt x="3" y="5"/>
                    </a:lnTo>
                    <a:lnTo>
                      <a:pt x="0" y="7"/>
                    </a:lnTo>
                    <a:lnTo>
                      <a:pt x="0" y="12"/>
                    </a:lnTo>
                    <a:lnTo>
                      <a:pt x="0" y="14"/>
                    </a:lnTo>
                    <a:lnTo>
                      <a:pt x="0" y="16"/>
                    </a:lnTo>
                    <a:lnTo>
                      <a:pt x="0" y="21"/>
                    </a:lnTo>
                    <a:lnTo>
                      <a:pt x="3" y="23"/>
                    </a:lnTo>
                    <a:lnTo>
                      <a:pt x="7" y="26"/>
                    </a:lnTo>
                    <a:lnTo>
                      <a:pt x="10" y="26"/>
                    </a:lnTo>
                    <a:lnTo>
                      <a:pt x="12" y="28"/>
                    </a:lnTo>
                    <a:lnTo>
                      <a:pt x="17" y="26"/>
                    </a:lnTo>
                    <a:lnTo>
                      <a:pt x="19" y="26"/>
                    </a:lnTo>
                    <a:lnTo>
                      <a:pt x="22" y="23"/>
                    </a:lnTo>
                    <a:lnTo>
                      <a:pt x="24" y="21"/>
                    </a:lnTo>
                    <a:lnTo>
                      <a:pt x="26" y="16"/>
                    </a:lnTo>
                    <a:lnTo>
                      <a:pt x="26" y="14"/>
                    </a:lnTo>
                    <a:close/>
                  </a:path>
                </a:pathLst>
              </a:custGeom>
              <a:solidFill>
                <a:srgbClr val="777777"/>
              </a:solidFill>
              <a:ln w="9525">
                <a:noFill/>
                <a:round/>
                <a:headEnd/>
                <a:tailEnd/>
              </a:ln>
            </p:spPr>
            <p:txBody>
              <a:bodyPr>
                <a:prstTxWarp prst="textNoShape">
                  <a:avLst/>
                </a:prstTxWarp>
              </a:bodyPr>
              <a:lstStyle/>
              <a:p>
                <a:endParaRPr lang="es-ES_tradnl"/>
              </a:p>
            </p:txBody>
          </p:sp>
          <p:sp>
            <p:nvSpPr>
              <p:cNvPr id="306751" name="Freeform 575"/>
              <p:cNvSpPr>
                <a:spLocks/>
              </p:cNvSpPr>
              <p:nvPr/>
            </p:nvSpPr>
            <p:spPr bwMode="auto">
              <a:xfrm>
                <a:off x="2281" y="3086"/>
                <a:ext cx="59" cy="60"/>
              </a:xfrm>
              <a:custGeom>
                <a:avLst/>
                <a:gdLst/>
                <a:ahLst/>
                <a:cxnLst>
                  <a:cxn ang="0">
                    <a:pos x="26" y="14"/>
                  </a:cxn>
                  <a:cxn ang="0">
                    <a:pos x="26" y="10"/>
                  </a:cxn>
                  <a:cxn ang="0">
                    <a:pos x="24" y="7"/>
                  </a:cxn>
                  <a:cxn ang="0">
                    <a:pos x="22" y="5"/>
                  </a:cxn>
                  <a:cxn ang="0">
                    <a:pos x="19" y="3"/>
                  </a:cxn>
                  <a:cxn ang="0">
                    <a:pos x="17" y="0"/>
                  </a:cxn>
                  <a:cxn ang="0">
                    <a:pos x="12" y="0"/>
                  </a:cxn>
                  <a:cxn ang="0">
                    <a:pos x="10" y="0"/>
                  </a:cxn>
                  <a:cxn ang="0">
                    <a:pos x="8" y="3"/>
                  </a:cxn>
                  <a:cxn ang="0">
                    <a:pos x="3" y="5"/>
                  </a:cxn>
                  <a:cxn ang="0">
                    <a:pos x="0" y="7"/>
                  </a:cxn>
                  <a:cxn ang="0">
                    <a:pos x="0" y="10"/>
                  </a:cxn>
                  <a:cxn ang="0">
                    <a:pos x="0" y="14"/>
                  </a:cxn>
                  <a:cxn ang="0">
                    <a:pos x="0" y="17"/>
                  </a:cxn>
                  <a:cxn ang="0">
                    <a:pos x="0" y="19"/>
                  </a:cxn>
                  <a:cxn ang="0">
                    <a:pos x="3" y="24"/>
                  </a:cxn>
                  <a:cxn ang="0">
                    <a:pos x="8" y="24"/>
                  </a:cxn>
                  <a:cxn ang="0">
                    <a:pos x="10" y="26"/>
                  </a:cxn>
                  <a:cxn ang="0">
                    <a:pos x="12" y="26"/>
                  </a:cxn>
                  <a:cxn ang="0">
                    <a:pos x="17" y="26"/>
                  </a:cxn>
                  <a:cxn ang="0">
                    <a:pos x="19" y="24"/>
                  </a:cxn>
                  <a:cxn ang="0">
                    <a:pos x="22" y="24"/>
                  </a:cxn>
                  <a:cxn ang="0">
                    <a:pos x="24" y="19"/>
                  </a:cxn>
                  <a:cxn ang="0">
                    <a:pos x="26" y="17"/>
                  </a:cxn>
                  <a:cxn ang="0">
                    <a:pos x="26" y="14"/>
                  </a:cxn>
                </a:cxnLst>
                <a:rect l="0" t="0" r="r" b="b"/>
                <a:pathLst>
                  <a:path w="26" h="26">
                    <a:moveTo>
                      <a:pt x="26" y="14"/>
                    </a:moveTo>
                    <a:lnTo>
                      <a:pt x="26" y="10"/>
                    </a:lnTo>
                    <a:lnTo>
                      <a:pt x="24" y="7"/>
                    </a:lnTo>
                    <a:lnTo>
                      <a:pt x="22" y="5"/>
                    </a:lnTo>
                    <a:lnTo>
                      <a:pt x="19" y="3"/>
                    </a:lnTo>
                    <a:lnTo>
                      <a:pt x="17" y="0"/>
                    </a:lnTo>
                    <a:lnTo>
                      <a:pt x="12" y="0"/>
                    </a:lnTo>
                    <a:lnTo>
                      <a:pt x="10" y="0"/>
                    </a:lnTo>
                    <a:lnTo>
                      <a:pt x="8" y="3"/>
                    </a:lnTo>
                    <a:lnTo>
                      <a:pt x="3" y="5"/>
                    </a:lnTo>
                    <a:lnTo>
                      <a:pt x="0" y="7"/>
                    </a:lnTo>
                    <a:lnTo>
                      <a:pt x="0" y="10"/>
                    </a:lnTo>
                    <a:lnTo>
                      <a:pt x="0" y="14"/>
                    </a:lnTo>
                    <a:lnTo>
                      <a:pt x="0" y="17"/>
                    </a:lnTo>
                    <a:lnTo>
                      <a:pt x="0" y="19"/>
                    </a:lnTo>
                    <a:lnTo>
                      <a:pt x="3" y="24"/>
                    </a:lnTo>
                    <a:lnTo>
                      <a:pt x="8" y="24"/>
                    </a:lnTo>
                    <a:lnTo>
                      <a:pt x="10" y="26"/>
                    </a:lnTo>
                    <a:lnTo>
                      <a:pt x="12" y="26"/>
                    </a:lnTo>
                    <a:lnTo>
                      <a:pt x="17" y="26"/>
                    </a:lnTo>
                    <a:lnTo>
                      <a:pt x="19" y="24"/>
                    </a:lnTo>
                    <a:lnTo>
                      <a:pt x="22" y="24"/>
                    </a:lnTo>
                    <a:lnTo>
                      <a:pt x="24" y="19"/>
                    </a:lnTo>
                    <a:lnTo>
                      <a:pt x="26" y="17"/>
                    </a:lnTo>
                    <a:lnTo>
                      <a:pt x="26" y="14"/>
                    </a:lnTo>
                  </a:path>
                </a:pathLst>
              </a:custGeom>
              <a:noFill/>
              <a:ln w="19050" cap="flat">
                <a:solidFill>
                  <a:srgbClr val="777777"/>
                </a:solidFill>
                <a:prstDash val="solid"/>
                <a:miter lim="800000"/>
                <a:headEnd/>
                <a:tailEnd/>
              </a:ln>
            </p:spPr>
            <p:txBody>
              <a:bodyPr>
                <a:prstTxWarp prst="textNoShape">
                  <a:avLst/>
                </a:prstTxWarp>
              </a:bodyPr>
              <a:lstStyle/>
              <a:p>
                <a:endParaRPr lang="es-ES_tradnl"/>
              </a:p>
            </p:txBody>
          </p:sp>
          <p:sp>
            <p:nvSpPr>
              <p:cNvPr id="306752" name="Freeform 576"/>
              <p:cNvSpPr>
                <a:spLocks/>
              </p:cNvSpPr>
              <p:nvPr/>
            </p:nvSpPr>
            <p:spPr bwMode="auto">
              <a:xfrm>
                <a:off x="2571" y="3081"/>
                <a:ext cx="59" cy="65"/>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7" y="2"/>
                  </a:cxn>
                  <a:cxn ang="0">
                    <a:pos x="2" y="5"/>
                  </a:cxn>
                  <a:cxn ang="0">
                    <a:pos x="0" y="7"/>
                  </a:cxn>
                  <a:cxn ang="0">
                    <a:pos x="0" y="12"/>
                  </a:cxn>
                  <a:cxn ang="0">
                    <a:pos x="0" y="14"/>
                  </a:cxn>
                  <a:cxn ang="0">
                    <a:pos x="0" y="16"/>
                  </a:cxn>
                  <a:cxn ang="0">
                    <a:pos x="0" y="21"/>
                  </a:cxn>
                  <a:cxn ang="0">
                    <a:pos x="2" y="23"/>
                  </a:cxn>
                  <a:cxn ang="0">
                    <a:pos x="7" y="26"/>
                  </a:cxn>
                  <a:cxn ang="0">
                    <a:pos x="10" y="26"/>
                  </a:cxn>
                  <a:cxn ang="0">
                    <a:pos x="12" y="28"/>
                  </a:cxn>
                  <a:cxn ang="0">
                    <a:pos x="17" y="26"/>
                  </a:cxn>
                  <a:cxn ang="0">
                    <a:pos x="19" y="26"/>
                  </a:cxn>
                  <a:cxn ang="0">
                    <a:pos x="21" y="23"/>
                  </a:cxn>
                  <a:cxn ang="0">
                    <a:pos x="24" y="21"/>
                  </a:cxn>
                  <a:cxn ang="0">
                    <a:pos x="26" y="16"/>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7" y="2"/>
                    </a:lnTo>
                    <a:lnTo>
                      <a:pt x="2" y="5"/>
                    </a:lnTo>
                    <a:lnTo>
                      <a:pt x="0" y="7"/>
                    </a:lnTo>
                    <a:lnTo>
                      <a:pt x="0" y="12"/>
                    </a:lnTo>
                    <a:lnTo>
                      <a:pt x="0" y="14"/>
                    </a:lnTo>
                    <a:lnTo>
                      <a:pt x="0" y="16"/>
                    </a:lnTo>
                    <a:lnTo>
                      <a:pt x="0" y="21"/>
                    </a:lnTo>
                    <a:lnTo>
                      <a:pt x="2" y="23"/>
                    </a:lnTo>
                    <a:lnTo>
                      <a:pt x="7" y="26"/>
                    </a:lnTo>
                    <a:lnTo>
                      <a:pt x="10" y="26"/>
                    </a:lnTo>
                    <a:lnTo>
                      <a:pt x="12" y="28"/>
                    </a:lnTo>
                    <a:lnTo>
                      <a:pt x="17" y="26"/>
                    </a:lnTo>
                    <a:lnTo>
                      <a:pt x="19" y="26"/>
                    </a:lnTo>
                    <a:lnTo>
                      <a:pt x="21" y="23"/>
                    </a:lnTo>
                    <a:lnTo>
                      <a:pt x="24" y="21"/>
                    </a:lnTo>
                    <a:lnTo>
                      <a:pt x="26" y="16"/>
                    </a:lnTo>
                    <a:lnTo>
                      <a:pt x="26" y="14"/>
                    </a:lnTo>
                    <a:close/>
                  </a:path>
                </a:pathLst>
              </a:custGeom>
              <a:solidFill>
                <a:srgbClr val="777777"/>
              </a:solidFill>
              <a:ln w="9525">
                <a:noFill/>
                <a:round/>
                <a:headEnd/>
                <a:tailEnd/>
              </a:ln>
            </p:spPr>
            <p:txBody>
              <a:bodyPr>
                <a:prstTxWarp prst="textNoShape">
                  <a:avLst/>
                </a:prstTxWarp>
              </a:bodyPr>
              <a:lstStyle/>
              <a:p>
                <a:endParaRPr lang="es-ES_tradnl"/>
              </a:p>
            </p:txBody>
          </p:sp>
          <p:sp>
            <p:nvSpPr>
              <p:cNvPr id="306753" name="Freeform 577"/>
              <p:cNvSpPr>
                <a:spLocks/>
              </p:cNvSpPr>
              <p:nvPr/>
            </p:nvSpPr>
            <p:spPr bwMode="auto">
              <a:xfrm>
                <a:off x="2426" y="3081"/>
                <a:ext cx="59" cy="65"/>
              </a:xfrm>
              <a:custGeom>
                <a:avLst/>
                <a:gdLst/>
                <a:ahLst/>
                <a:cxnLst>
                  <a:cxn ang="0">
                    <a:pos x="26" y="14"/>
                  </a:cxn>
                  <a:cxn ang="0">
                    <a:pos x="26" y="12"/>
                  </a:cxn>
                  <a:cxn ang="0">
                    <a:pos x="24" y="7"/>
                  </a:cxn>
                  <a:cxn ang="0">
                    <a:pos x="22" y="5"/>
                  </a:cxn>
                  <a:cxn ang="0">
                    <a:pos x="19" y="2"/>
                  </a:cxn>
                  <a:cxn ang="0">
                    <a:pos x="17" y="2"/>
                  </a:cxn>
                  <a:cxn ang="0">
                    <a:pos x="12" y="0"/>
                  </a:cxn>
                  <a:cxn ang="0">
                    <a:pos x="10" y="2"/>
                  </a:cxn>
                  <a:cxn ang="0">
                    <a:pos x="7" y="2"/>
                  </a:cxn>
                  <a:cxn ang="0">
                    <a:pos x="3" y="5"/>
                  </a:cxn>
                  <a:cxn ang="0">
                    <a:pos x="0" y="7"/>
                  </a:cxn>
                  <a:cxn ang="0">
                    <a:pos x="0" y="12"/>
                  </a:cxn>
                  <a:cxn ang="0">
                    <a:pos x="0" y="14"/>
                  </a:cxn>
                  <a:cxn ang="0">
                    <a:pos x="0" y="16"/>
                  </a:cxn>
                  <a:cxn ang="0">
                    <a:pos x="0" y="21"/>
                  </a:cxn>
                  <a:cxn ang="0">
                    <a:pos x="3" y="23"/>
                  </a:cxn>
                  <a:cxn ang="0">
                    <a:pos x="7" y="26"/>
                  </a:cxn>
                  <a:cxn ang="0">
                    <a:pos x="10" y="26"/>
                  </a:cxn>
                  <a:cxn ang="0">
                    <a:pos x="12" y="28"/>
                  </a:cxn>
                  <a:cxn ang="0">
                    <a:pos x="17" y="26"/>
                  </a:cxn>
                  <a:cxn ang="0">
                    <a:pos x="19" y="26"/>
                  </a:cxn>
                  <a:cxn ang="0">
                    <a:pos x="22" y="23"/>
                  </a:cxn>
                  <a:cxn ang="0">
                    <a:pos x="24" y="21"/>
                  </a:cxn>
                  <a:cxn ang="0">
                    <a:pos x="26" y="16"/>
                  </a:cxn>
                  <a:cxn ang="0">
                    <a:pos x="26" y="14"/>
                  </a:cxn>
                </a:cxnLst>
                <a:rect l="0" t="0" r="r" b="b"/>
                <a:pathLst>
                  <a:path w="26" h="28">
                    <a:moveTo>
                      <a:pt x="26" y="14"/>
                    </a:moveTo>
                    <a:lnTo>
                      <a:pt x="26" y="12"/>
                    </a:lnTo>
                    <a:lnTo>
                      <a:pt x="24" y="7"/>
                    </a:lnTo>
                    <a:lnTo>
                      <a:pt x="22" y="5"/>
                    </a:lnTo>
                    <a:lnTo>
                      <a:pt x="19" y="2"/>
                    </a:lnTo>
                    <a:lnTo>
                      <a:pt x="17" y="2"/>
                    </a:lnTo>
                    <a:lnTo>
                      <a:pt x="12" y="0"/>
                    </a:lnTo>
                    <a:lnTo>
                      <a:pt x="10" y="2"/>
                    </a:lnTo>
                    <a:lnTo>
                      <a:pt x="7" y="2"/>
                    </a:lnTo>
                    <a:lnTo>
                      <a:pt x="3" y="5"/>
                    </a:lnTo>
                    <a:lnTo>
                      <a:pt x="0" y="7"/>
                    </a:lnTo>
                    <a:lnTo>
                      <a:pt x="0" y="12"/>
                    </a:lnTo>
                    <a:lnTo>
                      <a:pt x="0" y="14"/>
                    </a:lnTo>
                    <a:lnTo>
                      <a:pt x="0" y="16"/>
                    </a:lnTo>
                    <a:lnTo>
                      <a:pt x="0" y="21"/>
                    </a:lnTo>
                    <a:lnTo>
                      <a:pt x="3" y="23"/>
                    </a:lnTo>
                    <a:lnTo>
                      <a:pt x="7" y="26"/>
                    </a:lnTo>
                    <a:lnTo>
                      <a:pt x="10" y="26"/>
                    </a:lnTo>
                    <a:lnTo>
                      <a:pt x="12" y="28"/>
                    </a:lnTo>
                    <a:lnTo>
                      <a:pt x="17" y="26"/>
                    </a:lnTo>
                    <a:lnTo>
                      <a:pt x="19" y="26"/>
                    </a:lnTo>
                    <a:lnTo>
                      <a:pt x="22" y="23"/>
                    </a:lnTo>
                    <a:lnTo>
                      <a:pt x="24" y="21"/>
                    </a:lnTo>
                    <a:lnTo>
                      <a:pt x="26" y="16"/>
                    </a:lnTo>
                    <a:lnTo>
                      <a:pt x="26" y="14"/>
                    </a:lnTo>
                  </a:path>
                </a:pathLst>
              </a:custGeom>
              <a:noFill/>
              <a:ln w="19050" cap="flat">
                <a:solidFill>
                  <a:srgbClr val="777777"/>
                </a:solidFill>
                <a:prstDash val="solid"/>
                <a:miter lim="800000"/>
                <a:headEnd/>
                <a:tailEnd/>
              </a:ln>
            </p:spPr>
            <p:txBody>
              <a:bodyPr>
                <a:prstTxWarp prst="textNoShape">
                  <a:avLst/>
                </a:prstTxWarp>
              </a:bodyPr>
              <a:lstStyle/>
              <a:p>
                <a:endParaRPr lang="es-ES_tradnl"/>
              </a:p>
            </p:txBody>
          </p:sp>
          <p:sp>
            <p:nvSpPr>
              <p:cNvPr id="306754" name="Freeform 578"/>
              <p:cNvSpPr>
                <a:spLocks/>
              </p:cNvSpPr>
              <p:nvPr/>
            </p:nvSpPr>
            <p:spPr bwMode="auto">
              <a:xfrm>
                <a:off x="2715" y="3081"/>
                <a:ext cx="59" cy="60"/>
              </a:xfrm>
              <a:custGeom>
                <a:avLst/>
                <a:gdLst/>
                <a:ahLst/>
                <a:cxnLst>
                  <a:cxn ang="0">
                    <a:pos x="26" y="12"/>
                  </a:cxn>
                  <a:cxn ang="0">
                    <a:pos x="26" y="9"/>
                  </a:cxn>
                  <a:cxn ang="0">
                    <a:pos x="23" y="5"/>
                  </a:cxn>
                  <a:cxn ang="0">
                    <a:pos x="21" y="2"/>
                  </a:cxn>
                  <a:cxn ang="0">
                    <a:pos x="19" y="0"/>
                  </a:cxn>
                  <a:cxn ang="0">
                    <a:pos x="16" y="0"/>
                  </a:cxn>
                  <a:cxn ang="0">
                    <a:pos x="12" y="0"/>
                  </a:cxn>
                  <a:cxn ang="0">
                    <a:pos x="9" y="0"/>
                  </a:cxn>
                  <a:cxn ang="0">
                    <a:pos x="5" y="0"/>
                  </a:cxn>
                  <a:cxn ang="0">
                    <a:pos x="2" y="2"/>
                  </a:cxn>
                  <a:cxn ang="0">
                    <a:pos x="0" y="5"/>
                  </a:cxn>
                  <a:cxn ang="0">
                    <a:pos x="0" y="9"/>
                  </a:cxn>
                  <a:cxn ang="0">
                    <a:pos x="0" y="12"/>
                  </a:cxn>
                  <a:cxn ang="0">
                    <a:pos x="0" y="16"/>
                  </a:cxn>
                  <a:cxn ang="0">
                    <a:pos x="0" y="19"/>
                  </a:cxn>
                  <a:cxn ang="0">
                    <a:pos x="2" y="21"/>
                  </a:cxn>
                  <a:cxn ang="0">
                    <a:pos x="5" y="23"/>
                  </a:cxn>
                  <a:cxn ang="0">
                    <a:pos x="9" y="26"/>
                  </a:cxn>
                  <a:cxn ang="0">
                    <a:pos x="12" y="26"/>
                  </a:cxn>
                  <a:cxn ang="0">
                    <a:pos x="16" y="26"/>
                  </a:cxn>
                  <a:cxn ang="0">
                    <a:pos x="19" y="23"/>
                  </a:cxn>
                  <a:cxn ang="0">
                    <a:pos x="21" y="21"/>
                  </a:cxn>
                  <a:cxn ang="0">
                    <a:pos x="23" y="19"/>
                  </a:cxn>
                  <a:cxn ang="0">
                    <a:pos x="26" y="16"/>
                  </a:cxn>
                  <a:cxn ang="0">
                    <a:pos x="26" y="12"/>
                  </a:cxn>
                </a:cxnLst>
                <a:rect l="0" t="0" r="r" b="b"/>
                <a:pathLst>
                  <a:path w="26" h="26">
                    <a:moveTo>
                      <a:pt x="26" y="12"/>
                    </a:moveTo>
                    <a:lnTo>
                      <a:pt x="26" y="9"/>
                    </a:lnTo>
                    <a:lnTo>
                      <a:pt x="23" y="5"/>
                    </a:lnTo>
                    <a:lnTo>
                      <a:pt x="21" y="2"/>
                    </a:lnTo>
                    <a:lnTo>
                      <a:pt x="19" y="0"/>
                    </a:lnTo>
                    <a:lnTo>
                      <a:pt x="16" y="0"/>
                    </a:lnTo>
                    <a:lnTo>
                      <a:pt x="12" y="0"/>
                    </a:lnTo>
                    <a:lnTo>
                      <a:pt x="9" y="0"/>
                    </a:lnTo>
                    <a:lnTo>
                      <a:pt x="5" y="0"/>
                    </a:lnTo>
                    <a:lnTo>
                      <a:pt x="2" y="2"/>
                    </a:lnTo>
                    <a:lnTo>
                      <a:pt x="0" y="5"/>
                    </a:lnTo>
                    <a:lnTo>
                      <a:pt x="0" y="9"/>
                    </a:lnTo>
                    <a:lnTo>
                      <a:pt x="0" y="12"/>
                    </a:lnTo>
                    <a:lnTo>
                      <a:pt x="0" y="16"/>
                    </a:lnTo>
                    <a:lnTo>
                      <a:pt x="0" y="19"/>
                    </a:lnTo>
                    <a:lnTo>
                      <a:pt x="2" y="21"/>
                    </a:lnTo>
                    <a:lnTo>
                      <a:pt x="5" y="23"/>
                    </a:lnTo>
                    <a:lnTo>
                      <a:pt x="9" y="26"/>
                    </a:lnTo>
                    <a:lnTo>
                      <a:pt x="12" y="26"/>
                    </a:lnTo>
                    <a:lnTo>
                      <a:pt x="16" y="26"/>
                    </a:lnTo>
                    <a:lnTo>
                      <a:pt x="19" y="23"/>
                    </a:lnTo>
                    <a:lnTo>
                      <a:pt x="21" y="21"/>
                    </a:lnTo>
                    <a:lnTo>
                      <a:pt x="23" y="19"/>
                    </a:lnTo>
                    <a:lnTo>
                      <a:pt x="26" y="16"/>
                    </a:lnTo>
                    <a:lnTo>
                      <a:pt x="26" y="12"/>
                    </a:lnTo>
                    <a:close/>
                  </a:path>
                </a:pathLst>
              </a:custGeom>
              <a:solidFill>
                <a:srgbClr val="777777"/>
              </a:solidFill>
              <a:ln w="9525">
                <a:noFill/>
                <a:round/>
                <a:headEnd/>
                <a:tailEnd/>
              </a:ln>
            </p:spPr>
            <p:txBody>
              <a:bodyPr>
                <a:prstTxWarp prst="textNoShape">
                  <a:avLst/>
                </a:prstTxWarp>
              </a:bodyPr>
              <a:lstStyle/>
              <a:p>
                <a:endParaRPr lang="es-ES_tradnl"/>
              </a:p>
            </p:txBody>
          </p:sp>
          <p:sp>
            <p:nvSpPr>
              <p:cNvPr id="306755" name="Freeform 579"/>
              <p:cNvSpPr>
                <a:spLocks/>
              </p:cNvSpPr>
              <p:nvPr/>
            </p:nvSpPr>
            <p:spPr bwMode="auto">
              <a:xfrm>
                <a:off x="2571" y="3081"/>
                <a:ext cx="59" cy="65"/>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7" y="2"/>
                  </a:cxn>
                  <a:cxn ang="0">
                    <a:pos x="2" y="5"/>
                  </a:cxn>
                  <a:cxn ang="0">
                    <a:pos x="0" y="7"/>
                  </a:cxn>
                  <a:cxn ang="0">
                    <a:pos x="0" y="12"/>
                  </a:cxn>
                  <a:cxn ang="0">
                    <a:pos x="0" y="14"/>
                  </a:cxn>
                  <a:cxn ang="0">
                    <a:pos x="0" y="16"/>
                  </a:cxn>
                  <a:cxn ang="0">
                    <a:pos x="0" y="21"/>
                  </a:cxn>
                  <a:cxn ang="0">
                    <a:pos x="2" y="23"/>
                  </a:cxn>
                  <a:cxn ang="0">
                    <a:pos x="7" y="26"/>
                  </a:cxn>
                  <a:cxn ang="0">
                    <a:pos x="10" y="26"/>
                  </a:cxn>
                  <a:cxn ang="0">
                    <a:pos x="12" y="28"/>
                  </a:cxn>
                  <a:cxn ang="0">
                    <a:pos x="17" y="26"/>
                  </a:cxn>
                  <a:cxn ang="0">
                    <a:pos x="19" y="26"/>
                  </a:cxn>
                  <a:cxn ang="0">
                    <a:pos x="21" y="23"/>
                  </a:cxn>
                  <a:cxn ang="0">
                    <a:pos x="24" y="21"/>
                  </a:cxn>
                  <a:cxn ang="0">
                    <a:pos x="26" y="16"/>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7" y="2"/>
                    </a:lnTo>
                    <a:lnTo>
                      <a:pt x="2" y="5"/>
                    </a:lnTo>
                    <a:lnTo>
                      <a:pt x="0" y="7"/>
                    </a:lnTo>
                    <a:lnTo>
                      <a:pt x="0" y="12"/>
                    </a:lnTo>
                    <a:lnTo>
                      <a:pt x="0" y="14"/>
                    </a:lnTo>
                    <a:lnTo>
                      <a:pt x="0" y="16"/>
                    </a:lnTo>
                    <a:lnTo>
                      <a:pt x="0" y="21"/>
                    </a:lnTo>
                    <a:lnTo>
                      <a:pt x="2" y="23"/>
                    </a:lnTo>
                    <a:lnTo>
                      <a:pt x="7" y="26"/>
                    </a:lnTo>
                    <a:lnTo>
                      <a:pt x="10" y="26"/>
                    </a:lnTo>
                    <a:lnTo>
                      <a:pt x="12" y="28"/>
                    </a:lnTo>
                    <a:lnTo>
                      <a:pt x="17" y="26"/>
                    </a:lnTo>
                    <a:lnTo>
                      <a:pt x="19" y="26"/>
                    </a:lnTo>
                    <a:lnTo>
                      <a:pt x="21" y="23"/>
                    </a:lnTo>
                    <a:lnTo>
                      <a:pt x="24" y="21"/>
                    </a:lnTo>
                    <a:lnTo>
                      <a:pt x="26" y="16"/>
                    </a:lnTo>
                    <a:lnTo>
                      <a:pt x="26" y="14"/>
                    </a:lnTo>
                  </a:path>
                </a:pathLst>
              </a:custGeom>
              <a:noFill/>
              <a:ln w="19050" cap="flat">
                <a:solidFill>
                  <a:srgbClr val="777777"/>
                </a:solidFill>
                <a:prstDash val="solid"/>
                <a:miter lim="800000"/>
                <a:headEnd/>
                <a:tailEnd/>
              </a:ln>
            </p:spPr>
            <p:txBody>
              <a:bodyPr>
                <a:prstTxWarp prst="textNoShape">
                  <a:avLst/>
                </a:prstTxWarp>
              </a:bodyPr>
              <a:lstStyle/>
              <a:p>
                <a:endParaRPr lang="es-ES_tradnl"/>
              </a:p>
            </p:txBody>
          </p:sp>
          <p:sp>
            <p:nvSpPr>
              <p:cNvPr id="306756" name="Freeform 580"/>
              <p:cNvSpPr>
                <a:spLocks/>
              </p:cNvSpPr>
              <p:nvPr/>
            </p:nvSpPr>
            <p:spPr bwMode="auto">
              <a:xfrm>
                <a:off x="2860" y="3077"/>
                <a:ext cx="59" cy="57"/>
              </a:xfrm>
              <a:custGeom>
                <a:avLst/>
                <a:gdLst/>
                <a:ahLst/>
                <a:cxnLst>
                  <a:cxn ang="0">
                    <a:pos x="26" y="11"/>
                  </a:cxn>
                  <a:cxn ang="0">
                    <a:pos x="26" y="9"/>
                  </a:cxn>
                  <a:cxn ang="0">
                    <a:pos x="23" y="7"/>
                  </a:cxn>
                  <a:cxn ang="0">
                    <a:pos x="21" y="2"/>
                  </a:cxn>
                  <a:cxn ang="0">
                    <a:pos x="19" y="2"/>
                  </a:cxn>
                  <a:cxn ang="0">
                    <a:pos x="16" y="0"/>
                  </a:cxn>
                  <a:cxn ang="0">
                    <a:pos x="11" y="0"/>
                  </a:cxn>
                  <a:cxn ang="0">
                    <a:pos x="9" y="0"/>
                  </a:cxn>
                  <a:cxn ang="0">
                    <a:pos x="4" y="2"/>
                  </a:cxn>
                  <a:cxn ang="0">
                    <a:pos x="2" y="2"/>
                  </a:cxn>
                  <a:cxn ang="0">
                    <a:pos x="0" y="7"/>
                  </a:cxn>
                  <a:cxn ang="0">
                    <a:pos x="0" y="9"/>
                  </a:cxn>
                  <a:cxn ang="0">
                    <a:pos x="0" y="11"/>
                  </a:cxn>
                  <a:cxn ang="0">
                    <a:pos x="0" y="16"/>
                  </a:cxn>
                  <a:cxn ang="0">
                    <a:pos x="0" y="18"/>
                  </a:cxn>
                  <a:cxn ang="0">
                    <a:pos x="2" y="21"/>
                  </a:cxn>
                  <a:cxn ang="0">
                    <a:pos x="4" y="23"/>
                  </a:cxn>
                  <a:cxn ang="0">
                    <a:pos x="9" y="25"/>
                  </a:cxn>
                  <a:cxn ang="0">
                    <a:pos x="11" y="25"/>
                  </a:cxn>
                  <a:cxn ang="0">
                    <a:pos x="16" y="25"/>
                  </a:cxn>
                  <a:cxn ang="0">
                    <a:pos x="19" y="23"/>
                  </a:cxn>
                  <a:cxn ang="0">
                    <a:pos x="21" y="21"/>
                  </a:cxn>
                  <a:cxn ang="0">
                    <a:pos x="23" y="18"/>
                  </a:cxn>
                  <a:cxn ang="0">
                    <a:pos x="26" y="16"/>
                  </a:cxn>
                  <a:cxn ang="0">
                    <a:pos x="26" y="11"/>
                  </a:cxn>
                </a:cxnLst>
                <a:rect l="0" t="0" r="r" b="b"/>
                <a:pathLst>
                  <a:path w="26" h="25">
                    <a:moveTo>
                      <a:pt x="26" y="11"/>
                    </a:moveTo>
                    <a:lnTo>
                      <a:pt x="26" y="9"/>
                    </a:lnTo>
                    <a:lnTo>
                      <a:pt x="23" y="7"/>
                    </a:lnTo>
                    <a:lnTo>
                      <a:pt x="21" y="2"/>
                    </a:lnTo>
                    <a:lnTo>
                      <a:pt x="19" y="2"/>
                    </a:lnTo>
                    <a:lnTo>
                      <a:pt x="16" y="0"/>
                    </a:lnTo>
                    <a:lnTo>
                      <a:pt x="11" y="0"/>
                    </a:lnTo>
                    <a:lnTo>
                      <a:pt x="9" y="0"/>
                    </a:lnTo>
                    <a:lnTo>
                      <a:pt x="4" y="2"/>
                    </a:lnTo>
                    <a:lnTo>
                      <a:pt x="2" y="2"/>
                    </a:lnTo>
                    <a:lnTo>
                      <a:pt x="0" y="7"/>
                    </a:lnTo>
                    <a:lnTo>
                      <a:pt x="0" y="9"/>
                    </a:lnTo>
                    <a:lnTo>
                      <a:pt x="0" y="11"/>
                    </a:lnTo>
                    <a:lnTo>
                      <a:pt x="0" y="16"/>
                    </a:lnTo>
                    <a:lnTo>
                      <a:pt x="0" y="18"/>
                    </a:lnTo>
                    <a:lnTo>
                      <a:pt x="2" y="21"/>
                    </a:lnTo>
                    <a:lnTo>
                      <a:pt x="4" y="23"/>
                    </a:lnTo>
                    <a:lnTo>
                      <a:pt x="9" y="25"/>
                    </a:lnTo>
                    <a:lnTo>
                      <a:pt x="11" y="25"/>
                    </a:lnTo>
                    <a:lnTo>
                      <a:pt x="16" y="25"/>
                    </a:lnTo>
                    <a:lnTo>
                      <a:pt x="19" y="23"/>
                    </a:lnTo>
                    <a:lnTo>
                      <a:pt x="21" y="21"/>
                    </a:lnTo>
                    <a:lnTo>
                      <a:pt x="23" y="18"/>
                    </a:lnTo>
                    <a:lnTo>
                      <a:pt x="26" y="16"/>
                    </a:lnTo>
                    <a:lnTo>
                      <a:pt x="26" y="11"/>
                    </a:lnTo>
                    <a:close/>
                  </a:path>
                </a:pathLst>
              </a:custGeom>
              <a:solidFill>
                <a:srgbClr val="777777"/>
              </a:solidFill>
              <a:ln w="9525">
                <a:noFill/>
                <a:round/>
                <a:headEnd/>
                <a:tailEnd/>
              </a:ln>
            </p:spPr>
            <p:txBody>
              <a:bodyPr>
                <a:prstTxWarp prst="textNoShape">
                  <a:avLst/>
                </a:prstTxWarp>
              </a:bodyPr>
              <a:lstStyle/>
              <a:p>
                <a:endParaRPr lang="es-ES_tradnl"/>
              </a:p>
            </p:txBody>
          </p:sp>
          <p:sp>
            <p:nvSpPr>
              <p:cNvPr id="306757" name="Freeform 581"/>
              <p:cNvSpPr>
                <a:spLocks/>
              </p:cNvSpPr>
              <p:nvPr/>
            </p:nvSpPr>
            <p:spPr bwMode="auto">
              <a:xfrm>
                <a:off x="2715" y="3081"/>
                <a:ext cx="59" cy="60"/>
              </a:xfrm>
              <a:custGeom>
                <a:avLst/>
                <a:gdLst/>
                <a:ahLst/>
                <a:cxnLst>
                  <a:cxn ang="0">
                    <a:pos x="26" y="12"/>
                  </a:cxn>
                  <a:cxn ang="0">
                    <a:pos x="26" y="9"/>
                  </a:cxn>
                  <a:cxn ang="0">
                    <a:pos x="23" y="5"/>
                  </a:cxn>
                  <a:cxn ang="0">
                    <a:pos x="21" y="2"/>
                  </a:cxn>
                  <a:cxn ang="0">
                    <a:pos x="19" y="0"/>
                  </a:cxn>
                  <a:cxn ang="0">
                    <a:pos x="16" y="0"/>
                  </a:cxn>
                  <a:cxn ang="0">
                    <a:pos x="12" y="0"/>
                  </a:cxn>
                  <a:cxn ang="0">
                    <a:pos x="9" y="0"/>
                  </a:cxn>
                  <a:cxn ang="0">
                    <a:pos x="5" y="0"/>
                  </a:cxn>
                  <a:cxn ang="0">
                    <a:pos x="2" y="2"/>
                  </a:cxn>
                  <a:cxn ang="0">
                    <a:pos x="0" y="5"/>
                  </a:cxn>
                  <a:cxn ang="0">
                    <a:pos x="0" y="9"/>
                  </a:cxn>
                  <a:cxn ang="0">
                    <a:pos x="0" y="12"/>
                  </a:cxn>
                  <a:cxn ang="0">
                    <a:pos x="0" y="16"/>
                  </a:cxn>
                  <a:cxn ang="0">
                    <a:pos x="0" y="19"/>
                  </a:cxn>
                  <a:cxn ang="0">
                    <a:pos x="2" y="21"/>
                  </a:cxn>
                  <a:cxn ang="0">
                    <a:pos x="5" y="23"/>
                  </a:cxn>
                  <a:cxn ang="0">
                    <a:pos x="9" y="26"/>
                  </a:cxn>
                  <a:cxn ang="0">
                    <a:pos x="12" y="26"/>
                  </a:cxn>
                  <a:cxn ang="0">
                    <a:pos x="16" y="26"/>
                  </a:cxn>
                  <a:cxn ang="0">
                    <a:pos x="19" y="23"/>
                  </a:cxn>
                  <a:cxn ang="0">
                    <a:pos x="21" y="21"/>
                  </a:cxn>
                  <a:cxn ang="0">
                    <a:pos x="23" y="19"/>
                  </a:cxn>
                  <a:cxn ang="0">
                    <a:pos x="26" y="16"/>
                  </a:cxn>
                  <a:cxn ang="0">
                    <a:pos x="26" y="12"/>
                  </a:cxn>
                </a:cxnLst>
                <a:rect l="0" t="0" r="r" b="b"/>
                <a:pathLst>
                  <a:path w="26" h="26">
                    <a:moveTo>
                      <a:pt x="26" y="12"/>
                    </a:moveTo>
                    <a:lnTo>
                      <a:pt x="26" y="9"/>
                    </a:lnTo>
                    <a:lnTo>
                      <a:pt x="23" y="5"/>
                    </a:lnTo>
                    <a:lnTo>
                      <a:pt x="21" y="2"/>
                    </a:lnTo>
                    <a:lnTo>
                      <a:pt x="19" y="0"/>
                    </a:lnTo>
                    <a:lnTo>
                      <a:pt x="16" y="0"/>
                    </a:lnTo>
                    <a:lnTo>
                      <a:pt x="12" y="0"/>
                    </a:lnTo>
                    <a:lnTo>
                      <a:pt x="9" y="0"/>
                    </a:lnTo>
                    <a:lnTo>
                      <a:pt x="5" y="0"/>
                    </a:lnTo>
                    <a:lnTo>
                      <a:pt x="2" y="2"/>
                    </a:lnTo>
                    <a:lnTo>
                      <a:pt x="0" y="5"/>
                    </a:lnTo>
                    <a:lnTo>
                      <a:pt x="0" y="9"/>
                    </a:lnTo>
                    <a:lnTo>
                      <a:pt x="0" y="12"/>
                    </a:lnTo>
                    <a:lnTo>
                      <a:pt x="0" y="16"/>
                    </a:lnTo>
                    <a:lnTo>
                      <a:pt x="0" y="19"/>
                    </a:lnTo>
                    <a:lnTo>
                      <a:pt x="2" y="21"/>
                    </a:lnTo>
                    <a:lnTo>
                      <a:pt x="5" y="23"/>
                    </a:lnTo>
                    <a:lnTo>
                      <a:pt x="9" y="26"/>
                    </a:lnTo>
                    <a:lnTo>
                      <a:pt x="12" y="26"/>
                    </a:lnTo>
                    <a:lnTo>
                      <a:pt x="16" y="26"/>
                    </a:lnTo>
                    <a:lnTo>
                      <a:pt x="19" y="23"/>
                    </a:lnTo>
                    <a:lnTo>
                      <a:pt x="21" y="21"/>
                    </a:lnTo>
                    <a:lnTo>
                      <a:pt x="23" y="19"/>
                    </a:lnTo>
                    <a:lnTo>
                      <a:pt x="26" y="16"/>
                    </a:lnTo>
                    <a:lnTo>
                      <a:pt x="26" y="12"/>
                    </a:lnTo>
                  </a:path>
                </a:pathLst>
              </a:custGeom>
              <a:noFill/>
              <a:ln w="19050" cap="flat">
                <a:solidFill>
                  <a:srgbClr val="777777"/>
                </a:solidFill>
                <a:prstDash val="solid"/>
                <a:miter lim="800000"/>
                <a:headEnd/>
                <a:tailEnd/>
              </a:ln>
            </p:spPr>
            <p:txBody>
              <a:bodyPr>
                <a:prstTxWarp prst="textNoShape">
                  <a:avLst/>
                </a:prstTxWarp>
              </a:bodyPr>
              <a:lstStyle/>
              <a:p>
                <a:endParaRPr lang="es-ES_tradnl"/>
              </a:p>
            </p:txBody>
          </p:sp>
          <p:sp>
            <p:nvSpPr>
              <p:cNvPr id="306758" name="Freeform 582"/>
              <p:cNvSpPr>
                <a:spLocks/>
              </p:cNvSpPr>
              <p:nvPr/>
            </p:nvSpPr>
            <p:spPr bwMode="auto">
              <a:xfrm>
                <a:off x="3003" y="3070"/>
                <a:ext cx="58" cy="60"/>
              </a:xfrm>
              <a:custGeom>
                <a:avLst/>
                <a:gdLst/>
                <a:ahLst/>
                <a:cxnLst>
                  <a:cxn ang="0">
                    <a:pos x="26" y="12"/>
                  </a:cxn>
                  <a:cxn ang="0">
                    <a:pos x="26" y="10"/>
                  </a:cxn>
                  <a:cxn ang="0">
                    <a:pos x="24" y="7"/>
                  </a:cxn>
                  <a:cxn ang="0">
                    <a:pos x="22" y="3"/>
                  </a:cxn>
                  <a:cxn ang="0">
                    <a:pos x="19" y="3"/>
                  </a:cxn>
                  <a:cxn ang="0">
                    <a:pos x="17" y="0"/>
                  </a:cxn>
                  <a:cxn ang="0">
                    <a:pos x="12" y="0"/>
                  </a:cxn>
                  <a:cxn ang="0">
                    <a:pos x="10" y="0"/>
                  </a:cxn>
                  <a:cxn ang="0">
                    <a:pos x="5" y="3"/>
                  </a:cxn>
                  <a:cxn ang="0">
                    <a:pos x="3" y="3"/>
                  </a:cxn>
                  <a:cxn ang="0">
                    <a:pos x="0" y="7"/>
                  </a:cxn>
                  <a:cxn ang="0">
                    <a:pos x="0" y="10"/>
                  </a:cxn>
                  <a:cxn ang="0">
                    <a:pos x="0" y="12"/>
                  </a:cxn>
                  <a:cxn ang="0">
                    <a:pos x="0" y="17"/>
                  </a:cxn>
                  <a:cxn ang="0">
                    <a:pos x="0" y="19"/>
                  </a:cxn>
                  <a:cxn ang="0">
                    <a:pos x="3" y="21"/>
                  </a:cxn>
                  <a:cxn ang="0">
                    <a:pos x="5"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7"/>
                    </a:lnTo>
                    <a:lnTo>
                      <a:pt x="22" y="3"/>
                    </a:lnTo>
                    <a:lnTo>
                      <a:pt x="19" y="3"/>
                    </a:lnTo>
                    <a:lnTo>
                      <a:pt x="17" y="0"/>
                    </a:lnTo>
                    <a:lnTo>
                      <a:pt x="12" y="0"/>
                    </a:lnTo>
                    <a:lnTo>
                      <a:pt x="10" y="0"/>
                    </a:lnTo>
                    <a:lnTo>
                      <a:pt x="5" y="3"/>
                    </a:lnTo>
                    <a:lnTo>
                      <a:pt x="3" y="3"/>
                    </a:lnTo>
                    <a:lnTo>
                      <a:pt x="0" y="7"/>
                    </a:lnTo>
                    <a:lnTo>
                      <a:pt x="0" y="10"/>
                    </a:lnTo>
                    <a:lnTo>
                      <a:pt x="0" y="12"/>
                    </a:lnTo>
                    <a:lnTo>
                      <a:pt x="0" y="17"/>
                    </a:lnTo>
                    <a:lnTo>
                      <a:pt x="0" y="19"/>
                    </a:lnTo>
                    <a:lnTo>
                      <a:pt x="3" y="21"/>
                    </a:lnTo>
                    <a:lnTo>
                      <a:pt x="5" y="24"/>
                    </a:lnTo>
                    <a:lnTo>
                      <a:pt x="10" y="26"/>
                    </a:lnTo>
                    <a:lnTo>
                      <a:pt x="12" y="26"/>
                    </a:lnTo>
                    <a:lnTo>
                      <a:pt x="17" y="26"/>
                    </a:lnTo>
                    <a:lnTo>
                      <a:pt x="19" y="24"/>
                    </a:lnTo>
                    <a:lnTo>
                      <a:pt x="22" y="21"/>
                    </a:lnTo>
                    <a:lnTo>
                      <a:pt x="24" y="19"/>
                    </a:lnTo>
                    <a:lnTo>
                      <a:pt x="26" y="17"/>
                    </a:lnTo>
                    <a:lnTo>
                      <a:pt x="26" y="12"/>
                    </a:lnTo>
                    <a:close/>
                  </a:path>
                </a:pathLst>
              </a:custGeom>
              <a:solidFill>
                <a:srgbClr val="777777"/>
              </a:solidFill>
              <a:ln w="9525">
                <a:noFill/>
                <a:round/>
                <a:headEnd/>
                <a:tailEnd/>
              </a:ln>
            </p:spPr>
            <p:txBody>
              <a:bodyPr>
                <a:prstTxWarp prst="textNoShape">
                  <a:avLst/>
                </a:prstTxWarp>
              </a:bodyPr>
              <a:lstStyle/>
              <a:p>
                <a:endParaRPr lang="es-ES_tradnl"/>
              </a:p>
            </p:txBody>
          </p:sp>
          <p:sp>
            <p:nvSpPr>
              <p:cNvPr id="306759" name="Freeform 583"/>
              <p:cNvSpPr>
                <a:spLocks/>
              </p:cNvSpPr>
              <p:nvPr/>
            </p:nvSpPr>
            <p:spPr bwMode="auto">
              <a:xfrm>
                <a:off x="2860" y="3077"/>
                <a:ext cx="59" cy="57"/>
              </a:xfrm>
              <a:custGeom>
                <a:avLst/>
                <a:gdLst/>
                <a:ahLst/>
                <a:cxnLst>
                  <a:cxn ang="0">
                    <a:pos x="26" y="11"/>
                  </a:cxn>
                  <a:cxn ang="0">
                    <a:pos x="26" y="9"/>
                  </a:cxn>
                  <a:cxn ang="0">
                    <a:pos x="23" y="7"/>
                  </a:cxn>
                  <a:cxn ang="0">
                    <a:pos x="21" y="2"/>
                  </a:cxn>
                  <a:cxn ang="0">
                    <a:pos x="19" y="2"/>
                  </a:cxn>
                  <a:cxn ang="0">
                    <a:pos x="16" y="0"/>
                  </a:cxn>
                  <a:cxn ang="0">
                    <a:pos x="11" y="0"/>
                  </a:cxn>
                  <a:cxn ang="0">
                    <a:pos x="9" y="0"/>
                  </a:cxn>
                  <a:cxn ang="0">
                    <a:pos x="4" y="2"/>
                  </a:cxn>
                  <a:cxn ang="0">
                    <a:pos x="2" y="2"/>
                  </a:cxn>
                  <a:cxn ang="0">
                    <a:pos x="0" y="7"/>
                  </a:cxn>
                  <a:cxn ang="0">
                    <a:pos x="0" y="9"/>
                  </a:cxn>
                  <a:cxn ang="0">
                    <a:pos x="0" y="11"/>
                  </a:cxn>
                  <a:cxn ang="0">
                    <a:pos x="0" y="16"/>
                  </a:cxn>
                  <a:cxn ang="0">
                    <a:pos x="0" y="18"/>
                  </a:cxn>
                  <a:cxn ang="0">
                    <a:pos x="2" y="21"/>
                  </a:cxn>
                  <a:cxn ang="0">
                    <a:pos x="4" y="23"/>
                  </a:cxn>
                  <a:cxn ang="0">
                    <a:pos x="9" y="25"/>
                  </a:cxn>
                  <a:cxn ang="0">
                    <a:pos x="11" y="25"/>
                  </a:cxn>
                  <a:cxn ang="0">
                    <a:pos x="16" y="25"/>
                  </a:cxn>
                  <a:cxn ang="0">
                    <a:pos x="19" y="23"/>
                  </a:cxn>
                  <a:cxn ang="0">
                    <a:pos x="21" y="21"/>
                  </a:cxn>
                  <a:cxn ang="0">
                    <a:pos x="23" y="18"/>
                  </a:cxn>
                  <a:cxn ang="0">
                    <a:pos x="26" y="16"/>
                  </a:cxn>
                  <a:cxn ang="0">
                    <a:pos x="26" y="11"/>
                  </a:cxn>
                </a:cxnLst>
                <a:rect l="0" t="0" r="r" b="b"/>
                <a:pathLst>
                  <a:path w="26" h="25">
                    <a:moveTo>
                      <a:pt x="26" y="11"/>
                    </a:moveTo>
                    <a:lnTo>
                      <a:pt x="26" y="9"/>
                    </a:lnTo>
                    <a:lnTo>
                      <a:pt x="23" y="7"/>
                    </a:lnTo>
                    <a:lnTo>
                      <a:pt x="21" y="2"/>
                    </a:lnTo>
                    <a:lnTo>
                      <a:pt x="19" y="2"/>
                    </a:lnTo>
                    <a:lnTo>
                      <a:pt x="16" y="0"/>
                    </a:lnTo>
                    <a:lnTo>
                      <a:pt x="11" y="0"/>
                    </a:lnTo>
                    <a:lnTo>
                      <a:pt x="9" y="0"/>
                    </a:lnTo>
                    <a:lnTo>
                      <a:pt x="4" y="2"/>
                    </a:lnTo>
                    <a:lnTo>
                      <a:pt x="2" y="2"/>
                    </a:lnTo>
                    <a:lnTo>
                      <a:pt x="0" y="7"/>
                    </a:lnTo>
                    <a:lnTo>
                      <a:pt x="0" y="9"/>
                    </a:lnTo>
                    <a:lnTo>
                      <a:pt x="0" y="11"/>
                    </a:lnTo>
                    <a:lnTo>
                      <a:pt x="0" y="16"/>
                    </a:lnTo>
                    <a:lnTo>
                      <a:pt x="0" y="18"/>
                    </a:lnTo>
                    <a:lnTo>
                      <a:pt x="2" y="21"/>
                    </a:lnTo>
                    <a:lnTo>
                      <a:pt x="4" y="23"/>
                    </a:lnTo>
                    <a:lnTo>
                      <a:pt x="9" y="25"/>
                    </a:lnTo>
                    <a:lnTo>
                      <a:pt x="11" y="25"/>
                    </a:lnTo>
                    <a:lnTo>
                      <a:pt x="16" y="25"/>
                    </a:lnTo>
                    <a:lnTo>
                      <a:pt x="19" y="23"/>
                    </a:lnTo>
                    <a:lnTo>
                      <a:pt x="21" y="21"/>
                    </a:lnTo>
                    <a:lnTo>
                      <a:pt x="23" y="18"/>
                    </a:lnTo>
                    <a:lnTo>
                      <a:pt x="26" y="16"/>
                    </a:lnTo>
                    <a:lnTo>
                      <a:pt x="26" y="11"/>
                    </a:lnTo>
                  </a:path>
                </a:pathLst>
              </a:custGeom>
              <a:noFill/>
              <a:ln w="19050" cap="flat">
                <a:solidFill>
                  <a:srgbClr val="777777"/>
                </a:solidFill>
                <a:prstDash val="solid"/>
                <a:miter lim="800000"/>
                <a:headEnd/>
                <a:tailEnd/>
              </a:ln>
            </p:spPr>
            <p:txBody>
              <a:bodyPr>
                <a:prstTxWarp prst="textNoShape">
                  <a:avLst/>
                </a:prstTxWarp>
              </a:bodyPr>
              <a:lstStyle/>
              <a:p>
                <a:endParaRPr lang="es-ES_tradnl"/>
              </a:p>
            </p:txBody>
          </p:sp>
          <p:sp>
            <p:nvSpPr>
              <p:cNvPr id="306760" name="Freeform 584"/>
              <p:cNvSpPr>
                <a:spLocks/>
              </p:cNvSpPr>
              <p:nvPr/>
            </p:nvSpPr>
            <p:spPr bwMode="auto">
              <a:xfrm>
                <a:off x="3147" y="3058"/>
                <a:ext cx="59" cy="67"/>
              </a:xfrm>
              <a:custGeom>
                <a:avLst/>
                <a:gdLst/>
                <a:ahLst/>
                <a:cxnLst>
                  <a:cxn ang="0">
                    <a:pos x="26" y="15"/>
                  </a:cxn>
                  <a:cxn ang="0">
                    <a:pos x="26" y="12"/>
                  </a:cxn>
                  <a:cxn ang="0">
                    <a:pos x="24" y="8"/>
                  </a:cxn>
                  <a:cxn ang="0">
                    <a:pos x="21" y="5"/>
                  </a:cxn>
                  <a:cxn ang="0">
                    <a:pos x="19" y="3"/>
                  </a:cxn>
                  <a:cxn ang="0">
                    <a:pos x="17" y="3"/>
                  </a:cxn>
                  <a:cxn ang="0">
                    <a:pos x="12" y="0"/>
                  </a:cxn>
                  <a:cxn ang="0">
                    <a:pos x="10" y="3"/>
                  </a:cxn>
                  <a:cxn ang="0">
                    <a:pos x="5" y="3"/>
                  </a:cxn>
                  <a:cxn ang="0">
                    <a:pos x="3" y="5"/>
                  </a:cxn>
                  <a:cxn ang="0">
                    <a:pos x="0" y="8"/>
                  </a:cxn>
                  <a:cxn ang="0">
                    <a:pos x="0" y="12"/>
                  </a:cxn>
                  <a:cxn ang="0">
                    <a:pos x="0" y="15"/>
                  </a:cxn>
                  <a:cxn ang="0">
                    <a:pos x="0" y="17"/>
                  </a:cxn>
                  <a:cxn ang="0">
                    <a:pos x="0" y="22"/>
                  </a:cxn>
                  <a:cxn ang="0">
                    <a:pos x="3" y="24"/>
                  </a:cxn>
                  <a:cxn ang="0">
                    <a:pos x="5" y="26"/>
                  </a:cxn>
                  <a:cxn ang="0">
                    <a:pos x="10" y="26"/>
                  </a:cxn>
                  <a:cxn ang="0">
                    <a:pos x="12" y="29"/>
                  </a:cxn>
                  <a:cxn ang="0">
                    <a:pos x="17" y="26"/>
                  </a:cxn>
                  <a:cxn ang="0">
                    <a:pos x="19" y="26"/>
                  </a:cxn>
                  <a:cxn ang="0">
                    <a:pos x="21" y="24"/>
                  </a:cxn>
                  <a:cxn ang="0">
                    <a:pos x="24" y="22"/>
                  </a:cxn>
                  <a:cxn ang="0">
                    <a:pos x="26" y="17"/>
                  </a:cxn>
                  <a:cxn ang="0">
                    <a:pos x="26" y="15"/>
                  </a:cxn>
                </a:cxnLst>
                <a:rect l="0" t="0" r="r" b="b"/>
                <a:pathLst>
                  <a:path w="26" h="29">
                    <a:moveTo>
                      <a:pt x="26" y="15"/>
                    </a:moveTo>
                    <a:lnTo>
                      <a:pt x="26" y="12"/>
                    </a:lnTo>
                    <a:lnTo>
                      <a:pt x="24" y="8"/>
                    </a:lnTo>
                    <a:lnTo>
                      <a:pt x="21" y="5"/>
                    </a:lnTo>
                    <a:lnTo>
                      <a:pt x="19" y="3"/>
                    </a:lnTo>
                    <a:lnTo>
                      <a:pt x="17" y="3"/>
                    </a:lnTo>
                    <a:lnTo>
                      <a:pt x="12" y="0"/>
                    </a:lnTo>
                    <a:lnTo>
                      <a:pt x="10" y="3"/>
                    </a:lnTo>
                    <a:lnTo>
                      <a:pt x="5" y="3"/>
                    </a:lnTo>
                    <a:lnTo>
                      <a:pt x="3" y="5"/>
                    </a:lnTo>
                    <a:lnTo>
                      <a:pt x="0" y="8"/>
                    </a:lnTo>
                    <a:lnTo>
                      <a:pt x="0" y="12"/>
                    </a:lnTo>
                    <a:lnTo>
                      <a:pt x="0" y="15"/>
                    </a:lnTo>
                    <a:lnTo>
                      <a:pt x="0" y="17"/>
                    </a:lnTo>
                    <a:lnTo>
                      <a:pt x="0" y="22"/>
                    </a:lnTo>
                    <a:lnTo>
                      <a:pt x="3" y="24"/>
                    </a:lnTo>
                    <a:lnTo>
                      <a:pt x="5" y="26"/>
                    </a:lnTo>
                    <a:lnTo>
                      <a:pt x="10" y="26"/>
                    </a:lnTo>
                    <a:lnTo>
                      <a:pt x="12" y="29"/>
                    </a:lnTo>
                    <a:lnTo>
                      <a:pt x="17" y="26"/>
                    </a:lnTo>
                    <a:lnTo>
                      <a:pt x="19" y="26"/>
                    </a:lnTo>
                    <a:lnTo>
                      <a:pt x="21" y="24"/>
                    </a:lnTo>
                    <a:lnTo>
                      <a:pt x="24" y="22"/>
                    </a:lnTo>
                    <a:lnTo>
                      <a:pt x="26" y="17"/>
                    </a:lnTo>
                    <a:lnTo>
                      <a:pt x="26" y="15"/>
                    </a:lnTo>
                    <a:close/>
                  </a:path>
                </a:pathLst>
              </a:custGeom>
              <a:solidFill>
                <a:srgbClr val="777777"/>
              </a:solidFill>
              <a:ln w="9525">
                <a:noFill/>
                <a:round/>
                <a:headEnd/>
                <a:tailEnd/>
              </a:ln>
            </p:spPr>
            <p:txBody>
              <a:bodyPr>
                <a:prstTxWarp prst="textNoShape">
                  <a:avLst/>
                </a:prstTxWarp>
              </a:bodyPr>
              <a:lstStyle/>
              <a:p>
                <a:endParaRPr lang="es-ES_tradnl"/>
              </a:p>
            </p:txBody>
          </p:sp>
          <p:sp>
            <p:nvSpPr>
              <p:cNvPr id="306761" name="Freeform 585"/>
              <p:cNvSpPr>
                <a:spLocks/>
              </p:cNvSpPr>
              <p:nvPr/>
            </p:nvSpPr>
            <p:spPr bwMode="auto">
              <a:xfrm>
                <a:off x="3003" y="3070"/>
                <a:ext cx="58" cy="60"/>
              </a:xfrm>
              <a:custGeom>
                <a:avLst/>
                <a:gdLst/>
                <a:ahLst/>
                <a:cxnLst>
                  <a:cxn ang="0">
                    <a:pos x="26" y="12"/>
                  </a:cxn>
                  <a:cxn ang="0">
                    <a:pos x="26" y="10"/>
                  </a:cxn>
                  <a:cxn ang="0">
                    <a:pos x="24" y="7"/>
                  </a:cxn>
                  <a:cxn ang="0">
                    <a:pos x="22" y="3"/>
                  </a:cxn>
                  <a:cxn ang="0">
                    <a:pos x="19" y="3"/>
                  </a:cxn>
                  <a:cxn ang="0">
                    <a:pos x="17" y="0"/>
                  </a:cxn>
                  <a:cxn ang="0">
                    <a:pos x="12" y="0"/>
                  </a:cxn>
                  <a:cxn ang="0">
                    <a:pos x="10" y="0"/>
                  </a:cxn>
                  <a:cxn ang="0">
                    <a:pos x="5" y="3"/>
                  </a:cxn>
                  <a:cxn ang="0">
                    <a:pos x="3" y="3"/>
                  </a:cxn>
                  <a:cxn ang="0">
                    <a:pos x="0" y="7"/>
                  </a:cxn>
                  <a:cxn ang="0">
                    <a:pos x="0" y="10"/>
                  </a:cxn>
                  <a:cxn ang="0">
                    <a:pos x="0" y="12"/>
                  </a:cxn>
                  <a:cxn ang="0">
                    <a:pos x="0" y="17"/>
                  </a:cxn>
                  <a:cxn ang="0">
                    <a:pos x="0" y="19"/>
                  </a:cxn>
                  <a:cxn ang="0">
                    <a:pos x="3" y="21"/>
                  </a:cxn>
                  <a:cxn ang="0">
                    <a:pos x="5" y="24"/>
                  </a:cxn>
                  <a:cxn ang="0">
                    <a:pos x="10" y="26"/>
                  </a:cxn>
                  <a:cxn ang="0">
                    <a:pos x="12" y="26"/>
                  </a:cxn>
                  <a:cxn ang="0">
                    <a:pos x="17" y="26"/>
                  </a:cxn>
                  <a:cxn ang="0">
                    <a:pos x="19" y="24"/>
                  </a:cxn>
                  <a:cxn ang="0">
                    <a:pos x="22" y="21"/>
                  </a:cxn>
                  <a:cxn ang="0">
                    <a:pos x="24" y="19"/>
                  </a:cxn>
                  <a:cxn ang="0">
                    <a:pos x="26" y="17"/>
                  </a:cxn>
                  <a:cxn ang="0">
                    <a:pos x="26" y="12"/>
                  </a:cxn>
                </a:cxnLst>
                <a:rect l="0" t="0" r="r" b="b"/>
                <a:pathLst>
                  <a:path w="26" h="26">
                    <a:moveTo>
                      <a:pt x="26" y="12"/>
                    </a:moveTo>
                    <a:lnTo>
                      <a:pt x="26" y="10"/>
                    </a:lnTo>
                    <a:lnTo>
                      <a:pt x="24" y="7"/>
                    </a:lnTo>
                    <a:lnTo>
                      <a:pt x="22" y="3"/>
                    </a:lnTo>
                    <a:lnTo>
                      <a:pt x="19" y="3"/>
                    </a:lnTo>
                    <a:lnTo>
                      <a:pt x="17" y="0"/>
                    </a:lnTo>
                    <a:lnTo>
                      <a:pt x="12" y="0"/>
                    </a:lnTo>
                    <a:lnTo>
                      <a:pt x="10" y="0"/>
                    </a:lnTo>
                    <a:lnTo>
                      <a:pt x="5" y="3"/>
                    </a:lnTo>
                    <a:lnTo>
                      <a:pt x="3" y="3"/>
                    </a:lnTo>
                    <a:lnTo>
                      <a:pt x="0" y="7"/>
                    </a:lnTo>
                    <a:lnTo>
                      <a:pt x="0" y="10"/>
                    </a:lnTo>
                    <a:lnTo>
                      <a:pt x="0" y="12"/>
                    </a:lnTo>
                    <a:lnTo>
                      <a:pt x="0" y="17"/>
                    </a:lnTo>
                    <a:lnTo>
                      <a:pt x="0" y="19"/>
                    </a:lnTo>
                    <a:lnTo>
                      <a:pt x="3" y="21"/>
                    </a:lnTo>
                    <a:lnTo>
                      <a:pt x="5" y="24"/>
                    </a:lnTo>
                    <a:lnTo>
                      <a:pt x="10" y="26"/>
                    </a:lnTo>
                    <a:lnTo>
                      <a:pt x="12" y="26"/>
                    </a:lnTo>
                    <a:lnTo>
                      <a:pt x="17" y="26"/>
                    </a:lnTo>
                    <a:lnTo>
                      <a:pt x="19" y="24"/>
                    </a:lnTo>
                    <a:lnTo>
                      <a:pt x="22" y="21"/>
                    </a:lnTo>
                    <a:lnTo>
                      <a:pt x="24" y="19"/>
                    </a:lnTo>
                    <a:lnTo>
                      <a:pt x="26" y="17"/>
                    </a:lnTo>
                    <a:lnTo>
                      <a:pt x="26" y="12"/>
                    </a:lnTo>
                  </a:path>
                </a:pathLst>
              </a:custGeom>
              <a:noFill/>
              <a:ln w="19050" cap="flat">
                <a:solidFill>
                  <a:srgbClr val="777777"/>
                </a:solidFill>
                <a:prstDash val="solid"/>
                <a:miter lim="800000"/>
                <a:headEnd/>
                <a:tailEnd/>
              </a:ln>
            </p:spPr>
            <p:txBody>
              <a:bodyPr>
                <a:prstTxWarp prst="textNoShape">
                  <a:avLst/>
                </a:prstTxWarp>
              </a:bodyPr>
              <a:lstStyle/>
              <a:p>
                <a:endParaRPr lang="es-ES_tradnl"/>
              </a:p>
            </p:txBody>
          </p:sp>
          <p:sp>
            <p:nvSpPr>
              <p:cNvPr id="306762" name="Freeform 586"/>
              <p:cNvSpPr>
                <a:spLocks/>
              </p:cNvSpPr>
              <p:nvPr/>
            </p:nvSpPr>
            <p:spPr bwMode="auto">
              <a:xfrm>
                <a:off x="3292" y="3049"/>
                <a:ext cx="59" cy="60"/>
              </a:xfrm>
              <a:custGeom>
                <a:avLst/>
                <a:gdLst/>
                <a:ahLst/>
                <a:cxnLst>
                  <a:cxn ang="0">
                    <a:pos x="26" y="14"/>
                  </a:cxn>
                  <a:cxn ang="0">
                    <a:pos x="26" y="9"/>
                  </a:cxn>
                  <a:cxn ang="0">
                    <a:pos x="24" y="7"/>
                  </a:cxn>
                  <a:cxn ang="0">
                    <a:pos x="21" y="4"/>
                  </a:cxn>
                  <a:cxn ang="0">
                    <a:pos x="19" y="2"/>
                  </a:cxn>
                  <a:cxn ang="0">
                    <a:pos x="17" y="0"/>
                  </a:cxn>
                  <a:cxn ang="0">
                    <a:pos x="12" y="0"/>
                  </a:cxn>
                  <a:cxn ang="0">
                    <a:pos x="9" y="0"/>
                  </a:cxn>
                  <a:cxn ang="0">
                    <a:pos x="5" y="2"/>
                  </a:cxn>
                  <a:cxn ang="0">
                    <a:pos x="2" y="4"/>
                  </a:cxn>
                  <a:cxn ang="0">
                    <a:pos x="0" y="7"/>
                  </a:cxn>
                  <a:cxn ang="0">
                    <a:pos x="0" y="9"/>
                  </a:cxn>
                  <a:cxn ang="0">
                    <a:pos x="0" y="14"/>
                  </a:cxn>
                  <a:cxn ang="0">
                    <a:pos x="0" y="16"/>
                  </a:cxn>
                  <a:cxn ang="0">
                    <a:pos x="0" y="21"/>
                  </a:cxn>
                  <a:cxn ang="0">
                    <a:pos x="2" y="23"/>
                  </a:cxn>
                  <a:cxn ang="0">
                    <a:pos x="5" y="26"/>
                  </a:cxn>
                  <a:cxn ang="0">
                    <a:pos x="9" y="26"/>
                  </a:cxn>
                  <a:cxn ang="0">
                    <a:pos x="12" y="26"/>
                  </a:cxn>
                  <a:cxn ang="0">
                    <a:pos x="17"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9" y="0"/>
                    </a:lnTo>
                    <a:lnTo>
                      <a:pt x="5" y="2"/>
                    </a:lnTo>
                    <a:lnTo>
                      <a:pt x="2" y="4"/>
                    </a:lnTo>
                    <a:lnTo>
                      <a:pt x="0" y="7"/>
                    </a:lnTo>
                    <a:lnTo>
                      <a:pt x="0" y="9"/>
                    </a:lnTo>
                    <a:lnTo>
                      <a:pt x="0" y="14"/>
                    </a:lnTo>
                    <a:lnTo>
                      <a:pt x="0" y="16"/>
                    </a:lnTo>
                    <a:lnTo>
                      <a:pt x="0" y="21"/>
                    </a:lnTo>
                    <a:lnTo>
                      <a:pt x="2" y="23"/>
                    </a:lnTo>
                    <a:lnTo>
                      <a:pt x="5" y="26"/>
                    </a:lnTo>
                    <a:lnTo>
                      <a:pt x="9" y="26"/>
                    </a:lnTo>
                    <a:lnTo>
                      <a:pt x="12" y="26"/>
                    </a:lnTo>
                    <a:lnTo>
                      <a:pt x="17" y="26"/>
                    </a:lnTo>
                    <a:lnTo>
                      <a:pt x="19" y="26"/>
                    </a:lnTo>
                    <a:lnTo>
                      <a:pt x="21" y="23"/>
                    </a:lnTo>
                    <a:lnTo>
                      <a:pt x="24" y="21"/>
                    </a:lnTo>
                    <a:lnTo>
                      <a:pt x="26" y="16"/>
                    </a:lnTo>
                    <a:lnTo>
                      <a:pt x="26" y="14"/>
                    </a:lnTo>
                    <a:close/>
                  </a:path>
                </a:pathLst>
              </a:custGeom>
              <a:solidFill>
                <a:srgbClr val="777777"/>
              </a:solidFill>
              <a:ln w="9525">
                <a:noFill/>
                <a:round/>
                <a:headEnd/>
                <a:tailEnd/>
              </a:ln>
            </p:spPr>
            <p:txBody>
              <a:bodyPr>
                <a:prstTxWarp prst="textNoShape">
                  <a:avLst/>
                </a:prstTxWarp>
              </a:bodyPr>
              <a:lstStyle/>
              <a:p>
                <a:endParaRPr lang="es-ES_tradnl"/>
              </a:p>
            </p:txBody>
          </p:sp>
          <p:sp>
            <p:nvSpPr>
              <p:cNvPr id="306763" name="Freeform 587"/>
              <p:cNvSpPr>
                <a:spLocks/>
              </p:cNvSpPr>
              <p:nvPr/>
            </p:nvSpPr>
            <p:spPr bwMode="auto">
              <a:xfrm>
                <a:off x="3147" y="3058"/>
                <a:ext cx="59" cy="67"/>
              </a:xfrm>
              <a:custGeom>
                <a:avLst/>
                <a:gdLst/>
                <a:ahLst/>
                <a:cxnLst>
                  <a:cxn ang="0">
                    <a:pos x="26" y="15"/>
                  </a:cxn>
                  <a:cxn ang="0">
                    <a:pos x="26" y="12"/>
                  </a:cxn>
                  <a:cxn ang="0">
                    <a:pos x="24" y="8"/>
                  </a:cxn>
                  <a:cxn ang="0">
                    <a:pos x="21" y="5"/>
                  </a:cxn>
                  <a:cxn ang="0">
                    <a:pos x="19" y="3"/>
                  </a:cxn>
                  <a:cxn ang="0">
                    <a:pos x="17" y="3"/>
                  </a:cxn>
                  <a:cxn ang="0">
                    <a:pos x="12" y="0"/>
                  </a:cxn>
                  <a:cxn ang="0">
                    <a:pos x="10" y="3"/>
                  </a:cxn>
                  <a:cxn ang="0">
                    <a:pos x="5" y="3"/>
                  </a:cxn>
                  <a:cxn ang="0">
                    <a:pos x="3" y="5"/>
                  </a:cxn>
                  <a:cxn ang="0">
                    <a:pos x="0" y="8"/>
                  </a:cxn>
                  <a:cxn ang="0">
                    <a:pos x="0" y="12"/>
                  </a:cxn>
                  <a:cxn ang="0">
                    <a:pos x="0" y="15"/>
                  </a:cxn>
                  <a:cxn ang="0">
                    <a:pos x="0" y="17"/>
                  </a:cxn>
                  <a:cxn ang="0">
                    <a:pos x="0" y="22"/>
                  </a:cxn>
                  <a:cxn ang="0">
                    <a:pos x="3" y="24"/>
                  </a:cxn>
                  <a:cxn ang="0">
                    <a:pos x="5" y="26"/>
                  </a:cxn>
                  <a:cxn ang="0">
                    <a:pos x="10" y="26"/>
                  </a:cxn>
                  <a:cxn ang="0">
                    <a:pos x="12" y="29"/>
                  </a:cxn>
                  <a:cxn ang="0">
                    <a:pos x="17" y="26"/>
                  </a:cxn>
                  <a:cxn ang="0">
                    <a:pos x="19" y="26"/>
                  </a:cxn>
                  <a:cxn ang="0">
                    <a:pos x="21" y="24"/>
                  </a:cxn>
                  <a:cxn ang="0">
                    <a:pos x="24" y="22"/>
                  </a:cxn>
                  <a:cxn ang="0">
                    <a:pos x="26" y="17"/>
                  </a:cxn>
                  <a:cxn ang="0">
                    <a:pos x="26" y="15"/>
                  </a:cxn>
                </a:cxnLst>
                <a:rect l="0" t="0" r="r" b="b"/>
                <a:pathLst>
                  <a:path w="26" h="29">
                    <a:moveTo>
                      <a:pt x="26" y="15"/>
                    </a:moveTo>
                    <a:lnTo>
                      <a:pt x="26" y="12"/>
                    </a:lnTo>
                    <a:lnTo>
                      <a:pt x="24" y="8"/>
                    </a:lnTo>
                    <a:lnTo>
                      <a:pt x="21" y="5"/>
                    </a:lnTo>
                    <a:lnTo>
                      <a:pt x="19" y="3"/>
                    </a:lnTo>
                    <a:lnTo>
                      <a:pt x="17" y="3"/>
                    </a:lnTo>
                    <a:lnTo>
                      <a:pt x="12" y="0"/>
                    </a:lnTo>
                    <a:lnTo>
                      <a:pt x="10" y="3"/>
                    </a:lnTo>
                    <a:lnTo>
                      <a:pt x="5" y="3"/>
                    </a:lnTo>
                    <a:lnTo>
                      <a:pt x="3" y="5"/>
                    </a:lnTo>
                    <a:lnTo>
                      <a:pt x="0" y="8"/>
                    </a:lnTo>
                    <a:lnTo>
                      <a:pt x="0" y="12"/>
                    </a:lnTo>
                    <a:lnTo>
                      <a:pt x="0" y="15"/>
                    </a:lnTo>
                    <a:lnTo>
                      <a:pt x="0" y="17"/>
                    </a:lnTo>
                    <a:lnTo>
                      <a:pt x="0" y="22"/>
                    </a:lnTo>
                    <a:lnTo>
                      <a:pt x="3" y="24"/>
                    </a:lnTo>
                    <a:lnTo>
                      <a:pt x="5" y="26"/>
                    </a:lnTo>
                    <a:lnTo>
                      <a:pt x="10" y="26"/>
                    </a:lnTo>
                    <a:lnTo>
                      <a:pt x="12" y="29"/>
                    </a:lnTo>
                    <a:lnTo>
                      <a:pt x="17" y="26"/>
                    </a:lnTo>
                    <a:lnTo>
                      <a:pt x="19" y="26"/>
                    </a:lnTo>
                    <a:lnTo>
                      <a:pt x="21" y="24"/>
                    </a:lnTo>
                    <a:lnTo>
                      <a:pt x="24" y="22"/>
                    </a:lnTo>
                    <a:lnTo>
                      <a:pt x="26" y="17"/>
                    </a:lnTo>
                    <a:lnTo>
                      <a:pt x="26" y="15"/>
                    </a:lnTo>
                  </a:path>
                </a:pathLst>
              </a:custGeom>
              <a:noFill/>
              <a:ln w="19050" cap="flat">
                <a:solidFill>
                  <a:srgbClr val="777777"/>
                </a:solidFill>
                <a:prstDash val="solid"/>
                <a:miter lim="800000"/>
                <a:headEnd/>
                <a:tailEnd/>
              </a:ln>
            </p:spPr>
            <p:txBody>
              <a:bodyPr>
                <a:prstTxWarp prst="textNoShape">
                  <a:avLst/>
                </a:prstTxWarp>
              </a:bodyPr>
              <a:lstStyle/>
              <a:p>
                <a:endParaRPr lang="es-ES_tradnl"/>
              </a:p>
            </p:txBody>
          </p:sp>
          <p:sp>
            <p:nvSpPr>
              <p:cNvPr id="306764" name="Freeform 588"/>
              <p:cNvSpPr>
                <a:spLocks/>
              </p:cNvSpPr>
              <p:nvPr/>
            </p:nvSpPr>
            <p:spPr bwMode="auto">
              <a:xfrm>
                <a:off x="3437" y="3037"/>
                <a:ext cx="58" cy="60"/>
              </a:xfrm>
              <a:custGeom>
                <a:avLst/>
                <a:gdLst/>
                <a:ahLst/>
                <a:cxnLst>
                  <a:cxn ang="0">
                    <a:pos x="26" y="14"/>
                  </a:cxn>
                  <a:cxn ang="0">
                    <a:pos x="26" y="9"/>
                  </a:cxn>
                  <a:cxn ang="0">
                    <a:pos x="23" y="7"/>
                  </a:cxn>
                  <a:cxn ang="0">
                    <a:pos x="21" y="5"/>
                  </a:cxn>
                  <a:cxn ang="0">
                    <a:pos x="19" y="2"/>
                  </a:cxn>
                  <a:cxn ang="0">
                    <a:pos x="16" y="0"/>
                  </a:cxn>
                  <a:cxn ang="0">
                    <a:pos x="12" y="0"/>
                  </a:cxn>
                  <a:cxn ang="0">
                    <a:pos x="9" y="0"/>
                  </a:cxn>
                  <a:cxn ang="0">
                    <a:pos x="4" y="2"/>
                  </a:cxn>
                  <a:cxn ang="0">
                    <a:pos x="2" y="5"/>
                  </a:cxn>
                  <a:cxn ang="0">
                    <a:pos x="0" y="7"/>
                  </a:cxn>
                  <a:cxn ang="0">
                    <a:pos x="0" y="9"/>
                  </a:cxn>
                  <a:cxn ang="0">
                    <a:pos x="0" y="14"/>
                  </a:cxn>
                  <a:cxn ang="0">
                    <a:pos x="0" y="17"/>
                  </a:cxn>
                  <a:cxn ang="0">
                    <a:pos x="0" y="21"/>
                  </a:cxn>
                  <a:cxn ang="0">
                    <a:pos x="2" y="24"/>
                  </a:cxn>
                  <a:cxn ang="0">
                    <a:pos x="4" y="26"/>
                  </a:cxn>
                  <a:cxn ang="0">
                    <a:pos x="9" y="26"/>
                  </a:cxn>
                  <a:cxn ang="0">
                    <a:pos x="12" y="26"/>
                  </a:cxn>
                  <a:cxn ang="0">
                    <a:pos x="16" y="26"/>
                  </a:cxn>
                  <a:cxn ang="0">
                    <a:pos x="19" y="26"/>
                  </a:cxn>
                  <a:cxn ang="0">
                    <a:pos x="21" y="24"/>
                  </a:cxn>
                  <a:cxn ang="0">
                    <a:pos x="23" y="21"/>
                  </a:cxn>
                  <a:cxn ang="0">
                    <a:pos x="26" y="17"/>
                  </a:cxn>
                  <a:cxn ang="0">
                    <a:pos x="26" y="14"/>
                  </a:cxn>
                </a:cxnLst>
                <a:rect l="0" t="0" r="r" b="b"/>
                <a:pathLst>
                  <a:path w="26" h="26">
                    <a:moveTo>
                      <a:pt x="26" y="14"/>
                    </a:moveTo>
                    <a:lnTo>
                      <a:pt x="26" y="9"/>
                    </a:lnTo>
                    <a:lnTo>
                      <a:pt x="23" y="7"/>
                    </a:lnTo>
                    <a:lnTo>
                      <a:pt x="21" y="5"/>
                    </a:lnTo>
                    <a:lnTo>
                      <a:pt x="19" y="2"/>
                    </a:lnTo>
                    <a:lnTo>
                      <a:pt x="16" y="0"/>
                    </a:lnTo>
                    <a:lnTo>
                      <a:pt x="12" y="0"/>
                    </a:lnTo>
                    <a:lnTo>
                      <a:pt x="9" y="0"/>
                    </a:lnTo>
                    <a:lnTo>
                      <a:pt x="4" y="2"/>
                    </a:lnTo>
                    <a:lnTo>
                      <a:pt x="2" y="5"/>
                    </a:lnTo>
                    <a:lnTo>
                      <a:pt x="0" y="7"/>
                    </a:lnTo>
                    <a:lnTo>
                      <a:pt x="0" y="9"/>
                    </a:lnTo>
                    <a:lnTo>
                      <a:pt x="0" y="14"/>
                    </a:lnTo>
                    <a:lnTo>
                      <a:pt x="0" y="17"/>
                    </a:lnTo>
                    <a:lnTo>
                      <a:pt x="0" y="21"/>
                    </a:lnTo>
                    <a:lnTo>
                      <a:pt x="2" y="24"/>
                    </a:lnTo>
                    <a:lnTo>
                      <a:pt x="4" y="26"/>
                    </a:lnTo>
                    <a:lnTo>
                      <a:pt x="9" y="26"/>
                    </a:lnTo>
                    <a:lnTo>
                      <a:pt x="12" y="26"/>
                    </a:lnTo>
                    <a:lnTo>
                      <a:pt x="16" y="26"/>
                    </a:lnTo>
                    <a:lnTo>
                      <a:pt x="19" y="26"/>
                    </a:lnTo>
                    <a:lnTo>
                      <a:pt x="21" y="24"/>
                    </a:lnTo>
                    <a:lnTo>
                      <a:pt x="23" y="21"/>
                    </a:lnTo>
                    <a:lnTo>
                      <a:pt x="26" y="17"/>
                    </a:lnTo>
                    <a:lnTo>
                      <a:pt x="26" y="14"/>
                    </a:lnTo>
                    <a:close/>
                  </a:path>
                </a:pathLst>
              </a:custGeom>
              <a:solidFill>
                <a:srgbClr val="777777"/>
              </a:solidFill>
              <a:ln w="9525">
                <a:noFill/>
                <a:round/>
                <a:headEnd/>
                <a:tailEnd/>
              </a:ln>
            </p:spPr>
            <p:txBody>
              <a:bodyPr>
                <a:prstTxWarp prst="textNoShape">
                  <a:avLst/>
                </a:prstTxWarp>
              </a:bodyPr>
              <a:lstStyle/>
              <a:p>
                <a:endParaRPr lang="es-ES_tradnl"/>
              </a:p>
            </p:txBody>
          </p:sp>
          <p:sp>
            <p:nvSpPr>
              <p:cNvPr id="306765" name="Freeform 589"/>
              <p:cNvSpPr>
                <a:spLocks/>
              </p:cNvSpPr>
              <p:nvPr/>
            </p:nvSpPr>
            <p:spPr bwMode="auto">
              <a:xfrm>
                <a:off x="3292" y="3049"/>
                <a:ext cx="59" cy="60"/>
              </a:xfrm>
              <a:custGeom>
                <a:avLst/>
                <a:gdLst/>
                <a:ahLst/>
                <a:cxnLst>
                  <a:cxn ang="0">
                    <a:pos x="26" y="14"/>
                  </a:cxn>
                  <a:cxn ang="0">
                    <a:pos x="26" y="9"/>
                  </a:cxn>
                  <a:cxn ang="0">
                    <a:pos x="24" y="7"/>
                  </a:cxn>
                  <a:cxn ang="0">
                    <a:pos x="21" y="4"/>
                  </a:cxn>
                  <a:cxn ang="0">
                    <a:pos x="19" y="2"/>
                  </a:cxn>
                  <a:cxn ang="0">
                    <a:pos x="17" y="0"/>
                  </a:cxn>
                  <a:cxn ang="0">
                    <a:pos x="12" y="0"/>
                  </a:cxn>
                  <a:cxn ang="0">
                    <a:pos x="9" y="0"/>
                  </a:cxn>
                  <a:cxn ang="0">
                    <a:pos x="5" y="2"/>
                  </a:cxn>
                  <a:cxn ang="0">
                    <a:pos x="2" y="4"/>
                  </a:cxn>
                  <a:cxn ang="0">
                    <a:pos x="0" y="7"/>
                  </a:cxn>
                  <a:cxn ang="0">
                    <a:pos x="0" y="9"/>
                  </a:cxn>
                  <a:cxn ang="0">
                    <a:pos x="0" y="14"/>
                  </a:cxn>
                  <a:cxn ang="0">
                    <a:pos x="0" y="16"/>
                  </a:cxn>
                  <a:cxn ang="0">
                    <a:pos x="0" y="21"/>
                  </a:cxn>
                  <a:cxn ang="0">
                    <a:pos x="2" y="23"/>
                  </a:cxn>
                  <a:cxn ang="0">
                    <a:pos x="5" y="26"/>
                  </a:cxn>
                  <a:cxn ang="0">
                    <a:pos x="9" y="26"/>
                  </a:cxn>
                  <a:cxn ang="0">
                    <a:pos x="12" y="26"/>
                  </a:cxn>
                  <a:cxn ang="0">
                    <a:pos x="17"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9" y="0"/>
                    </a:lnTo>
                    <a:lnTo>
                      <a:pt x="5" y="2"/>
                    </a:lnTo>
                    <a:lnTo>
                      <a:pt x="2" y="4"/>
                    </a:lnTo>
                    <a:lnTo>
                      <a:pt x="0" y="7"/>
                    </a:lnTo>
                    <a:lnTo>
                      <a:pt x="0" y="9"/>
                    </a:lnTo>
                    <a:lnTo>
                      <a:pt x="0" y="14"/>
                    </a:lnTo>
                    <a:lnTo>
                      <a:pt x="0" y="16"/>
                    </a:lnTo>
                    <a:lnTo>
                      <a:pt x="0" y="21"/>
                    </a:lnTo>
                    <a:lnTo>
                      <a:pt x="2" y="23"/>
                    </a:lnTo>
                    <a:lnTo>
                      <a:pt x="5" y="26"/>
                    </a:lnTo>
                    <a:lnTo>
                      <a:pt x="9" y="26"/>
                    </a:lnTo>
                    <a:lnTo>
                      <a:pt x="12" y="26"/>
                    </a:lnTo>
                    <a:lnTo>
                      <a:pt x="17" y="26"/>
                    </a:lnTo>
                    <a:lnTo>
                      <a:pt x="19" y="26"/>
                    </a:lnTo>
                    <a:lnTo>
                      <a:pt x="21" y="23"/>
                    </a:lnTo>
                    <a:lnTo>
                      <a:pt x="24" y="21"/>
                    </a:lnTo>
                    <a:lnTo>
                      <a:pt x="26" y="16"/>
                    </a:lnTo>
                    <a:lnTo>
                      <a:pt x="26" y="14"/>
                    </a:lnTo>
                  </a:path>
                </a:pathLst>
              </a:custGeom>
              <a:noFill/>
              <a:ln w="19050" cap="flat">
                <a:solidFill>
                  <a:srgbClr val="777777"/>
                </a:solidFill>
                <a:prstDash val="solid"/>
                <a:miter lim="800000"/>
                <a:headEnd/>
                <a:tailEnd/>
              </a:ln>
            </p:spPr>
            <p:txBody>
              <a:bodyPr>
                <a:prstTxWarp prst="textNoShape">
                  <a:avLst/>
                </a:prstTxWarp>
              </a:bodyPr>
              <a:lstStyle/>
              <a:p>
                <a:endParaRPr lang="es-ES_tradnl"/>
              </a:p>
            </p:txBody>
          </p:sp>
          <p:sp>
            <p:nvSpPr>
              <p:cNvPr id="306766" name="Freeform 590"/>
              <p:cNvSpPr>
                <a:spLocks/>
              </p:cNvSpPr>
              <p:nvPr/>
            </p:nvSpPr>
            <p:spPr bwMode="auto">
              <a:xfrm>
                <a:off x="3581" y="3026"/>
                <a:ext cx="59" cy="60"/>
              </a:xfrm>
              <a:custGeom>
                <a:avLst/>
                <a:gdLst/>
                <a:ahLst/>
                <a:cxnLst>
                  <a:cxn ang="0">
                    <a:pos x="26" y="14"/>
                  </a:cxn>
                  <a:cxn ang="0">
                    <a:pos x="26" y="10"/>
                  </a:cxn>
                  <a:cxn ang="0">
                    <a:pos x="23" y="7"/>
                  </a:cxn>
                  <a:cxn ang="0">
                    <a:pos x="21" y="5"/>
                  </a:cxn>
                  <a:cxn ang="0">
                    <a:pos x="18" y="3"/>
                  </a:cxn>
                  <a:cxn ang="0">
                    <a:pos x="16" y="0"/>
                  </a:cxn>
                  <a:cxn ang="0">
                    <a:pos x="11" y="0"/>
                  </a:cxn>
                  <a:cxn ang="0">
                    <a:pos x="9" y="0"/>
                  </a:cxn>
                  <a:cxn ang="0">
                    <a:pos x="4" y="3"/>
                  </a:cxn>
                  <a:cxn ang="0">
                    <a:pos x="2" y="5"/>
                  </a:cxn>
                  <a:cxn ang="0">
                    <a:pos x="0" y="7"/>
                  </a:cxn>
                  <a:cxn ang="0">
                    <a:pos x="0" y="10"/>
                  </a:cxn>
                  <a:cxn ang="0">
                    <a:pos x="0" y="14"/>
                  </a:cxn>
                  <a:cxn ang="0">
                    <a:pos x="0" y="17"/>
                  </a:cxn>
                  <a:cxn ang="0">
                    <a:pos x="0" y="22"/>
                  </a:cxn>
                  <a:cxn ang="0">
                    <a:pos x="2" y="24"/>
                  </a:cxn>
                  <a:cxn ang="0">
                    <a:pos x="4" y="26"/>
                  </a:cxn>
                  <a:cxn ang="0">
                    <a:pos x="9" y="26"/>
                  </a:cxn>
                  <a:cxn ang="0">
                    <a:pos x="11" y="26"/>
                  </a:cxn>
                  <a:cxn ang="0">
                    <a:pos x="16" y="26"/>
                  </a:cxn>
                  <a:cxn ang="0">
                    <a:pos x="18" y="26"/>
                  </a:cxn>
                  <a:cxn ang="0">
                    <a:pos x="21" y="24"/>
                  </a:cxn>
                  <a:cxn ang="0">
                    <a:pos x="23" y="22"/>
                  </a:cxn>
                  <a:cxn ang="0">
                    <a:pos x="26" y="17"/>
                  </a:cxn>
                  <a:cxn ang="0">
                    <a:pos x="26" y="14"/>
                  </a:cxn>
                </a:cxnLst>
                <a:rect l="0" t="0" r="r" b="b"/>
                <a:pathLst>
                  <a:path w="26" h="26">
                    <a:moveTo>
                      <a:pt x="26" y="14"/>
                    </a:moveTo>
                    <a:lnTo>
                      <a:pt x="26" y="10"/>
                    </a:lnTo>
                    <a:lnTo>
                      <a:pt x="23" y="7"/>
                    </a:lnTo>
                    <a:lnTo>
                      <a:pt x="21" y="5"/>
                    </a:lnTo>
                    <a:lnTo>
                      <a:pt x="18" y="3"/>
                    </a:lnTo>
                    <a:lnTo>
                      <a:pt x="16" y="0"/>
                    </a:lnTo>
                    <a:lnTo>
                      <a:pt x="11" y="0"/>
                    </a:lnTo>
                    <a:lnTo>
                      <a:pt x="9" y="0"/>
                    </a:lnTo>
                    <a:lnTo>
                      <a:pt x="4" y="3"/>
                    </a:lnTo>
                    <a:lnTo>
                      <a:pt x="2" y="5"/>
                    </a:lnTo>
                    <a:lnTo>
                      <a:pt x="0" y="7"/>
                    </a:lnTo>
                    <a:lnTo>
                      <a:pt x="0" y="10"/>
                    </a:lnTo>
                    <a:lnTo>
                      <a:pt x="0" y="14"/>
                    </a:lnTo>
                    <a:lnTo>
                      <a:pt x="0" y="17"/>
                    </a:lnTo>
                    <a:lnTo>
                      <a:pt x="0" y="22"/>
                    </a:lnTo>
                    <a:lnTo>
                      <a:pt x="2" y="24"/>
                    </a:lnTo>
                    <a:lnTo>
                      <a:pt x="4" y="26"/>
                    </a:lnTo>
                    <a:lnTo>
                      <a:pt x="9" y="26"/>
                    </a:lnTo>
                    <a:lnTo>
                      <a:pt x="11" y="26"/>
                    </a:lnTo>
                    <a:lnTo>
                      <a:pt x="16" y="26"/>
                    </a:lnTo>
                    <a:lnTo>
                      <a:pt x="18" y="26"/>
                    </a:lnTo>
                    <a:lnTo>
                      <a:pt x="21" y="24"/>
                    </a:lnTo>
                    <a:lnTo>
                      <a:pt x="23" y="22"/>
                    </a:lnTo>
                    <a:lnTo>
                      <a:pt x="26" y="17"/>
                    </a:lnTo>
                    <a:lnTo>
                      <a:pt x="26" y="14"/>
                    </a:lnTo>
                    <a:close/>
                  </a:path>
                </a:pathLst>
              </a:custGeom>
              <a:solidFill>
                <a:srgbClr val="777777"/>
              </a:solidFill>
              <a:ln w="9525">
                <a:noFill/>
                <a:round/>
                <a:headEnd/>
                <a:tailEnd/>
              </a:ln>
            </p:spPr>
            <p:txBody>
              <a:bodyPr>
                <a:prstTxWarp prst="textNoShape">
                  <a:avLst/>
                </a:prstTxWarp>
              </a:bodyPr>
              <a:lstStyle/>
              <a:p>
                <a:endParaRPr lang="es-ES_tradnl"/>
              </a:p>
            </p:txBody>
          </p:sp>
          <p:sp>
            <p:nvSpPr>
              <p:cNvPr id="306767" name="Freeform 591"/>
              <p:cNvSpPr>
                <a:spLocks/>
              </p:cNvSpPr>
              <p:nvPr/>
            </p:nvSpPr>
            <p:spPr bwMode="auto">
              <a:xfrm>
                <a:off x="3437" y="3037"/>
                <a:ext cx="58" cy="60"/>
              </a:xfrm>
              <a:custGeom>
                <a:avLst/>
                <a:gdLst/>
                <a:ahLst/>
                <a:cxnLst>
                  <a:cxn ang="0">
                    <a:pos x="26" y="14"/>
                  </a:cxn>
                  <a:cxn ang="0">
                    <a:pos x="26" y="9"/>
                  </a:cxn>
                  <a:cxn ang="0">
                    <a:pos x="23" y="7"/>
                  </a:cxn>
                  <a:cxn ang="0">
                    <a:pos x="21" y="5"/>
                  </a:cxn>
                  <a:cxn ang="0">
                    <a:pos x="19" y="2"/>
                  </a:cxn>
                  <a:cxn ang="0">
                    <a:pos x="16" y="0"/>
                  </a:cxn>
                  <a:cxn ang="0">
                    <a:pos x="12" y="0"/>
                  </a:cxn>
                  <a:cxn ang="0">
                    <a:pos x="9" y="0"/>
                  </a:cxn>
                  <a:cxn ang="0">
                    <a:pos x="4" y="2"/>
                  </a:cxn>
                  <a:cxn ang="0">
                    <a:pos x="2" y="5"/>
                  </a:cxn>
                  <a:cxn ang="0">
                    <a:pos x="0" y="7"/>
                  </a:cxn>
                  <a:cxn ang="0">
                    <a:pos x="0" y="9"/>
                  </a:cxn>
                  <a:cxn ang="0">
                    <a:pos x="0" y="14"/>
                  </a:cxn>
                  <a:cxn ang="0">
                    <a:pos x="0" y="17"/>
                  </a:cxn>
                  <a:cxn ang="0">
                    <a:pos x="0" y="21"/>
                  </a:cxn>
                  <a:cxn ang="0">
                    <a:pos x="2" y="24"/>
                  </a:cxn>
                  <a:cxn ang="0">
                    <a:pos x="4" y="26"/>
                  </a:cxn>
                  <a:cxn ang="0">
                    <a:pos x="9" y="26"/>
                  </a:cxn>
                  <a:cxn ang="0">
                    <a:pos x="12" y="26"/>
                  </a:cxn>
                  <a:cxn ang="0">
                    <a:pos x="16" y="26"/>
                  </a:cxn>
                  <a:cxn ang="0">
                    <a:pos x="19" y="26"/>
                  </a:cxn>
                  <a:cxn ang="0">
                    <a:pos x="21" y="24"/>
                  </a:cxn>
                  <a:cxn ang="0">
                    <a:pos x="23" y="21"/>
                  </a:cxn>
                  <a:cxn ang="0">
                    <a:pos x="26" y="17"/>
                  </a:cxn>
                  <a:cxn ang="0">
                    <a:pos x="26" y="14"/>
                  </a:cxn>
                </a:cxnLst>
                <a:rect l="0" t="0" r="r" b="b"/>
                <a:pathLst>
                  <a:path w="26" h="26">
                    <a:moveTo>
                      <a:pt x="26" y="14"/>
                    </a:moveTo>
                    <a:lnTo>
                      <a:pt x="26" y="9"/>
                    </a:lnTo>
                    <a:lnTo>
                      <a:pt x="23" y="7"/>
                    </a:lnTo>
                    <a:lnTo>
                      <a:pt x="21" y="5"/>
                    </a:lnTo>
                    <a:lnTo>
                      <a:pt x="19" y="2"/>
                    </a:lnTo>
                    <a:lnTo>
                      <a:pt x="16" y="0"/>
                    </a:lnTo>
                    <a:lnTo>
                      <a:pt x="12" y="0"/>
                    </a:lnTo>
                    <a:lnTo>
                      <a:pt x="9" y="0"/>
                    </a:lnTo>
                    <a:lnTo>
                      <a:pt x="4" y="2"/>
                    </a:lnTo>
                    <a:lnTo>
                      <a:pt x="2" y="5"/>
                    </a:lnTo>
                    <a:lnTo>
                      <a:pt x="0" y="7"/>
                    </a:lnTo>
                    <a:lnTo>
                      <a:pt x="0" y="9"/>
                    </a:lnTo>
                    <a:lnTo>
                      <a:pt x="0" y="14"/>
                    </a:lnTo>
                    <a:lnTo>
                      <a:pt x="0" y="17"/>
                    </a:lnTo>
                    <a:lnTo>
                      <a:pt x="0" y="21"/>
                    </a:lnTo>
                    <a:lnTo>
                      <a:pt x="2" y="24"/>
                    </a:lnTo>
                    <a:lnTo>
                      <a:pt x="4" y="26"/>
                    </a:lnTo>
                    <a:lnTo>
                      <a:pt x="9" y="26"/>
                    </a:lnTo>
                    <a:lnTo>
                      <a:pt x="12" y="26"/>
                    </a:lnTo>
                    <a:lnTo>
                      <a:pt x="16" y="26"/>
                    </a:lnTo>
                    <a:lnTo>
                      <a:pt x="19" y="26"/>
                    </a:lnTo>
                    <a:lnTo>
                      <a:pt x="21" y="24"/>
                    </a:lnTo>
                    <a:lnTo>
                      <a:pt x="23" y="21"/>
                    </a:lnTo>
                    <a:lnTo>
                      <a:pt x="26" y="17"/>
                    </a:lnTo>
                    <a:lnTo>
                      <a:pt x="26" y="14"/>
                    </a:lnTo>
                  </a:path>
                </a:pathLst>
              </a:custGeom>
              <a:noFill/>
              <a:ln w="19050" cap="flat">
                <a:solidFill>
                  <a:srgbClr val="777777"/>
                </a:solidFill>
                <a:prstDash val="solid"/>
                <a:miter lim="800000"/>
                <a:headEnd/>
                <a:tailEnd/>
              </a:ln>
            </p:spPr>
            <p:txBody>
              <a:bodyPr>
                <a:prstTxWarp prst="textNoShape">
                  <a:avLst/>
                </a:prstTxWarp>
              </a:bodyPr>
              <a:lstStyle/>
              <a:p>
                <a:endParaRPr lang="es-ES_tradnl"/>
              </a:p>
            </p:txBody>
          </p:sp>
          <p:sp>
            <p:nvSpPr>
              <p:cNvPr id="306768" name="Freeform 592"/>
              <p:cNvSpPr>
                <a:spLocks/>
              </p:cNvSpPr>
              <p:nvPr/>
            </p:nvSpPr>
            <p:spPr bwMode="auto">
              <a:xfrm>
                <a:off x="3724" y="3016"/>
                <a:ext cx="59" cy="61"/>
              </a:xfrm>
              <a:custGeom>
                <a:avLst/>
                <a:gdLst/>
                <a:ahLst/>
                <a:cxnLst>
                  <a:cxn ang="0">
                    <a:pos x="26" y="11"/>
                  </a:cxn>
                  <a:cxn ang="0">
                    <a:pos x="26" y="9"/>
                  </a:cxn>
                  <a:cxn ang="0">
                    <a:pos x="24" y="4"/>
                  </a:cxn>
                  <a:cxn ang="0">
                    <a:pos x="22" y="2"/>
                  </a:cxn>
                  <a:cxn ang="0">
                    <a:pos x="19" y="0"/>
                  </a:cxn>
                  <a:cxn ang="0">
                    <a:pos x="17" y="0"/>
                  </a:cxn>
                  <a:cxn ang="0">
                    <a:pos x="12" y="0"/>
                  </a:cxn>
                  <a:cxn ang="0">
                    <a:pos x="10" y="0"/>
                  </a:cxn>
                  <a:cxn ang="0">
                    <a:pos x="5" y="0"/>
                  </a:cxn>
                  <a:cxn ang="0">
                    <a:pos x="3" y="2"/>
                  </a:cxn>
                  <a:cxn ang="0">
                    <a:pos x="0" y="4"/>
                  </a:cxn>
                  <a:cxn ang="0">
                    <a:pos x="0" y="9"/>
                  </a:cxn>
                  <a:cxn ang="0">
                    <a:pos x="0" y="11"/>
                  </a:cxn>
                  <a:cxn ang="0">
                    <a:pos x="0" y="16"/>
                  </a:cxn>
                  <a:cxn ang="0">
                    <a:pos x="0" y="18"/>
                  </a:cxn>
                  <a:cxn ang="0">
                    <a:pos x="3" y="21"/>
                  </a:cxn>
                  <a:cxn ang="0">
                    <a:pos x="5" y="23"/>
                  </a:cxn>
                  <a:cxn ang="0">
                    <a:pos x="10" y="26"/>
                  </a:cxn>
                  <a:cxn ang="0">
                    <a:pos x="12" y="26"/>
                  </a:cxn>
                  <a:cxn ang="0">
                    <a:pos x="17" y="26"/>
                  </a:cxn>
                  <a:cxn ang="0">
                    <a:pos x="19" y="23"/>
                  </a:cxn>
                  <a:cxn ang="0">
                    <a:pos x="22" y="21"/>
                  </a:cxn>
                  <a:cxn ang="0">
                    <a:pos x="24" y="18"/>
                  </a:cxn>
                  <a:cxn ang="0">
                    <a:pos x="26" y="16"/>
                  </a:cxn>
                  <a:cxn ang="0">
                    <a:pos x="26" y="11"/>
                  </a:cxn>
                </a:cxnLst>
                <a:rect l="0" t="0" r="r" b="b"/>
                <a:pathLst>
                  <a:path w="26" h="26">
                    <a:moveTo>
                      <a:pt x="26" y="11"/>
                    </a:moveTo>
                    <a:lnTo>
                      <a:pt x="26" y="9"/>
                    </a:lnTo>
                    <a:lnTo>
                      <a:pt x="24" y="4"/>
                    </a:lnTo>
                    <a:lnTo>
                      <a:pt x="22" y="2"/>
                    </a:lnTo>
                    <a:lnTo>
                      <a:pt x="19" y="0"/>
                    </a:lnTo>
                    <a:lnTo>
                      <a:pt x="17" y="0"/>
                    </a:lnTo>
                    <a:lnTo>
                      <a:pt x="12" y="0"/>
                    </a:lnTo>
                    <a:lnTo>
                      <a:pt x="10" y="0"/>
                    </a:lnTo>
                    <a:lnTo>
                      <a:pt x="5" y="0"/>
                    </a:lnTo>
                    <a:lnTo>
                      <a:pt x="3" y="2"/>
                    </a:lnTo>
                    <a:lnTo>
                      <a:pt x="0" y="4"/>
                    </a:lnTo>
                    <a:lnTo>
                      <a:pt x="0" y="9"/>
                    </a:lnTo>
                    <a:lnTo>
                      <a:pt x="0" y="11"/>
                    </a:lnTo>
                    <a:lnTo>
                      <a:pt x="0" y="16"/>
                    </a:lnTo>
                    <a:lnTo>
                      <a:pt x="0" y="18"/>
                    </a:lnTo>
                    <a:lnTo>
                      <a:pt x="3" y="21"/>
                    </a:lnTo>
                    <a:lnTo>
                      <a:pt x="5" y="23"/>
                    </a:lnTo>
                    <a:lnTo>
                      <a:pt x="10" y="26"/>
                    </a:lnTo>
                    <a:lnTo>
                      <a:pt x="12" y="26"/>
                    </a:lnTo>
                    <a:lnTo>
                      <a:pt x="17" y="26"/>
                    </a:lnTo>
                    <a:lnTo>
                      <a:pt x="19" y="23"/>
                    </a:lnTo>
                    <a:lnTo>
                      <a:pt x="22" y="21"/>
                    </a:lnTo>
                    <a:lnTo>
                      <a:pt x="24" y="18"/>
                    </a:lnTo>
                    <a:lnTo>
                      <a:pt x="26" y="16"/>
                    </a:lnTo>
                    <a:lnTo>
                      <a:pt x="26" y="11"/>
                    </a:lnTo>
                    <a:close/>
                  </a:path>
                </a:pathLst>
              </a:custGeom>
              <a:solidFill>
                <a:srgbClr val="777777"/>
              </a:solidFill>
              <a:ln w="9525">
                <a:noFill/>
                <a:round/>
                <a:headEnd/>
                <a:tailEnd/>
              </a:ln>
            </p:spPr>
            <p:txBody>
              <a:bodyPr>
                <a:prstTxWarp prst="textNoShape">
                  <a:avLst/>
                </a:prstTxWarp>
              </a:bodyPr>
              <a:lstStyle/>
              <a:p>
                <a:endParaRPr lang="es-ES_tradnl"/>
              </a:p>
            </p:txBody>
          </p:sp>
          <p:sp>
            <p:nvSpPr>
              <p:cNvPr id="306769" name="Freeform 593"/>
              <p:cNvSpPr>
                <a:spLocks/>
              </p:cNvSpPr>
              <p:nvPr/>
            </p:nvSpPr>
            <p:spPr bwMode="auto">
              <a:xfrm>
                <a:off x="3581" y="3026"/>
                <a:ext cx="59" cy="60"/>
              </a:xfrm>
              <a:custGeom>
                <a:avLst/>
                <a:gdLst/>
                <a:ahLst/>
                <a:cxnLst>
                  <a:cxn ang="0">
                    <a:pos x="26" y="14"/>
                  </a:cxn>
                  <a:cxn ang="0">
                    <a:pos x="26" y="10"/>
                  </a:cxn>
                  <a:cxn ang="0">
                    <a:pos x="23" y="7"/>
                  </a:cxn>
                  <a:cxn ang="0">
                    <a:pos x="21" y="5"/>
                  </a:cxn>
                  <a:cxn ang="0">
                    <a:pos x="18" y="3"/>
                  </a:cxn>
                  <a:cxn ang="0">
                    <a:pos x="16" y="0"/>
                  </a:cxn>
                  <a:cxn ang="0">
                    <a:pos x="11" y="0"/>
                  </a:cxn>
                  <a:cxn ang="0">
                    <a:pos x="9" y="0"/>
                  </a:cxn>
                  <a:cxn ang="0">
                    <a:pos x="4" y="3"/>
                  </a:cxn>
                  <a:cxn ang="0">
                    <a:pos x="2" y="5"/>
                  </a:cxn>
                  <a:cxn ang="0">
                    <a:pos x="0" y="7"/>
                  </a:cxn>
                  <a:cxn ang="0">
                    <a:pos x="0" y="10"/>
                  </a:cxn>
                  <a:cxn ang="0">
                    <a:pos x="0" y="14"/>
                  </a:cxn>
                  <a:cxn ang="0">
                    <a:pos x="0" y="17"/>
                  </a:cxn>
                  <a:cxn ang="0">
                    <a:pos x="0" y="22"/>
                  </a:cxn>
                  <a:cxn ang="0">
                    <a:pos x="2" y="24"/>
                  </a:cxn>
                  <a:cxn ang="0">
                    <a:pos x="4" y="26"/>
                  </a:cxn>
                  <a:cxn ang="0">
                    <a:pos x="9" y="26"/>
                  </a:cxn>
                  <a:cxn ang="0">
                    <a:pos x="11" y="26"/>
                  </a:cxn>
                  <a:cxn ang="0">
                    <a:pos x="16" y="26"/>
                  </a:cxn>
                  <a:cxn ang="0">
                    <a:pos x="18" y="26"/>
                  </a:cxn>
                  <a:cxn ang="0">
                    <a:pos x="21" y="24"/>
                  </a:cxn>
                  <a:cxn ang="0">
                    <a:pos x="23" y="22"/>
                  </a:cxn>
                  <a:cxn ang="0">
                    <a:pos x="26" y="17"/>
                  </a:cxn>
                  <a:cxn ang="0">
                    <a:pos x="26" y="14"/>
                  </a:cxn>
                </a:cxnLst>
                <a:rect l="0" t="0" r="r" b="b"/>
                <a:pathLst>
                  <a:path w="26" h="26">
                    <a:moveTo>
                      <a:pt x="26" y="14"/>
                    </a:moveTo>
                    <a:lnTo>
                      <a:pt x="26" y="10"/>
                    </a:lnTo>
                    <a:lnTo>
                      <a:pt x="23" y="7"/>
                    </a:lnTo>
                    <a:lnTo>
                      <a:pt x="21" y="5"/>
                    </a:lnTo>
                    <a:lnTo>
                      <a:pt x="18" y="3"/>
                    </a:lnTo>
                    <a:lnTo>
                      <a:pt x="16" y="0"/>
                    </a:lnTo>
                    <a:lnTo>
                      <a:pt x="11" y="0"/>
                    </a:lnTo>
                    <a:lnTo>
                      <a:pt x="9" y="0"/>
                    </a:lnTo>
                    <a:lnTo>
                      <a:pt x="4" y="3"/>
                    </a:lnTo>
                    <a:lnTo>
                      <a:pt x="2" y="5"/>
                    </a:lnTo>
                    <a:lnTo>
                      <a:pt x="0" y="7"/>
                    </a:lnTo>
                    <a:lnTo>
                      <a:pt x="0" y="10"/>
                    </a:lnTo>
                    <a:lnTo>
                      <a:pt x="0" y="14"/>
                    </a:lnTo>
                    <a:lnTo>
                      <a:pt x="0" y="17"/>
                    </a:lnTo>
                    <a:lnTo>
                      <a:pt x="0" y="22"/>
                    </a:lnTo>
                    <a:lnTo>
                      <a:pt x="2" y="24"/>
                    </a:lnTo>
                    <a:lnTo>
                      <a:pt x="4" y="26"/>
                    </a:lnTo>
                    <a:lnTo>
                      <a:pt x="9" y="26"/>
                    </a:lnTo>
                    <a:lnTo>
                      <a:pt x="11" y="26"/>
                    </a:lnTo>
                    <a:lnTo>
                      <a:pt x="16" y="26"/>
                    </a:lnTo>
                    <a:lnTo>
                      <a:pt x="18" y="26"/>
                    </a:lnTo>
                    <a:lnTo>
                      <a:pt x="21" y="24"/>
                    </a:lnTo>
                    <a:lnTo>
                      <a:pt x="23" y="22"/>
                    </a:lnTo>
                    <a:lnTo>
                      <a:pt x="26" y="17"/>
                    </a:lnTo>
                    <a:lnTo>
                      <a:pt x="26" y="14"/>
                    </a:lnTo>
                  </a:path>
                </a:pathLst>
              </a:custGeom>
              <a:noFill/>
              <a:ln w="19050" cap="flat">
                <a:solidFill>
                  <a:srgbClr val="777777"/>
                </a:solidFill>
                <a:prstDash val="solid"/>
                <a:miter lim="800000"/>
                <a:headEnd/>
                <a:tailEnd/>
              </a:ln>
            </p:spPr>
            <p:txBody>
              <a:bodyPr>
                <a:prstTxWarp prst="textNoShape">
                  <a:avLst/>
                </a:prstTxWarp>
              </a:bodyPr>
              <a:lstStyle/>
              <a:p>
                <a:endParaRPr lang="es-ES_tradnl"/>
              </a:p>
            </p:txBody>
          </p:sp>
          <p:sp>
            <p:nvSpPr>
              <p:cNvPr id="306770" name="Freeform 594"/>
              <p:cNvSpPr>
                <a:spLocks/>
              </p:cNvSpPr>
              <p:nvPr/>
            </p:nvSpPr>
            <p:spPr bwMode="auto">
              <a:xfrm>
                <a:off x="3868" y="2998"/>
                <a:ext cx="59" cy="60"/>
              </a:xfrm>
              <a:custGeom>
                <a:avLst/>
                <a:gdLst/>
                <a:ahLst/>
                <a:cxnLst>
                  <a:cxn ang="0">
                    <a:pos x="26" y="12"/>
                  </a:cxn>
                  <a:cxn ang="0">
                    <a:pos x="26" y="10"/>
                  </a:cxn>
                  <a:cxn ang="0">
                    <a:pos x="24" y="8"/>
                  </a:cxn>
                  <a:cxn ang="0">
                    <a:pos x="21" y="3"/>
                  </a:cxn>
                  <a:cxn ang="0">
                    <a:pos x="19" y="3"/>
                  </a:cxn>
                  <a:cxn ang="0">
                    <a:pos x="17" y="0"/>
                  </a:cxn>
                  <a:cxn ang="0">
                    <a:pos x="12" y="0"/>
                  </a:cxn>
                  <a:cxn ang="0">
                    <a:pos x="10" y="0"/>
                  </a:cxn>
                  <a:cxn ang="0">
                    <a:pos x="5" y="3"/>
                  </a:cxn>
                  <a:cxn ang="0">
                    <a:pos x="2" y="3"/>
                  </a:cxn>
                  <a:cxn ang="0">
                    <a:pos x="0" y="8"/>
                  </a:cxn>
                  <a:cxn ang="0">
                    <a:pos x="0" y="10"/>
                  </a:cxn>
                  <a:cxn ang="0">
                    <a:pos x="0" y="12"/>
                  </a:cxn>
                  <a:cxn ang="0">
                    <a:pos x="0" y="17"/>
                  </a:cxn>
                  <a:cxn ang="0">
                    <a:pos x="0" y="19"/>
                  </a:cxn>
                  <a:cxn ang="0">
                    <a:pos x="2" y="22"/>
                  </a:cxn>
                  <a:cxn ang="0">
                    <a:pos x="5" y="24"/>
                  </a:cxn>
                  <a:cxn ang="0">
                    <a:pos x="10" y="26"/>
                  </a:cxn>
                  <a:cxn ang="0">
                    <a:pos x="12" y="26"/>
                  </a:cxn>
                  <a:cxn ang="0">
                    <a:pos x="17" y="26"/>
                  </a:cxn>
                  <a:cxn ang="0">
                    <a:pos x="19" y="24"/>
                  </a:cxn>
                  <a:cxn ang="0">
                    <a:pos x="21" y="22"/>
                  </a:cxn>
                  <a:cxn ang="0">
                    <a:pos x="24" y="19"/>
                  </a:cxn>
                  <a:cxn ang="0">
                    <a:pos x="26" y="17"/>
                  </a:cxn>
                  <a:cxn ang="0">
                    <a:pos x="26" y="12"/>
                  </a:cxn>
                </a:cxnLst>
                <a:rect l="0" t="0" r="r" b="b"/>
                <a:pathLst>
                  <a:path w="26" h="26">
                    <a:moveTo>
                      <a:pt x="26" y="12"/>
                    </a:moveTo>
                    <a:lnTo>
                      <a:pt x="26" y="10"/>
                    </a:lnTo>
                    <a:lnTo>
                      <a:pt x="24" y="8"/>
                    </a:lnTo>
                    <a:lnTo>
                      <a:pt x="21" y="3"/>
                    </a:lnTo>
                    <a:lnTo>
                      <a:pt x="19" y="3"/>
                    </a:lnTo>
                    <a:lnTo>
                      <a:pt x="17" y="0"/>
                    </a:lnTo>
                    <a:lnTo>
                      <a:pt x="12" y="0"/>
                    </a:lnTo>
                    <a:lnTo>
                      <a:pt x="10" y="0"/>
                    </a:lnTo>
                    <a:lnTo>
                      <a:pt x="5" y="3"/>
                    </a:lnTo>
                    <a:lnTo>
                      <a:pt x="2" y="3"/>
                    </a:lnTo>
                    <a:lnTo>
                      <a:pt x="0" y="8"/>
                    </a:lnTo>
                    <a:lnTo>
                      <a:pt x="0" y="10"/>
                    </a:lnTo>
                    <a:lnTo>
                      <a:pt x="0" y="12"/>
                    </a:lnTo>
                    <a:lnTo>
                      <a:pt x="0" y="17"/>
                    </a:lnTo>
                    <a:lnTo>
                      <a:pt x="0" y="19"/>
                    </a:lnTo>
                    <a:lnTo>
                      <a:pt x="2" y="22"/>
                    </a:lnTo>
                    <a:lnTo>
                      <a:pt x="5" y="24"/>
                    </a:lnTo>
                    <a:lnTo>
                      <a:pt x="10" y="26"/>
                    </a:lnTo>
                    <a:lnTo>
                      <a:pt x="12" y="26"/>
                    </a:lnTo>
                    <a:lnTo>
                      <a:pt x="17" y="26"/>
                    </a:lnTo>
                    <a:lnTo>
                      <a:pt x="19" y="24"/>
                    </a:lnTo>
                    <a:lnTo>
                      <a:pt x="21" y="22"/>
                    </a:lnTo>
                    <a:lnTo>
                      <a:pt x="24" y="19"/>
                    </a:lnTo>
                    <a:lnTo>
                      <a:pt x="26" y="17"/>
                    </a:lnTo>
                    <a:lnTo>
                      <a:pt x="26" y="12"/>
                    </a:lnTo>
                    <a:close/>
                  </a:path>
                </a:pathLst>
              </a:custGeom>
              <a:solidFill>
                <a:srgbClr val="777777"/>
              </a:solidFill>
              <a:ln w="9525">
                <a:solidFill>
                  <a:schemeClr val="bg2"/>
                </a:solidFill>
                <a:round/>
                <a:headEnd/>
                <a:tailEnd/>
              </a:ln>
            </p:spPr>
            <p:txBody>
              <a:bodyPr>
                <a:prstTxWarp prst="textNoShape">
                  <a:avLst/>
                </a:prstTxWarp>
              </a:bodyPr>
              <a:lstStyle/>
              <a:p>
                <a:endParaRPr lang="es-ES_tradnl"/>
              </a:p>
            </p:txBody>
          </p:sp>
          <p:sp>
            <p:nvSpPr>
              <p:cNvPr id="306771" name="Freeform 595"/>
              <p:cNvSpPr>
                <a:spLocks/>
              </p:cNvSpPr>
              <p:nvPr/>
            </p:nvSpPr>
            <p:spPr bwMode="auto">
              <a:xfrm>
                <a:off x="3724" y="3016"/>
                <a:ext cx="59" cy="61"/>
              </a:xfrm>
              <a:custGeom>
                <a:avLst/>
                <a:gdLst/>
                <a:ahLst/>
                <a:cxnLst>
                  <a:cxn ang="0">
                    <a:pos x="26" y="11"/>
                  </a:cxn>
                  <a:cxn ang="0">
                    <a:pos x="26" y="9"/>
                  </a:cxn>
                  <a:cxn ang="0">
                    <a:pos x="24" y="4"/>
                  </a:cxn>
                  <a:cxn ang="0">
                    <a:pos x="22" y="2"/>
                  </a:cxn>
                  <a:cxn ang="0">
                    <a:pos x="19" y="0"/>
                  </a:cxn>
                  <a:cxn ang="0">
                    <a:pos x="17" y="0"/>
                  </a:cxn>
                  <a:cxn ang="0">
                    <a:pos x="12" y="0"/>
                  </a:cxn>
                  <a:cxn ang="0">
                    <a:pos x="10" y="0"/>
                  </a:cxn>
                  <a:cxn ang="0">
                    <a:pos x="5" y="0"/>
                  </a:cxn>
                  <a:cxn ang="0">
                    <a:pos x="3" y="2"/>
                  </a:cxn>
                  <a:cxn ang="0">
                    <a:pos x="0" y="4"/>
                  </a:cxn>
                  <a:cxn ang="0">
                    <a:pos x="0" y="9"/>
                  </a:cxn>
                  <a:cxn ang="0">
                    <a:pos x="0" y="11"/>
                  </a:cxn>
                  <a:cxn ang="0">
                    <a:pos x="0" y="16"/>
                  </a:cxn>
                  <a:cxn ang="0">
                    <a:pos x="0" y="18"/>
                  </a:cxn>
                  <a:cxn ang="0">
                    <a:pos x="3" y="21"/>
                  </a:cxn>
                  <a:cxn ang="0">
                    <a:pos x="5" y="23"/>
                  </a:cxn>
                  <a:cxn ang="0">
                    <a:pos x="10" y="26"/>
                  </a:cxn>
                  <a:cxn ang="0">
                    <a:pos x="12" y="26"/>
                  </a:cxn>
                  <a:cxn ang="0">
                    <a:pos x="17" y="26"/>
                  </a:cxn>
                  <a:cxn ang="0">
                    <a:pos x="19" y="23"/>
                  </a:cxn>
                  <a:cxn ang="0">
                    <a:pos x="22" y="21"/>
                  </a:cxn>
                  <a:cxn ang="0">
                    <a:pos x="24" y="18"/>
                  </a:cxn>
                  <a:cxn ang="0">
                    <a:pos x="26" y="16"/>
                  </a:cxn>
                  <a:cxn ang="0">
                    <a:pos x="26" y="11"/>
                  </a:cxn>
                </a:cxnLst>
                <a:rect l="0" t="0" r="r" b="b"/>
                <a:pathLst>
                  <a:path w="26" h="26">
                    <a:moveTo>
                      <a:pt x="26" y="11"/>
                    </a:moveTo>
                    <a:lnTo>
                      <a:pt x="26" y="9"/>
                    </a:lnTo>
                    <a:lnTo>
                      <a:pt x="24" y="4"/>
                    </a:lnTo>
                    <a:lnTo>
                      <a:pt x="22" y="2"/>
                    </a:lnTo>
                    <a:lnTo>
                      <a:pt x="19" y="0"/>
                    </a:lnTo>
                    <a:lnTo>
                      <a:pt x="17" y="0"/>
                    </a:lnTo>
                    <a:lnTo>
                      <a:pt x="12" y="0"/>
                    </a:lnTo>
                    <a:lnTo>
                      <a:pt x="10" y="0"/>
                    </a:lnTo>
                    <a:lnTo>
                      <a:pt x="5" y="0"/>
                    </a:lnTo>
                    <a:lnTo>
                      <a:pt x="3" y="2"/>
                    </a:lnTo>
                    <a:lnTo>
                      <a:pt x="0" y="4"/>
                    </a:lnTo>
                    <a:lnTo>
                      <a:pt x="0" y="9"/>
                    </a:lnTo>
                    <a:lnTo>
                      <a:pt x="0" y="11"/>
                    </a:lnTo>
                    <a:lnTo>
                      <a:pt x="0" y="16"/>
                    </a:lnTo>
                    <a:lnTo>
                      <a:pt x="0" y="18"/>
                    </a:lnTo>
                    <a:lnTo>
                      <a:pt x="3" y="21"/>
                    </a:lnTo>
                    <a:lnTo>
                      <a:pt x="5" y="23"/>
                    </a:lnTo>
                    <a:lnTo>
                      <a:pt x="10" y="26"/>
                    </a:lnTo>
                    <a:lnTo>
                      <a:pt x="12" y="26"/>
                    </a:lnTo>
                    <a:lnTo>
                      <a:pt x="17" y="26"/>
                    </a:lnTo>
                    <a:lnTo>
                      <a:pt x="19" y="23"/>
                    </a:lnTo>
                    <a:lnTo>
                      <a:pt x="22" y="21"/>
                    </a:lnTo>
                    <a:lnTo>
                      <a:pt x="24" y="18"/>
                    </a:lnTo>
                    <a:lnTo>
                      <a:pt x="26" y="16"/>
                    </a:lnTo>
                    <a:lnTo>
                      <a:pt x="26" y="11"/>
                    </a:lnTo>
                  </a:path>
                </a:pathLst>
              </a:custGeom>
              <a:noFill/>
              <a:ln w="19050" cap="flat">
                <a:solidFill>
                  <a:srgbClr val="777777"/>
                </a:solidFill>
                <a:prstDash val="solid"/>
                <a:miter lim="800000"/>
                <a:headEnd/>
                <a:tailEnd/>
              </a:ln>
            </p:spPr>
            <p:txBody>
              <a:bodyPr>
                <a:prstTxWarp prst="textNoShape">
                  <a:avLst/>
                </a:prstTxWarp>
              </a:bodyPr>
              <a:lstStyle/>
              <a:p>
                <a:endParaRPr lang="es-ES_tradnl"/>
              </a:p>
            </p:txBody>
          </p:sp>
          <p:sp>
            <p:nvSpPr>
              <p:cNvPr id="306772" name="Freeform 596"/>
              <p:cNvSpPr>
                <a:spLocks/>
              </p:cNvSpPr>
              <p:nvPr/>
            </p:nvSpPr>
            <p:spPr bwMode="auto">
              <a:xfrm>
                <a:off x="4013" y="2989"/>
                <a:ext cx="59" cy="60"/>
              </a:xfrm>
              <a:custGeom>
                <a:avLst/>
                <a:gdLst/>
                <a:ahLst/>
                <a:cxnLst>
                  <a:cxn ang="0">
                    <a:pos x="26" y="14"/>
                  </a:cxn>
                  <a:cxn ang="0">
                    <a:pos x="26" y="9"/>
                  </a:cxn>
                  <a:cxn ang="0">
                    <a:pos x="24" y="7"/>
                  </a:cxn>
                  <a:cxn ang="0">
                    <a:pos x="21" y="4"/>
                  </a:cxn>
                  <a:cxn ang="0">
                    <a:pos x="19" y="2"/>
                  </a:cxn>
                  <a:cxn ang="0">
                    <a:pos x="16" y="0"/>
                  </a:cxn>
                  <a:cxn ang="0">
                    <a:pos x="12" y="0"/>
                  </a:cxn>
                  <a:cxn ang="0">
                    <a:pos x="9" y="0"/>
                  </a:cxn>
                  <a:cxn ang="0">
                    <a:pos x="5" y="2"/>
                  </a:cxn>
                  <a:cxn ang="0">
                    <a:pos x="2" y="4"/>
                  </a:cxn>
                  <a:cxn ang="0">
                    <a:pos x="0" y="7"/>
                  </a:cxn>
                  <a:cxn ang="0">
                    <a:pos x="0" y="9"/>
                  </a:cxn>
                  <a:cxn ang="0">
                    <a:pos x="0" y="14"/>
                  </a:cxn>
                  <a:cxn ang="0">
                    <a:pos x="0" y="16"/>
                  </a:cxn>
                  <a:cxn ang="0">
                    <a:pos x="0" y="21"/>
                  </a:cxn>
                  <a:cxn ang="0">
                    <a:pos x="2" y="23"/>
                  </a:cxn>
                  <a:cxn ang="0">
                    <a:pos x="5" y="26"/>
                  </a:cxn>
                  <a:cxn ang="0">
                    <a:pos x="9" y="26"/>
                  </a:cxn>
                  <a:cxn ang="0">
                    <a:pos x="12" y="26"/>
                  </a:cxn>
                  <a:cxn ang="0">
                    <a:pos x="16"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4"/>
                    </a:lnTo>
                    <a:lnTo>
                      <a:pt x="19" y="2"/>
                    </a:lnTo>
                    <a:lnTo>
                      <a:pt x="16" y="0"/>
                    </a:lnTo>
                    <a:lnTo>
                      <a:pt x="12" y="0"/>
                    </a:lnTo>
                    <a:lnTo>
                      <a:pt x="9" y="0"/>
                    </a:lnTo>
                    <a:lnTo>
                      <a:pt x="5" y="2"/>
                    </a:lnTo>
                    <a:lnTo>
                      <a:pt x="2" y="4"/>
                    </a:lnTo>
                    <a:lnTo>
                      <a:pt x="0" y="7"/>
                    </a:lnTo>
                    <a:lnTo>
                      <a:pt x="0" y="9"/>
                    </a:lnTo>
                    <a:lnTo>
                      <a:pt x="0" y="14"/>
                    </a:lnTo>
                    <a:lnTo>
                      <a:pt x="0" y="16"/>
                    </a:lnTo>
                    <a:lnTo>
                      <a:pt x="0" y="21"/>
                    </a:lnTo>
                    <a:lnTo>
                      <a:pt x="2" y="23"/>
                    </a:lnTo>
                    <a:lnTo>
                      <a:pt x="5" y="26"/>
                    </a:lnTo>
                    <a:lnTo>
                      <a:pt x="9" y="26"/>
                    </a:lnTo>
                    <a:lnTo>
                      <a:pt x="12" y="26"/>
                    </a:lnTo>
                    <a:lnTo>
                      <a:pt x="16" y="26"/>
                    </a:lnTo>
                    <a:lnTo>
                      <a:pt x="19" y="26"/>
                    </a:lnTo>
                    <a:lnTo>
                      <a:pt x="21" y="23"/>
                    </a:lnTo>
                    <a:lnTo>
                      <a:pt x="24" y="21"/>
                    </a:lnTo>
                    <a:lnTo>
                      <a:pt x="26" y="16"/>
                    </a:lnTo>
                    <a:lnTo>
                      <a:pt x="26" y="14"/>
                    </a:lnTo>
                    <a:close/>
                  </a:path>
                </a:pathLst>
              </a:custGeom>
              <a:solidFill>
                <a:srgbClr val="777777"/>
              </a:solidFill>
              <a:ln w="9525">
                <a:noFill/>
                <a:round/>
                <a:headEnd/>
                <a:tailEnd/>
              </a:ln>
            </p:spPr>
            <p:txBody>
              <a:bodyPr>
                <a:prstTxWarp prst="textNoShape">
                  <a:avLst/>
                </a:prstTxWarp>
              </a:bodyPr>
              <a:lstStyle/>
              <a:p>
                <a:endParaRPr lang="es-ES_tradnl"/>
              </a:p>
            </p:txBody>
          </p:sp>
          <p:sp>
            <p:nvSpPr>
              <p:cNvPr id="306793" name="Text Box 617"/>
              <p:cNvSpPr txBox="1">
                <a:spLocks noChangeArrowheads="1"/>
              </p:cNvSpPr>
              <p:nvPr/>
            </p:nvSpPr>
            <p:spPr bwMode="auto">
              <a:xfrm>
                <a:off x="2276" y="2348"/>
                <a:ext cx="340" cy="231"/>
              </a:xfrm>
              <a:prstGeom prst="rect">
                <a:avLst/>
              </a:prstGeom>
              <a:noFill/>
              <a:ln w="9525">
                <a:noFill/>
                <a:miter lim="800000"/>
                <a:headEnd/>
                <a:tailEnd/>
              </a:ln>
              <a:effectLst/>
            </p:spPr>
            <p:txBody>
              <a:bodyPr wrap="none">
                <a:prstTxWarp prst="textNoShape">
                  <a:avLst/>
                </a:prstTxWarp>
                <a:spAutoFit/>
              </a:bodyPr>
              <a:lstStyle/>
              <a:p>
                <a:r>
                  <a:rPr lang="en-AU" b="1">
                    <a:latin typeface="Arial Narrow" charset="0"/>
                  </a:rPr>
                  <a:t>Gas</a:t>
                </a:r>
              </a:p>
            </p:txBody>
          </p:sp>
          <p:sp>
            <p:nvSpPr>
              <p:cNvPr id="306794" name="Text Box 618"/>
              <p:cNvSpPr txBox="1">
                <a:spLocks noChangeArrowheads="1"/>
              </p:cNvSpPr>
              <p:nvPr/>
            </p:nvSpPr>
            <p:spPr bwMode="auto">
              <a:xfrm>
                <a:off x="2531" y="2839"/>
                <a:ext cx="549" cy="231"/>
              </a:xfrm>
              <a:prstGeom prst="rect">
                <a:avLst/>
              </a:prstGeom>
              <a:noFill/>
              <a:ln w="9525">
                <a:noFill/>
                <a:miter lim="800000"/>
                <a:headEnd/>
                <a:tailEnd/>
              </a:ln>
              <a:effectLst/>
            </p:spPr>
            <p:txBody>
              <a:bodyPr wrap="none">
                <a:prstTxWarp prst="textNoShape">
                  <a:avLst/>
                </a:prstTxWarp>
                <a:spAutoFit/>
              </a:bodyPr>
              <a:lstStyle/>
              <a:p>
                <a:r>
                  <a:rPr lang="en-AU" b="1">
                    <a:latin typeface="Arial Narrow" charset="0"/>
                  </a:rPr>
                  <a:t>Cement</a:t>
                </a:r>
              </a:p>
            </p:txBody>
          </p:sp>
        </p:grpSp>
        <p:sp>
          <p:nvSpPr>
            <p:cNvPr id="306796" name="Text Box 620"/>
            <p:cNvSpPr txBox="1">
              <a:spLocks noChangeArrowheads="1"/>
            </p:cNvSpPr>
            <p:nvPr/>
          </p:nvSpPr>
          <p:spPr bwMode="auto">
            <a:xfrm>
              <a:off x="1147" y="1094"/>
              <a:ext cx="182" cy="231"/>
            </a:xfrm>
            <a:prstGeom prst="rect">
              <a:avLst/>
            </a:prstGeom>
            <a:solidFill>
              <a:schemeClr val="bg1"/>
            </a:solidFill>
            <a:ln w="9525">
              <a:noFill/>
              <a:miter lim="800000"/>
              <a:headEnd/>
              <a:tailEnd/>
            </a:ln>
            <a:effectLst/>
          </p:spPr>
          <p:txBody>
            <a:bodyPr wrap="none">
              <a:prstTxWarp prst="textNoShape">
                <a:avLst/>
              </a:prstTxWarp>
              <a:spAutoFit/>
            </a:bodyPr>
            <a:lstStyle/>
            <a:p>
              <a:r>
                <a:rPr lang="en-AU">
                  <a:latin typeface="Arial Narrow" charset="0"/>
                </a:rPr>
                <a:t>4</a:t>
              </a:r>
            </a:p>
          </p:txBody>
        </p:sp>
        <p:sp>
          <p:nvSpPr>
            <p:cNvPr id="306797" name="Text Box 621"/>
            <p:cNvSpPr txBox="1">
              <a:spLocks noChangeArrowheads="1"/>
            </p:cNvSpPr>
            <p:nvPr/>
          </p:nvSpPr>
          <p:spPr bwMode="auto">
            <a:xfrm>
              <a:off x="1147" y="1576"/>
              <a:ext cx="182" cy="231"/>
            </a:xfrm>
            <a:prstGeom prst="rect">
              <a:avLst/>
            </a:prstGeom>
            <a:solidFill>
              <a:schemeClr val="bg1"/>
            </a:solidFill>
            <a:ln w="9525">
              <a:noFill/>
              <a:miter lim="800000"/>
              <a:headEnd/>
              <a:tailEnd/>
            </a:ln>
            <a:effectLst/>
          </p:spPr>
          <p:txBody>
            <a:bodyPr wrap="none">
              <a:prstTxWarp prst="textNoShape">
                <a:avLst/>
              </a:prstTxWarp>
              <a:spAutoFit/>
            </a:bodyPr>
            <a:lstStyle/>
            <a:p>
              <a:r>
                <a:rPr lang="en-AU">
                  <a:latin typeface="Arial Narrow" charset="0"/>
                </a:rPr>
                <a:t>3</a:t>
              </a:r>
            </a:p>
          </p:txBody>
        </p:sp>
        <p:sp>
          <p:nvSpPr>
            <p:cNvPr id="306798" name="Text Box 622"/>
            <p:cNvSpPr txBox="1">
              <a:spLocks noChangeArrowheads="1"/>
            </p:cNvSpPr>
            <p:nvPr/>
          </p:nvSpPr>
          <p:spPr bwMode="auto">
            <a:xfrm>
              <a:off x="1147" y="2115"/>
              <a:ext cx="182" cy="231"/>
            </a:xfrm>
            <a:prstGeom prst="rect">
              <a:avLst/>
            </a:prstGeom>
            <a:solidFill>
              <a:schemeClr val="bg1"/>
            </a:solidFill>
            <a:ln w="9525">
              <a:noFill/>
              <a:miter lim="800000"/>
              <a:headEnd/>
              <a:tailEnd/>
            </a:ln>
            <a:effectLst/>
          </p:spPr>
          <p:txBody>
            <a:bodyPr wrap="none">
              <a:prstTxWarp prst="textNoShape">
                <a:avLst/>
              </a:prstTxWarp>
              <a:spAutoFit/>
            </a:bodyPr>
            <a:lstStyle/>
            <a:p>
              <a:r>
                <a:rPr lang="en-AU">
                  <a:latin typeface="Arial Narrow" charset="0"/>
                </a:rPr>
                <a:t>2</a:t>
              </a:r>
            </a:p>
          </p:txBody>
        </p:sp>
        <p:sp>
          <p:nvSpPr>
            <p:cNvPr id="306799" name="Text Box 623"/>
            <p:cNvSpPr txBox="1">
              <a:spLocks noChangeArrowheads="1"/>
            </p:cNvSpPr>
            <p:nvPr/>
          </p:nvSpPr>
          <p:spPr bwMode="auto">
            <a:xfrm>
              <a:off x="1147" y="2600"/>
              <a:ext cx="182" cy="231"/>
            </a:xfrm>
            <a:prstGeom prst="rect">
              <a:avLst/>
            </a:prstGeom>
            <a:solidFill>
              <a:schemeClr val="bg1"/>
            </a:solidFill>
            <a:ln w="9525">
              <a:noFill/>
              <a:miter lim="800000"/>
              <a:headEnd/>
              <a:tailEnd/>
            </a:ln>
            <a:effectLst/>
          </p:spPr>
          <p:txBody>
            <a:bodyPr wrap="none">
              <a:prstTxWarp prst="textNoShape">
                <a:avLst/>
              </a:prstTxWarp>
              <a:spAutoFit/>
            </a:bodyPr>
            <a:lstStyle/>
            <a:p>
              <a:r>
                <a:rPr lang="en-AU">
                  <a:latin typeface="Arial Narrow" charset="0"/>
                </a:rPr>
                <a:t>1</a:t>
              </a:r>
            </a:p>
          </p:txBody>
        </p:sp>
        <p:sp>
          <p:nvSpPr>
            <p:cNvPr id="306800" name="Text Box 624"/>
            <p:cNvSpPr txBox="1">
              <a:spLocks noChangeArrowheads="1"/>
            </p:cNvSpPr>
            <p:nvPr/>
          </p:nvSpPr>
          <p:spPr bwMode="auto">
            <a:xfrm>
              <a:off x="1147" y="3097"/>
              <a:ext cx="182" cy="231"/>
            </a:xfrm>
            <a:prstGeom prst="rect">
              <a:avLst/>
            </a:prstGeom>
            <a:solidFill>
              <a:schemeClr val="bg1"/>
            </a:solidFill>
            <a:ln w="9525">
              <a:noFill/>
              <a:miter lim="800000"/>
              <a:headEnd/>
              <a:tailEnd/>
            </a:ln>
            <a:effectLst/>
          </p:spPr>
          <p:txBody>
            <a:bodyPr wrap="none">
              <a:prstTxWarp prst="textNoShape">
                <a:avLst/>
              </a:prstTxWarp>
              <a:spAutoFit/>
            </a:bodyPr>
            <a:lstStyle/>
            <a:p>
              <a:r>
                <a:rPr lang="en-AU">
                  <a:latin typeface="Arial Narrow" charset="0"/>
                </a:rPr>
                <a:t>0</a:t>
              </a:r>
            </a:p>
          </p:txBody>
        </p:sp>
        <p:sp>
          <p:nvSpPr>
            <p:cNvPr id="306803" name="Text Box 627"/>
            <p:cNvSpPr txBox="1">
              <a:spLocks noChangeArrowheads="1"/>
            </p:cNvSpPr>
            <p:nvPr/>
          </p:nvSpPr>
          <p:spPr bwMode="auto">
            <a:xfrm>
              <a:off x="1165" y="3210"/>
              <a:ext cx="468" cy="288"/>
            </a:xfrm>
            <a:prstGeom prst="rect">
              <a:avLst/>
            </a:prstGeom>
            <a:noFill/>
            <a:ln w="9525">
              <a:noFill/>
              <a:miter lim="800000"/>
              <a:headEnd/>
              <a:tailEnd/>
            </a:ln>
            <a:effectLst/>
          </p:spPr>
          <p:txBody>
            <a:bodyPr wrap="none">
              <a:prstTxWarp prst="textNoShape">
                <a:avLst/>
              </a:prstTxWarp>
              <a:spAutoFit/>
            </a:bodyPr>
            <a:lstStyle/>
            <a:p>
              <a:r>
                <a:rPr lang="en-US" sz="2400">
                  <a:latin typeface="Arial Narrow" charset="0"/>
                </a:rPr>
                <a:t>1990</a:t>
              </a:r>
              <a:endParaRPr lang="en-AU" sz="2400">
                <a:latin typeface="Arial Narrow" charset="0"/>
              </a:endParaRPr>
            </a:p>
          </p:txBody>
        </p:sp>
        <p:sp>
          <p:nvSpPr>
            <p:cNvPr id="306804" name="Text Box 628"/>
            <p:cNvSpPr txBox="1">
              <a:spLocks noChangeArrowheads="1"/>
            </p:cNvSpPr>
            <p:nvPr/>
          </p:nvSpPr>
          <p:spPr bwMode="auto">
            <a:xfrm>
              <a:off x="2585" y="3208"/>
              <a:ext cx="468" cy="288"/>
            </a:xfrm>
            <a:prstGeom prst="rect">
              <a:avLst/>
            </a:prstGeom>
            <a:noFill/>
            <a:ln w="9525">
              <a:noFill/>
              <a:miter lim="800000"/>
              <a:headEnd/>
              <a:tailEnd/>
            </a:ln>
            <a:effectLst/>
          </p:spPr>
          <p:txBody>
            <a:bodyPr wrap="none">
              <a:prstTxWarp prst="textNoShape">
                <a:avLst/>
              </a:prstTxWarp>
              <a:spAutoFit/>
            </a:bodyPr>
            <a:lstStyle/>
            <a:p>
              <a:r>
                <a:rPr lang="en-US" sz="2400">
                  <a:latin typeface="Arial Narrow" charset="0"/>
                </a:rPr>
                <a:t>2000</a:t>
              </a:r>
              <a:endParaRPr lang="en-AU" sz="2400">
                <a:latin typeface="Arial Narrow" charset="0"/>
              </a:endParaRPr>
            </a:p>
          </p:txBody>
        </p:sp>
        <p:sp>
          <p:nvSpPr>
            <p:cNvPr id="306805" name="Text Box 629"/>
            <p:cNvSpPr txBox="1">
              <a:spLocks noChangeArrowheads="1"/>
            </p:cNvSpPr>
            <p:nvPr/>
          </p:nvSpPr>
          <p:spPr bwMode="auto">
            <a:xfrm>
              <a:off x="4045" y="3208"/>
              <a:ext cx="468" cy="288"/>
            </a:xfrm>
            <a:prstGeom prst="rect">
              <a:avLst/>
            </a:prstGeom>
            <a:noFill/>
            <a:ln w="9525">
              <a:noFill/>
              <a:miter lim="800000"/>
              <a:headEnd/>
              <a:tailEnd/>
            </a:ln>
            <a:effectLst/>
          </p:spPr>
          <p:txBody>
            <a:bodyPr wrap="none">
              <a:prstTxWarp prst="textNoShape">
                <a:avLst/>
              </a:prstTxWarp>
              <a:spAutoFit/>
            </a:bodyPr>
            <a:lstStyle/>
            <a:p>
              <a:r>
                <a:rPr lang="en-US" sz="2400">
                  <a:latin typeface="Arial Narrow" charset="0"/>
                </a:rPr>
                <a:t>2010</a:t>
              </a:r>
              <a:endParaRPr lang="en-AU" sz="2400">
                <a:latin typeface="Arial Narrow" charset="0"/>
              </a:endParaRPr>
            </a:p>
          </p:txBody>
        </p:sp>
        <p:sp>
          <p:nvSpPr>
            <p:cNvPr id="306808" name="Text Box 632"/>
            <p:cNvSpPr txBox="1">
              <a:spLocks noChangeArrowheads="1"/>
            </p:cNvSpPr>
            <p:nvPr/>
          </p:nvSpPr>
          <p:spPr bwMode="auto">
            <a:xfrm>
              <a:off x="4014" y="1239"/>
              <a:ext cx="353" cy="231"/>
            </a:xfrm>
            <a:prstGeom prst="rect">
              <a:avLst/>
            </a:prstGeom>
            <a:noFill/>
            <a:ln w="9525">
              <a:noFill/>
              <a:miter lim="800000"/>
              <a:headEnd/>
              <a:tailEnd/>
            </a:ln>
            <a:effectLst/>
          </p:spPr>
          <p:txBody>
            <a:bodyPr wrap="none">
              <a:prstTxWarp prst="textNoShape">
                <a:avLst/>
              </a:prstTxWarp>
              <a:spAutoFit/>
            </a:bodyPr>
            <a:lstStyle/>
            <a:p>
              <a:r>
                <a:rPr lang="en-AU" b="1">
                  <a:solidFill>
                    <a:srgbClr val="FF0000"/>
                  </a:solidFill>
                  <a:latin typeface="Arial Narrow" charset="0"/>
                </a:rPr>
                <a:t>40%</a:t>
              </a:r>
            </a:p>
          </p:txBody>
        </p:sp>
        <p:sp>
          <p:nvSpPr>
            <p:cNvPr id="306809" name="Text Box 633"/>
            <p:cNvSpPr txBox="1">
              <a:spLocks noChangeArrowheads="1"/>
            </p:cNvSpPr>
            <p:nvPr/>
          </p:nvSpPr>
          <p:spPr bwMode="auto">
            <a:xfrm>
              <a:off x="4014" y="1611"/>
              <a:ext cx="353" cy="231"/>
            </a:xfrm>
            <a:prstGeom prst="rect">
              <a:avLst/>
            </a:prstGeom>
            <a:noFill/>
            <a:ln w="9525">
              <a:noFill/>
              <a:miter lim="800000"/>
              <a:headEnd/>
              <a:tailEnd/>
            </a:ln>
            <a:effectLst/>
          </p:spPr>
          <p:txBody>
            <a:bodyPr wrap="none">
              <a:prstTxWarp prst="textNoShape">
                <a:avLst/>
              </a:prstTxWarp>
              <a:spAutoFit/>
            </a:bodyPr>
            <a:lstStyle/>
            <a:p>
              <a:r>
                <a:rPr lang="en-AU" b="1">
                  <a:latin typeface="Arial Narrow" charset="0"/>
                </a:rPr>
                <a:t>36%</a:t>
              </a: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602" name="Text Box 2"/>
          <p:cNvSpPr txBox="1">
            <a:spLocks noChangeArrowheads="1"/>
          </p:cNvSpPr>
          <p:nvPr/>
        </p:nvSpPr>
        <p:spPr bwMode="auto">
          <a:xfrm>
            <a:off x="271463" y="7938"/>
            <a:ext cx="8404225" cy="579437"/>
          </a:xfrm>
          <a:prstGeom prst="rect">
            <a:avLst/>
          </a:prstGeom>
          <a:noFill/>
          <a:ln w="9525">
            <a:noFill/>
            <a:miter lim="800000"/>
            <a:headEnd/>
            <a:tailEnd/>
          </a:ln>
          <a:effectLst/>
        </p:spPr>
        <p:txBody>
          <a:bodyPr>
            <a:prstTxWarp prst="textNoShape">
              <a:avLst/>
            </a:prstTxWarp>
            <a:spAutoFit/>
          </a:bodyPr>
          <a:lstStyle/>
          <a:p>
            <a:pPr algn="ctr" eaLnBrk="0" hangingPunct="0"/>
            <a:r>
              <a:rPr lang="en-AU" sz="3200">
                <a:latin typeface="Arial Narrow" charset="0"/>
              </a:rPr>
              <a:t>Modelled Natural CO</a:t>
            </a:r>
            <a:r>
              <a:rPr lang="en-AU" sz="3200" baseline="-25000">
                <a:latin typeface="Arial Narrow" charset="0"/>
              </a:rPr>
              <a:t>2</a:t>
            </a:r>
            <a:r>
              <a:rPr lang="en-AU" sz="3200">
                <a:latin typeface="Arial Narrow" charset="0"/>
              </a:rPr>
              <a:t> Sinks</a:t>
            </a:r>
          </a:p>
        </p:txBody>
      </p:sp>
      <p:pic>
        <p:nvPicPr>
          <p:cNvPr id="409617" name="Picture 17"/>
          <p:cNvPicPr>
            <a:picLocks noChangeAspect="1" noChangeArrowheads="1"/>
          </p:cNvPicPr>
          <p:nvPr/>
        </p:nvPicPr>
        <p:blipFill>
          <a:blip r:embed="rId3"/>
          <a:srcRect/>
          <a:stretch>
            <a:fillRect/>
          </a:stretch>
        </p:blipFill>
        <p:spPr bwMode="auto">
          <a:xfrm>
            <a:off x="5856288" y="1328738"/>
            <a:ext cx="2374900" cy="1601787"/>
          </a:xfrm>
          <a:prstGeom prst="rect">
            <a:avLst/>
          </a:prstGeom>
          <a:noFill/>
          <a:ln w="9525">
            <a:solidFill>
              <a:schemeClr val="tx1"/>
            </a:solidFill>
            <a:miter lim="800000"/>
            <a:headEnd/>
            <a:tailEnd/>
          </a:ln>
          <a:effectLst>
            <a:outerShdw blurRad="63500" dist="107763" dir="2700000" algn="ctr" rotWithShape="0">
              <a:schemeClr val="bg2">
                <a:alpha val="50000"/>
              </a:schemeClr>
            </a:outerShdw>
          </a:effectLst>
        </p:spPr>
      </p:pic>
      <p:pic>
        <p:nvPicPr>
          <p:cNvPr id="409622" name="Picture 22"/>
          <p:cNvPicPr>
            <a:picLocks noChangeAspect="1" noChangeArrowheads="1"/>
          </p:cNvPicPr>
          <p:nvPr/>
        </p:nvPicPr>
        <p:blipFill>
          <a:blip r:embed="rId4"/>
          <a:srcRect/>
          <a:stretch>
            <a:fillRect/>
          </a:stretch>
        </p:blipFill>
        <p:spPr bwMode="auto">
          <a:xfrm>
            <a:off x="5856288" y="3748088"/>
            <a:ext cx="2374900" cy="1609725"/>
          </a:xfrm>
          <a:prstGeom prst="rect">
            <a:avLst/>
          </a:prstGeom>
          <a:noFill/>
          <a:ln w="9525">
            <a:solidFill>
              <a:schemeClr val="tx1"/>
            </a:solidFill>
            <a:miter lim="800000"/>
            <a:headEnd/>
            <a:tailEnd/>
          </a:ln>
          <a:effectLst>
            <a:outerShdw blurRad="63500" dist="107763" dir="2700000" algn="ctr" rotWithShape="0">
              <a:schemeClr val="bg2">
                <a:alpha val="50000"/>
              </a:schemeClr>
            </a:outerShdw>
          </a:effectLst>
        </p:spPr>
      </p:pic>
      <p:pic>
        <p:nvPicPr>
          <p:cNvPr id="409626" name="Picture 26"/>
          <p:cNvPicPr>
            <a:picLocks noChangeAspect="1" noChangeArrowheads="1"/>
          </p:cNvPicPr>
          <p:nvPr/>
        </p:nvPicPr>
        <p:blipFill>
          <a:blip r:embed="rId5">
            <a:lum bright="-6000" contrast="18000"/>
          </a:blip>
          <a:srcRect/>
          <a:stretch>
            <a:fillRect/>
          </a:stretch>
        </p:blipFill>
        <p:spPr bwMode="auto">
          <a:xfrm>
            <a:off x="1392238" y="1208088"/>
            <a:ext cx="4268787" cy="2524125"/>
          </a:xfrm>
          <a:prstGeom prst="rect">
            <a:avLst/>
          </a:prstGeom>
          <a:noFill/>
          <a:ln w="9525">
            <a:noFill/>
            <a:miter lim="800000"/>
            <a:headEnd/>
            <a:tailEnd/>
          </a:ln>
          <a:effectLst/>
        </p:spPr>
      </p:pic>
      <p:pic>
        <p:nvPicPr>
          <p:cNvPr id="409627" name="Picture 27"/>
          <p:cNvPicPr>
            <a:picLocks noChangeAspect="1" noChangeArrowheads="1"/>
          </p:cNvPicPr>
          <p:nvPr/>
        </p:nvPicPr>
        <p:blipFill>
          <a:blip r:embed="rId6">
            <a:lum bright="-6000" contrast="18000"/>
          </a:blip>
          <a:srcRect/>
          <a:stretch>
            <a:fillRect/>
          </a:stretch>
        </p:blipFill>
        <p:spPr bwMode="auto">
          <a:xfrm>
            <a:off x="1350963" y="3660775"/>
            <a:ext cx="4256087" cy="2454275"/>
          </a:xfrm>
          <a:prstGeom prst="rect">
            <a:avLst/>
          </a:prstGeom>
          <a:noFill/>
          <a:ln w="9525">
            <a:noFill/>
            <a:miter lim="800000"/>
            <a:headEnd/>
            <a:tailEnd/>
          </a:ln>
          <a:effectLst/>
        </p:spPr>
      </p:pic>
      <p:sp>
        <p:nvSpPr>
          <p:cNvPr id="409628" name="Text Box 28"/>
          <p:cNvSpPr txBox="1">
            <a:spLocks noChangeArrowheads="1"/>
          </p:cNvSpPr>
          <p:nvPr/>
        </p:nvSpPr>
        <p:spPr bwMode="auto">
          <a:xfrm>
            <a:off x="2559050" y="6492875"/>
            <a:ext cx="2154238" cy="244475"/>
          </a:xfrm>
          <a:prstGeom prst="rect">
            <a:avLst/>
          </a:prstGeom>
          <a:noFill/>
          <a:ln w="9525">
            <a:noFill/>
            <a:miter lim="800000"/>
            <a:headEnd/>
            <a:tailEnd/>
          </a:ln>
          <a:effectLst/>
        </p:spPr>
        <p:txBody>
          <a:bodyPr>
            <a:prstTxWarp prst="textNoShape">
              <a:avLst/>
            </a:prstTxWarp>
            <a:spAutoFit/>
          </a:bodyPr>
          <a:lstStyle/>
          <a:p>
            <a:pPr>
              <a:spcBef>
                <a:spcPct val="50000"/>
              </a:spcBef>
            </a:pPr>
            <a:r>
              <a:rPr lang="en-GB" sz="1000">
                <a:latin typeface="Arial Narrow" charset="0"/>
              </a:rPr>
              <a:t>Le Quéré et al. 2009, Nature Geoscience</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1234105" y="1234306"/>
            <a:ext cx="5532810" cy="1200329"/>
          </a:xfrm>
          <a:prstGeom prst="rect">
            <a:avLst/>
          </a:prstGeom>
          <a:noFill/>
        </p:spPr>
        <p:txBody>
          <a:bodyPr wrap="none" rtlCol="0">
            <a:spAutoFit/>
          </a:bodyPr>
          <a:lstStyle/>
          <a:p>
            <a:r>
              <a:rPr lang="es-ES_tradnl" sz="3600" b="1" dirty="0" smtClean="0"/>
              <a:t>Social </a:t>
            </a:r>
            <a:r>
              <a:rPr lang="es-ES_tradnl" sz="3600" b="1" dirty="0" err="1" smtClean="0"/>
              <a:t>Aspects</a:t>
            </a:r>
            <a:r>
              <a:rPr lang="es-ES_tradnl" sz="3600" b="1" dirty="0" smtClean="0"/>
              <a:t> </a:t>
            </a:r>
            <a:r>
              <a:rPr lang="es-ES_tradnl" sz="3600" b="1" dirty="0" err="1" smtClean="0"/>
              <a:t>of</a:t>
            </a:r>
            <a:r>
              <a:rPr lang="es-ES_tradnl" sz="3600" b="1" dirty="0" smtClean="0"/>
              <a:t> </a:t>
            </a:r>
            <a:br>
              <a:rPr lang="es-ES_tradnl" sz="3600" b="1" dirty="0" smtClean="0"/>
            </a:br>
            <a:r>
              <a:rPr lang="es-ES_tradnl" sz="3600" b="1" dirty="0" err="1" smtClean="0"/>
              <a:t>Greenhouse</a:t>
            </a:r>
            <a:r>
              <a:rPr lang="es-ES_tradnl" sz="3600" b="1" dirty="0" smtClean="0"/>
              <a:t> Gas </a:t>
            </a:r>
            <a:r>
              <a:rPr lang="es-ES_tradnl" sz="3600" b="1" dirty="0" err="1" smtClean="0"/>
              <a:t>Production</a:t>
            </a:r>
            <a:endParaRPr lang="es-ES_tradnl" sz="36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4722" name="Rectangle 2"/>
          <p:cNvSpPr>
            <a:spLocks noChangeArrowheads="1"/>
          </p:cNvSpPr>
          <p:nvPr/>
        </p:nvSpPr>
        <p:spPr bwMode="auto">
          <a:xfrm>
            <a:off x="292100" y="52388"/>
            <a:ext cx="8293100" cy="504825"/>
          </a:xfrm>
          <a:prstGeom prst="rect">
            <a:avLst/>
          </a:prstGeom>
          <a:noFill/>
          <a:ln w="9525">
            <a:noFill/>
            <a:miter lim="800000"/>
            <a:headEnd/>
            <a:tailEnd/>
          </a:ln>
          <a:effectLst/>
        </p:spPr>
        <p:txBody>
          <a:bodyPr anchor="ctr">
            <a:prstTxWarp prst="textNoShape">
              <a:avLst/>
            </a:prstTxWarp>
          </a:bodyPr>
          <a:lstStyle/>
          <a:p>
            <a:pPr algn="ctr"/>
            <a:r>
              <a:rPr lang="en-AU" sz="3200">
                <a:latin typeface="Arial Narrow" charset="0"/>
              </a:rPr>
              <a:t>Per Capita CO</a:t>
            </a:r>
            <a:r>
              <a:rPr lang="en-AU" sz="3200" baseline="-25000">
                <a:latin typeface="Arial Narrow" charset="0"/>
              </a:rPr>
              <a:t>2</a:t>
            </a:r>
            <a:r>
              <a:rPr lang="en-AU" sz="3200">
                <a:latin typeface="Arial Narrow" charset="0"/>
              </a:rPr>
              <a:t> Emissions</a:t>
            </a:r>
            <a:endParaRPr lang="en-GB" sz="3200" baseline="-25000">
              <a:latin typeface="Arial Narrow" charset="0"/>
            </a:endParaRPr>
          </a:p>
        </p:txBody>
      </p:sp>
      <p:sp>
        <p:nvSpPr>
          <p:cNvPr id="414723" name="Text Box 3"/>
          <p:cNvSpPr txBox="1">
            <a:spLocks noChangeArrowheads="1"/>
          </p:cNvSpPr>
          <p:nvPr/>
        </p:nvSpPr>
        <p:spPr bwMode="auto">
          <a:xfrm>
            <a:off x="2163763" y="6553200"/>
            <a:ext cx="2917825" cy="244475"/>
          </a:xfrm>
          <a:prstGeom prst="rect">
            <a:avLst/>
          </a:prstGeom>
          <a:noFill/>
          <a:ln w="9525">
            <a:noFill/>
            <a:miter lim="800000"/>
            <a:headEnd/>
            <a:tailEnd/>
          </a:ln>
          <a:effectLst/>
        </p:spPr>
        <p:txBody>
          <a:bodyPr>
            <a:prstTxWarp prst="textNoShape">
              <a:avLst/>
            </a:prstTxWarp>
            <a:spAutoFit/>
          </a:bodyPr>
          <a:lstStyle/>
          <a:p>
            <a:pPr algn="r">
              <a:spcBef>
                <a:spcPct val="50000"/>
              </a:spcBef>
            </a:pPr>
            <a:r>
              <a:rPr lang="en-GB" sz="1000">
                <a:latin typeface="Arial Narrow" charset="0"/>
              </a:rPr>
              <a:t>Le Qu</a:t>
            </a:r>
            <a:r>
              <a:rPr lang="en-GB" sz="1000">
                <a:latin typeface="Arial Narrow" charset="0"/>
                <a:ea typeface="Times New Roman" charset="0"/>
                <a:cs typeface="Times New Roman" charset="0"/>
              </a:rPr>
              <a:t>é</a:t>
            </a:r>
            <a:r>
              <a:rPr lang="en-GB" sz="1000">
                <a:latin typeface="Arial Narrow" charset="0"/>
              </a:rPr>
              <a:t>ré et al. 2009, Nature Geoscience; CDIAC 2009</a:t>
            </a:r>
          </a:p>
        </p:txBody>
      </p:sp>
      <p:grpSp>
        <p:nvGrpSpPr>
          <p:cNvPr id="2" name="Group 4"/>
          <p:cNvGrpSpPr>
            <a:grpSpLocks/>
          </p:cNvGrpSpPr>
          <p:nvPr/>
        </p:nvGrpSpPr>
        <p:grpSpPr bwMode="auto">
          <a:xfrm>
            <a:off x="215900" y="944563"/>
            <a:ext cx="7092950" cy="5329237"/>
            <a:chOff x="136" y="595"/>
            <a:chExt cx="4468" cy="3357"/>
          </a:xfrm>
        </p:grpSpPr>
        <p:grpSp>
          <p:nvGrpSpPr>
            <p:cNvPr id="3" name="Group 5"/>
            <p:cNvGrpSpPr>
              <a:grpSpLocks/>
            </p:cNvGrpSpPr>
            <p:nvPr/>
          </p:nvGrpSpPr>
          <p:grpSpPr bwMode="auto">
            <a:xfrm>
              <a:off x="190" y="961"/>
              <a:ext cx="4294" cy="2961"/>
              <a:chOff x="22" y="1444"/>
              <a:chExt cx="4294" cy="2961"/>
            </a:xfrm>
          </p:grpSpPr>
          <p:sp>
            <p:nvSpPr>
              <p:cNvPr id="414726" name="Freeform 6"/>
              <p:cNvSpPr>
                <a:spLocks noEditPoints="1"/>
              </p:cNvSpPr>
              <p:nvPr/>
            </p:nvSpPr>
            <p:spPr bwMode="auto">
              <a:xfrm>
                <a:off x="1135" y="3542"/>
                <a:ext cx="3181" cy="317"/>
              </a:xfrm>
              <a:custGeom>
                <a:avLst/>
                <a:gdLst/>
                <a:ahLst/>
                <a:cxnLst>
                  <a:cxn ang="0">
                    <a:pos x="1293" y="95"/>
                  </a:cxn>
                  <a:cxn ang="0">
                    <a:pos x="1300" y="139"/>
                  </a:cxn>
                  <a:cxn ang="0">
                    <a:pos x="1319" y="137"/>
                  </a:cxn>
                  <a:cxn ang="0">
                    <a:pos x="1342" y="102"/>
                  </a:cxn>
                  <a:cxn ang="0">
                    <a:pos x="1375" y="139"/>
                  </a:cxn>
                  <a:cxn ang="0">
                    <a:pos x="1408" y="137"/>
                  </a:cxn>
                  <a:cxn ang="0">
                    <a:pos x="1430" y="102"/>
                  </a:cxn>
                  <a:cxn ang="0">
                    <a:pos x="76" y="0"/>
                  </a:cxn>
                  <a:cxn ang="0">
                    <a:pos x="203" y="50"/>
                  </a:cxn>
                  <a:cxn ang="0">
                    <a:pos x="395" y="50"/>
                  </a:cxn>
                  <a:cxn ang="0">
                    <a:pos x="522" y="31"/>
                  </a:cxn>
                  <a:cxn ang="0">
                    <a:pos x="650" y="50"/>
                  </a:cxn>
                  <a:cxn ang="0">
                    <a:pos x="841" y="50"/>
                  </a:cxn>
                  <a:cxn ang="0">
                    <a:pos x="969" y="31"/>
                  </a:cxn>
                  <a:cxn ang="0">
                    <a:pos x="1096" y="50"/>
                  </a:cxn>
                  <a:cxn ang="0">
                    <a:pos x="1288" y="50"/>
                  </a:cxn>
                  <a:cxn ang="0">
                    <a:pos x="1415" y="31"/>
                  </a:cxn>
                  <a:cxn ang="0">
                    <a:pos x="66" y="109"/>
                  </a:cxn>
                  <a:cxn ang="0">
                    <a:pos x="38" y="109"/>
                  </a:cxn>
                  <a:cxn ang="0">
                    <a:pos x="64" y="99"/>
                  </a:cxn>
                  <a:cxn ang="0">
                    <a:pos x="43" y="137"/>
                  </a:cxn>
                  <a:cxn ang="0">
                    <a:pos x="90" y="118"/>
                  </a:cxn>
                  <a:cxn ang="0">
                    <a:pos x="97" y="92"/>
                  </a:cxn>
                  <a:cxn ang="0">
                    <a:pos x="97" y="139"/>
                  </a:cxn>
                  <a:cxn ang="0">
                    <a:pos x="128" y="113"/>
                  </a:cxn>
                  <a:cxn ang="0">
                    <a:pos x="156" y="130"/>
                  </a:cxn>
                  <a:cxn ang="0">
                    <a:pos x="319" y="102"/>
                  </a:cxn>
                  <a:cxn ang="0">
                    <a:pos x="374" y="120"/>
                  </a:cxn>
                  <a:cxn ang="0">
                    <a:pos x="364" y="95"/>
                  </a:cxn>
                  <a:cxn ang="0">
                    <a:pos x="383" y="130"/>
                  </a:cxn>
                  <a:cxn ang="0">
                    <a:pos x="428" y="113"/>
                  </a:cxn>
                  <a:cxn ang="0">
                    <a:pos x="402" y="106"/>
                  </a:cxn>
                  <a:cxn ang="0">
                    <a:pos x="430" y="109"/>
                  </a:cxn>
                  <a:cxn ang="0">
                    <a:pos x="404" y="132"/>
                  </a:cxn>
                  <a:cxn ang="0">
                    <a:pos x="470" y="111"/>
                  </a:cxn>
                  <a:cxn ang="0">
                    <a:pos x="456" y="139"/>
                  </a:cxn>
                  <a:cxn ang="0">
                    <a:pos x="638" y="95"/>
                  </a:cxn>
                  <a:cxn ang="0">
                    <a:pos x="657" y="111"/>
                  </a:cxn>
                  <a:cxn ang="0">
                    <a:pos x="676" y="113"/>
                  </a:cxn>
                  <a:cxn ang="0">
                    <a:pos x="704" y="130"/>
                  </a:cxn>
                  <a:cxn ang="0">
                    <a:pos x="733" y="92"/>
                  </a:cxn>
                  <a:cxn ang="0">
                    <a:pos x="733" y="139"/>
                  </a:cxn>
                  <a:cxn ang="0">
                    <a:pos x="744" y="95"/>
                  </a:cxn>
                  <a:cxn ang="0">
                    <a:pos x="763" y="118"/>
                  </a:cxn>
                  <a:cxn ang="0">
                    <a:pos x="794" y="118"/>
                  </a:cxn>
                  <a:cxn ang="0">
                    <a:pos x="952" y="102"/>
                  </a:cxn>
                  <a:cxn ang="0">
                    <a:pos x="978" y="102"/>
                  </a:cxn>
                  <a:cxn ang="0">
                    <a:pos x="1002" y="95"/>
                  </a:cxn>
                  <a:cxn ang="0">
                    <a:pos x="1011" y="139"/>
                  </a:cxn>
                  <a:cxn ang="0">
                    <a:pos x="1011" y="92"/>
                  </a:cxn>
                  <a:cxn ang="0">
                    <a:pos x="1040" y="130"/>
                  </a:cxn>
                  <a:cxn ang="0">
                    <a:pos x="1070" y="113"/>
                  </a:cxn>
                  <a:cxn ang="0">
                    <a:pos x="1085" y="113"/>
                  </a:cxn>
                  <a:cxn ang="0">
                    <a:pos x="1113" y="125"/>
                  </a:cxn>
                  <a:cxn ang="0">
                    <a:pos x="1082" y="130"/>
                  </a:cxn>
                  <a:cxn ang="0">
                    <a:pos x="1293" y="95"/>
                  </a:cxn>
                  <a:cxn ang="0">
                    <a:pos x="1300" y="139"/>
                  </a:cxn>
                  <a:cxn ang="0">
                    <a:pos x="1319" y="137"/>
                  </a:cxn>
                  <a:cxn ang="0">
                    <a:pos x="1342" y="102"/>
                  </a:cxn>
                  <a:cxn ang="0">
                    <a:pos x="1375" y="139"/>
                  </a:cxn>
                  <a:cxn ang="0">
                    <a:pos x="1408" y="137"/>
                  </a:cxn>
                  <a:cxn ang="0">
                    <a:pos x="1430" y="102"/>
                  </a:cxn>
                </a:cxnLst>
                <a:rect l="0" t="0" r="r" b="b"/>
                <a:pathLst>
                  <a:path w="1432" h="139">
                    <a:moveTo>
                      <a:pt x="1271" y="104"/>
                    </a:moveTo>
                    <a:lnTo>
                      <a:pt x="1271" y="102"/>
                    </a:lnTo>
                    <a:lnTo>
                      <a:pt x="1274" y="97"/>
                    </a:lnTo>
                    <a:lnTo>
                      <a:pt x="1276" y="95"/>
                    </a:lnTo>
                    <a:lnTo>
                      <a:pt x="1281" y="92"/>
                    </a:lnTo>
                    <a:lnTo>
                      <a:pt x="1288" y="92"/>
                    </a:lnTo>
                    <a:lnTo>
                      <a:pt x="1293" y="95"/>
                    </a:lnTo>
                    <a:lnTo>
                      <a:pt x="1295" y="97"/>
                    </a:lnTo>
                    <a:lnTo>
                      <a:pt x="1297" y="102"/>
                    </a:lnTo>
                    <a:lnTo>
                      <a:pt x="1297" y="106"/>
                    </a:lnTo>
                    <a:lnTo>
                      <a:pt x="1295" y="111"/>
                    </a:lnTo>
                    <a:lnTo>
                      <a:pt x="1290" y="116"/>
                    </a:lnTo>
                    <a:lnTo>
                      <a:pt x="1269" y="139"/>
                    </a:lnTo>
                    <a:lnTo>
                      <a:pt x="1300" y="139"/>
                    </a:lnTo>
                    <a:moveTo>
                      <a:pt x="1326" y="92"/>
                    </a:moveTo>
                    <a:lnTo>
                      <a:pt x="1319" y="95"/>
                    </a:lnTo>
                    <a:lnTo>
                      <a:pt x="1316" y="102"/>
                    </a:lnTo>
                    <a:lnTo>
                      <a:pt x="1314" y="113"/>
                    </a:lnTo>
                    <a:lnTo>
                      <a:pt x="1314" y="118"/>
                    </a:lnTo>
                    <a:lnTo>
                      <a:pt x="1316" y="130"/>
                    </a:lnTo>
                    <a:lnTo>
                      <a:pt x="1319" y="137"/>
                    </a:lnTo>
                    <a:lnTo>
                      <a:pt x="1326" y="139"/>
                    </a:lnTo>
                    <a:lnTo>
                      <a:pt x="1330" y="139"/>
                    </a:lnTo>
                    <a:lnTo>
                      <a:pt x="1337" y="137"/>
                    </a:lnTo>
                    <a:lnTo>
                      <a:pt x="1342" y="130"/>
                    </a:lnTo>
                    <a:lnTo>
                      <a:pt x="1344" y="118"/>
                    </a:lnTo>
                    <a:lnTo>
                      <a:pt x="1344" y="113"/>
                    </a:lnTo>
                    <a:lnTo>
                      <a:pt x="1342" y="102"/>
                    </a:lnTo>
                    <a:lnTo>
                      <a:pt x="1337" y="95"/>
                    </a:lnTo>
                    <a:lnTo>
                      <a:pt x="1330" y="92"/>
                    </a:lnTo>
                    <a:lnTo>
                      <a:pt x="1326" y="92"/>
                    </a:lnTo>
                    <a:moveTo>
                      <a:pt x="1363" y="102"/>
                    </a:moveTo>
                    <a:lnTo>
                      <a:pt x="1368" y="99"/>
                    </a:lnTo>
                    <a:lnTo>
                      <a:pt x="1375" y="92"/>
                    </a:lnTo>
                    <a:lnTo>
                      <a:pt x="1375" y="139"/>
                    </a:lnTo>
                    <a:moveTo>
                      <a:pt x="1415" y="92"/>
                    </a:moveTo>
                    <a:lnTo>
                      <a:pt x="1408" y="95"/>
                    </a:lnTo>
                    <a:lnTo>
                      <a:pt x="1404" y="102"/>
                    </a:lnTo>
                    <a:lnTo>
                      <a:pt x="1401" y="113"/>
                    </a:lnTo>
                    <a:lnTo>
                      <a:pt x="1401" y="118"/>
                    </a:lnTo>
                    <a:lnTo>
                      <a:pt x="1404" y="130"/>
                    </a:lnTo>
                    <a:lnTo>
                      <a:pt x="1408" y="137"/>
                    </a:lnTo>
                    <a:lnTo>
                      <a:pt x="1415" y="139"/>
                    </a:lnTo>
                    <a:lnTo>
                      <a:pt x="1420" y="139"/>
                    </a:lnTo>
                    <a:lnTo>
                      <a:pt x="1425" y="137"/>
                    </a:lnTo>
                    <a:lnTo>
                      <a:pt x="1430" y="130"/>
                    </a:lnTo>
                    <a:lnTo>
                      <a:pt x="1432" y="118"/>
                    </a:lnTo>
                    <a:lnTo>
                      <a:pt x="1432" y="113"/>
                    </a:lnTo>
                    <a:lnTo>
                      <a:pt x="1430" y="102"/>
                    </a:lnTo>
                    <a:lnTo>
                      <a:pt x="1425" y="95"/>
                    </a:lnTo>
                    <a:lnTo>
                      <a:pt x="1420" y="92"/>
                    </a:lnTo>
                    <a:lnTo>
                      <a:pt x="1415" y="92"/>
                    </a:lnTo>
                    <a:moveTo>
                      <a:pt x="76" y="50"/>
                    </a:moveTo>
                    <a:lnTo>
                      <a:pt x="76" y="50"/>
                    </a:lnTo>
                    <a:lnTo>
                      <a:pt x="76" y="50"/>
                    </a:lnTo>
                    <a:lnTo>
                      <a:pt x="76" y="0"/>
                    </a:lnTo>
                    <a:lnTo>
                      <a:pt x="76" y="50"/>
                    </a:lnTo>
                    <a:lnTo>
                      <a:pt x="140" y="50"/>
                    </a:lnTo>
                    <a:lnTo>
                      <a:pt x="140" y="31"/>
                    </a:lnTo>
                    <a:lnTo>
                      <a:pt x="140" y="50"/>
                    </a:lnTo>
                    <a:lnTo>
                      <a:pt x="203" y="50"/>
                    </a:lnTo>
                    <a:lnTo>
                      <a:pt x="203" y="31"/>
                    </a:lnTo>
                    <a:lnTo>
                      <a:pt x="203" y="50"/>
                    </a:lnTo>
                    <a:lnTo>
                      <a:pt x="267" y="50"/>
                    </a:lnTo>
                    <a:lnTo>
                      <a:pt x="267" y="31"/>
                    </a:lnTo>
                    <a:lnTo>
                      <a:pt x="267" y="50"/>
                    </a:lnTo>
                    <a:lnTo>
                      <a:pt x="331" y="50"/>
                    </a:lnTo>
                    <a:lnTo>
                      <a:pt x="331" y="31"/>
                    </a:lnTo>
                    <a:lnTo>
                      <a:pt x="331" y="50"/>
                    </a:lnTo>
                    <a:lnTo>
                      <a:pt x="395" y="50"/>
                    </a:lnTo>
                    <a:lnTo>
                      <a:pt x="395" y="0"/>
                    </a:lnTo>
                    <a:lnTo>
                      <a:pt x="395" y="50"/>
                    </a:lnTo>
                    <a:lnTo>
                      <a:pt x="459" y="50"/>
                    </a:lnTo>
                    <a:lnTo>
                      <a:pt x="459" y="31"/>
                    </a:lnTo>
                    <a:lnTo>
                      <a:pt x="459" y="50"/>
                    </a:lnTo>
                    <a:lnTo>
                      <a:pt x="522" y="50"/>
                    </a:lnTo>
                    <a:lnTo>
                      <a:pt x="522" y="31"/>
                    </a:lnTo>
                    <a:lnTo>
                      <a:pt x="522" y="50"/>
                    </a:lnTo>
                    <a:lnTo>
                      <a:pt x="586" y="50"/>
                    </a:lnTo>
                    <a:lnTo>
                      <a:pt x="586" y="31"/>
                    </a:lnTo>
                    <a:lnTo>
                      <a:pt x="586" y="50"/>
                    </a:lnTo>
                    <a:lnTo>
                      <a:pt x="650" y="50"/>
                    </a:lnTo>
                    <a:lnTo>
                      <a:pt x="650" y="31"/>
                    </a:lnTo>
                    <a:lnTo>
                      <a:pt x="650" y="50"/>
                    </a:lnTo>
                    <a:lnTo>
                      <a:pt x="714" y="50"/>
                    </a:lnTo>
                    <a:lnTo>
                      <a:pt x="714" y="0"/>
                    </a:lnTo>
                    <a:lnTo>
                      <a:pt x="714" y="50"/>
                    </a:lnTo>
                    <a:lnTo>
                      <a:pt x="778" y="50"/>
                    </a:lnTo>
                    <a:lnTo>
                      <a:pt x="778" y="31"/>
                    </a:lnTo>
                    <a:lnTo>
                      <a:pt x="778" y="50"/>
                    </a:lnTo>
                    <a:lnTo>
                      <a:pt x="841" y="50"/>
                    </a:lnTo>
                    <a:lnTo>
                      <a:pt x="841" y="31"/>
                    </a:lnTo>
                    <a:lnTo>
                      <a:pt x="841" y="50"/>
                    </a:lnTo>
                    <a:lnTo>
                      <a:pt x="905" y="50"/>
                    </a:lnTo>
                    <a:lnTo>
                      <a:pt x="905" y="31"/>
                    </a:lnTo>
                    <a:lnTo>
                      <a:pt x="905" y="50"/>
                    </a:lnTo>
                    <a:lnTo>
                      <a:pt x="969" y="50"/>
                    </a:lnTo>
                    <a:lnTo>
                      <a:pt x="969" y="31"/>
                    </a:lnTo>
                    <a:lnTo>
                      <a:pt x="969" y="50"/>
                    </a:lnTo>
                    <a:lnTo>
                      <a:pt x="1033" y="50"/>
                    </a:lnTo>
                    <a:lnTo>
                      <a:pt x="1033" y="0"/>
                    </a:lnTo>
                    <a:lnTo>
                      <a:pt x="1033" y="50"/>
                    </a:lnTo>
                    <a:lnTo>
                      <a:pt x="1096" y="50"/>
                    </a:lnTo>
                    <a:lnTo>
                      <a:pt x="1096" y="31"/>
                    </a:lnTo>
                    <a:lnTo>
                      <a:pt x="1096" y="50"/>
                    </a:lnTo>
                    <a:lnTo>
                      <a:pt x="1160" y="50"/>
                    </a:lnTo>
                    <a:lnTo>
                      <a:pt x="1160" y="31"/>
                    </a:lnTo>
                    <a:lnTo>
                      <a:pt x="1160" y="50"/>
                    </a:lnTo>
                    <a:lnTo>
                      <a:pt x="1224" y="50"/>
                    </a:lnTo>
                    <a:lnTo>
                      <a:pt x="1224" y="31"/>
                    </a:lnTo>
                    <a:lnTo>
                      <a:pt x="1224" y="50"/>
                    </a:lnTo>
                    <a:lnTo>
                      <a:pt x="1288" y="50"/>
                    </a:lnTo>
                    <a:lnTo>
                      <a:pt x="1288" y="31"/>
                    </a:lnTo>
                    <a:lnTo>
                      <a:pt x="1288" y="50"/>
                    </a:lnTo>
                    <a:lnTo>
                      <a:pt x="1352" y="50"/>
                    </a:lnTo>
                    <a:lnTo>
                      <a:pt x="1352" y="0"/>
                    </a:lnTo>
                    <a:lnTo>
                      <a:pt x="1352" y="50"/>
                    </a:lnTo>
                    <a:lnTo>
                      <a:pt x="1415" y="50"/>
                    </a:lnTo>
                    <a:lnTo>
                      <a:pt x="1415" y="31"/>
                    </a:lnTo>
                    <a:lnTo>
                      <a:pt x="1415" y="50"/>
                    </a:lnTo>
                    <a:lnTo>
                      <a:pt x="1415" y="50"/>
                    </a:lnTo>
                    <a:moveTo>
                      <a:pt x="0" y="102"/>
                    </a:moveTo>
                    <a:lnTo>
                      <a:pt x="5" y="99"/>
                    </a:lnTo>
                    <a:lnTo>
                      <a:pt x="12" y="92"/>
                    </a:lnTo>
                    <a:lnTo>
                      <a:pt x="12" y="139"/>
                    </a:lnTo>
                    <a:moveTo>
                      <a:pt x="66" y="109"/>
                    </a:moveTo>
                    <a:lnTo>
                      <a:pt x="64" y="113"/>
                    </a:lnTo>
                    <a:lnTo>
                      <a:pt x="59" y="118"/>
                    </a:lnTo>
                    <a:lnTo>
                      <a:pt x="55" y="120"/>
                    </a:lnTo>
                    <a:lnTo>
                      <a:pt x="52" y="120"/>
                    </a:lnTo>
                    <a:lnTo>
                      <a:pt x="45" y="118"/>
                    </a:lnTo>
                    <a:lnTo>
                      <a:pt x="40" y="113"/>
                    </a:lnTo>
                    <a:lnTo>
                      <a:pt x="38" y="109"/>
                    </a:lnTo>
                    <a:lnTo>
                      <a:pt x="38" y="106"/>
                    </a:lnTo>
                    <a:lnTo>
                      <a:pt x="40" y="99"/>
                    </a:lnTo>
                    <a:lnTo>
                      <a:pt x="45" y="95"/>
                    </a:lnTo>
                    <a:lnTo>
                      <a:pt x="52" y="92"/>
                    </a:lnTo>
                    <a:lnTo>
                      <a:pt x="55" y="92"/>
                    </a:lnTo>
                    <a:lnTo>
                      <a:pt x="59" y="95"/>
                    </a:lnTo>
                    <a:lnTo>
                      <a:pt x="64" y="99"/>
                    </a:lnTo>
                    <a:lnTo>
                      <a:pt x="66" y="109"/>
                    </a:lnTo>
                    <a:lnTo>
                      <a:pt x="66" y="118"/>
                    </a:lnTo>
                    <a:lnTo>
                      <a:pt x="64" y="130"/>
                    </a:lnTo>
                    <a:lnTo>
                      <a:pt x="59" y="137"/>
                    </a:lnTo>
                    <a:lnTo>
                      <a:pt x="55" y="139"/>
                    </a:lnTo>
                    <a:lnTo>
                      <a:pt x="50" y="139"/>
                    </a:lnTo>
                    <a:lnTo>
                      <a:pt x="43" y="137"/>
                    </a:lnTo>
                    <a:lnTo>
                      <a:pt x="40" y="132"/>
                    </a:lnTo>
                    <a:moveTo>
                      <a:pt x="111" y="109"/>
                    </a:moveTo>
                    <a:lnTo>
                      <a:pt x="109" y="113"/>
                    </a:lnTo>
                    <a:lnTo>
                      <a:pt x="104" y="118"/>
                    </a:lnTo>
                    <a:lnTo>
                      <a:pt x="97" y="120"/>
                    </a:lnTo>
                    <a:lnTo>
                      <a:pt x="95" y="120"/>
                    </a:lnTo>
                    <a:lnTo>
                      <a:pt x="90" y="118"/>
                    </a:lnTo>
                    <a:lnTo>
                      <a:pt x="85" y="113"/>
                    </a:lnTo>
                    <a:lnTo>
                      <a:pt x="83" y="109"/>
                    </a:lnTo>
                    <a:lnTo>
                      <a:pt x="83" y="106"/>
                    </a:lnTo>
                    <a:lnTo>
                      <a:pt x="85" y="99"/>
                    </a:lnTo>
                    <a:lnTo>
                      <a:pt x="90" y="95"/>
                    </a:lnTo>
                    <a:lnTo>
                      <a:pt x="95" y="92"/>
                    </a:lnTo>
                    <a:lnTo>
                      <a:pt x="97" y="92"/>
                    </a:lnTo>
                    <a:lnTo>
                      <a:pt x="104" y="95"/>
                    </a:lnTo>
                    <a:lnTo>
                      <a:pt x="109" y="99"/>
                    </a:lnTo>
                    <a:lnTo>
                      <a:pt x="111" y="109"/>
                    </a:lnTo>
                    <a:lnTo>
                      <a:pt x="111" y="118"/>
                    </a:lnTo>
                    <a:lnTo>
                      <a:pt x="109" y="130"/>
                    </a:lnTo>
                    <a:lnTo>
                      <a:pt x="104" y="137"/>
                    </a:lnTo>
                    <a:lnTo>
                      <a:pt x="97" y="139"/>
                    </a:lnTo>
                    <a:lnTo>
                      <a:pt x="92" y="139"/>
                    </a:lnTo>
                    <a:lnTo>
                      <a:pt x="88" y="137"/>
                    </a:lnTo>
                    <a:lnTo>
                      <a:pt x="85" y="132"/>
                    </a:lnTo>
                    <a:moveTo>
                      <a:pt x="140" y="92"/>
                    </a:moveTo>
                    <a:lnTo>
                      <a:pt x="133" y="95"/>
                    </a:lnTo>
                    <a:lnTo>
                      <a:pt x="128" y="102"/>
                    </a:lnTo>
                    <a:lnTo>
                      <a:pt x="128" y="113"/>
                    </a:lnTo>
                    <a:lnTo>
                      <a:pt x="128" y="118"/>
                    </a:lnTo>
                    <a:lnTo>
                      <a:pt x="128" y="130"/>
                    </a:lnTo>
                    <a:lnTo>
                      <a:pt x="133" y="137"/>
                    </a:lnTo>
                    <a:lnTo>
                      <a:pt x="140" y="139"/>
                    </a:lnTo>
                    <a:lnTo>
                      <a:pt x="144" y="139"/>
                    </a:lnTo>
                    <a:lnTo>
                      <a:pt x="151" y="137"/>
                    </a:lnTo>
                    <a:lnTo>
                      <a:pt x="156" y="130"/>
                    </a:lnTo>
                    <a:lnTo>
                      <a:pt x="159" y="118"/>
                    </a:lnTo>
                    <a:lnTo>
                      <a:pt x="159" y="113"/>
                    </a:lnTo>
                    <a:lnTo>
                      <a:pt x="156" y="102"/>
                    </a:lnTo>
                    <a:lnTo>
                      <a:pt x="151" y="95"/>
                    </a:lnTo>
                    <a:lnTo>
                      <a:pt x="144" y="92"/>
                    </a:lnTo>
                    <a:lnTo>
                      <a:pt x="140" y="92"/>
                    </a:lnTo>
                    <a:moveTo>
                      <a:pt x="319" y="102"/>
                    </a:moveTo>
                    <a:lnTo>
                      <a:pt x="324" y="99"/>
                    </a:lnTo>
                    <a:lnTo>
                      <a:pt x="331" y="92"/>
                    </a:lnTo>
                    <a:lnTo>
                      <a:pt x="331" y="139"/>
                    </a:lnTo>
                    <a:moveTo>
                      <a:pt x="385" y="109"/>
                    </a:moveTo>
                    <a:lnTo>
                      <a:pt x="383" y="113"/>
                    </a:lnTo>
                    <a:lnTo>
                      <a:pt x="378" y="118"/>
                    </a:lnTo>
                    <a:lnTo>
                      <a:pt x="374" y="120"/>
                    </a:lnTo>
                    <a:lnTo>
                      <a:pt x="371" y="120"/>
                    </a:lnTo>
                    <a:lnTo>
                      <a:pt x="364" y="118"/>
                    </a:lnTo>
                    <a:lnTo>
                      <a:pt x="359" y="113"/>
                    </a:lnTo>
                    <a:lnTo>
                      <a:pt x="357" y="109"/>
                    </a:lnTo>
                    <a:lnTo>
                      <a:pt x="357" y="106"/>
                    </a:lnTo>
                    <a:lnTo>
                      <a:pt x="359" y="99"/>
                    </a:lnTo>
                    <a:lnTo>
                      <a:pt x="364" y="95"/>
                    </a:lnTo>
                    <a:lnTo>
                      <a:pt x="371" y="92"/>
                    </a:lnTo>
                    <a:lnTo>
                      <a:pt x="374" y="92"/>
                    </a:lnTo>
                    <a:lnTo>
                      <a:pt x="378" y="95"/>
                    </a:lnTo>
                    <a:lnTo>
                      <a:pt x="383" y="99"/>
                    </a:lnTo>
                    <a:lnTo>
                      <a:pt x="385" y="109"/>
                    </a:lnTo>
                    <a:lnTo>
                      <a:pt x="385" y="118"/>
                    </a:lnTo>
                    <a:lnTo>
                      <a:pt x="383" y="130"/>
                    </a:lnTo>
                    <a:lnTo>
                      <a:pt x="378" y="137"/>
                    </a:lnTo>
                    <a:lnTo>
                      <a:pt x="374" y="139"/>
                    </a:lnTo>
                    <a:lnTo>
                      <a:pt x="369" y="139"/>
                    </a:lnTo>
                    <a:lnTo>
                      <a:pt x="362" y="137"/>
                    </a:lnTo>
                    <a:lnTo>
                      <a:pt x="359" y="132"/>
                    </a:lnTo>
                    <a:moveTo>
                      <a:pt x="430" y="109"/>
                    </a:moveTo>
                    <a:lnTo>
                      <a:pt x="428" y="113"/>
                    </a:lnTo>
                    <a:lnTo>
                      <a:pt x="423" y="118"/>
                    </a:lnTo>
                    <a:lnTo>
                      <a:pt x="416" y="120"/>
                    </a:lnTo>
                    <a:lnTo>
                      <a:pt x="414" y="120"/>
                    </a:lnTo>
                    <a:lnTo>
                      <a:pt x="407" y="118"/>
                    </a:lnTo>
                    <a:lnTo>
                      <a:pt x="404" y="113"/>
                    </a:lnTo>
                    <a:lnTo>
                      <a:pt x="402" y="109"/>
                    </a:lnTo>
                    <a:lnTo>
                      <a:pt x="402" y="106"/>
                    </a:lnTo>
                    <a:lnTo>
                      <a:pt x="404" y="99"/>
                    </a:lnTo>
                    <a:lnTo>
                      <a:pt x="407" y="95"/>
                    </a:lnTo>
                    <a:lnTo>
                      <a:pt x="414" y="92"/>
                    </a:lnTo>
                    <a:lnTo>
                      <a:pt x="416" y="92"/>
                    </a:lnTo>
                    <a:lnTo>
                      <a:pt x="423" y="95"/>
                    </a:lnTo>
                    <a:lnTo>
                      <a:pt x="428" y="99"/>
                    </a:lnTo>
                    <a:lnTo>
                      <a:pt x="430" y="109"/>
                    </a:lnTo>
                    <a:lnTo>
                      <a:pt x="430" y="118"/>
                    </a:lnTo>
                    <a:lnTo>
                      <a:pt x="428" y="130"/>
                    </a:lnTo>
                    <a:lnTo>
                      <a:pt x="423" y="137"/>
                    </a:lnTo>
                    <a:lnTo>
                      <a:pt x="416" y="139"/>
                    </a:lnTo>
                    <a:lnTo>
                      <a:pt x="411" y="139"/>
                    </a:lnTo>
                    <a:lnTo>
                      <a:pt x="407" y="137"/>
                    </a:lnTo>
                    <a:lnTo>
                      <a:pt x="404" y="132"/>
                    </a:lnTo>
                    <a:moveTo>
                      <a:pt x="473" y="92"/>
                    </a:moveTo>
                    <a:lnTo>
                      <a:pt x="449" y="92"/>
                    </a:lnTo>
                    <a:lnTo>
                      <a:pt x="447" y="113"/>
                    </a:lnTo>
                    <a:lnTo>
                      <a:pt x="449" y="111"/>
                    </a:lnTo>
                    <a:lnTo>
                      <a:pt x="456" y="109"/>
                    </a:lnTo>
                    <a:lnTo>
                      <a:pt x="463" y="109"/>
                    </a:lnTo>
                    <a:lnTo>
                      <a:pt x="470" y="111"/>
                    </a:lnTo>
                    <a:lnTo>
                      <a:pt x="475" y="113"/>
                    </a:lnTo>
                    <a:lnTo>
                      <a:pt x="477" y="120"/>
                    </a:lnTo>
                    <a:lnTo>
                      <a:pt x="477" y="125"/>
                    </a:lnTo>
                    <a:lnTo>
                      <a:pt x="475" y="132"/>
                    </a:lnTo>
                    <a:lnTo>
                      <a:pt x="470" y="137"/>
                    </a:lnTo>
                    <a:lnTo>
                      <a:pt x="463" y="139"/>
                    </a:lnTo>
                    <a:lnTo>
                      <a:pt x="456" y="139"/>
                    </a:lnTo>
                    <a:lnTo>
                      <a:pt x="449" y="137"/>
                    </a:lnTo>
                    <a:lnTo>
                      <a:pt x="447" y="135"/>
                    </a:lnTo>
                    <a:lnTo>
                      <a:pt x="444" y="130"/>
                    </a:lnTo>
                    <a:moveTo>
                      <a:pt x="633" y="104"/>
                    </a:moveTo>
                    <a:lnTo>
                      <a:pt x="633" y="102"/>
                    </a:lnTo>
                    <a:lnTo>
                      <a:pt x="636" y="97"/>
                    </a:lnTo>
                    <a:lnTo>
                      <a:pt x="638" y="95"/>
                    </a:lnTo>
                    <a:lnTo>
                      <a:pt x="643" y="92"/>
                    </a:lnTo>
                    <a:lnTo>
                      <a:pt x="652" y="92"/>
                    </a:lnTo>
                    <a:lnTo>
                      <a:pt x="655" y="95"/>
                    </a:lnTo>
                    <a:lnTo>
                      <a:pt x="657" y="97"/>
                    </a:lnTo>
                    <a:lnTo>
                      <a:pt x="659" y="102"/>
                    </a:lnTo>
                    <a:lnTo>
                      <a:pt x="659" y="106"/>
                    </a:lnTo>
                    <a:lnTo>
                      <a:pt x="657" y="111"/>
                    </a:lnTo>
                    <a:lnTo>
                      <a:pt x="655" y="116"/>
                    </a:lnTo>
                    <a:lnTo>
                      <a:pt x="631" y="139"/>
                    </a:lnTo>
                    <a:lnTo>
                      <a:pt x="662" y="139"/>
                    </a:lnTo>
                    <a:moveTo>
                      <a:pt x="688" y="92"/>
                    </a:moveTo>
                    <a:lnTo>
                      <a:pt x="683" y="95"/>
                    </a:lnTo>
                    <a:lnTo>
                      <a:pt x="678" y="102"/>
                    </a:lnTo>
                    <a:lnTo>
                      <a:pt x="676" y="113"/>
                    </a:lnTo>
                    <a:lnTo>
                      <a:pt x="676" y="118"/>
                    </a:lnTo>
                    <a:lnTo>
                      <a:pt x="678" y="130"/>
                    </a:lnTo>
                    <a:lnTo>
                      <a:pt x="683" y="137"/>
                    </a:lnTo>
                    <a:lnTo>
                      <a:pt x="688" y="139"/>
                    </a:lnTo>
                    <a:lnTo>
                      <a:pt x="692" y="139"/>
                    </a:lnTo>
                    <a:lnTo>
                      <a:pt x="700" y="137"/>
                    </a:lnTo>
                    <a:lnTo>
                      <a:pt x="704" y="130"/>
                    </a:lnTo>
                    <a:lnTo>
                      <a:pt x="707" y="118"/>
                    </a:lnTo>
                    <a:lnTo>
                      <a:pt x="707" y="113"/>
                    </a:lnTo>
                    <a:lnTo>
                      <a:pt x="704" y="102"/>
                    </a:lnTo>
                    <a:lnTo>
                      <a:pt x="700" y="95"/>
                    </a:lnTo>
                    <a:lnTo>
                      <a:pt x="692" y="92"/>
                    </a:lnTo>
                    <a:lnTo>
                      <a:pt x="688" y="92"/>
                    </a:lnTo>
                    <a:moveTo>
                      <a:pt x="733" y="92"/>
                    </a:moveTo>
                    <a:lnTo>
                      <a:pt x="726" y="95"/>
                    </a:lnTo>
                    <a:lnTo>
                      <a:pt x="723" y="102"/>
                    </a:lnTo>
                    <a:lnTo>
                      <a:pt x="721" y="113"/>
                    </a:lnTo>
                    <a:lnTo>
                      <a:pt x="721" y="118"/>
                    </a:lnTo>
                    <a:lnTo>
                      <a:pt x="723" y="130"/>
                    </a:lnTo>
                    <a:lnTo>
                      <a:pt x="726" y="137"/>
                    </a:lnTo>
                    <a:lnTo>
                      <a:pt x="733" y="139"/>
                    </a:lnTo>
                    <a:lnTo>
                      <a:pt x="737" y="139"/>
                    </a:lnTo>
                    <a:lnTo>
                      <a:pt x="744" y="137"/>
                    </a:lnTo>
                    <a:lnTo>
                      <a:pt x="749" y="130"/>
                    </a:lnTo>
                    <a:lnTo>
                      <a:pt x="752" y="118"/>
                    </a:lnTo>
                    <a:lnTo>
                      <a:pt x="752" y="113"/>
                    </a:lnTo>
                    <a:lnTo>
                      <a:pt x="749" y="102"/>
                    </a:lnTo>
                    <a:lnTo>
                      <a:pt x="744" y="95"/>
                    </a:lnTo>
                    <a:lnTo>
                      <a:pt x="737" y="92"/>
                    </a:lnTo>
                    <a:lnTo>
                      <a:pt x="733" y="92"/>
                    </a:lnTo>
                    <a:moveTo>
                      <a:pt x="778" y="92"/>
                    </a:moveTo>
                    <a:lnTo>
                      <a:pt x="770" y="95"/>
                    </a:lnTo>
                    <a:lnTo>
                      <a:pt x="766" y="102"/>
                    </a:lnTo>
                    <a:lnTo>
                      <a:pt x="763" y="113"/>
                    </a:lnTo>
                    <a:lnTo>
                      <a:pt x="763" y="118"/>
                    </a:lnTo>
                    <a:lnTo>
                      <a:pt x="766" y="130"/>
                    </a:lnTo>
                    <a:lnTo>
                      <a:pt x="770" y="137"/>
                    </a:lnTo>
                    <a:lnTo>
                      <a:pt x="778" y="139"/>
                    </a:lnTo>
                    <a:lnTo>
                      <a:pt x="782" y="139"/>
                    </a:lnTo>
                    <a:lnTo>
                      <a:pt x="789" y="137"/>
                    </a:lnTo>
                    <a:lnTo>
                      <a:pt x="794" y="130"/>
                    </a:lnTo>
                    <a:lnTo>
                      <a:pt x="794" y="118"/>
                    </a:lnTo>
                    <a:lnTo>
                      <a:pt x="794" y="113"/>
                    </a:lnTo>
                    <a:lnTo>
                      <a:pt x="794" y="102"/>
                    </a:lnTo>
                    <a:lnTo>
                      <a:pt x="789" y="95"/>
                    </a:lnTo>
                    <a:lnTo>
                      <a:pt x="782" y="92"/>
                    </a:lnTo>
                    <a:lnTo>
                      <a:pt x="778" y="92"/>
                    </a:lnTo>
                    <a:moveTo>
                      <a:pt x="952" y="104"/>
                    </a:moveTo>
                    <a:lnTo>
                      <a:pt x="952" y="102"/>
                    </a:lnTo>
                    <a:lnTo>
                      <a:pt x="955" y="97"/>
                    </a:lnTo>
                    <a:lnTo>
                      <a:pt x="957" y="95"/>
                    </a:lnTo>
                    <a:lnTo>
                      <a:pt x="962" y="92"/>
                    </a:lnTo>
                    <a:lnTo>
                      <a:pt x="969" y="92"/>
                    </a:lnTo>
                    <a:lnTo>
                      <a:pt x="974" y="95"/>
                    </a:lnTo>
                    <a:lnTo>
                      <a:pt x="976" y="97"/>
                    </a:lnTo>
                    <a:lnTo>
                      <a:pt x="978" y="102"/>
                    </a:lnTo>
                    <a:lnTo>
                      <a:pt x="978" y="106"/>
                    </a:lnTo>
                    <a:lnTo>
                      <a:pt x="976" y="111"/>
                    </a:lnTo>
                    <a:lnTo>
                      <a:pt x="971" y="116"/>
                    </a:lnTo>
                    <a:lnTo>
                      <a:pt x="950" y="139"/>
                    </a:lnTo>
                    <a:lnTo>
                      <a:pt x="981" y="139"/>
                    </a:lnTo>
                    <a:moveTo>
                      <a:pt x="1007" y="92"/>
                    </a:moveTo>
                    <a:lnTo>
                      <a:pt x="1002" y="95"/>
                    </a:lnTo>
                    <a:lnTo>
                      <a:pt x="997" y="102"/>
                    </a:lnTo>
                    <a:lnTo>
                      <a:pt x="995" y="113"/>
                    </a:lnTo>
                    <a:lnTo>
                      <a:pt x="995" y="118"/>
                    </a:lnTo>
                    <a:lnTo>
                      <a:pt x="997" y="130"/>
                    </a:lnTo>
                    <a:lnTo>
                      <a:pt x="1002" y="137"/>
                    </a:lnTo>
                    <a:lnTo>
                      <a:pt x="1007" y="139"/>
                    </a:lnTo>
                    <a:lnTo>
                      <a:pt x="1011" y="139"/>
                    </a:lnTo>
                    <a:lnTo>
                      <a:pt x="1018" y="137"/>
                    </a:lnTo>
                    <a:lnTo>
                      <a:pt x="1023" y="130"/>
                    </a:lnTo>
                    <a:lnTo>
                      <a:pt x="1026" y="118"/>
                    </a:lnTo>
                    <a:lnTo>
                      <a:pt x="1026" y="113"/>
                    </a:lnTo>
                    <a:lnTo>
                      <a:pt x="1023" y="102"/>
                    </a:lnTo>
                    <a:lnTo>
                      <a:pt x="1018" y="95"/>
                    </a:lnTo>
                    <a:lnTo>
                      <a:pt x="1011" y="92"/>
                    </a:lnTo>
                    <a:lnTo>
                      <a:pt x="1007" y="92"/>
                    </a:lnTo>
                    <a:moveTo>
                      <a:pt x="1052" y="92"/>
                    </a:moveTo>
                    <a:lnTo>
                      <a:pt x="1044" y="95"/>
                    </a:lnTo>
                    <a:lnTo>
                      <a:pt x="1040" y="102"/>
                    </a:lnTo>
                    <a:lnTo>
                      <a:pt x="1040" y="113"/>
                    </a:lnTo>
                    <a:lnTo>
                      <a:pt x="1040" y="118"/>
                    </a:lnTo>
                    <a:lnTo>
                      <a:pt x="1040" y="130"/>
                    </a:lnTo>
                    <a:lnTo>
                      <a:pt x="1044" y="137"/>
                    </a:lnTo>
                    <a:lnTo>
                      <a:pt x="1052" y="139"/>
                    </a:lnTo>
                    <a:lnTo>
                      <a:pt x="1056" y="139"/>
                    </a:lnTo>
                    <a:lnTo>
                      <a:pt x="1063" y="137"/>
                    </a:lnTo>
                    <a:lnTo>
                      <a:pt x="1068" y="130"/>
                    </a:lnTo>
                    <a:lnTo>
                      <a:pt x="1070" y="118"/>
                    </a:lnTo>
                    <a:lnTo>
                      <a:pt x="1070" y="113"/>
                    </a:lnTo>
                    <a:lnTo>
                      <a:pt x="1068" y="102"/>
                    </a:lnTo>
                    <a:lnTo>
                      <a:pt x="1063" y="95"/>
                    </a:lnTo>
                    <a:lnTo>
                      <a:pt x="1056" y="92"/>
                    </a:lnTo>
                    <a:lnTo>
                      <a:pt x="1052" y="92"/>
                    </a:lnTo>
                    <a:moveTo>
                      <a:pt x="1108" y="92"/>
                    </a:moveTo>
                    <a:lnTo>
                      <a:pt x="1087" y="92"/>
                    </a:lnTo>
                    <a:lnTo>
                      <a:pt x="1085" y="113"/>
                    </a:lnTo>
                    <a:lnTo>
                      <a:pt x="1087" y="111"/>
                    </a:lnTo>
                    <a:lnTo>
                      <a:pt x="1094" y="109"/>
                    </a:lnTo>
                    <a:lnTo>
                      <a:pt x="1101" y="109"/>
                    </a:lnTo>
                    <a:lnTo>
                      <a:pt x="1108" y="111"/>
                    </a:lnTo>
                    <a:lnTo>
                      <a:pt x="1111" y="113"/>
                    </a:lnTo>
                    <a:lnTo>
                      <a:pt x="1113" y="120"/>
                    </a:lnTo>
                    <a:lnTo>
                      <a:pt x="1113" y="125"/>
                    </a:lnTo>
                    <a:lnTo>
                      <a:pt x="1111" y="132"/>
                    </a:lnTo>
                    <a:lnTo>
                      <a:pt x="1108" y="137"/>
                    </a:lnTo>
                    <a:lnTo>
                      <a:pt x="1101" y="139"/>
                    </a:lnTo>
                    <a:lnTo>
                      <a:pt x="1094" y="139"/>
                    </a:lnTo>
                    <a:lnTo>
                      <a:pt x="1087" y="137"/>
                    </a:lnTo>
                    <a:lnTo>
                      <a:pt x="1085" y="135"/>
                    </a:lnTo>
                    <a:lnTo>
                      <a:pt x="1082" y="130"/>
                    </a:lnTo>
                    <a:moveTo>
                      <a:pt x="1271" y="104"/>
                    </a:moveTo>
                    <a:lnTo>
                      <a:pt x="1271" y="102"/>
                    </a:lnTo>
                    <a:lnTo>
                      <a:pt x="1274" y="97"/>
                    </a:lnTo>
                    <a:lnTo>
                      <a:pt x="1276" y="95"/>
                    </a:lnTo>
                    <a:lnTo>
                      <a:pt x="1281" y="92"/>
                    </a:lnTo>
                    <a:lnTo>
                      <a:pt x="1288" y="92"/>
                    </a:lnTo>
                    <a:lnTo>
                      <a:pt x="1293" y="95"/>
                    </a:lnTo>
                    <a:lnTo>
                      <a:pt x="1295" y="97"/>
                    </a:lnTo>
                    <a:lnTo>
                      <a:pt x="1297" y="102"/>
                    </a:lnTo>
                    <a:lnTo>
                      <a:pt x="1297" y="106"/>
                    </a:lnTo>
                    <a:lnTo>
                      <a:pt x="1295" y="111"/>
                    </a:lnTo>
                    <a:lnTo>
                      <a:pt x="1290" y="116"/>
                    </a:lnTo>
                    <a:lnTo>
                      <a:pt x="1269" y="139"/>
                    </a:lnTo>
                    <a:lnTo>
                      <a:pt x="1300" y="139"/>
                    </a:lnTo>
                    <a:moveTo>
                      <a:pt x="1326" y="92"/>
                    </a:moveTo>
                    <a:lnTo>
                      <a:pt x="1319" y="95"/>
                    </a:lnTo>
                    <a:lnTo>
                      <a:pt x="1316" y="102"/>
                    </a:lnTo>
                    <a:lnTo>
                      <a:pt x="1314" y="113"/>
                    </a:lnTo>
                    <a:lnTo>
                      <a:pt x="1314" y="118"/>
                    </a:lnTo>
                    <a:lnTo>
                      <a:pt x="1316" y="130"/>
                    </a:lnTo>
                    <a:lnTo>
                      <a:pt x="1319" y="137"/>
                    </a:lnTo>
                    <a:lnTo>
                      <a:pt x="1326" y="139"/>
                    </a:lnTo>
                    <a:lnTo>
                      <a:pt x="1330" y="139"/>
                    </a:lnTo>
                    <a:lnTo>
                      <a:pt x="1337" y="137"/>
                    </a:lnTo>
                    <a:lnTo>
                      <a:pt x="1342" y="130"/>
                    </a:lnTo>
                    <a:lnTo>
                      <a:pt x="1344" y="118"/>
                    </a:lnTo>
                    <a:lnTo>
                      <a:pt x="1344" y="113"/>
                    </a:lnTo>
                    <a:lnTo>
                      <a:pt x="1342" y="102"/>
                    </a:lnTo>
                    <a:lnTo>
                      <a:pt x="1337" y="95"/>
                    </a:lnTo>
                    <a:lnTo>
                      <a:pt x="1330" y="92"/>
                    </a:lnTo>
                    <a:lnTo>
                      <a:pt x="1326" y="92"/>
                    </a:lnTo>
                    <a:moveTo>
                      <a:pt x="1363" y="102"/>
                    </a:moveTo>
                    <a:lnTo>
                      <a:pt x="1368" y="99"/>
                    </a:lnTo>
                    <a:lnTo>
                      <a:pt x="1375" y="92"/>
                    </a:lnTo>
                    <a:lnTo>
                      <a:pt x="1375" y="139"/>
                    </a:lnTo>
                    <a:moveTo>
                      <a:pt x="1415" y="92"/>
                    </a:moveTo>
                    <a:lnTo>
                      <a:pt x="1408" y="95"/>
                    </a:lnTo>
                    <a:lnTo>
                      <a:pt x="1404" y="102"/>
                    </a:lnTo>
                    <a:lnTo>
                      <a:pt x="1401" y="113"/>
                    </a:lnTo>
                    <a:lnTo>
                      <a:pt x="1401" y="118"/>
                    </a:lnTo>
                    <a:lnTo>
                      <a:pt x="1404" y="130"/>
                    </a:lnTo>
                    <a:lnTo>
                      <a:pt x="1408" y="137"/>
                    </a:lnTo>
                    <a:lnTo>
                      <a:pt x="1415" y="139"/>
                    </a:lnTo>
                    <a:lnTo>
                      <a:pt x="1420" y="139"/>
                    </a:lnTo>
                    <a:lnTo>
                      <a:pt x="1425" y="137"/>
                    </a:lnTo>
                    <a:lnTo>
                      <a:pt x="1430" y="130"/>
                    </a:lnTo>
                    <a:lnTo>
                      <a:pt x="1432" y="118"/>
                    </a:lnTo>
                    <a:lnTo>
                      <a:pt x="1432" y="113"/>
                    </a:lnTo>
                    <a:lnTo>
                      <a:pt x="1430" y="102"/>
                    </a:lnTo>
                    <a:lnTo>
                      <a:pt x="1425" y="95"/>
                    </a:lnTo>
                    <a:lnTo>
                      <a:pt x="1420" y="92"/>
                    </a:lnTo>
                    <a:lnTo>
                      <a:pt x="1415" y="9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27" name="Freeform 7"/>
              <p:cNvSpPr>
                <a:spLocks/>
              </p:cNvSpPr>
              <p:nvPr/>
            </p:nvSpPr>
            <p:spPr bwMode="auto">
              <a:xfrm>
                <a:off x="1304" y="1915"/>
                <a:ext cx="2619" cy="1465"/>
              </a:xfrm>
              <a:custGeom>
                <a:avLst/>
                <a:gdLst/>
                <a:ahLst/>
                <a:cxnLst>
                  <a:cxn ang="0">
                    <a:pos x="0" y="413"/>
                  </a:cxn>
                  <a:cxn ang="0">
                    <a:pos x="31" y="427"/>
                  </a:cxn>
                  <a:cxn ang="0">
                    <a:pos x="94" y="427"/>
                  </a:cxn>
                  <a:cxn ang="0">
                    <a:pos x="158" y="550"/>
                  </a:cxn>
                  <a:cxn ang="0">
                    <a:pos x="222" y="611"/>
                  </a:cxn>
                  <a:cxn ang="0">
                    <a:pos x="286" y="581"/>
                  </a:cxn>
                  <a:cxn ang="0">
                    <a:pos x="350" y="581"/>
                  </a:cxn>
                  <a:cxn ang="0">
                    <a:pos x="413" y="550"/>
                  </a:cxn>
                  <a:cxn ang="0">
                    <a:pos x="477" y="550"/>
                  </a:cxn>
                  <a:cxn ang="0">
                    <a:pos x="541" y="611"/>
                  </a:cxn>
                  <a:cxn ang="0">
                    <a:pos x="605" y="642"/>
                  </a:cxn>
                  <a:cxn ang="0">
                    <a:pos x="668" y="611"/>
                  </a:cxn>
                  <a:cxn ang="0">
                    <a:pos x="732" y="581"/>
                  </a:cxn>
                  <a:cxn ang="0">
                    <a:pos x="796" y="581"/>
                  </a:cxn>
                  <a:cxn ang="0">
                    <a:pos x="860" y="458"/>
                  </a:cxn>
                  <a:cxn ang="0">
                    <a:pos x="924" y="335"/>
                  </a:cxn>
                  <a:cxn ang="0">
                    <a:pos x="987" y="245"/>
                  </a:cxn>
                  <a:cxn ang="0">
                    <a:pos x="1051" y="153"/>
                  </a:cxn>
                  <a:cxn ang="0">
                    <a:pos x="1115" y="30"/>
                  </a:cxn>
                  <a:cxn ang="0">
                    <a:pos x="1179" y="0"/>
                  </a:cxn>
                </a:cxnLst>
                <a:rect l="0" t="0" r="r" b="b"/>
                <a:pathLst>
                  <a:path w="1179" h="642">
                    <a:moveTo>
                      <a:pt x="0" y="413"/>
                    </a:moveTo>
                    <a:lnTo>
                      <a:pt x="31" y="427"/>
                    </a:lnTo>
                    <a:lnTo>
                      <a:pt x="94" y="427"/>
                    </a:lnTo>
                    <a:lnTo>
                      <a:pt x="158" y="550"/>
                    </a:lnTo>
                    <a:lnTo>
                      <a:pt x="222" y="611"/>
                    </a:lnTo>
                    <a:lnTo>
                      <a:pt x="286" y="581"/>
                    </a:lnTo>
                    <a:lnTo>
                      <a:pt x="350" y="581"/>
                    </a:lnTo>
                    <a:lnTo>
                      <a:pt x="413" y="550"/>
                    </a:lnTo>
                    <a:lnTo>
                      <a:pt x="477" y="550"/>
                    </a:lnTo>
                    <a:lnTo>
                      <a:pt x="541" y="611"/>
                    </a:lnTo>
                    <a:lnTo>
                      <a:pt x="605" y="642"/>
                    </a:lnTo>
                    <a:lnTo>
                      <a:pt x="668" y="611"/>
                    </a:lnTo>
                    <a:lnTo>
                      <a:pt x="732" y="581"/>
                    </a:lnTo>
                    <a:lnTo>
                      <a:pt x="796" y="581"/>
                    </a:lnTo>
                    <a:lnTo>
                      <a:pt x="860" y="458"/>
                    </a:lnTo>
                    <a:lnTo>
                      <a:pt x="924" y="335"/>
                    </a:lnTo>
                    <a:lnTo>
                      <a:pt x="987" y="245"/>
                    </a:lnTo>
                    <a:lnTo>
                      <a:pt x="1051" y="153"/>
                    </a:lnTo>
                    <a:lnTo>
                      <a:pt x="1115" y="30"/>
                    </a:lnTo>
                    <a:lnTo>
                      <a:pt x="1179" y="0"/>
                    </a:lnTo>
                  </a:path>
                </a:pathLst>
              </a:custGeom>
              <a:noFill/>
              <a:ln w="19050" cap="flat">
                <a:solidFill>
                  <a:srgbClr val="0000FF"/>
                </a:solidFill>
                <a:prstDash val="solid"/>
                <a:miter lim="800000"/>
                <a:headEnd/>
                <a:tailEnd/>
              </a:ln>
            </p:spPr>
            <p:txBody>
              <a:bodyPr>
                <a:prstTxWarp prst="textNoShape">
                  <a:avLst/>
                </a:prstTxWarp>
              </a:bodyPr>
              <a:lstStyle/>
              <a:p>
                <a:endParaRPr lang="es-ES_tradnl"/>
              </a:p>
            </p:txBody>
          </p:sp>
          <p:sp>
            <p:nvSpPr>
              <p:cNvPr id="414728" name="Freeform 8"/>
              <p:cNvSpPr>
                <a:spLocks/>
              </p:cNvSpPr>
              <p:nvPr/>
            </p:nvSpPr>
            <p:spPr bwMode="auto">
              <a:xfrm>
                <a:off x="1346" y="2862"/>
                <a:ext cx="58" cy="59"/>
              </a:xfrm>
              <a:custGeom>
                <a:avLst/>
                <a:gdLst/>
                <a:ahLst/>
                <a:cxnLst>
                  <a:cxn ang="0">
                    <a:pos x="26" y="12"/>
                  </a:cxn>
                  <a:cxn ang="0">
                    <a:pos x="26" y="10"/>
                  </a:cxn>
                  <a:cxn ang="0">
                    <a:pos x="23" y="5"/>
                  </a:cxn>
                  <a:cxn ang="0">
                    <a:pos x="21" y="3"/>
                  </a:cxn>
                  <a:cxn ang="0">
                    <a:pos x="19" y="0"/>
                  </a:cxn>
                  <a:cxn ang="0">
                    <a:pos x="16" y="0"/>
                  </a:cxn>
                  <a:cxn ang="0">
                    <a:pos x="12" y="0"/>
                  </a:cxn>
                  <a:cxn ang="0">
                    <a:pos x="9" y="0"/>
                  </a:cxn>
                  <a:cxn ang="0">
                    <a:pos x="7" y="0"/>
                  </a:cxn>
                  <a:cxn ang="0">
                    <a:pos x="4" y="3"/>
                  </a:cxn>
                  <a:cxn ang="0">
                    <a:pos x="2" y="5"/>
                  </a:cxn>
                  <a:cxn ang="0">
                    <a:pos x="0" y="10"/>
                  </a:cxn>
                  <a:cxn ang="0">
                    <a:pos x="0" y="12"/>
                  </a:cxn>
                  <a:cxn ang="0">
                    <a:pos x="0" y="17"/>
                  </a:cxn>
                  <a:cxn ang="0">
                    <a:pos x="2" y="19"/>
                  </a:cxn>
                  <a:cxn ang="0">
                    <a:pos x="4" y="22"/>
                  </a:cxn>
                  <a:cxn ang="0">
                    <a:pos x="7" y="24"/>
                  </a:cxn>
                  <a:cxn ang="0">
                    <a:pos x="9" y="26"/>
                  </a:cxn>
                  <a:cxn ang="0">
                    <a:pos x="12" y="26"/>
                  </a:cxn>
                  <a:cxn ang="0">
                    <a:pos x="16" y="26"/>
                  </a:cxn>
                  <a:cxn ang="0">
                    <a:pos x="19" y="24"/>
                  </a:cxn>
                  <a:cxn ang="0">
                    <a:pos x="21" y="22"/>
                  </a:cxn>
                  <a:cxn ang="0">
                    <a:pos x="23" y="19"/>
                  </a:cxn>
                  <a:cxn ang="0">
                    <a:pos x="26" y="17"/>
                  </a:cxn>
                  <a:cxn ang="0">
                    <a:pos x="26" y="12"/>
                  </a:cxn>
                </a:cxnLst>
                <a:rect l="0" t="0" r="r" b="b"/>
                <a:pathLst>
                  <a:path w="26" h="26">
                    <a:moveTo>
                      <a:pt x="26" y="12"/>
                    </a:moveTo>
                    <a:lnTo>
                      <a:pt x="26" y="10"/>
                    </a:lnTo>
                    <a:lnTo>
                      <a:pt x="23" y="5"/>
                    </a:lnTo>
                    <a:lnTo>
                      <a:pt x="21" y="3"/>
                    </a:lnTo>
                    <a:lnTo>
                      <a:pt x="19" y="0"/>
                    </a:lnTo>
                    <a:lnTo>
                      <a:pt x="16" y="0"/>
                    </a:lnTo>
                    <a:lnTo>
                      <a:pt x="12" y="0"/>
                    </a:lnTo>
                    <a:lnTo>
                      <a:pt x="9" y="0"/>
                    </a:lnTo>
                    <a:lnTo>
                      <a:pt x="7" y="0"/>
                    </a:lnTo>
                    <a:lnTo>
                      <a:pt x="4" y="3"/>
                    </a:lnTo>
                    <a:lnTo>
                      <a:pt x="2" y="5"/>
                    </a:lnTo>
                    <a:lnTo>
                      <a:pt x="0" y="10"/>
                    </a:lnTo>
                    <a:lnTo>
                      <a:pt x="0" y="12"/>
                    </a:lnTo>
                    <a:lnTo>
                      <a:pt x="0" y="17"/>
                    </a:lnTo>
                    <a:lnTo>
                      <a:pt x="2" y="19"/>
                    </a:lnTo>
                    <a:lnTo>
                      <a:pt x="4" y="22"/>
                    </a:lnTo>
                    <a:lnTo>
                      <a:pt x="7" y="24"/>
                    </a:lnTo>
                    <a:lnTo>
                      <a:pt x="9" y="26"/>
                    </a:lnTo>
                    <a:lnTo>
                      <a:pt x="12" y="26"/>
                    </a:lnTo>
                    <a:lnTo>
                      <a:pt x="16" y="26"/>
                    </a:lnTo>
                    <a:lnTo>
                      <a:pt x="19" y="24"/>
                    </a:lnTo>
                    <a:lnTo>
                      <a:pt x="21" y="22"/>
                    </a:lnTo>
                    <a:lnTo>
                      <a:pt x="23" y="19"/>
                    </a:lnTo>
                    <a:lnTo>
                      <a:pt x="26" y="17"/>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29" name="Freeform 9"/>
              <p:cNvSpPr>
                <a:spLocks/>
              </p:cNvSpPr>
              <p:nvPr/>
            </p:nvSpPr>
            <p:spPr bwMode="auto">
              <a:xfrm>
                <a:off x="1488" y="2862"/>
                <a:ext cx="58" cy="59"/>
              </a:xfrm>
              <a:custGeom>
                <a:avLst/>
                <a:gdLst/>
                <a:ahLst/>
                <a:cxnLst>
                  <a:cxn ang="0">
                    <a:pos x="26" y="12"/>
                  </a:cxn>
                  <a:cxn ang="0">
                    <a:pos x="26" y="10"/>
                  </a:cxn>
                  <a:cxn ang="0">
                    <a:pos x="23" y="5"/>
                  </a:cxn>
                  <a:cxn ang="0">
                    <a:pos x="21" y="3"/>
                  </a:cxn>
                  <a:cxn ang="0">
                    <a:pos x="18" y="0"/>
                  </a:cxn>
                  <a:cxn ang="0">
                    <a:pos x="16" y="0"/>
                  </a:cxn>
                  <a:cxn ang="0">
                    <a:pos x="11" y="0"/>
                  </a:cxn>
                  <a:cxn ang="0">
                    <a:pos x="9" y="0"/>
                  </a:cxn>
                  <a:cxn ang="0">
                    <a:pos x="7" y="0"/>
                  </a:cxn>
                  <a:cxn ang="0">
                    <a:pos x="2" y="3"/>
                  </a:cxn>
                  <a:cxn ang="0">
                    <a:pos x="2" y="5"/>
                  </a:cxn>
                  <a:cxn ang="0">
                    <a:pos x="0" y="10"/>
                  </a:cxn>
                  <a:cxn ang="0">
                    <a:pos x="0" y="12"/>
                  </a:cxn>
                  <a:cxn ang="0">
                    <a:pos x="0" y="17"/>
                  </a:cxn>
                  <a:cxn ang="0">
                    <a:pos x="2" y="19"/>
                  </a:cxn>
                  <a:cxn ang="0">
                    <a:pos x="2" y="22"/>
                  </a:cxn>
                  <a:cxn ang="0">
                    <a:pos x="7" y="24"/>
                  </a:cxn>
                  <a:cxn ang="0">
                    <a:pos x="9" y="26"/>
                  </a:cxn>
                  <a:cxn ang="0">
                    <a:pos x="11" y="26"/>
                  </a:cxn>
                  <a:cxn ang="0">
                    <a:pos x="16" y="26"/>
                  </a:cxn>
                  <a:cxn ang="0">
                    <a:pos x="18" y="24"/>
                  </a:cxn>
                  <a:cxn ang="0">
                    <a:pos x="21" y="22"/>
                  </a:cxn>
                  <a:cxn ang="0">
                    <a:pos x="23" y="19"/>
                  </a:cxn>
                  <a:cxn ang="0">
                    <a:pos x="26" y="17"/>
                  </a:cxn>
                  <a:cxn ang="0">
                    <a:pos x="26" y="12"/>
                  </a:cxn>
                </a:cxnLst>
                <a:rect l="0" t="0" r="r" b="b"/>
                <a:pathLst>
                  <a:path w="26" h="26">
                    <a:moveTo>
                      <a:pt x="26" y="12"/>
                    </a:moveTo>
                    <a:lnTo>
                      <a:pt x="26" y="10"/>
                    </a:lnTo>
                    <a:lnTo>
                      <a:pt x="23" y="5"/>
                    </a:lnTo>
                    <a:lnTo>
                      <a:pt x="21" y="3"/>
                    </a:lnTo>
                    <a:lnTo>
                      <a:pt x="18" y="0"/>
                    </a:lnTo>
                    <a:lnTo>
                      <a:pt x="16" y="0"/>
                    </a:lnTo>
                    <a:lnTo>
                      <a:pt x="11" y="0"/>
                    </a:lnTo>
                    <a:lnTo>
                      <a:pt x="9" y="0"/>
                    </a:lnTo>
                    <a:lnTo>
                      <a:pt x="7" y="0"/>
                    </a:lnTo>
                    <a:lnTo>
                      <a:pt x="2" y="3"/>
                    </a:lnTo>
                    <a:lnTo>
                      <a:pt x="2" y="5"/>
                    </a:lnTo>
                    <a:lnTo>
                      <a:pt x="0" y="10"/>
                    </a:lnTo>
                    <a:lnTo>
                      <a:pt x="0" y="12"/>
                    </a:lnTo>
                    <a:lnTo>
                      <a:pt x="0" y="17"/>
                    </a:lnTo>
                    <a:lnTo>
                      <a:pt x="2" y="19"/>
                    </a:lnTo>
                    <a:lnTo>
                      <a:pt x="2" y="22"/>
                    </a:lnTo>
                    <a:lnTo>
                      <a:pt x="7" y="24"/>
                    </a:lnTo>
                    <a:lnTo>
                      <a:pt x="9" y="26"/>
                    </a:lnTo>
                    <a:lnTo>
                      <a:pt x="11" y="26"/>
                    </a:lnTo>
                    <a:lnTo>
                      <a:pt x="16" y="26"/>
                    </a:lnTo>
                    <a:lnTo>
                      <a:pt x="18" y="24"/>
                    </a:lnTo>
                    <a:lnTo>
                      <a:pt x="21" y="22"/>
                    </a:lnTo>
                    <a:lnTo>
                      <a:pt x="23" y="19"/>
                    </a:lnTo>
                    <a:lnTo>
                      <a:pt x="26" y="17"/>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30" name="Freeform 10"/>
              <p:cNvSpPr>
                <a:spLocks/>
              </p:cNvSpPr>
              <p:nvPr/>
            </p:nvSpPr>
            <p:spPr bwMode="auto">
              <a:xfrm>
                <a:off x="1346" y="2862"/>
                <a:ext cx="58" cy="59"/>
              </a:xfrm>
              <a:custGeom>
                <a:avLst/>
                <a:gdLst/>
                <a:ahLst/>
                <a:cxnLst>
                  <a:cxn ang="0">
                    <a:pos x="26" y="12"/>
                  </a:cxn>
                  <a:cxn ang="0">
                    <a:pos x="26" y="10"/>
                  </a:cxn>
                  <a:cxn ang="0">
                    <a:pos x="23" y="5"/>
                  </a:cxn>
                  <a:cxn ang="0">
                    <a:pos x="21" y="3"/>
                  </a:cxn>
                  <a:cxn ang="0">
                    <a:pos x="19" y="0"/>
                  </a:cxn>
                  <a:cxn ang="0">
                    <a:pos x="16" y="0"/>
                  </a:cxn>
                  <a:cxn ang="0">
                    <a:pos x="12" y="0"/>
                  </a:cxn>
                  <a:cxn ang="0">
                    <a:pos x="9" y="0"/>
                  </a:cxn>
                  <a:cxn ang="0">
                    <a:pos x="7" y="0"/>
                  </a:cxn>
                  <a:cxn ang="0">
                    <a:pos x="4" y="3"/>
                  </a:cxn>
                  <a:cxn ang="0">
                    <a:pos x="2" y="5"/>
                  </a:cxn>
                  <a:cxn ang="0">
                    <a:pos x="0" y="10"/>
                  </a:cxn>
                  <a:cxn ang="0">
                    <a:pos x="0" y="12"/>
                  </a:cxn>
                  <a:cxn ang="0">
                    <a:pos x="0" y="17"/>
                  </a:cxn>
                  <a:cxn ang="0">
                    <a:pos x="2" y="19"/>
                  </a:cxn>
                  <a:cxn ang="0">
                    <a:pos x="4" y="22"/>
                  </a:cxn>
                  <a:cxn ang="0">
                    <a:pos x="7" y="24"/>
                  </a:cxn>
                  <a:cxn ang="0">
                    <a:pos x="9" y="26"/>
                  </a:cxn>
                  <a:cxn ang="0">
                    <a:pos x="12" y="26"/>
                  </a:cxn>
                  <a:cxn ang="0">
                    <a:pos x="16" y="26"/>
                  </a:cxn>
                  <a:cxn ang="0">
                    <a:pos x="19" y="24"/>
                  </a:cxn>
                  <a:cxn ang="0">
                    <a:pos x="21" y="22"/>
                  </a:cxn>
                  <a:cxn ang="0">
                    <a:pos x="23" y="19"/>
                  </a:cxn>
                  <a:cxn ang="0">
                    <a:pos x="26" y="17"/>
                  </a:cxn>
                  <a:cxn ang="0">
                    <a:pos x="26" y="12"/>
                  </a:cxn>
                </a:cxnLst>
                <a:rect l="0" t="0" r="r" b="b"/>
                <a:pathLst>
                  <a:path w="26" h="26">
                    <a:moveTo>
                      <a:pt x="26" y="12"/>
                    </a:moveTo>
                    <a:lnTo>
                      <a:pt x="26" y="10"/>
                    </a:lnTo>
                    <a:lnTo>
                      <a:pt x="23" y="5"/>
                    </a:lnTo>
                    <a:lnTo>
                      <a:pt x="21" y="3"/>
                    </a:lnTo>
                    <a:lnTo>
                      <a:pt x="19" y="0"/>
                    </a:lnTo>
                    <a:lnTo>
                      <a:pt x="16" y="0"/>
                    </a:lnTo>
                    <a:lnTo>
                      <a:pt x="12" y="0"/>
                    </a:lnTo>
                    <a:lnTo>
                      <a:pt x="9" y="0"/>
                    </a:lnTo>
                    <a:lnTo>
                      <a:pt x="7" y="0"/>
                    </a:lnTo>
                    <a:lnTo>
                      <a:pt x="4" y="3"/>
                    </a:lnTo>
                    <a:lnTo>
                      <a:pt x="2" y="5"/>
                    </a:lnTo>
                    <a:lnTo>
                      <a:pt x="0" y="10"/>
                    </a:lnTo>
                    <a:lnTo>
                      <a:pt x="0" y="12"/>
                    </a:lnTo>
                    <a:lnTo>
                      <a:pt x="0" y="17"/>
                    </a:lnTo>
                    <a:lnTo>
                      <a:pt x="2" y="19"/>
                    </a:lnTo>
                    <a:lnTo>
                      <a:pt x="4" y="22"/>
                    </a:lnTo>
                    <a:lnTo>
                      <a:pt x="7" y="24"/>
                    </a:lnTo>
                    <a:lnTo>
                      <a:pt x="9" y="26"/>
                    </a:lnTo>
                    <a:lnTo>
                      <a:pt x="12" y="26"/>
                    </a:lnTo>
                    <a:lnTo>
                      <a:pt x="16" y="26"/>
                    </a:lnTo>
                    <a:lnTo>
                      <a:pt x="19" y="24"/>
                    </a:lnTo>
                    <a:lnTo>
                      <a:pt x="21" y="22"/>
                    </a:lnTo>
                    <a:lnTo>
                      <a:pt x="23"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31" name="Freeform 11"/>
              <p:cNvSpPr>
                <a:spLocks/>
              </p:cNvSpPr>
              <p:nvPr/>
            </p:nvSpPr>
            <p:spPr bwMode="auto">
              <a:xfrm>
                <a:off x="1628" y="3138"/>
                <a:ext cx="58" cy="59"/>
              </a:xfrm>
              <a:custGeom>
                <a:avLst/>
                <a:gdLst/>
                <a:ahLst/>
                <a:cxnLst>
                  <a:cxn ang="0">
                    <a:pos x="26" y="14"/>
                  </a:cxn>
                  <a:cxn ang="0">
                    <a:pos x="26" y="9"/>
                  </a:cxn>
                  <a:cxn ang="0">
                    <a:pos x="24" y="7"/>
                  </a:cxn>
                  <a:cxn ang="0">
                    <a:pos x="22" y="5"/>
                  </a:cxn>
                  <a:cxn ang="0">
                    <a:pos x="19" y="2"/>
                  </a:cxn>
                  <a:cxn ang="0">
                    <a:pos x="17" y="0"/>
                  </a:cxn>
                  <a:cxn ang="0">
                    <a:pos x="12" y="0"/>
                  </a:cxn>
                  <a:cxn ang="0">
                    <a:pos x="10" y="0"/>
                  </a:cxn>
                  <a:cxn ang="0">
                    <a:pos x="7" y="2"/>
                  </a:cxn>
                  <a:cxn ang="0">
                    <a:pos x="3" y="5"/>
                  </a:cxn>
                  <a:cxn ang="0">
                    <a:pos x="3" y="7"/>
                  </a:cxn>
                  <a:cxn ang="0">
                    <a:pos x="0" y="9"/>
                  </a:cxn>
                  <a:cxn ang="0">
                    <a:pos x="0" y="14"/>
                  </a:cxn>
                  <a:cxn ang="0">
                    <a:pos x="0" y="16"/>
                  </a:cxn>
                  <a:cxn ang="0">
                    <a:pos x="3" y="21"/>
                  </a:cxn>
                  <a:cxn ang="0">
                    <a:pos x="3" y="23"/>
                  </a:cxn>
                  <a:cxn ang="0">
                    <a:pos x="7"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7" y="2"/>
                    </a:lnTo>
                    <a:lnTo>
                      <a:pt x="3" y="5"/>
                    </a:lnTo>
                    <a:lnTo>
                      <a:pt x="3" y="7"/>
                    </a:lnTo>
                    <a:lnTo>
                      <a:pt x="0" y="9"/>
                    </a:lnTo>
                    <a:lnTo>
                      <a:pt x="0" y="14"/>
                    </a:lnTo>
                    <a:lnTo>
                      <a:pt x="0" y="16"/>
                    </a:lnTo>
                    <a:lnTo>
                      <a:pt x="3" y="21"/>
                    </a:lnTo>
                    <a:lnTo>
                      <a:pt x="3" y="23"/>
                    </a:lnTo>
                    <a:lnTo>
                      <a:pt x="7" y="26"/>
                    </a:lnTo>
                    <a:lnTo>
                      <a:pt x="10" y="26"/>
                    </a:lnTo>
                    <a:lnTo>
                      <a:pt x="12" y="26"/>
                    </a:lnTo>
                    <a:lnTo>
                      <a:pt x="17" y="26"/>
                    </a:lnTo>
                    <a:lnTo>
                      <a:pt x="19" y="26"/>
                    </a:lnTo>
                    <a:lnTo>
                      <a:pt x="22" y="23"/>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32" name="Freeform 12"/>
              <p:cNvSpPr>
                <a:spLocks/>
              </p:cNvSpPr>
              <p:nvPr/>
            </p:nvSpPr>
            <p:spPr bwMode="auto">
              <a:xfrm>
                <a:off x="1488" y="2862"/>
                <a:ext cx="58" cy="59"/>
              </a:xfrm>
              <a:custGeom>
                <a:avLst/>
                <a:gdLst/>
                <a:ahLst/>
                <a:cxnLst>
                  <a:cxn ang="0">
                    <a:pos x="26" y="12"/>
                  </a:cxn>
                  <a:cxn ang="0">
                    <a:pos x="26" y="10"/>
                  </a:cxn>
                  <a:cxn ang="0">
                    <a:pos x="23" y="5"/>
                  </a:cxn>
                  <a:cxn ang="0">
                    <a:pos x="21" y="3"/>
                  </a:cxn>
                  <a:cxn ang="0">
                    <a:pos x="18" y="0"/>
                  </a:cxn>
                  <a:cxn ang="0">
                    <a:pos x="16" y="0"/>
                  </a:cxn>
                  <a:cxn ang="0">
                    <a:pos x="11" y="0"/>
                  </a:cxn>
                  <a:cxn ang="0">
                    <a:pos x="9" y="0"/>
                  </a:cxn>
                  <a:cxn ang="0">
                    <a:pos x="7" y="0"/>
                  </a:cxn>
                  <a:cxn ang="0">
                    <a:pos x="2" y="3"/>
                  </a:cxn>
                  <a:cxn ang="0">
                    <a:pos x="2" y="5"/>
                  </a:cxn>
                  <a:cxn ang="0">
                    <a:pos x="0" y="10"/>
                  </a:cxn>
                  <a:cxn ang="0">
                    <a:pos x="0" y="12"/>
                  </a:cxn>
                  <a:cxn ang="0">
                    <a:pos x="0" y="17"/>
                  </a:cxn>
                  <a:cxn ang="0">
                    <a:pos x="2" y="19"/>
                  </a:cxn>
                  <a:cxn ang="0">
                    <a:pos x="2" y="22"/>
                  </a:cxn>
                  <a:cxn ang="0">
                    <a:pos x="7" y="24"/>
                  </a:cxn>
                  <a:cxn ang="0">
                    <a:pos x="9" y="26"/>
                  </a:cxn>
                  <a:cxn ang="0">
                    <a:pos x="11" y="26"/>
                  </a:cxn>
                  <a:cxn ang="0">
                    <a:pos x="16" y="26"/>
                  </a:cxn>
                  <a:cxn ang="0">
                    <a:pos x="18" y="24"/>
                  </a:cxn>
                  <a:cxn ang="0">
                    <a:pos x="21" y="22"/>
                  </a:cxn>
                  <a:cxn ang="0">
                    <a:pos x="23" y="19"/>
                  </a:cxn>
                  <a:cxn ang="0">
                    <a:pos x="26" y="17"/>
                  </a:cxn>
                  <a:cxn ang="0">
                    <a:pos x="26" y="12"/>
                  </a:cxn>
                </a:cxnLst>
                <a:rect l="0" t="0" r="r" b="b"/>
                <a:pathLst>
                  <a:path w="26" h="26">
                    <a:moveTo>
                      <a:pt x="26" y="12"/>
                    </a:moveTo>
                    <a:lnTo>
                      <a:pt x="26" y="10"/>
                    </a:lnTo>
                    <a:lnTo>
                      <a:pt x="23" y="5"/>
                    </a:lnTo>
                    <a:lnTo>
                      <a:pt x="21" y="3"/>
                    </a:lnTo>
                    <a:lnTo>
                      <a:pt x="18" y="0"/>
                    </a:lnTo>
                    <a:lnTo>
                      <a:pt x="16" y="0"/>
                    </a:lnTo>
                    <a:lnTo>
                      <a:pt x="11" y="0"/>
                    </a:lnTo>
                    <a:lnTo>
                      <a:pt x="9" y="0"/>
                    </a:lnTo>
                    <a:lnTo>
                      <a:pt x="7" y="0"/>
                    </a:lnTo>
                    <a:lnTo>
                      <a:pt x="2" y="3"/>
                    </a:lnTo>
                    <a:lnTo>
                      <a:pt x="2" y="5"/>
                    </a:lnTo>
                    <a:lnTo>
                      <a:pt x="0" y="10"/>
                    </a:lnTo>
                    <a:lnTo>
                      <a:pt x="0" y="12"/>
                    </a:lnTo>
                    <a:lnTo>
                      <a:pt x="0" y="17"/>
                    </a:lnTo>
                    <a:lnTo>
                      <a:pt x="2" y="19"/>
                    </a:lnTo>
                    <a:lnTo>
                      <a:pt x="2" y="22"/>
                    </a:lnTo>
                    <a:lnTo>
                      <a:pt x="7" y="24"/>
                    </a:lnTo>
                    <a:lnTo>
                      <a:pt x="9" y="26"/>
                    </a:lnTo>
                    <a:lnTo>
                      <a:pt x="11" y="26"/>
                    </a:lnTo>
                    <a:lnTo>
                      <a:pt x="16" y="26"/>
                    </a:lnTo>
                    <a:lnTo>
                      <a:pt x="18" y="24"/>
                    </a:lnTo>
                    <a:lnTo>
                      <a:pt x="21" y="22"/>
                    </a:lnTo>
                    <a:lnTo>
                      <a:pt x="23"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33" name="Freeform 13"/>
              <p:cNvSpPr>
                <a:spLocks/>
              </p:cNvSpPr>
              <p:nvPr/>
            </p:nvSpPr>
            <p:spPr bwMode="auto">
              <a:xfrm>
                <a:off x="1770" y="3277"/>
                <a:ext cx="58" cy="60"/>
              </a:xfrm>
              <a:custGeom>
                <a:avLst/>
                <a:gdLst/>
                <a:ahLst/>
                <a:cxnLst>
                  <a:cxn ang="0">
                    <a:pos x="26" y="14"/>
                  </a:cxn>
                  <a:cxn ang="0">
                    <a:pos x="26" y="10"/>
                  </a:cxn>
                  <a:cxn ang="0">
                    <a:pos x="24" y="7"/>
                  </a:cxn>
                  <a:cxn ang="0">
                    <a:pos x="21" y="5"/>
                  </a:cxn>
                  <a:cxn ang="0">
                    <a:pos x="19" y="3"/>
                  </a:cxn>
                  <a:cxn ang="0">
                    <a:pos x="17" y="0"/>
                  </a:cxn>
                  <a:cxn ang="0">
                    <a:pos x="12" y="0"/>
                  </a:cxn>
                  <a:cxn ang="0">
                    <a:pos x="10" y="0"/>
                  </a:cxn>
                  <a:cxn ang="0">
                    <a:pos x="7" y="3"/>
                  </a:cxn>
                  <a:cxn ang="0">
                    <a:pos x="2" y="5"/>
                  </a:cxn>
                  <a:cxn ang="0">
                    <a:pos x="2" y="7"/>
                  </a:cxn>
                  <a:cxn ang="0">
                    <a:pos x="0" y="10"/>
                  </a:cxn>
                  <a:cxn ang="0">
                    <a:pos x="0" y="14"/>
                  </a:cxn>
                  <a:cxn ang="0">
                    <a:pos x="0" y="17"/>
                  </a:cxn>
                  <a:cxn ang="0">
                    <a:pos x="2" y="22"/>
                  </a:cxn>
                  <a:cxn ang="0">
                    <a:pos x="2" y="24"/>
                  </a:cxn>
                  <a:cxn ang="0">
                    <a:pos x="7" y="26"/>
                  </a:cxn>
                  <a:cxn ang="0">
                    <a:pos x="10" y="26"/>
                  </a:cxn>
                  <a:cxn ang="0">
                    <a:pos x="12" y="26"/>
                  </a:cxn>
                  <a:cxn ang="0">
                    <a:pos x="17" y="26"/>
                  </a:cxn>
                  <a:cxn ang="0">
                    <a:pos x="19" y="26"/>
                  </a:cxn>
                  <a:cxn ang="0">
                    <a:pos x="21" y="24"/>
                  </a:cxn>
                  <a:cxn ang="0">
                    <a:pos x="24" y="22"/>
                  </a:cxn>
                  <a:cxn ang="0">
                    <a:pos x="26" y="17"/>
                  </a:cxn>
                  <a:cxn ang="0">
                    <a:pos x="26" y="14"/>
                  </a:cxn>
                </a:cxnLst>
                <a:rect l="0" t="0" r="r" b="b"/>
                <a:pathLst>
                  <a:path w="26" h="26">
                    <a:moveTo>
                      <a:pt x="26" y="14"/>
                    </a:moveTo>
                    <a:lnTo>
                      <a:pt x="26" y="10"/>
                    </a:lnTo>
                    <a:lnTo>
                      <a:pt x="24" y="7"/>
                    </a:lnTo>
                    <a:lnTo>
                      <a:pt x="21" y="5"/>
                    </a:lnTo>
                    <a:lnTo>
                      <a:pt x="19" y="3"/>
                    </a:lnTo>
                    <a:lnTo>
                      <a:pt x="17" y="0"/>
                    </a:lnTo>
                    <a:lnTo>
                      <a:pt x="12" y="0"/>
                    </a:lnTo>
                    <a:lnTo>
                      <a:pt x="10" y="0"/>
                    </a:lnTo>
                    <a:lnTo>
                      <a:pt x="7" y="3"/>
                    </a:lnTo>
                    <a:lnTo>
                      <a:pt x="2" y="5"/>
                    </a:lnTo>
                    <a:lnTo>
                      <a:pt x="2" y="7"/>
                    </a:lnTo>
                    <a:lnTo>
                      <a:pt x="0" y="10"/>
                    </a:lnTo>
                    <a:lnTo>
                      <a:pt x="0" y="14"/>
                    </a:lnTo>
                    <a:lnTo>
                      <a:pt x="0" y="17"/>
                    </a:lnTo>
                    <a:lnTo>
                      <a:pt x="2" y="22"/>
                    </a:lnTo>
                    <a:lnTo>
                      <a:pt x="2" y="24"/>
                    </a:lnTo>
                    <a:lnTo>
                      <a:pt x="7" y="26"/>
                    </a:lnTo>
                    <a:lnTo>
                      <a:pt x="10" y="26"/>
                    </a:lnTo>
                    <a:lnTo>
                      <a:pt x="12" y="26"/>
                    </a:lnTo>
                    <a:lnTo>
                      <a:pt x="17" y="26"/>
                    </a:lnTo>
                    <a:lnTo>
                      <a:pt x="19" y="26"/>
                    </a:lnTo>
                    <a:lnTo>
                      <a:pt x="21" y="24"/>
                    </a:lnTo>
                    <a:lnTo>
                      <a:pt x="24" y="22"/>
                    </a:lnTo>
                    <a:lnTo>
                      <a:pt x="26" y="17"/>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34" name="Freeform 14"/>
              <p:cNvSpPr>
                <a:spLocks/>
              </p:cNvSpPr>
              <p:nvPr/>
            </p:nvSpPr>
            <p:spPr bwMode="auto">
              <a:xfrm>
                <a:off x="1628" y="3138"/>
                <a:ext cx="58" cy="59"/>
              </a:xfrm>
              <a:custGeom>
                <a:avLst/>
                <a:gdLst/>
                <a:ahLst/>
                <a:cxnLst>
                  <a:cxn ang="0">
                    <a:pos x="26" y="14"/>
                  </a:cxn>
                  <a:cxn ang="0">
                    <a:pos x="26" y="9"/>
                  </a:cxn>
                  <a:cxn ang="0">
                    <a:pos x="24" y="7"/>
                  </a:cxn>
                  <a:cxn ang="0">
                    <a:pos x="22" y="5"/>
                  </a:cxn>
                  <a:cxn ang="0">
                    <a:pos x="19" y="2"/>
                  </a:cxn>
                  <a:cxn ang="0">
                    <a:pos x="17" y="0"/>
                  </a:cxn>
                  <a:cxn ang="0">
                    <a:pos x="12" y="0"/>
                  </a:cxn>
                  <a:cxn ang="0">
                    <a:pos x="10" y="0"/>
                  </a:cxn>
                  <a:cxn ang="0">
                    <a:pos x="7" y="2"/>
                  </a:cxn>
                  <a:cxn ang="0">
                    <a:pos x="3" y="5"/>
                  </a:cxn>
                  <a:cxn ang="0">
                    <a:pos x="3" y="7"/>
                  </a:cxn>
                  <a:cxn ang="0">
                    <a:pos x="0" y="9"/>
                  </a:cxn>
                  <a:cxn ang="0">
                    <a:pos x="0" y="14"/>
                  </a:cxn>
                  <a:cxn ang="0">
                    <a:pos x="0" y="16"/>
                  </a:cxn>
                  <a:cxn ang="0">
                    <a:pos x="3" y="21"/>
                  </a:cxn>
                  <a:cxn ang="0">
                    <a:pos x="3" y="23"/>
                  </a:cxn>
                  <a:cxn ang="0">
                    <a:pos x="7"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7" y="2"/>
                    </a:lnTo>
                    <a:lnTo>
                      <a:pt x="3" y="5"/>
                    </a:lnTo>
                    <a:lnTo>
                      <a:pt x="3" y="7"/>
                    </a:lnTo>
                    <a:lnTo>
                      <a:pt x="0" y="9"/>
                    </a:lnTo>
                    <a:lnTo>
                      <a:pt x="0" y="14"/>
                    </a:lnTo>
                    <a:lnTo>
                      <a:pt x="0" y="16"/>
                    </a:lnTo>
                    <a:lnTo>
                      <a:pt x="3" y="21"/>
                    </a:lnTo>
                    <a:lnTo>
                      <a:pt x="3" y="23"/>
                    </a:lnTo>
                    <a:lnTo>
                      <a:pt x="7" y="26"/>
                    </a:lnTo>
                    <a:lnTo>
                      <a:pt x="10" y="26"/>
                    </a:lnTo>
                    <a:lnTo>
                      <a:pt x="12" y="26"/>
                    </a:lnTo>
                    <a:lnTo>
                      <a:pt x="17" y="26"/>
                    </a:lnTo>
                    <a:lnTo>
                      <a:pt x="19" y="26"/>
                    </a:lnTo>
                    <a:lnTo>
                      <a:pt x="22"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35" name="Freeform 15"/>
              <p:cNvSpPr>
                <a:spLocks/>
              </p:cNvSpPr>
              <p:nvPr/>
            </p:nvSpPr>
            <p:spPr bwMode="auto">
              <a:xfrm>
                <a:off x="1912" y="3209"/>
                <a:ext cx="58" cy="59"/>
              </a:xfrm>
              <a:custGeom>
                <a:avLst/>
                <a:gdLst/>
                <a:ahLst/>
                <a:cxnLst>
                  <a:cxn ang="0">
                    <a:pos x="26" y="14"/>
                  </a:cxn>
                  <a:cxn ang="0">
                    <a:pos x="26" y="9"/>
                  </a:cxn>
                  <a:cxn ang="0">
                    <a:pos x="24" y="7"/>
                  </a:cxn>
                  <a:cxn ang="0">
                    <a:pos x="21" y="4"/>
                  </a:cxn>
                  <a:cxn ang="0">
                    <a:pos x="19" y="2"/>
                  </a:cxn>
                  <a:cxn ang="0">
                    <a:pos x="16" y="0"/>
                  </a:cxn>
                  <a:cxn ang="0">
                    <a:pos x="12" y="0"/>
                  </a:cxn>
                  <a:cxn ang="0">
                    <a:pos x="9" y="0"/>
                  </a:cxn>
                  <a:cxn ang="0">
                    <a:pos x="7" y="2"/>
                  </a:cxn>
                  <a:cxn ang="0">
                    <a:pos x="2" y="4"/>
                  </a:cxn>
                  <a:cxn ang="0">
                    <a:pos x="2" y="7"/>
                  </a:cxn>
                  <a:cxn ang="0">
                    <a:pos x="0" y="9"/>
                  </a:cxn>
                  <a:cxn ang="0">
                    <a:pos x="0" y="14"/>
                  </a:cxn>
                  <a:cxn ang="0">
                    <a:pos x="0" y="16"/>
                  </a:cxn>
                  <a:cxn ang="0">
                    <a:pos x="2" y="21"/>
                  </a:cxn>
                  <a:cxn ang="0">
                    <a:pos x="2" y="23"/>
                  </a:cxn>
                  <a:cxn ang="0">
                    <a:pos x="7" y="26"/>
                  </a:cxn>
                  <a:cxn ang="0">
                    <a:pos x="9" y="26"/>
                  </a:cxn>
                  <a:cxn ang="0">
                    <a:pos x="12" y="26"/>
                  </a:cxn>
                  <a:cxn ang="0">
                    <a:pos x="16"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4"/>
                    </a:lnTo>
                    <a:lnTo>
                      <a:pt x="19" y="2"/>
                    </a:lnTo>
                    <a:lnTo>
                      <a:pt x="16" y="0"/>
                    </a:lnTo>
                    <a:lnTo>
                      <a:pt x="12" y="0"/>
                    </a:lnTo>
                    <a:lnTo>
                      <a:pt x="9" y="0"/>
                    </a:lnTo>
                    <a:lnTo>
                      <a:pt x="7" y="2"/>
                    </a:lnTo>
                    <a:lnTo>
                      <a:pt x="2" y="4"/>
                    </a:lnTo>
                    <a:lnTo>
                      <a:pt x="2" y="7"/>
                    </a:lnTo>
                    <a:lnTo>
                      <a:pt x="0" y="9"/>
                    </a:lnTo>
                    <a:lnTo>
                      <a:pt x="0" y="14"/>
                    </a:lnTo>
                    <a:lnTo>
                      <a:pt x="0" y="16"/>
                    </a:lnTo>
                    <a:lnTo>
                      <a:pt x="2" y="21"/>
                    </a:lnTo>
                    <a:lnTo>
                      <a:pt x="2" y="23"/>
                    </a:lnTo>
                    <a:lnTo>
                      <a:pt x="7" y="26"/>
                    </a:lnTo>
                    <a:lnTo>
                      <a:pt x="9" y="26"/>
                    </a:lnTo>
                    <a:lnTo>
                      <a:pt x="12" y="26"/>
                    </a:lnTo>
                    <a:lnTo>
                      <a:pt x="16" y="26"/>
                    </a:lnTo>
                    <a:lnTo>
                      <a:pt x="19" y="26"/>
                    </a:lnTo>
                    <a:lnTo>
                      <a:pt x="21" y="23"/>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36" name="Freeform 16"/>
              <p:cNvSpPr>
                <a:spLocks/>
              </p:cNvSpPr>
              <p:nvPr/>
            </p:nvSpPr>
            <p:spPr bwMode="auto">
              <a:xfrm>
                <a:off x="1770" y="3277"/>
                <a:ext cx="58" cy="60"/>
              </a:xfrm>
              <a:custGeom>
                <a:avLst/>
                <a:gdLst/>
                <a:ahLst/>
                <a:cxnLst>
                  <a:cxn ang="0">
                    <a:pos x="26" y="14"/>
                  </a:cxn>
                  <a:cxn ang="0">
                    <a:pos x="26" y="10"/>
                  </a:cxn>
                  <a:cxn ang="0">
                    <a:pos x="24" y="7"/>
                  </a:cxn>
                  <a:cxn ang="0">
                    <a:pos x="21" y="5"/>
                  </a:cxn>
                  <a:cxn ang="0">
                    <a:pos x="19" y="3"/>
                  </a:cxn>
                  <a:cxn ang="0">
                    <a:pos x="17" y="0"/>
                  </a:cxn>
                  <a:cxn ang="0">
                    <a:pos x="12" y="0"/>
                  </a:cxn>
                  <a:cxn ang="0">
                    <a:pos x="10" y="0"/>
                  </a:cxn>
                  <a:cxn ang="0">
                    <a:pos x="7" y="3"/>
                  </a:cxn>
                  <a:cxn ang="0">
                    <a:pos x="2" y="5"/>
                  </a:cxn>
                  <a:cxn ang="0">
                    <a:pos x="2" y="7"/>
                  </a:cxn>
                  <a:cxn ang="0">
                    <a:pos x="0" y="10"/>
                  </a:cxn>
                  <a:cxn ang="0">
                    <a:pos x="0" y="14"/>
                  </a:cxn>
                  <a:cxn ang="0">
                    <a:pos x="0" y="17"/>
                  </a:cxn>
                  <a:cxn ang="0">
                    <a:pos x="2" y="22"/>
                  </a:cxn>
                  <a:cxn ang="0">
                    <a:pos x="2" y="24"/>
                  </a:cxn>
                  <a:cxn ang="0">
                    <a:pos x="7" y="26"/>
                  </a:cxn>
                  <a:cxn ang="0">
                    <a:pos x="10" y="26"/>
                  </a:cxn>
                  <a:cxn ang="0">
                    <a:pos x="12" y="26"/>
                  </a:cxn>
                  <a:cxn ang="0">
                    <a:pos x="17" y="26"/>
                  </a:cxn>
                  <a:cxn ang="0">
                    <a:pos x="19" y="26"/>
                  </a:cxn>
                  <a:cxn ang="0">
                    <a:pos x="21" y="24"/>
                  </a:cxn>
                  <a:cxn ang="0">
                    <a:pos x="24" y="22"/>
                  </a:cxn>
                  <a:cxn ang="0">
                    <a:pos x="26" y="17"/>
                  </a:cxn>
                  <a:cxn ang="0">
                    <a:pos x="26" y="14"/>
                  </a:cxn>
                </a:cxnLst>
                <a:rect l="0" t="0" r="r" b="b"/>
                <a:pathLst>
                  <a:path w="26" h="26">
                    <a:moveTo>
                      <a:pt x="26" y="14"/>
                    </a:moveTo>
                    <a:lnTo>
                      <a:pt x="26" y="10"/>
                    </a:lnTo>
                    <a:lnTo>
                      <a:pt x="24" y="7"/>
                    </a:lnTo>
                    <a:lnTo>
                      <a:pt x="21" y="5"/>
                    </a:lnTo>
                    <a:lnTo>
                      <a:pt x="19" y="3"/>
                    </a:lnTo>
                    <a:lnTo>
                      <a:pt x="17" y="0"/>
                    </a:lnTo>
                    <a:lnTo>
                      <a:pt x="12" y="0"/>
                    </a:lnTo>
                    <a:lnTo>
                      <a:pt x="10" y="0"/>
                    </a:lnTo>
                    <a:lnTo>
                      <a:pt x="7" y="3"/>
                    </a:lnTo>
                    <a:lnTo>
                      <a:pt x="2" y="5"/>
                    </a:lnTo>
                    <a:lnTo>
                      <a:pt x="2" y="7"/>
                    </a:lnTo>
                    <a:lnTo>
                      <a:pt x="0" y="10"/>
                    </a:lnTo>
                    <a:lnTo>
                      <a:pt x="0" y="14"/>
                    </a:lnTo>
                    <a:lnTo>
                      <a:pt x="0" y="17"/>
                    </a:lnTo>
                    <a:lnTo>
                      <a:pt x="2" y="22"/>
                    </a:lnTo>
                    <a:lnTo>
                      <a:pt x="2" y="24"/>
                    </a:lnTo>
                    <a:lnTo>
                      <a:pt x="7" y="26"/>
                    </a:lnTo>
                    <a:lnTo>
                      <a:pt x="10" y="26"/>
                    </a:lnTo>
                    <a:lnTo>
                      <a:pt x="12" y="26"/>
                    </a:lnTo>
                    <a:lnTo>
                      <a:pt x="17" y="26"/>
                    </a:lnTo>
                    <a:lnTo>
                      <a:pt x="19" y="26"/>
                    </a:lnTo>
                    <a:lnTo>
                      <a:pt x="21" y="24"/>
                    </a:lnTo>
                    <a:lnTo>
                      <a:pt x="24" y="22"/>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37" name="Freeform 17"/>
              <p:cNvSpPr>
                <a:spLocks/>
              </p:cNvSpPr>
              <p:nvPr/>
            </p:nvSpPr>
            <p:spPr bwMode="auto">
              <a:xfrm>
                <a:off x="2055" y="3209"/>
                <a:ext cx="57" cy="59"/>
              </a:xfrm>
              <a:custGeom>
                <a:avLst/>
                <a:gdLst/>
                <a:ahLst/>
                <a:cxnLst>
                  <a:cxn ang="0">
                    <a:pos x="26" y="14"/>
                  </a:cxn>
                  <a:cxn ang="0">
                    <a:pos x="26" y="9"/>
                  </a:cxn>
                  <a:cxn ang="0">
                    <a:pos x="23" y="7"/>
                  </a:cxn>
                  <a:cxn ang="0">
                    <a:pos x="21" y="4"/>
                  </a:cxn>
                  <a:cxn ang="0">
                    <a:pos x="19" y="2"/>
                  </a:cxn>
                  <a:cxn ang="0">
                    <a:pos x="16" y="0"/>
                  </a:cxn>
                  <a:cxn ang="0">
                    <a:pos x="12" y="0"/>
                  </a:cxn>
                  <a:cxn ang="0">
                    <a:pos x="9" y="0"/>
                  </a:cxn>
                  <a:cxn ang="0">
                    <a:pos x="7" y="2"/>
                  </a:cxn>
                  <a:cxn ang="0">
                    <a:pos x="2" y="4"/>
                  </a:cxn>
                  <a:cxn ang="0">
                    <a:pos x="2" y="7"/>
                  </a:cxn>
                  <a:cxn ang="0">
                    <a:pos x="0" y="9"/>
                  </a:cxn>
                  <a:cxn ang="0">
                    <a:pos x="0" y="14"/>
                  </a:cxn>
                  <a:cxn ang="0">
                    <a:pos x="0" y="16"/>
                  </a:cxn>
                  <a:cxn ang="0">
                    <a:pos x="2" y="21"/>
                  </a:cxn>
                  <a:cxn ang="0">
                    <a:pos x="2" y="23"/>
                  </a:cxn>
                  <a:cxn ang="0">
                    <a:pos x="7" y="26"/>
                  </a:cxn>
                  <a:cxn ang="0">
                    <a:pos x="9" y="26"/>
                  </a:cxn>
                  <a:cxn ang="0">
                    <a:pos x="12" y="26"/>
                  </a:cxn>
                  <a:cxn ang="0">
                    <a:pos x="16" y="26"/>
                  </a:cxn>
                  <a:cxn ang="0">
                    <a:pos x="19" y="26"/>
                  </a:cxn>
                  <a:cxn ang="0">
                    <a:pos x="21" y="23"/>
                  </a:cxn>
                  <a:cxn ang="0">
                    <a:pos x="23" y="21"/>
                  </a:cxn>
                  <a:cxn ang="0">
                    <a:pos x="26" y="16"/>
                  </a:cxn>
                  <a:cxn ang="0">
                    <a:pos x="26" y="14"/>
                  </a:cxn>
                </a:cxnLst>
                <a:rect l="0" t="0" r="r" b="b"/>
                <a:pathLst>
                  <a:path w="26" h="26">
                    <a:moveTo>
                      <a:pt x="26" y="14"/>
                    </a:moveTo>
                    <a:lnTo>
                      <a:pt x="26" y="9"/>
                    </a:lnTo>
                    <a:lnTo>
                      <a:pt x="23" y="7"/>
                    </a:lnTo>
                    <a:lnTo>
                      <a:pt x="21" y="4"/>
                    </a:lnTo>
                    <a:lnTo>
                      <a:pt x="19" y="2"/>
                    </a:lnTo>
                    <a:lnTo>
                      <a:pt x="16" y="0"/>
                    </a:lnTo>
                    <a:lnTo>
                      <a:pt x="12" y="0"/>
                    </a:lnTo>
                    <a:lnTo>
                      <a:pt x="9" y="0"/>
                    </a:lnTo>
                    <a:lnTo>
                      <a:pt x="7" y="2"/>
                    </a:lnTo>
                    <a:lnTo>
                      <a:pt x="2" y="4"/>
                    </a:lnTo>
                    <a:lnTo>
                      <a:pt x="2" y="7"/>
                    </a:lnTo>
                    <a:lnTo>
                      <a:pt x="0" y="9"/>
                    </a:lnTo>
                    <a:lnTo>
                      <a:pt x="0" y="14"/>
                    </a:lnTo>
                    <a:lnTo>
                      <a:pt x="0" y="16"/>
                    </a:lnTo>
                    <a:lnTo>
                      <a:pt x="2" y="21"/>
                    </a:lnTo>
                    <a:lnTo>
                      <a:pt x="2" y="23"/>
                    </a:lnTo>
                    <a:lnTo>
                      <a:pt x="7" y="26"/>
                    </a:lnTo>
                    <a:lnTo>
                      <a:pt x="9" y="26"/>
                    </a:lnTo>
                    <a:lnTo>
                      <a:pt x="12" y="26"/>
                    </a:lnTo>
                    <a:lnTo>
                      <a:pt x="16" y="26"/>
                    </a:lnTo>
                    <a:lnTo>
                      <a:pt x="19" y="26"/>
                    </a:lnTo>
                    <a:lnTo>
                      <a:pt x="21" y="23"/>
                    </a:lnTo>
                    <a:lnTo>
                      <a:pt x="23"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38" name="Freeform 18"/>
              <p:cNvSpPr>
                <a:spLocks/>
              </p:cNvSpPr>
              <p:nvPr/>
            </p:nvSpPr>
            <p:spPr bwMode="auto">
              <a:xfrm>
                <a:off x="1912" y="3209"/>
                <a:ext cx="58" cy="59"/>
              </a:xfrm>
              <a:custGeom>
                <a:avLst/>
                <a:gdLst/>
                <a:ahLst/>
                <a:cxnLst>
                  <a:cxn ang="0">
                    <a:pos x="26" y="14"/>
                  </a:cxn>
                  <a:cxn ang="0">
                    <a:pos x="26" y="9"/>
                  </a:cxn>
                  <a:cxn ang="0">
                    <a:pos x="24" y="7"/>
                  </a:cxn>
                  <a:cxn ang="0">
                    <a:pos x="21" y="4"/>
                  </a:cxn>
                  <a:cxn ang="0">
                    <a:pos x="19" y="2"/>
                  </a:cxn>
                  <a:cxn ang="0">
                    <a:pos x="16" y="0"/>
                  </a:cxn>
                  <a:cxn ang="0">
                    <a:pos x="12" y="0"/>
                  </a:cxn>
                  <a:cxn ang="0">
                    <a:pos x="9" y="0"/>
                  </a:cxn>
                  <a:cxn ang="0">
                    <a:pos x="7" y="2"/>
                  </a:cxn>
                  <a:cxn ang="0">
                    <a:pos x="2" y="4"/>
                  </a:cxn>
                  <a:cxn ang="0">
                    <a:pos x="2" y="7"/>
                  </a:cxn>
                  <a:cxn ang="0">
                    <a:pos x="0" y="9"/>
                  </a:cxn>
                  <a:cxn ang="0">
                    <a:pos x="0" y="14"/>
                  </a:cxn>
                  <a:cxn ang="0">
                    <a:pos x="0" y="16"/>
                  </a:cxn>
                  <a:cxn ang="0">
                    <a:pos x="2" y="21"/>
                  </a:cxn>
                  <a:cxn ang="0">
                    <a:pos x="2" y="23"/>
                  </a:cxn>
                  <a:cxn ang="0">
                    <a:pos x="7" y="26"/>
                  </a:cxn>
                  <a:cxn ang="0">
                    <a:pos x="9" y="26"/>
                  </a:cxn>
                  <a:cxn ang="0">
                    <a:pos x="12" y="26"/>
                  </a:cxn>
                  <a:cxn ang="0">
                    <a:pos x="16"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4"/>
                    </a:lnTo>
                    <a:lnTo>
                      <a:pt x="19" y="2"/>
                    </a:lnTo>
                    <a:lnTo>
                      <a:pt x="16" y="0"/>
                    </a:lnTo>
                    <a:lnTo>
                      <a:pt x="12" y="0"/>
                    </a:lnTo>
                    <a:lnTo>
                      <a:pt x="9" y="0"/>
                    </a:lnTo>
                    <a:lnTo>
                      <a:pt x="7" y="2"/>
                    </a:lnTo>
                    <a:lnTo>
                      <a:pt x="2" y="4"/>
                    </a:lnTo>
                    <a:lnTo>
                      <a:pt x="2" y="7"/>
                    </a:lnTo>
                    <a:lnTo>
                      <a:pt x="0" y="9"/>
                    </a:lnTo>
                    <a:lnTo>
                      <a:pt x="0" y="14"/>
                    </a:lnTo>
                    <a:lnTo>
                      <a:pt x="0" y="16"/>
                    </a:lnTo>
                    <a:lnTo>
                      <a:pt x="2" y="21"/>
                    </a:lnTo>
                    <a:lnTo>
                      <a:pt x="2" y="23"/>
                    </a:lnTo>
                    <a:lnTo>
                      <a:pt x="7" y="26"/>
                    </a:lnTo>
                    <a:lnTo>
                      <a:pt x="9" y="26"/>
                    </a:lnTo>
                    <a:lnTo>
                      <a:pt x="12" y="26"/>
                    </a:lnTo>
                    <a:lnTo>
                      <a:pt x="16" y="26"/>
                    </a:lnTo>
                    <a:lnTo>
                      <a:pt x="19" y="26"/>
                    </a:lnTo>
                    <a:lnTo>
                      <a:pt x="21"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39" name="Freeform 19"/>
              <p:cNvSpPr>
                <a:spLocks/>
              </p:cNvSpPr>
              <p:nvPr/>
            </p:nvSpPr>
            <p:spPr bwMode="auto">
              <a:xfrm>
                <a:off x="2195" y="3138"/>
                <a:ext cx="57" cy="59"/>
              </a:xfrm>
              <a:custGeom>
                <a:avLst/>
                <a:gdLst/>
                <a:ahLst/>
                <a:cxnLst>
                  <a:cxn ang="0">
                    <a:pos x="26" y="14"/>
                  </a:cxn>
                  <a:cxn ang="0">
                    <a:pos x="26" y="9"/>
                  </a:cxn>
                  <a:cxn ang="0">
                    <a:pos x="24" y="7"/>
                  </a:cxn>
                  <a:cxn ang="0">
                    <a:pos x="22" y="5"/>
                  </a:cxn>
                  <a:cxn ang="0">
                    <a:pos x="19" y="2"/>
                  </a:cxn>
                  <a:cxn ang="0">
                    <a:pos x="17" y="0"/>
                  </a:cxn>
                  <a:cxn ang="0">
                    <a:pos x="12" y="0"/>
                  </a:cxn>
                  <a:cxn ang="0">
                    <a:pos x="10" y="0"/>
                  </a:cxn>
                  <a:cxn ang="0">
                    <a:pos x="8" y="2"/>
                  </a:cxn>
                  <a:cxn ang="0">
                    <a:pos x="3" y="5"/>
                  </a:cxn>
                  <a:cxn ang="0">
                    <a:pos x="0" y="7"/>
                  </a:cxn>
                  <a:cxn ang="0">
                    <a:pos x="0" y="9"/>
                  </a:cxn>
                  <a:cxn ang="0">
                    <a:pos x="0" y="14"/>
                  </a:cxn>
                  <a:cxn ang="0">
                    <a:pos x="0" y="16"/>
                  </a:cxn>
                  <a:cxn ang="0">
                    <a:pos x="0" y="21"/>
                  </a:cxn>
                  <a:cxn ang="0">
                    <a:pos x="3" y="23"/>
                  </a:cxn>
                  <a:cxn ang="0">
                    <a:pos x="8"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8" y="2"/>
                    </a:lnTo>
                    <a:lnTo>
                      <a:pt x="3" y="5"/>
                    </a:lnTo>
                    <a:lnTo>
                      <a:pt x="0" y="7"/>
                    </a:lnTo>
                    <a:lnTo>
                      <a:pt x="0" y="9"/>
                    </a:lnTo>
                    <a:lnTo>
                      <a:pt x="0" y="14"/>
                    </a:lnTo>
                    <a:lnTo>
                      <a:pt x="0" y="16"/>
                    </a:lnTo>
                    <a:lnTo>
                      <a:pt x="0" y="21"/>
                    </a:lnTo>
                    <a:lnTo>
                      <a:pt x="3" y="23"/>
                    </a:lnTo>
                    <a:lnTo>
                      <a:pt x="8" y="26"/>
                    </a:lnTo>
                    <a:lnTo>
                      <a:pt x="10" y="26"/>
                    </a:lnTo>
                    <a:lnTo>
                      <a:pt x="12" y="26"/>
                    </a:lnTo>
                    <a:lnTo>
                      <a:pt x="17" y="26"/>
                    </a:lnTo>
                    <a:lnTo>
                      <a:pt x="19" y="26"/>
                    </a:lnTo>
                    <a:lnTo>
                      <a:pt x="22" y="23"/>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40" name="Freeform 20"/>
              <p:cNvSpPr>
                <a:spLocks/>
              </p:cNvSpPr>
              <p:nvPr/>
            </p:nvSpPr>
            <p:spPr bwMode="auto">
              <a:xfrm>
                <a:off x="2055" y="3209"/>
                <a:ext cx="57" cy="59"/>
              </a:xfrm>
              <a:custGeom>
                <a:avLst/>
                <a:gdLst/>
                <a:ahLst/>
                <a:cxnLst>
                  <a:cxn ang="0">
                    <a:pos x="26" y="14"/>
                  </a:cxn>
                  <a:cxn ang="0">
                    <a:pos x="26" y="9"/>
                  </a:cxn>
                  <a:cxn ang="0">
                    <a:pos x="23" y="7"/>
                  </a:cxn>
                  <a:cxn ang="0">
                    <a:pos x="21" y="4"/>
                  </a:cxn>
                  <a:cxn ang="0">
                    <a:pos x="19" y="2"/>
                  </a:cxn>
                  <a:cxn ang="0">
                    <a:pos x="16" y="0"/>
                  </a:cxn>
                  <a:cxn ang="0">
                    <a:pos x="12" y="0"/>
                  </a:cxn>
                  <a:cxn ang="0">
                    <a:pos x="9" y="0"/>
                  </a:cxn>
                  <a:cxn ang="0">
                    <a:pos x="7" y="2"/>
                  </a:cxn>
                  <a:cxn ang="0">
                    <a:pos x="2" y="4"/>
                  </a:cxn>
                  <a:cxn ang="0">
                    <a:pos x="2" y="7"/>
                  </a:cxn>
                  <a:cxn ang="0">
                    <a:pos x="0" y="9"/>
                  </a:cxn>
                  <a:cxn ang="0">
                    <a:pos x="0" y="14"/>
                  </a:cxn>
                  <a:cxn ang="0">
                    <a:pos x="0" y="16"/>
                  </a:cxn>
                  <a:cxn ang="0">
                    <a:pos x="2" y="21"/>
                  </a:cxn>
                  <a:cxn ang="0">
                    <a:pos x="2" y="23"/>
                  </a:cxn>
                  <a:cxn ang="0">
                    <a:pos x="7" y="26"/>
                  </a:cxn>
                  <a:cxn ang="0">
                    <a:pos x="9" y="26"/>
                  </a:cxn>
                  <a:cxn ang="0">
                    <a:pos x="12" y="26"/>
                  </a:cxn>
                  <a:cxn ang="0">
                    <a:pos x="16" y="26"/>
                  </a:cxn>
                  <a:cxn ang="0">
                    <a:pos x="19" y="26"/>
                  </a:cxn>
                  <a:cxn ang="0">
                    <a:pos x="21" y="23"/>
                  </a:cxn>
                  <a:cxn ang="0">
                    <a:pos x="23" y="21"/>
                  </a:cxn>
                  <a:cxn ang="0">
                    <a:pos x="26" y="16"/>
                  </a:cxn>
                  <a:cxn ang="0">
                    <a:pos x="26" y="14"/>
                  </a:cxn>
                </a:cxnLst>
                <a:rect l="0" t="0" r="r" b="b"/>
                <a:pathLst>
                  <a:path w="26" h="26">
                    <a:moveTo>
                      <a:pt x="26" y="14"/>
                    </a:moveTo>
                    <a:lnTo>
                      <a:pt x="26" y="9"/>
                    </a:lnTo>
                    <a:lnTo>
                      <a:pt x="23" y="7"/>
                    </a:lnTo>
                    <a:lnTo>
                      <a:pt x="21" y="4"/>
                    </a:lnTo>
                    <a:lnTo>
                      <a:pt x="19" y="2"/>
                    </a:lnTo>
                    <a:lnTo>
                      <a:pt x="16" y="0"/>
                    </a:lnTo>
                    <a:lnTo>
                      <a:pt x="12" y="0"/>
                    </a:lnTo>
                    <a:lnTo>
                      <a:pt x="9" y="0"/>
                    </a:lnTo>
                    <a:lnTo>
                      <a:pt x="7" y="2"/>
                    </a:lnTo>
                    <a:lnTo>
                      <a:pt x="2" y="4"/>
                    </a:lnTo>
                    <a:lnTo>
                      <a:pt x="2" y="7"/>
                    </a:lnTo>
                    <a:lnTo>
                      <a:pt x="0" y="9"/>
                    </a:lnTo>
                    <a:lnTo>
                      <a:pt x="0" y="14"/>
                    </a:lnTo>
                    <a:lnTo>
                      <a:pt x="0" y="16"/>
                    </a:lnTo>
                    <a:lnTo>
                      <a:pt x="2" y="21"/>
                    </a:lnTo>
                    <a:lnTo>
                      <a:pt x="2" y="23"/>
                    </a:lnTo>
                    <a:lnTo>
                      <a:pt x="7" y="26"/>
                    </a:lnTo>
                    <a:lnTo>
                      <a:pt x="9" y="26"/>
                    </a:lnTo>
                    <a:lnTo>
                      <a:pt x="12" y="26"/>
                    </a:lnTo>
                    <a:lnTo>
                      <a:pt x="16" y="26"/>
                    </a:lnTo>
                    <a:lnTo>
                      <a:pt x="19" y="26"/>
                    </a:lnTo>
                    <a:lnTo>
                      <a:pt x="21" y="23"/>
                    </a:lnTo>
                    <a:lnTo>
                      <a:pt x="23"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41" name="Freeform 21"/>
              <p:cNvSpPr>
                <a:spLocks/>
              </p:cNvSpPr>
              <p:nvPr/>
            </p:nvSpPr>
            <p:spPr bwMode="auto">
              <a:xfrm>
                <a:off x="2337" y="3138"/>
                <a:ext cx="57" cy="59"/>
              </a:xfrm>
              <a:custGeom>
                <a:avLst/>
                <a:gdLst/>
                <a:ahLst/>
                <a:cxnLst>
                  <a:cxn ang="0">
                    <a:pos x="26" y="14"/>
                  </a:cxn>
                  <a:cxn ang="0">
                    <a:pos x="26" y="9"/>
                  </a:cxn>
                  <a:cxn ang="0">
                    <a:pos x="24" y="7"/>
                  </a:cxn>
                  <a:cxn ang="0">
                    <a:pos x="22" y="5"/>
                  </a:cxn>
                  <a:cxn ang="0">
                    <a:pos x="19" y="2"/>
                  </a:cxn>
                  <a:cxn ang="0">
                    <a:pos x="17" y="0"/>
                  </a:cxn>
                  <a:cxn ang="0">
                    <a:pos x="12" y="0"/>
                  </a:cxn>
                  <a:cxn ang="0">
                    <a:pos x="10" y="0"/>
                  </a:cxn>
                  <a:cxn ang="0">
                    <a:pos x="7" y="2"/>
                  </a:cxn>
                  <a:cxn ang="0">
                    <a:pos x="3" y="5"/>
                  </a:cxn>
                  <a:cxn ang="0">
                    <a:pos x="0" y="7"/>
                  </a:cxn>
                  <a:cxn ang="0">
                    <a:pos x="0" y="9"/>
                  </a:cxn>
                  <a:cxn ang="0">
                    <a:pos x="0" y="14"/>
                  </a:cxn>
                  <a:cxn ang="0">
                    <a:pos x="0" y="16"/>
                  </a:cxn>
                  <a:cxn ang="0">
                    <a:pos x="0" y="21"/>
                  </a:cxn>
                  <a:cxn ang="0">
                    <a:pos x="3" y="23"/>
                  </a:cxn>
                  <a:cxn ang="0">
                    <a:pos x="7"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7" y="2"/>
                    </a:lnTo>
                    <a:lnTo>
                      <a:pt x="3" y="5"/>
                    </a:lnTo>
                    <a:lnTo>
                      <a:pt x="0" y="7"/>
                    </a:lnTo>
                    <a:lnTo>
                      <a:pt x="0" y="9"/>
                    </a:lnTo>
                    <a:lnTo>
                      <a:pt x="0" y="14"/>
                    </a:lnTo>
                    <a:lnTo>
                      <a:pt x="0" y="16"/>
                    </a:lnTo>
                    <a:lnTo>
                      <a:pt x="0" y="21"/>
                    </a:lnTo>
                    <a:lnTo>
                      <a:pt x="3" y="23"/>
                    </a:lnTo>
                    <a:lnTo>
                      <a:pt x="7" y="26"/>
                    </a:lnTo>
                    <a:lnTo>
                      <a:pt x="10" y="26"/>
                    </a:lnTo>
                    <a:lnTo>
                      <a:pt x="12" y="26"/>
                    </a:lnTo>
                    <a:lnTo>
                      <a:pt x="17" y="26"/>
                    </a:lnTo>
                    <a:lnTo>
                      <a:pt x="19" y="26"/>
                    </a:lnTo>
                    <a:lnTo>
                      <a:pt x="22" y="23"/>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42" name="Freeform 22"/>
              <p:cNvSpPr>
                <a:spLocks/>
              </p:cNvSpPr>
              <p:nvPr/>
            </p:nvSpPr>
            <p:spPr bwMode="auto">
              <a:xfrm>
                <a:off x="2195" y="3138"/>
                <a:ext cx="57" cy="59"/>
              </a:xfrm>
              <a:custGeom>
                <a:avLst/>
                <a:gdLst/>
                <a:ahLst/>
                <a:cxnLst>
                  <a:cxn ang="0">
                    <a:pos x="26" y="14"/>
                  </a:cxn>
                  <a:cxn ang="0">
                    <a:pos x="26" y="9"/>
                  </a:cxn>
                  <a:cxn ang="0">
                    <a:pos x="24" y="7"/>
                  </a:cxn>
                  <a:cxn ang="0">
                    <a:pos x="22" y="5"/>
                  </a:cxn>
                  <a:cxn ang="0">
                    <a:pos x="19" y="2"/>
                  </a:cxn>
                  <a:cxn ang="0">
                    <a:pos x="17" y="0"/>
                  </a:cxn>
                  <a:cxn ang="0">
                    <a:pos x="12" y="0"/>
                  </a:cxn>
                  <a:cxn ang="0">
                    <a:pos x="10" y="0"/>
                  </a:cxn>
                  <a:cxn ang="0">
                    <a:pos x="8" y="2"/>
                  </a:cxn>
                  <a:cxn ang="0">
                    <a:pos x="3" y="5"/>
                  </a:cxn>
                  <a:cxn ang="0">
                    <a:pos x="0" y="7"/>
                  </a:cxn>
                  <a:cxn ang="0">
                    <a:pos x="0" y="9"/>
                  </a:cxn>
                  <a:cxn ang="0">
                    <a:pos x="0" y="14"/>
                  </a:cxn>
                  <a:cxn ang="0">
                    <a:pos x="0" y="16"/>
                  </a:cxn>
                  <a:cxn ang="0">
                    <a:pos x="0" y="21"/>
                  </a:cxn>
                  <a:cxn ang="0">
                    <a:pos x="3" y="23"/>
                  </a:cxn>
                  <a:cxn ang="0">
                    <a:pos x="8"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8" y="2"/>
                    </a:lnTo>
                    <a:lnTo>
                      <a:pt x="3" y="5"/>
                    </a:lnTo>
                    <a:lnTo>
                      <a:pt x="0" y="7"/>
                    </a:lnTo>
                    <a:lnTo>
                      <a:pt x="0" y="9"/>
                    </a:lnTo>
                    <a:lnTo>
                      <a:pt x="0" y="14"/>
                    </a:lnTo>
                    <a:lnTo>
                      <a:pt x="0" y="16"/>
                    </a:lnTo>
                    <a:lnTo>
                      <a:pt x="0" y="21"/>
                    </a:lnTo>
                    <a:lnTo>
                      <a:pt x="3" y="23"/>
                    </a:lnTo>
                    <a:lnTo>
                      <a:pt x="8" y="26"/>
                    </a:lnTo>
                    <a:lnTo>
                      <a:pt x="10" y="26"/>
                    </a:lnTo>
                    <a:lnTo>
                      <a:pt x="12" y="26"/>
                    </a:lnTo>
                    <a:lnTo>
                      <a:pt x="17" y="26"/>
                    </a:lnTo>
                    <a:lnTo>
                      <a:pt x="19" y="26"/>
                    </a:lnTo>
                    <a:lnTo>
                      <a:pt x="22"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43" name="Freeform 23"/>
              <p:cNvSpPr>
                <a:spLocks/>
              </p:cNvSpPr>
              <p:nvPr/>
            </p:nvSpPr>
            <p:spPr bwMode="auto">
              <a:xfrm>
                <a:off x="2479" y="3277"/>
                <a:ext cx="58" cy="60"/>
              </a:xfrm>
              <a:custGeom>
                <a:avLst/>
                <a:gdLst/>
                <a:ahLst/>
                <a:cxnLst>
                  <a:cxn ang="0">
                    <a:pos x="26" y="14"/>
                  </a:cxn>
                  <a:cxn ang="0">
                    <a:pos x="26" y="10"/>
                  </a:cxn>
                  <a:cxn ang="0">
                    <a:pos x="24" y="7"/>
                  </a:cxn>
                  <a:cxn ang="0">
                    <a:pos x="21" y="5"/>
                  </a:cxn>
                  <a:cxn ang="0">
                    <a:pos x="19" y="3"/>
                  </a:cxn>
                  <a:cxn ang="0">
                    <a:pos x="17" y="0"/>
                  </a:cxn>
                  <a:cxn ang="0">
                    <a:pos x="12" y="0"/>
                  </a:cxn>
                  <a:cxn ang="0">
                    <a:pos x="10" y="0"/>
                  </a:cxn>
                  <a:cxn ang="0">
                    <a:pos x="7" y="3"/>
                  </a:cxn>
                  <a:cxn ang="0">
                    <a:pos x="2" y="5"/>
                  </a:cxn>
                  <a:cxn ang="0">
                    <a:pos x="0" y="7"/>
                  </a:cxn>
                  <a:cxn ang="0">
                    <a:pos x="0" y="10"/>
                  </a:cxn>
                  <a:cxn ang="0">
                    <a:pos x="0" y="14"/>
                  </a:cxn>
                  <a:cxn ang="0">
                    <a:pos x="0" y="17"/>
                  </a:cxn>
                  <a:cxn ang="0">
                    <a:pos x="0" y="22"/>
                  </a:cxn>
                  <a:cxn ang="0">
                    <a:pos x="2" y="24"/>
                  </a:cxn>
                  <a:cxn ang="0">
                    <a:pos x="7" y="26"/>
                  </a:cxn>
                  <a:cxn ang="0">
                    <a:pos x="10" y="26"/>
                  </a:cxn>
                  <a:cxn ang="0">
                    <a:pos x="12" y="26"/>
                  </a:cxn>
                  <a:cxn ang="0">
                    <a:pos x="17" y="26"/>
                  </a:cxn>
                  <a:cxn ang="0">
                    <a:pos x="19" y="26"/>
                  </a:cxn>
                  <a:cxn ang="0">
                    <a:pos x="21" y="24"/>
                  </a:cxn>
                  <a:cxn ang="0">
                    <a:pos x="24" y="22"/>
                  </a:cxn>
                  <a:cxn ang="0">
                    <a:pos x="26" y="17"/>
                  </a:cxn>
                  <a:cxn ang="0">
                    <a:pos x="26" y="14"/>
                  </a:cxn>
                </a:cxnLst>
                <a:rect l="0" t="0" r="r" b="b"/>
                <a:pathLst>
                  <a:path w="26" h="26">
                    <a:moveTo>
                      <a:pt x="26" y="14"/>
                    </a:moveTo>
                    <a:lnTo>
                      <a:pt x="26" y="10"/>
                    </a:lnTo>
                    <a:lnTo>
                      <a:pt x="24" y="7"/>
                    </a:lnTo>
                    <a:lnTo>
                      <a:pt x="21" y="5"/>
                    </a:lnTo>
                    <a:lnTo>
                      <a:pt x="19" y="3"/>
                    </a:lnTo>
                    <a:lnTo>
                      <a:pt x="17" y="0"/>
                    </a:lnTo>
                    <a:lnTo>
                      <a:pt x="12" y="0"/>
                    </a:lnTo>
                    <a:lnTo>
                      <a:pt x="10" y="0"/>
                    </a:lnTo>
                    <a:lnTo>
                      <a:pt x="7" y="3"/>
                    </a:lnTo>
                    <a:lnTo>
                      <a:pt x="2" y="5"/>
                    </a:lnTo>
                    <a:lnTo>
                      <a:pt x="0" y="7"/>
                    </a:lnTo>
                    <a:lnTo>
                      <a:pt x="0" y="10"/>
                    </a:lnTo>
                    <a:lnTo>
                      <a:pt x="0" y="14"/>
                    </a:lnTo>
                    <a:lnTo>
                      <a:pt x="0" y="17"/>
                    </a:lnTo>
                    <a:lnTo>
                      <a:pt x="0" y="22"/>
                    </a:lnTo>
                    <a:lnTo>
                      <a:pt x="2" y="24"/>
                    </a:lnTo>
                    <a:lnTo>
                      <a:pt x="7" y="26"/>
                    </a:lnTo>
                    <a:lnTo>
                      <a:pt x="10" y="26"/>
                    </a:lnTo>
                    <a:lnTo>
                      <a:pt x="12" y="26"/>
                    </a:lnTo>
                    <a:lnTo>
                      <a:pt x="17" y="26"/>
                    </a:lnTo>
                    <a:lnTo>
                      <a:pt x="19" y="26"/>
                    </a:lnTo>
                    <a:lnTo>
                      <a:pt x="21" y="24"/>
                    </a:lnTo>
                    <a:lnTo>
                      <a:pt x="24" y="22"/>
                    </a:lnTo>
                    <a:lnTo>
                      <a:pt x="26" y="17"/>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44" name="Freeform 24"/>
              <p:cNvSpPr>
                <a:spLocks/>
              </p:cNvSpPr>
              <p:nvPr/>
            </p:nvSpPr>
            <p:spPr bwMode="auto">
              <a:xfrm>
                <a:off x="2337" y="3138"/>
                <a:ext cx="57" cy="59"/>
              </a:xfrm>
              <a:custGeom>
                <a:avLst/>
                <a:gdLst/>
                <a:ahLst/>
                <a:cxnLst>
                  <a:cxn ang="0">
                    <a:pos x="26" y="14"/>
                  </a:cxn>
                  <a:cxn ang="0">
                    <a:pos x="26" y="9"/>
                  </a:cxn>
                  <a:cxn ang="0">
                    <a:pos x="24" y="7"/>
                  </a:cxn>
                  <a:cxn ang="0">
                    <a:pos x="22" y="5"/>
                  </a:cxn>
                  <a:cxn ang="0">
                    <a:pos x="19" y="2"/>
                  </a:cxn>
                  <a:cxn ang="0">
                    <a:pos x="17" y="0"/>
                  </a:cxn>
                  <a:cxn ang="0">
                    <a:pos x="12" y="0"/>
                  </a:cxn>
                  <a:cxn ang="0">
                    <a:pos x="10" y="0"/>
                  </a:cxn>
                  <a:cxn ang="0">
                    <a:pos x="7" y="2"/>
                  </a:cxn>
                  <a:cxn ang="0">
                    <a:pos x="3" y="5"/>
                  </a:cxn>
                  <a:cxn ang="0">
                    <a:pos x="0" y="7"/>
                  </a:cxn>
                  <a:cxn ang="0">
                    <a:pos x="0" y="9"/>
                  </a:cxn>
                  <a:cxn ang="0">
                    <a:pos x="0" y="14"/>
                  </a:cxn>
                  <a:cxn ang="0">
                    <a:pos x="0" y="16"/>
                  </a:cxn>
                  <a:cxn ang="0">
                    <a:pos x="0" y="21"/>
                  </a:cxn>
                  <a:cxn ang="0">
                    <a:pos x="3" y="23"/>
                  </a:cxn>
                  <a:cxn ang="0">
                    <a:pos x="7"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7" y="2"/>
                    </a:lnTo>
                    <a:lnTo>
                      <a:pt x="3" y="5"/>
                    </a:lnTo>
                    <a:lnTo>
                      <a:pt x="0" y="7"/>
                    </a:lnTo>
                    <a:lnTo>
                      <a:pt x="0" y="9"/>
                    </a:lnTo>
                    <a:lnTo>
                      <a:pt x="0" y="14"/>
                    </a:lnTo>
                    <a:lnTo>
                      <a:pt x="0" y="16"/>
                    </a:lnTo>
                    <a:lnTo>
                      <a:pt x="0" y="21"/>
                    </a:lnTo>
                    <a:lnTo>
                      <a:pt x="3" y="23"/>
                    </a:lnTo>
                    <a:lnTo>
                      <a:pt x="7" y="26"/>
                    </a:lnTo>
                    <a:lnTo>
                      <a:pt x="10" y="26"/>
                    </a:lnTo>
                    <a:lnTo>
                      <a:pt x="12" y="26"/>
                    </a:lnTo>
                    <a:lnTo>
                      <a:pt x="17" y="26"/>
                    </a:lnTo>
                    <a:lnTo>
                      <a:pt x="19" y="26"/>
                    </a:lnTo>
                    <a:lnTo>
                      <a:pt x="22"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45" name="Freeform 25"/>
              <p:cNvSpPr>
                <a:spLocks/>
              </p:cNvSpPr>
              <p:nvPr/>
            </p:nvSpPr>
            <p:spPr bwMode="auto">
              <a:xfrm>
                <a:off x="2621" y="3348"/>
                <a:ext cx="58" cy="59"/>
              </a:xfrm>
              <a:custGeom>
                <a:avLst/>
                <a:gdLst/>
                <a:ahLst/>
                <a:cxnLst>
                  <a:cxn ang="0">
                    <a:pos x="26" y="14"/>
                  </a:cxn>
                  <a:cxn ang="0">
                    <a:pos x="26" y="9"/>
                  </a:cxn>
                  <a:cxn ang="0">
                    <a:pos x="23" y="7"/>
                  </a:cxn>
                  <a:cxn ang="0">
                    <a:pos x="21" y="5"/>
                  </a:cxn>
                  <a:cxn ang="0">
                    <a:pos x="19" y="2"/>
                  </a:cxn>
                  <a:cxn ang="0">
                    <a:pos x="16" y="0"/>
                  </a:cxn>
                  <a:cxn ang="0">
                    <a:pos x="12" y="0"/>
                  </a:cxn>
                  <a:cxn ang="0">
                    <a:pos x="9" y="0"/>
                  </a:cxn>
                  <a:cxn ang="0">
                    <a:pos x="5" y="2"/>
                  </a:cxn>
                  <a:cxn ang="0">
                    <a:pos x="2" y="5"/>
                  </a:cxn>
                  <a:cxn ang="0">
                    <a:pos x="0" y="7"/>
                  </a:cxn>
                  <a:cxn ang="0">
                    <a:pos x="0" y="9"/>
                  </a:cxn>
                  <a:cxn ang="0">
                    <a:pos x="0" y="14"/>
                  </a:cxn>
                  <a:cxn ang="0">
                    <a:pos x="0" y="17"/>
                  </a:cxn>
                  <a:cxn ang="0">
                    <a:pos x="0" y="19"/>
                  </a:cxn>
                  <a:cxn ang="0">
                    <a:pos x="2" y="24"/>
                  </a:cxn>
                  <a:cxn ang="0">
                    <a:pos x="5" y="26"/>
                  </a:cxn>
                  <a:cxn ang="0">
                    <a:pos x="9" y="26"/>
                  </a:cxn>
                  <a:cxn ang="0">
                    <a:pos x="12" y="26"/>
                  </a:cxn>
                  <a:cxn ang="0">
                    <a:pos x="16" y="26"/>
                  </a:cxn>
                  <a:cxn ang="0">
                    <a:pos x="19" y="26"/>
                  </a:cxn>
                  <a:cxn ang="0">
                    <a:pos x="21" y="24"/>
                  </a:cxn>
                  <a:cxn ang="0">
                    <a:pos x="23" y="19"/>
                  </a:cxn>
                  <a:cxn ang="0">
                    <a:pos x="26" y="17"/>
                  </a:cxn>
                  <a:cxn ang="0">
                    <a:pos x="26" y="14"/>
                  </a:cxn>
                </a:cxnLst>
                <a:rect l="0" t="0" r="r" b="b"/>
                <a:pathLst>
                  <a:path w="26" h="26">
                    <a:moveTo>
                      <a:pt x="26" y="14"/>
                    </a:moveTo>
                    <a:lnTo>
                      <a:pt x="26" y="9"/>
                    </a:lnTo>
                    <a:lnTo>
                      <a:pt x="23" y="7"/>
                    </a:lnTo>
                    <a:lnTo>
                      <a:pt x="21" y="5"/>
                    </a:lnTo>
                    <a:lnTo>
                      <a:pt x="19" y="2"/>
                    </a:lnTo>
                    <a:lnTo>
                      <a:pt x="16" y="0"/>
                    </a:lnTo>
                    <a:lnTo>
                      <a:pt x="12" y="0"/>
                    </a:lnTo>
                    <a:lnTo>
                      <a:pt x="9" y="0"/>
                    </a:lnTo>
                    <a:lnTo>
                      <a:pt x="5" y="2"/>
                    </a:lnTo>
                    <a:lnTo>
                      <a:pt x="2" y="5"/>
                    </a:lnTo>
                    <a:lnTo>
                      <a:pt x="0" y="7"/>
                    </a:lnTo>
                    <a:lnTo>
                      <a:pt x="0" y="9"/>
                    </a:lnTo>
                    <a:lnTo>
                      <a:pt x="0" y="14"/>
                    </a:lnTo>
                    <a:lnTo>
                      <a:pt x="0" y="17"/>
                    </a:lnTo>
                    <a:lnTo>
                      <a:pt x="0" y="19"/>
                    </a:lnTo>
                    <a:lnTo>
                      <a:pt x="2" y="24"/>
                    </a:lnTo>
                    <a:lnTo>
                      <a:pt x="5" y="26"/>
                    </a:lnTo>
                    <a:lnTo>
                      <a:pt x="9" y="26"/>
                    </a:lnTo>
                    <a:lnTo>
                      <a:pt x="12" y="26"/>
                    </a:lnTo>
                    <a:lnTo>
                      <a:pt x="16" y="26"/>
                    </a:lnTo>
                    <a:lnTo>
                      <a:pt x="19" y="26"/>
                    </a:lnTo>
                    <a:lnTo>
                      <a:pt x="21" y="24"/>
                    </a:lnTo>
                    <a:lnTo>
                      <a:pt x="23" y="19"/>
                    </a:lnTo>
                    <a:lnTo>
                      <a:pt x="26" y="17"/>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46" name="Freeform 26"/>
              <p:cNvSpPr>
                <a:spLocks/>
              </p:cNvSpPr>
              <p:nvPr/>
            </p:nvSpPr>
            <p:spPr bwMode="auto">
              <a:xfrm>
                <a:off x="2479" y="3277"/>
                <a:ext cx="58" cy="60"/>
              </a:xfrm>
              <a:custGeom>
                <a:avLst/>
                <a:gdLst/>
                <a:ahLst/>
                <a:cxnLst>
                  <a:cxn ang="0">
                    <a:pos x="26" y="14"/>
                  </a:cxn>
                  <a:cxn ang="0">
                    <a:pos x="26" y="10"/>
                  </a:cxn>
                  <a:cxn ang="0">
                    <a:pos x="24" y="7"/>
                  </a:cxn>
                  <a:cxn ang="0">
                    <a:pos x="21" y="5"/>
                  </a:cxn>
                  <a:cxn ang="0">
                    <a:pos x="19" y="3"/>
                  </a:cxn>
                  <a:cxn ang="0">
                    <a:pos x="17" y="0"/>
                  </a:cxn>
                  <a:cxn ang="0">
                    <a:pos x="12" y="0"/>
                  </a:cxn>
                  <a:cxn ang="0">
                    <a:pos x="10" y="0"/>
                  </a:cxn>
                  <a:cxn ang="0">
                    <a:pos x="7" y="3"/>
                  </a:cxn>
                  <a:cxn ang="0">
                    <a:pos x="2" y="5"/>
                  </a:cxn>
                  <a:cxn ang="0">
                    <a:pos x="0" y="7"/>
                  </a:cxn>
                  <a:cxn ang="0">
                    <a:pos x="0" y="10"/>
                  </a:cxn>
                  <a:cxn ang="0">
                    <a:pos x="0" y="14"/>
                  </a:cxn>
                  <a:cxn ang="0">
                    <a:pos x="0" y="17"/>
                  </a:cxn>
                  <a:cxn ang="0">
                    <a:pos x="0" y="22"/>
                  </a:cxn>
                  <a:cxn ang="0">
                    <a:pos x="2" y="24"/>
                  </a:cxn>
                  <a:cxn ang="0">
                    <a:pos x="7" y="26"/>
                  </a:cxn>
                  <a:cxn ang="0">
                    <a:pos x="10" y="26"/>
                  </a:cxn>
                  <a:cxn ang="0">
                    <a:pos x="12" y="26"/>
                  </a:cxn>
                  <a:cxn ang="0">
                    <a:pos x="17" y="26"/>
                  </a:cxn>
                  <a:cxn ang="0">
                    <a:pos x="19" y="26"/>
                  </a:cxn>
                  <a:cxn ang="0">
                    <a:pos x="21" y="24"/>
                  </a:cxn>
                  <a:cxn ang="0">
                    <a:pos x="24" y="22"/>
                  </a:cxn>
                  <a:cxn ang="0">
                    <a:pos x="26" y="17"/>
                  </a:cxn>
                  <a:cxn ang="0">
                    <a:pos x="26" y="14"/>
                  </a:cxn>
                </a:cxnLst>
                <a:rect l="0" t="0" r="r" b="b"/>
                <a:pathLst>
                  <a:path w="26" h="26">
                    <a:moveTo>
                      <a:pt x="26" y="14"/>
                    </a:moveTo>
                    <a:lnTo>
                      <a:pt x="26" y="10"/>
                    </a:lnTo>
                    <a:lnTo>
                      <a:pt x="24" y="7"/>
                    </a:lnTo>
                    <a:lnTo>
                      <a:pt x="21" y="5"/>
                    </a:lnTo>
                    <a:lnTo>
                      <a:pt x="19" y="3"/>
                    </a:lnTo>
                    <a:lnTo>
                      <a:pt x="17" y="0"/>
                    </a:lnTo>
                    <a:lnTo>
                      <a:pt x="12" y="0"/>
                    </a:lnTo>
                    <a:lnTo>
                      <a:pt x="10" y="0"/>
                    </a:lnTo>
                    <a:lnTo>
                      <a:pt x="7" y="3"/>
                    </a:lnTo>
                    <a:lnTo>
                      <a:pt x="2" y="5"/>
                    </a:lnTo>
                    <a:lnTo>
                      <a:pt x="0" y="7"/>
                    </a:lnTo>
                    <a:lnTo>
                      <a:pt x="0" y="10"/>
                    </a:lnTo>
                    <a:lnTo>
                      <a:pt x="0" y="14"/>
                    </a:lnTo>
                    <a:lnTo>
                      <a:pt x="0" y="17"/>
                    </a:lnTo>
                    <a:lnTo>
                      <a:pt x="0" y="22"/>
                    </a:lnTo>
                    <a:lnTo>
                      <a:pt x="2" y="24"/>
                    </a:lnTo>
                    <a:lnTo>
                      <a:pt x="7" y="26"/>
                    </a:lnTo>
                    <a:lnTo>
                      <a:pt x="10" y="26"/>
                    </a:lnTo>
                    <a:lnTo>
                      <a:pt x="12" y="26"/>
                    </a:lnTo>
                    <a:lnTo>
                      <a:pt x="17" y="26"/>
                    </a:lnTo>
                    <a:lnTo>
                      <a:pt x="19" y="26"/>
                    </a:lnTo>
                    <a:lnTo>
                      <a:pt x="21" y="24"/>
                    </a:lnTo>
                    <a:lnTo>
                      <a:pt x="24" y="22"/>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47" name="Freeform 27"/>
              <p:cNvSpPr>
                <a:spLocks/>
              </p:cNvSpPr>
              <p:nvPr/>
            </p:nvSpPr>
            <p:spPr bwMode="auto">
              <a:xfrm>
                <a:off x="2763" y="3277"/>
                <a:ext cx="58" cy="60"/>
              </a:xfrm>
              <a:custGeom>
                <a:avLst/>
                <a:gdLst/>
                <a:ahLst/>
                <a:cxnLst>
                  <a:cxn ang="0">
                    <a:pos x="26" y="14"/>
                  </a:cxn>
                  <a:cxn ang="0">
                    <a:pos x="26" y="10"/>
                  </a:cxn>
                  <a:cxn ang="0">
                    <a:pos x="23" y="7"/>
                  </a:cxn>
                  <a:cxn ang="0">
                    <a:pos x="21" y="5"/>
                  </a:cxn>
                  <a:cxn ang="0">
                    <a:pos x="19" y="3"/>
                  </a:cxn>
                  <a:cxn ang="0">
                    <a:pos x="16" y="0"/>
                  </a:cxn>
                  <a:cxn ang="0">
                    <a:pos x="11" y="0"/>
                  </a:cxn>
                  <a:cxn ang="0">
                    <a:pos x="9" y="0"/>
                  </a:cxn>
                  <a:cxn ang="0">
                    <a:pos x="4" y="3"/>
                  </a:cxn>
                  <a:cxn ang="0">
                    <a:pos x="2" y="5"/>
                  </a:cxn>
                  <a:cxn ang="0">
                    <a:pos x="0" y="7"/>
                  </a:cxn>
                  <a:cxn ang="0">
                    <a:pos x="0" y="10"/>
                  </a:cxn>
                  <a:cxn ang="0">
                    <a:pos x="0" y="14"/>
                  </a:cxn>
                  <a:cxn ang="0">
                    <a:pos x="0" y="17"/>
                  </a:cxn>
                  <a:cxn ang="0">
                    <a:pos x="0" y="22"/>
                  </a:cxn>
                  <a:cxn ang="0">
                    <a:pos x="2" y="24"/>
                  </a:cxn>
                  <a:cxn ang="0">
                    <a:pos x="4" y="26"/>
                  </a:cxn>
                  <a:cxn ang="0">
                    <a:pos x="9" y="26"/>
                  </a:cxn>
                  <a:cxn ang="0">
                    <a:pos x="11" y="26"/>
                  </a:cxn>
                  <a:cxn ang="0">
                    <a:pos x="16" y="26"/>
                  </a:cxn>
                  <a:cxn ang="0">
                    <a:pos x="19" y="26"/>
                  </a:cxn>
                  <a:cxn ang="0">
                    <a:pos x="21" y="24"/>
                  </a:cxn>
                  <a:cxn ang="0">
                    <a:pos x="23" y="22"/>
                  </a:cxn>
                  <a:cxn ang="0">
                    <a:pos x="26" y="17"/>
                  </a:cxn>
                  <a:cxn ang="0">
                    <a:pos x="26" y="14"/>
                  </a:cxn>
                </a:cxnLst>
                <a:rect l="0" t="0" r="r" b="b"/>
                <a:pathLst>
                  <a:path w="26" h="26">
                    <a:moveTo>
                      <a:pt x="26" y="14"/>
                    </a:moveTo>
                    <a:lnTo>
                      <a:pt x="26" y="10"/>
                    </a:lnTo>
                    <a:lnTo>
                      <a:pt x="23" y="7"/>
                    </a:lnTo>
                    <a:lnTo>
                      <a:pt x="21" y="5"/>
                    </a:lnTo>
                    <a:lnTo>
                      <a:pt x="19" y="3"/>
                    </a:lnTo>
                    <a:lnTo>
                      <a:pt x="16" y="0"/>
                    </a:lnTo>
                    <a:lnTo>
                      <a:pt x="11" y="0"/>
                    </a:lnTo>
                    <a:lnTo>
                      <a:pt x="9" y="0"/>
                    </a:lnTo>
                    <a:lnTo>
                      <a:pt x="4" y="3"/>
                    </a:lnTo>
                    <a:lnTo>
                      <a:pt x="2" y="5"/>
                    </a:lnTo>
                    <a:lnTo>
                      <a:pt x="0" y="7"/>
                    </a:lnTo>
                    <a:lnTo>
                      <a:pt x="0" y="10"/>
                    </a:lnTo>
                    <a:lnTo>
                      <a:pt x="0" y="14"/>
                    </a:lnTo>
                    <a:lnTo>
                      <a:pt x="0" y="17"/>
                    </a:lnTo>
                    <a:lnTo>
                      <a:pt x="0" y="22"/>
                    </a:lnTo>
                    <a:lnTo>
                      <a:pt x="2" y="24"/>
                    </a:lnTo>
                    <a:lnTo>
                      <a:pt x="4" y="26"/>
                    </a:lnTo>
                    <a:lnTo>
                      <a:pt x="9" y="26"/>
                    </a:lnTo>
                    <a:lnTo>
                      <a:pt x="11" y="26"/>
                    </a:lnTo>
                    <a:lnTo>
                      <a:pt x="16" y="26"/>
                    </a:lnTo>
                    <a:lnTo>
                      <a:pt x="19" y="26"/>
                    </a:lnTo>
                    <a:lnTo>
                      <a:pt x="21" y="24"/>
                    </a:lnTo>
                    <a:lnTo>
                      <a:pt x="23" y="22"/>
                    </a:lnTo>
                    <a:lnTo>
                      <a:pt x="26" y="17"/>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48" name="Freeform 28"/>
              <p:cNvSpPr>
                <a:spLocks/>
              </p:cNvSpPr>
              <p:nvPr/>
            </p:nvSpPr>
            <p:spPr bwMode="auto">
              <a:xfrm>
                <a:off x="2621" y="3348"/>
                <a:ext cx="58" cy="59"/>
              </a:xfrm>
              <a:custGeom>
                <a:avLst/>
                <a:gdLst/>
                <a:ahLst/>
                <a:cxnLst>
                  <a:cxn ang="0">
                    <a:pos x="26" y="14"/>
                  </a:cxn>
                  <a:cxn ang="0">
                    <a:pos x="26" y="9"/>
                  </a:cxn>
                  <a:cxn ang="0">
                    <a:pos x="23" y="7"/>
                  </a:cxn>
                  <a:cxn ang="0">
                    <a:pos x="21" y="5"/>
                  </a:cxn>
                  <a:cxn ang="0">
                    <a:pos x="19" y="2"/>
                  </a:cxn>
                  <a:cxn ang="0">
                    <a:pos x="16" y="0"/>
                  </a:cxn>
                  <a:cxn ang="0">
                    <a:pos x="12" y="0"/>
                  </a:cxn>
                  <a:cxn ang="0">
                    <a:pos x="9" y="0"/>
                  </a:cxn>
                  <a:cxn ang="0">
                    <a:pos x="5" y="2"/>
                  </a:cxn>
                  <a:cxn ang="0">
                    <a:pos x="2" y="5"/>
                  </a:cxn>
                  <a:cxn ang="0">
                    <a:pos x="0" y="7"/>
                  </a:cxn>
                  <a:cxn ang="0">
                    <a:pos x="0" y="9"/>
                  </a:cxn>
                  <a:cxn ang="0">
                    <a:pos x="0" y="14"/>
                  </a:cxn>
                  <a:cxn ang="0">
                    <a:pos x="0" y="17"/>
                  </a:cxn>
                  <a:cxn ang="0">
                    <a:pos x="0" y="19"/>
                  </a:cxn>
                  <a:cxn ang="0">
                    <a:pos x="2" y="24"/>
                  </a:cxn>
                  <a:cxn ang="0">
                    <a:pos x="5" y="26"/>
                  </a:cxn>
                  <a:cxn ang="0">
                    <a:pos x="9" y="26"/>
                  </a:cxn>
                  <a:cxn ang="0">
                    <a:pos x="12" y="26"/>
                  </a:cxn>
                  <a:cxn ang="0">
                    <a:pos x="16" y="26"/>
                  </a:cxn>
                  <a:cxn ang="0">
                    <a:pos x="19" y="26"/>
                  </a:cxn>
                  <a:cxn ang="0">
                    <a:pos x="21" y="24"/>
                  </a:cxn>
                  <a:cxn ang="0">
                    <a:pos x="23" y="19"/>
                  </a:cxn>
                  <a:cxn ang="0">
                    <a:pos x="26" y="17"/>
                  </a:cxn>
                  <a:cxn ang="0">
                    <a:pos x="26" y="14"/>
                  </a:cxn>
                </a:cxnLst>
                <a:rect l="0" t="0" r="r" b="b"/>
                <a:pathLst>
                  <a:path w="26" h="26">
                    <a:moveTo>
                      <a:pt x="26" y="14"/>
                    </a:moveTo>
                    <a:lnTo>
                      <a:pt x="26" y="9"/>
                    </a:lnTo>
                    <a:lnTo>
                      <a:pt x="23" y="7"/>
                    </a:lnTo>
                    <a:lnTo>
                      <a:pt x="21" y="5"/>
                    </a:lnTo>
                    <a:lnTo>
                      <a:pt x="19" y="2"/>
                    </a:lnTo>
                    <a:lnTo>
                      <a:pt x="16" y="0"/>
                    </a:lnTo>
                    <a:lnTo>
                      <a:pt x="12" y="0"/>
                    </a:lnTo>
                    <a:lnTo>
                      <a:pt x="9" y="0"/>
                    </a:lnTo>
                    <a:lnTo>
                      <a:pt x="5" y="2"/>
                    </a:lnTo>
                    <a:lnTo>
                      <a:pt x="2" y="5"/>
                    </a:lnTo>
                    <a:lnTo>
                      <a:pt x="0" y="7"/>
                    </a:lnTo>
                    <a:lnTo>
                      <a:pt x="0" y="9"/>
                    </a:lnTo>
                    <a:lnTo>
                      <a:pt x="0" y="14"/>
                    </a:lnTo>
                    <a:lnTo>
                      <a:pt x="0" y="17"/>
                    </a:lnTo>
                    <a:lnTo>
                      <a:pt x="0" y="19"/>
                    </a:lnTo>
                    <a:lnTo>
                      <a:pt x="2" y="24"/>
                    </a:lnTo>
                    <a:lnTo>
                      <a:pt x="5" y="26"/>
                    </a:lnTo>
                    <a:lnTo>
                      <a:pt x="9" y="26"/>
                    </a:lnTo>
                    <a:lnTo>
                      <a:pt x="12" y="26"/>
                    </a:lnTo>
                    <a:lnTo>
                      <a:pt x="16" y="26"/>
                    </a:lnTo>
                    <a:lnTo>
                      <a:pt x="19" y="26"/>
                    </a:lnTo>
                    <a:lnTo>
                      <a:pt x="21" y="24"/>
                    </a:lnTo>
                    <a:lnTo>
                      <a:pt x="23" y="19"/>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49" name="Freeform 29"/>
              <p:cNvSpPr>
                <a:spLocks/>
              </p:cNvSpPr>
              <p:nvPr/>
            </p:nvSpPr>
            <p:spPr bwMode="auto">
              <a:xfrm>
                <a:off x="2903" y="3209"/>
                <a:ext cx="58" cy="59"/>
              </a:xfrm>
              <a:custGeom>
                <a:avLst/>
                <a:gdLst/>
                <a:ahLst/>
                <a:cxnLst>
                  <a:cxn ang="0">
                    <a:pos x="26" y="14"/>
                  </a:cxn>
                  <a:cxn ang="0">
                    <a:pos x="26" y="9"/>
                  </a:cxn>
                  <a:cxn ang="0">
                    <a:pos x="24" y="7"/>
                  </a:cxn>
                  <a:cxn ang="0">
                    <a:pos x="22" y="4"/>
                  </a:cxn>
                  <a:cxn ang="0">
                    <a:pos x="19" y="2"/>
                  </a:cxn>
                  <a:cxn ang="0">
                    <a:pos x="17" y="0"/>
                  </a:cxn>
                  <a:cxn ang="0">
                    <a:pos x="12" y="0"/>
                  </a:cxn>
                  <a:cxn ang="0">
                    <a:pos x="10" y="0"/>
                  </a:cxn>
                  <a:cxn ang="0">
                    <a:pos x="5" y="2"/>
                  </a:cxn>
                  <a:cxn ang="0">
                    <a:pos x="3" y="4"/>
                  </a:cxn>
                  <a:cxn ang="0">
                    <a:pos x="0" y="7"/>
                  </a:cxn>
                  <a:cxn ang="0">
                    <a:pos x="0" y="9"/>
                  </a:cxn>
                  <a:cxn ang="0">
                    <a:pos x="0" y="14"/>
                  </a:cxn>
                  <a:cxn ang="0">
                    <a:pos x="0" y="16"/>
                  </a:cxn>
                  <a:cxn ang="0">
                    <a:pos x="0" y="21"/>
                  </a:cxn>
                  <a:cxn ang="0">
                    <a:pos x="3" y="23"/>
                  </a:cxn>
                  <a:cxn ang="0">
                    <a:pos x="5"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4"/>
                    </a:lnTo>
                    <a:lnTo>
                      <a:pt x="19" y="2"/>
                    </a:lnTo>
                    <a:lnTo>
                      <a:pt x="17" y="0"/>
                    </a:lnTo>
                    <a:lnTo>
                      <a:pt x="12" y="0"/>
                    </a:lnTo>
                    <a:lnTo>
                      <a:pt x="10" y="0"/>
                    </a:lnTo>
                    <a:lnTo>
                      <a:pt x="5" y="2"/>
                    </a:lnTo>
                    <a:lnTo>
                      <a:pt x="3" y="4"/>
                    </a:lnTo>
                    <a:lnTo>
                      <a:pt x="0" y="7"/>
                    </a:lnTo>
                    <a:lnTo>
                      <a:pt x="0" y="9"/>
                    </a:lnTo>
                    <a:lnTo>
                      <a:pt x="0" y="14"/>
                    </a:lnTo>
                    <a:lnTo>
                      <a:pt x="0" y="16"/>
                    </a:lnTo>
                    <a:lnTo>
                      <a:pt x="0" y="21"/>
                    </a:lnTo>
                    <a:lnTo>
                      <a:pt x="3" y="23"/>
                    </a:lnTo>
                    <a:lnTo>
                      <a:pt x="5" y="26"/>
                    </a:lnTo>
                    <a:lnTo>
                      <a:pt x="10" y="26"/>
                    </a:lnTo>
                    <a:lnTo>
                      <a:pt x="12" y="26"/>
                    </a:lnTo>
                    <a:lnTo>
                      <a:pt x="17" y="26"/>
                    </a:lnTo>
                    <a:lnTo>
                      <a:pt x="19" y="26"/>
                    </a:lnTo>
                    <a:lnTo>
                      <a:pt x="22" y="23"/>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50" name="Freeform 30"/>
              <p:cNvSpPr>
                <a:spLocks/>
              </p:cNvSpPr>
              <p:nvPr/>
            </p:nvSpPr>
            <p:spPr bwMode="auto">
              <a:xfrm>
                <a:off x="2763" y="3277"/>
                <a:ext cx="58" cy="60"/>
              </a:xfrm>
              <a:custGeom>
                <a:avLst/>
                <a:gdLst/>
                <a:ahLst/>
                <a:cxnLst>
                  <a:cxn ang="0">
                    <a:pos x="26" y="14"/>
                  </a:cxn>
                  <a:cxn ang="0">
                    <a:pos x="26" y="10"/>
                  </a:cxn>
                  <a:cxn ang="0">
                    <a:pos x="23" y="7"/>
                  </a:cxn>
                  <a:cxn ang="0">
                    <a:pos x="21" y="5"/>
                  </a:cxn>
                  <a:cxn ang="0">
                    <a:pos x="19" y="3"/>
                  </a:cxn>
                  <a:cxn ang="0">
                    <a:pos x="16" y="0"/>
                  </a:cxn>
                  <a:cxn ang="0">
                    <a:pos x="11" y="0"/>
                  </a:cxn>
                  <a:cxn ang="0">
                    <a:pos x="9" y="0"/>
                  </a:cxn>
                  <a:cxn ang="0">
                    <a:pos x="4" y="3"/>
                  </a:cxn>
                  <a:cxn ang="0">
                    <a:pos x="2" y="5"/>
                  </a:cxn>
                  <a:cxn ang="0">
                    <a:pos x="0" y="7"/>
                  </a:cxn>
                  <a:cxn ang="0">
                    <a:pos x="0" y="10"/>
                  </a:cxn>
                  <a:cxn ang="0">
                    <a:pos x="0" y="14"/>
                  </a:cxn>
                  <a:cxn ang="0">
                    <a:pos x="0" y="17"/>
                  </a:cxn>
                  <a:cxn ang="0">
                    <a:pos x="0" y="22"/>
                  </a:cxn>
                  <a:cxn ang="0">
                    <a:pos x="2" y="24"/>
                  </a:cxn>
                  <a:cxn ang="0">
                    <a:pos x="4" y="26"/>
                  </a:cxn>
                  <a:cxn ang="0">
                    <a:pos x="9" y="26"/>
                  </a:cxn>
                  <a:cxn ang="0">
                    <a:pos x="11" y="26"/>
                  </a:cxn>
                  <a:cxn ang="0">
                    <a:pos x="16" y="26"/>
                  </a:cxn>
                  <a:cxn ang="0">
                    <a:pos x="19" y="26"/>
                  </a:cxn>
                  <a:cxn ang="0">
                    <a:pos x="21" y="24"/>
                  </a:cxn>
                  <a:cxn ang="0">
                    <a:pos x="23" y="22"/>
                  </a:cxn>
                  <a:cxn ang="0">
                    <a:pos x="26" y="17"/>
                  </a:cxn>
                  <a:cxn ang="0">
                    <a:pos x="26" y="14"/>
                  </a:cxn>
                </a:cxnLst>
                <a:rect l="0" t="0" r="r" b="b"/>
                <a:pathLst>
                  <a:path w="26" h="26">
                    <a:moveTo>
                      <a:pt x="26" y="14"/>
                    </a:moveTo>
                    <a:lnTo>
                      <a:pt x="26" y="10"/>
                    </a:lnTo>
                    <a:lnTo>
                      <a:pt x="23" y="7"/>
                    </a:lnTo>
                    <a:lnTo>
                      <a:pt x="21" y="5"/>
                    </a:lnTo>
                    <a:lnTo>
                      <a:pt x="19" y="3"/>
                    </a:lnTo>
                    <a:lnTo>
                      <a:pt x="16" y="0"/>
                    </a:lnTo>
                    <a:lnTo>
                      <a:pt x="11" y="0"/>
                    </a:lnTo>
                    <a:lnTo>
                      <a:pt x="9" y="0"/>
                    </a:lnTo>
                    <a:lnTo>
                      <a:pt x="4" y="3"/>
                    </a:lnTo>
                    <a:lnTo>
                      <a:pt x="2" y="5"/>
                    </a:lnTo>
                    <a:lnTo>
                      <a:pt x="0" y="7"/>
                    </a:lnTo>
                    <a:lnTo>
                      <a:pt x="0" y="10"/>
                    </a:lnTo>
                    <a:lnTo>
                      <a:pt x="0" y="14"/>
                    </a:lnTo>
                    <a:lnTo>
                      <a:pt x="0" y="17"/>
                    </a:lnTo>
                    <a:lnTo>
                      <a:pt x="0" y="22"/>
                    </a:lnTo>
                    <a:lnTo>
                      <a:pt x="2" y="24"/>
                    </a:lnTo>
                    <a:lnTo>
                      <a:pt x="4" y="26"/>
                    </a:lnTo>
                    <a:lnTo>
                      <a:pt x="9" y="26"/>
                    </a:lnTo>
                    <a:lnTo>
                      <a:pt x="11" y="26"/>
                    </a:lnTo>
                    <a:lnTo>
                      <a:pt x="16" y="26"/>
                    </a:lnTo>
                    <a:lnTo>
                      <a:pt x="19" y="26"/>
                    </a:lnTo>
                    <a:lnTo>
                      <a:pt x="21" y="24"/>
                    </a:lnTo>
                    <a:lnTo>
                      <a:pt x="23" y="22"/>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51" name="Freeform 31"/>
              <p:cNvSpPr>
                <a:spLocks/>
              </p:cNvSpPr>
              <p:nvPr/>
            </p:nvSpPr>
            <p:spPr bwMode="auto">
              <a:xfrm>
                <a:off x="3045" y="3209"/>
                <a:ext cx="58" cy="59"/>
              </a:xfrm>
              <a:custGeom>
                <a:avLst/>
                <a:gdLst/>
                <a:ahLst/>
                <a:cxnLst>
                  <a:cxn ang="0">
                    <a:pos x="26" y="14"/>
                  </a:cxn>
                  <a:cxn ang="0">
                    <a:pos x="26" y="9"/>
                  </a:cxn>
                  <a:cxn ang="0">
                    <a:pos x="24" y="7"/>
                  </a:cxn>
                  <a:cxn ang="0">
                    <a:pos x="21" y="4"/>
                  </a:cxn>
                  <a:cxn ang="0">
                    <a:pos x="19" y="2"/>
                  </a:cxn>
                  <a:cxn ang="0">
                    <a:pos x="17" y="0"/>
                  </a:cxn>
                  <a:cxn ang="0">
                    <a:pos x="12" y="0"/>
                  </a:cxn>
                  <a:cxn ang="0">
                    <a:pos x="10" y="0"/>
                  </a:cxn>
                  <a:cxn ang="0">
                    <a:pos x="5" y="2"/>
                  </a:cxn>
                  <a:cxn ang="0">
                    <a:pos x="3" y="4"/>
                  </a:cxn>
                  <a:cxn ang="0">
                    <a:pos x="0" y="7"/>
                  </a:cxn>
                  <a:cxn ang="0">
                    <a:pos x="0" y="9"/>
                  </a:cxn>
                  <a:cxn ang="0">
                    <a:pos x="0" y="14"/>
                  </a:cxn>
                  <a:cxn ang="0">
                    <a:pos x="0" y="16"/>
                  </a:cxn>
                  <a:cxn ang="0">
                    <a:pos x="0" y="21"/>
                  </a:cxn>
                  <a:cxn ang="0">
                    <a:pos x="3" y="23"/>
                  </a:cxn>
                  <a:cxn ang="0">
                    <a:pos x="5" y="26"/>
                  </a:cxn>
                  <a:cxn ang="0">
                    <a:pos x="10" y="26"/>
                  </a:cxn>
                  <a:cxn ang="0">
                    <a:pos x="12" y="26"/>
                  </a:cxn>
                  <a:cxn ang="0">
                    <a:pos x="17"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10" y="0"/>
                    </a:lnTo>
                    <a:lnTo>
                      <a:pt x="5" y="2"/>
                    </a:lnTo>
                    <a:lnTo>
                      <a:pt x="3" y="4"/>
                    </a:lnTo>
                    <a:lnTo>
                      <a:pt x="0" y="7"/>
                    </a:lnTo>
                    <a:lnTo>
                      <a:pt x="0" y="9"/>
                    </a:lnTo>
                    <a:lnTo>
                      <a:pt x="0" y="14"/>
                    </a:lnTo>
                    <a:lnTo>
                      <a:pt x="0" y="16"/>
                    </a:lnTo>
                    <a:lnTo>
                      <a:pt x="0" y="21"/>
                    </a:lnTo>
                    <a:lnTo>
                      <a:pt x="3" y="23"/>
                    </a:lnTo>
                    <a:lnTo>
                      <a:pt x="5" y="26"/>
                    </a:lnTo>
                    <a:lnTo>
                      <a:pt x="10" y="26"/>
                    </a:lnTo>
                    <a:lnTo>
                      <a:pt x="12" y="26"/>
                    </a:lnTo>
                    <a:lnTo>
                      <a:pt x="17" y="26"/>
                    </a:lnTo>
                    <a:lnTo>
                      <a:pt x="19" y="26"/>
                    </a:lnTo>
                    <a:lnTo>
                      <a:pt x="21" y="23"/>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52" name="Freeform 32"/>
              <p:cNvSpPr>
                <a:spLocks/>
              </p:cNvSpPr>
              <p:nvPr/>
            </p:nvSpPr>
            <p:spPr bwMode="auto">
              <a:xfrm>
                <a:off x="2903" y="3209"/>
                <a:ext cx="58" cy="59"/>
              </a:xfrm>
              <a:custGeom>
                <a:avLst/>
                <a:gdLst/>
                <a:ahLst/>
                <a:cxnLst>
                  <a:cxn ang="0">
                    <a:pos x="26" y="14"/>
                  </a:cxn>
                  <a:cxn ang="0">
                    <a:pos x="26" y="9"/>
                  </a:cxn>
                  <a:cxn ang="0">
                    <a:pos x="24" y="7"/>
                  </a:cxn>
                  <a:cxn ang="0">
                    <a:pos x="22" y="4"/>
                  </a:cxn>
                  <a:cxn ang="0">
                    <a:pos x="19" y="2"/>
                  </a:cxn>
                  <a:cxn ang="0">
                    <a:pos x="17" y="0"/>
                  </a:cxn>
                  <a:cxn ang="0">
                    <a:pos x="12" y="0"/>
                  </a:cxn>
                  <a:cxn ang="0">
                    <a:pos x="10" y="0"/>
                  </a:cxn>
                  <a:cxn ang="0">
                    <a:pos x="5" y="2"/>
                  </a:cxn>
                  <a:cxn ang="0">
                    <a:pos x="3" y="4"/>
                  </a:cxn>
                  <a:cxn ang="0">
                    <a:pos x="0" y="7"/>
                  </a:cxn>
                  <a:cxn ang="0">
                    <a:pos x="0" y="9"/>
                  </a:cxn>
                  <a:cxn ang="0">
                    <a:pos x="0" y="14"/>
                  </a:cxn>
                  <a:cxn ang="0">
                    <a:pos x="0" y="16"/>
                  </a:cxn>
                  <a:cxn ang="0">
                    <a:pos x="0" y="21"/>
                  </a:cxn>
                  <a:cxn ang="0">
                    <a:pos x="3" y="23"/>
                  </a:cxn>
                  <a:cxn ang="0">
                    <a:pos x="5"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4"/>
                    </a:lnTo>
                    <a:lnTo>
                      <a:pt x="19" y="2"/>
                    </a:lnTo>
                    <a:lnTo>
                      <a:pt x="17" y="0"/>
                    </a:lnTo>
                    <a:lnTo>
                      <a:pt x="12" y="0"/>
                    </a:lnTo>
                    <a:lnTo>
                      <a:pt x="10" y="0"/>
                    </a:lnTo>
                    <a:lnTo>
                      <a:pt x="5" y="2"/>
                    </a:lnTo>
                    <a:lnTo>
                      <a:pt x="3" y="4"/>
                    </a:lnTo>
                    <a:lnTo>
                      <a:pt x="0" y="7"/>
                    </a:lnTo>
                    <a:lnTo>
                      <a:pt x="0" y="9"/>
                    </a:lnTo>
                    <a:lnTo>
                      <a:pt x="0" y="14"/>
                    </a:lnTo>
                    <a:lnTo>
                      <a:pt x="0" y="16"/>
                    </a:lnTo>
                    <a:lnTo>
                      <a:pt x="0" y="21"/>
                    </a:lnTo>
                    <a:lnTo>
                      <a:pt x="3" y="23"/>
                    </a:lnTo>
                    <a:lnTo>
                      <a:pt x="5" y="26"/>
                    </a:lnTo>
                    <a:lnTo>
                      <a:pt x="10" y="26"/>
                    </a:lnTo>
                    <a:lnTo>
                      <a:pt x="12" y="26"/>
                    </a:lnTo>
                    <a:lnTo>
                      <a:pt x="17" y="26"/>
                    </a:lnTo>
                    <a:lnTo>
                      <a:pt x="19" y="26"/>
                    </a:lnTo>
                    <a:lnTo>
                      <a:pt x="22"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53" name="Freeform 33"/>
              <p:cNvSpPr>
                <a:spLocks/>
              </p:cNvSpPr>
              <p:nvPr/>
            </p:nvSpPr>
            <p:spPr bwMode="auto">
              <a:xfrm>
                <a:off x="3188" y="2928"/>
                <a:ext cx="57" cy="64"/>
              </a:xfrm>
              <a:custGeom>
                <a:avLst/>
                <a:gdLst/>
                <a:ahLst/>
                <a:cxnLst>
                  <a:cxn ang="0">
                    <a:pos x="26" y="14"/>
                  </a:cxn>
                  <a:cxn ang="0">
                    <a:pos x="26" y="12"/>
                  </a:cxn>
                  <a:cxn ang="0">
                    <a:pos x="24" y="7"/>
                  </a:cxn>
                  <a:cxn ang="0">
                    <a:pos x="21" y="4"/>
                  </a:cxn>
                  <a:cxn ang="0">
                    <a:pos x="19" y="2"/>
                  </a:cxn>
                  <a:cxn ang="0">
                    <a:pos x="17" y="2"/>
                  </a:cxn>
                  <a:cxn ang="0">
                    <a:pos x="12" y="0"/>
                  </a:cxn>
                  <a:cxn ang="0">
                    <a:pos x="9" y="2"/>
                  </a:cxn>
                  <a:cxn ang="0">
                    <a:pos x="5" y="2"/>
                  </a:cxn>
                  <a:cxn ang="0">
                    <a:pos x="2" y="4"/>
                  </a:cxn>
                  <a:cxn ang="0">
                    <a:pos x="0" y="7"/>
                  </a:cxn>
                  <a:cxn ang="0">
                    <a:pos x="0" y="12"/>
                  </a:cxn>
                  <a:cxn ang="0">
                    <a:pos x="0" y="14"/>
                  </a:cxn>
                  <a:cxn ang="0">
                    <a:pos x="0" y="19"/>
                  </a:cxn>
                  <a:cxn ang="0">
                    <a:pos x="0" y="21"/>
                  </a:cxn>
                  <a:cxn ang="0">
                    <a:pos x="2" y="23"/>
                  </a:cxn>
                  <a:cxn ang="0">
                    <a:pos x="5" y="26"/>
                  </a:cxn>
                  <a:cxn ang="0">
                    <a:pos x="9" y="28"/>
                  </a:cxn>
                  <a:cxn ang="0">
                    <a:pos x="12" y="28"/>
                  </a:cxn>
                  <a:cxn ang="0">
                    <a:pos x="17" y="28"/>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4"/>
                    </a:lnTo>
                    <a:lnTo>
                      <a:pt x="19" y="2"/>
                    </a:lnTo>
                    <a:lnTo>
                      <a:pt x="17" y="2"/>
                    </a:lnTo>
                    <a:lnTo>
                      <a:pt x="12" y="0"/>
                    </a:lnTo>
                    <a:lnTo>
                      <a:pt x="9" y="2"/>
                    </a:lnTo>
                    <a:lnTo>
                      <a:pt x="5" y="2"/>
                    </a:lnTo>
                    <a:lnTo>
                      <a:pt x="2" y="4"/>
                    </a:lnTo>
                    <a:lnTo>
                      <a:pt x="0" y="7"/>
                    </a:lnTo>
                    <a:lnTo>
                      <a:pt x="0" y="12"/>
                    </a:lnTo>
                    <a:lnTo>
                      <a:pt x="0" y="14"/>
                    </a:lnTo>
                    <a:lnTo>
                      <a:pt x="0" y="19"/>
                    </a:lnTo>
                    <a:lnTo>
                      <a:pt x="0" y="21"/>
                    </a:lnTo>
                    <a:lnTo>
                      <a:pt x="2" y="23"/>
                    </a:lnTo>
                    <a:lnTo>
                      <a:pt x="5" y="26"/>
                    </a:lnTo>
                    <a:lnTo>
                      <a:pt x="9" y="28"/>
                    </a:lnTo>
                    <a:lnTo>
                      <a:pt x="12" y="28"/>
                    </a:lnTo>
                    <a:lnTo>
                      <a:pt x="17" y="28"/>
                    </a:lnTo>
                    <a:lnTo>
                      <a:pt x="19" y="26"/>
                    </a:lnTo>
                    <a:lnTo>
                      <a:pt x="21" y="23"/>
                    </a:lnTo>
                    <a:lnTo>
                      <a:pt x="24" y="21"/>
                    </a:lnTo>
                    <a:lnTo>
                      <a:pt x="26" y="19"/>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54" name="Freeform 34"/>
              <p:cNvSpPr>
                <a:spLocks/>
              </p:cNvSpPr>
              <p:nvPr/>
            </p:nvSpPr>
            <p:spPr bwMode="auto">
              <a:xfrm>
                <a:off x="3045" y="3209"/>
                <a:ext cx="58" cy="59"/>
              </a:xfrm>
              <a:custGeom>
                <a:avLst/>
                <a:gdLst/>
                <a:ahLst/>
                <a:cxnLst>
                  <a:cxn ang="0">
                    <a:pos x="26" y="14"/>
                  </a:cxn>
                  <a:cxn ang="0">
                    <a:pos x="26" y="9"/>
                  </a:cxn>
                  <a:cxn ang="0">
                    <a:pos x="24" y="7"/>
                  </a:cxn>
                  <a:cxn ang="0">
                    <a:pos x="21" y="4"/>
                  </a:cxn>
                  <a:cxn ang="0">
                    <a:pos x="19" y="2"/>
                  </a:cxn>
                  <a:cxn ang="0">
                    <a:pos x="17" y="0"/>
                  </a:cxn>
                  <a:cxn ang="0">
                    <a:pos x="12" y="0"/>
                  </a:cxn>
                  <a:cxn ang="0">
                    <a:pos x="10" y="0"/>
                  </a:cxn>
                  <a:cxn ang="0">
                    <a:pos x="5" y="2"/>
                  </a:cxn>
                  <a:cxn ang="0">
                    <a:pos x="3" y="4"/>
                  </a:cxn>
                  <a:cxn ang="0">
                    <a:pos x="0" y="7"/>
                  </a:cxn>
                  <a:cxn ang="0">
                    <a:pos x="0" y="9"/>
                  </a:cxn>
                  <a:cxn ang="0">
                    <a:pos x="0" y="14"/>
                  </a:cxn>
                  <a:cxn ang="0">
                    <a:pos x="0" y="16"/>
                  </a:cxn>
                  <a:cxn ang="0">
                    <a:pos x="0" y="21"/>
                  </a:cxn>
                  <a:cxn ang="0">
                    <a:pos x="3" y="23"/>
                  </a:cxn>
                  <a:cxn ang="0">
                    <a:pos x="5" y="26"/>
                  </a:cxn>
                  <a:cxn ang="0">
                    <a:pos x="10" y="26"/>
                  </a:cxn>
                  <a:cxn ang="0">
                    <a:pos x="12" y="26"/>
                  </a:cxn>
                  <a:cxn ang="0">
                    <a:pos x="17"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10" y="0"/>
                    </a:lnTo>
                    <a:lnTo>
                      <a:pt x="5" y="2"/>
                    </a:lnTo>
                    <a:lnTo>
                      <a:pt x="3" y="4"/>
                    </a:lnTo>
                    <a:lnTo>
                      <a:pt x="0" y="7"/>
                    </a:lnTo>
                    <a:lnTo>
                      <a:pt x="0" y="9"/>
                    </a:lnTo>
                    <a:lnTo>
                      <a:pt x="0" y="14"/>
                    </a:lnTo>
                    <a:lnTo>
                      <a:pt x="0" y="16"/>
                    </a:lnTo>
                    <a:lnTo>
                      <a:pt x="0" y="21"/>
                    </a:lnTo>
                    <a:lnTo>
                      <a:pt x="3" y="23"/>
                    </a:lnTo>
                    <a:lnTo>
                      <a:pt x="5" y="26"/>
                    </a:lnTo>
                    <a:lnTo>
                      <a:pt x="10" y="26"/>
                    </a:lnTo>
                    <a:lnTo>
                      <a:pt x="12" y="26"/>
                    </a:lnTo>
                    <a:lnTo>
                      <a:pt x="17" y="26"/>
                    </a:lnTo>
                    <a:lnTo>
                      <a:pt x="19" y="26"/>
                    </a:lnTo>
                    <a:lnTo>
                      <a:pt x="21"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55" name="Freeform 35"/>
              <p:cNvSpPr>
                <a:spLocks/>
              </p:cNvSpPr>
              <p:nvPr/>
            </p:nvSpPr>
            <p:spPr bwMode="auto">
              <a:xfrm>
                <a:off x="3330" y="2652"/>
                <a:ext cx="57" cy="59"/>
              </a:xfrm>
              <a:custGeom>
                <a:avLst/>
                <a:gdLst/>
                <a:ahLst/>
                <a:cxnLst>
                  <a:cxn ang="0">
                    <a:pos x="26" y="12"/>
                  </a:cxn>
                  <a:cxn ang="0">
                    <a:pos x="26" y="10"/>
                  </a:cxn>
                  <a:cxn ang="0">
                    <a:pos x="23" y="7"/>
                  </a:cxn>
                  <a:cxn ang="0">
                    <a:pos x="21" y="3"/>
                  </a:cxn>
                  <a:cxn ang="0">
                    <a:pos x="19" y="0"/>
                  </a:cxn>
                  <a:cxn ang="0">
                    <a:pos x="16" y="0"/>
                  </a:cxn>
                  <a:cxn ang="0">
                    <a:pos x="12" y="0"/>
                  </a:cxn>
                  <a:cxn ang="0">
                    <a:pos x="9" y="0"/>
                  </a:cxn>
                  <a:cxn ang="0">
                    <a:pos x="4" y="0"/>
                  </a:cxn>
                  <a:cxn ang="0">
                    <a:pos x="2" y="3"/>
                  </a:cxn>
                  <a:cxn ang="0">
                    <a:pos x="0" y="7"/>
                  </a:cxn>
                  <a:cxn ang="0">
                    <a:pos x="0" y="10"/>
                  </a:cxn>
                  <a:cxn ang="0">
                    <a:pos x="0" y="12"/>
                  </a:cxn>
                  <a:cxn ang="0">
                    <a:pos x="0" y="17"/>
                  </a:cxn>
                  <a:cxn ang="0">
                    <a:pos x="0" y="19"/>
                  </a:cxn>
                  <a:cxn ang="0">
                    <a:pos x="2" y="21"/>
                  </a:cxn>
                  <a:cxn ang="0">
                    <a:pos x="4" y="24"/>
                  </a:cxn>
                  <a:cxn ang="0">
                    <a:pos x="9" y="26"/>
                  </a:cxn>
                  <a:cxn ang="0">
                    <a:pos x="12" y="26"/>
                  </a:cxn>
                  <a:cxn ang="0">
                    <a:pos x="16" y="26"/>
                  </a:cxn>
                  <a:cxn ang="0">
                    <a:pos x="19" y="24"/>
                  </a:cxn>
                  <a:cxn ang="0">
                    <a:pos x="21" y="21"/>
                  </a:cxn>
                  <a:cxn ang="0">
                    <a:pos x="23" y="19"/>
                  </a:cxn>
                  <a:cxn ang="0">
                    <a:pos x="26" y="17"/>
                  </a:cxn>
                  <a:cxn ang="0">
                    <a:pos x="26" y="12"/>
                  </a:cxn>
                </a:cxnLst>
                <a:rect l="0" t="0" r="r" b="b"/>
                <a:pathLst>
                  <a:path w="26" h="26">
                    <a:moveTo>
                      <a:pt x="26" y="12"/>
                    </a:moveTo>
                    <a:lnTo>
                      <a:pt x="26" y="10"/>
                    </a:lnTo>
                    <a:lnTo>
                      <a:pt x="23" y="7"/>
                    </a:lnTo>
                    <a:lnTo>
                      <a:pt x="21" y="3"/>
                    </a:lnTo>
                    <a:lnTo>
                      <a:pt x="19" y="0"/>
                    </a:lnTo>
                    <a:lnTo>
                      <a:pt x="16" y="0"/>
                    </a:lnTo>
                    <a:lnTo>
                      <a:pt x="12" y="0"/>
                    </a:lnTo>
                    <a:lnTo>
                      <a:pt x="9" y="0"/>
                    </a:lnTo>
                    <a:lnTo>
                      <a:pt x="4" y="0"/>
                    </a:lnTo>
                    <a:lnTo>
                      <a:pt x="2" y="3"/>
                    </a:lnTo>
                    <a:lnTo>
                      <a:pt x="0" y="7"/>
                    </a:lnTo>
                    <a:lnTo>
                      <a:pt x="0" y="10"/>
                    </a:lnTo>
                    <a:lnTo>
                      <a:pt x="0" y="12"/>
                    </a:lnTo>
                    <a:lnTo>
                      <a:pt x="0" y="17"/>
                    </a:lnTo>
                    <a:lnTo>
                      <a:pt x="0" y="19"/>
                    </a:lnTo>
                    <a:lnTo>
                      <a:pt x="2" y="21"/>
                    </a:lnTo>
                    <a:lnTo>
                      <a:pt x="4" y="24"/>
                    </a:lnTo>
                    <a:lnTo>
                      <a:pt x="9" y="26"/>
                    </a:lnTo>
                    <a:lnTo>
                      <a:pt x="12" y="26"/>
                    </a:lnTo>
                    <a:lnTo>
                      <a:pt x="16" y="26"/>
                    </a:lnTo>
                    <a:lnTo>
                      <a:pt x="19" y="24"/>
                    </a:lnTo>
                    <a:lnTo>
                      <a:pt x="21" y="21"/>
                    </a:lnTo>
                    <a:lnTo>
                      <a:pt x="23" y="19"/>
                    </a:lnTo>
                    <a:lnTo>
                      <a:pt x="26" y="17"/>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56" name="Freeform 36"/>
              <p:cNvSpPr>
                <a:spLocks/>
              </p:cNvSpPr>
              <p:nvPr/>
            </p:nvSpPr>
            <p:spPr bwMode="auto">
              <a:xfrm>
                <a:off x="3188" y="2928"/>
                <a:ext cx="57" cy="64"/>
              </a:xfrm>
              <a:custGeom>
                <a:avLst/>
                <a:gdLst/>
                <a:ahLst/>
                <a:cxnLst>
                  <a:cxn ang="0">
                    <a:pos x="26" y="14"/>
                  </a:cxn>
                  <a:cxn ang="0">
                    <a:pos x="26" y="12"/>
                  </a:cxn>
                  <a:cxn ang="0">
                    <a:pos x="24" y="7"/>
                  </a:cxn>
                  <a:cxn ang="0">
                    <a:pos x="21" y="4"/>
                  </a:cxn>
                  <a:cxn ang="0">
                    <a:pos x="19" y="2"/>
                  </a:cxn>
                  <a:cxn ang="0">
                    <a:pos x="17" y="2"/>
                  </a:cxn>
                  <a:cxn ang="0">
                    <a:pos x="12" y="0"/>
                  </a:cxn>
                  <a:cxn ang="0">
                    <a:pos x="9" y="2"/>
                  </a:cxn>
                  <a:cxn ang="0">
                    <a:pos x="5" y="2"/>
                  </a:cxn>
                  <a:cxn ang="0">
                    <a:pos x="2" y="4"/>
                  </a:cxn>
                  <a:cxn ang="0">
                    <a:pos x="0" y="7"/>
                  </a:cxn>
                  <a:cxn ang="0">
                    <a:pos x="0" y="12"/>
                  </a:cxn>
                  <a:cxn ang="0">
                    <a:pos x="0" y="14"/>
                  </a:cxn>
                  <a:cxn ang="0">
                    <a:pos x="0" y="19"/>
                  </a:cxn>
                  <a:cxn ang="0">
                    <a:pos x="0" y="21"/>
                  </a:cxn>
                  <a:cxn ang="0">
                    <a:pos x="2" y="23"/>
                  </a:cxn>
                  <a:cxn ang="0">
                    <a:pos x="5" y="26"/>
                  </a:cxn>
                  <a:cxn ang="0">
                    <a:pos x="9" y="28"/>
                  </a:cxn>
                  <a:cxn ang="0">
                    <a:pos x="12" y="28"/>
                  </a:cxn>
                  <a:cxn ang="0">
                    <a:pos x="17" y="28"/>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4"/>
                    </a:lnTo>
                    <a:lnTo>
                      <a:pt x="19" y="2"/>
                    </a:lnTo>
                    <a:lnTo>
                      <a:pt x="17" y="2"/>
                    </a:lnTo>
                    <a:lnTo>
                      <a:pt x="12" y="0"/>
                    </a:lnTo>
                    <a:lnTo>
                      <a:pt x="9" y="2"/>
                    </a:lnTo>
                    <a:lnTo>
                      <a:pt x="5" y="2"/>
                    </a:lnTo>
                    <a:lnTo>
                      <a:pt x="2" y="4"/>
                    </a:lnTo>
                    <a:lnTo>
                      <a:pt x="0" y="7"/>
                    </a:lnTo>
                    <a:lnTo>
                      <a:pt x="0" y="12"/>
                    </a:lnTo>
                    <a:lnTo>
                      <a:pt x="0" y="14"/>
                    </a:lnTo>
                    <a:lnTo>
                      <a:pt x="0" y="19"/>
                    </a:lnTo>
                    <a:lnTo>
                      <a:pt x="0" y="21"/>
                    </a:lnTo>
                    <a:lnTo>
                      <a:pt x="2" y="23"/>
                    </a:lnTo>
                    <a:lnTo>
                      <a:pt x="5" y="26"/>
                    </a:lnTo>
                    <a:lnTo>
                      <a:pt x="9" y="28"/>
                    </a:lnTo>
                    <a:lnTo>
                      <a:pt x="12" y="28"/>
                    </a:lnTo>
                    <a:lnTo>
                      <a:pt x="17" y="28"/>
                    </a:lnTo>
                    <a:lnTo>
                      <a:pt x="19" y="26"/>
                    </a:lnTo>
                    <a:lnTo>
                      <a:pt x="21" y="23"/>
                    </a:lnTo>
                    <a:lnTo>
                      <a:pt x="24" y="21"/>
                    </a:lnTo>
                    <a:lnTo>
                      <a:pt x="26" y="19"/>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57" name="Freeform 37"/>
              <p:cNvSpPr>
                <a:spLocks/>
              </p:cNvSpPr>
              <p:nvPr/>
            </p:nvSpPr>
            <p:spPr bwMode="auto">
              <a:xfrm>
                <a:off x="3472" y="2442"/>
                <a:ext cx="58" cy="59"/>
              </a:xfrm>
              <a:custGeom>
                <a:avLst/>
                <a:gdLst/>
                <a:ahLst/>
                <a:cxnLst>
                  <a:cxn ang="0">
                    <a:pos x="26" y="14"/>
                  </a:cxn>
                  <a:cxn ang="0">
                    <a:pos x="26" y="10"/>
                  </a:cxn>
                  <a:cxn ang="0">
                    <a:pos x="23" y="7"/>
                  </a:cxn>
                  <a:cxn ang="0">
                    <a:pos x="21" y="5"/>
                  </a:cxn>
                  <a:cxn ang="0">
                    <a:pos x="18" y="2"/>
                  </a:cxn>
                  <a:cxn ang="0">
                    <a:pos x="16" y="0"/>
                  </a:cxn>
                  <a:cxn ang="0">
                    <a:pos x="11" y="0"/>
                  </a:cxn>
                  <a:cxn ang="0">
                    <a:pos x="9" y="0"/>
                  </a:cxn>
                  <a:cxn ang="0">
                    <a:pos x="4" y="2"/>
                  </a:cxn>
                  <a:cxn ang="0">
                    <a:pos x="2" y="5"/>
                  </a:cxn>
                  <a:cxn ang="0">
                    <a:pos x="0" y="7"/>
                  </a:cxn>
                  <a:cxn ang="0">
                    <a:pos x="0" y="10"/>
                  </a:cxn>
                  <a:cxn ang="0">
                    <a:pos x="0" y="14"/>
                  </a:cxn>
                  <a:cxn ang="0">
                    <a:pos x="0" y="17"/>
                  </a:cxn>
                  <a:cxn ang="0">
                    <a:pos x="0" y="19"/>
                  </a:cxn>
                  <a:cxn ang="0">
                    <a:pos x="2" y="24"/>
                  </a:cxn>
                  <a:cxn ang="0">
                    <a:pos x="4" y="24"/>
                  </a:cxn>
                  <a:cxn ang="0">
                    <a:pos x="9" y="26"/>
                  </a:cxn>
                  <a:cxn ang="0">
                    <a:pos x="11" y="26"/>
                  </a:cxn>
                  <a:cxn ang="0">
                    <a:pos x="16" y="26"/>
                  </a:cxn>
                  <a:cxn ang="0">
                    <a:pos x="18" y="24"/>
                  </a:cxn>
                  <a:cxn ang="0">
                    <a:pos x="21" y="24"/>
                  </a:cxn>
                  <a:cxn ang="0">
                    <a:pos x="23" y="19"/>
                  </a:cxn>
                  <a:cxn ang="0">
                    <a:pos x="26" y="17"/>
                  </a:cxn>
                  <a:cxn ang="0">
                    <a:pos x="26" y="14"/>
                  </a:cxn>
                </a:cxnLst>
                <a:rect l="0" t="0" r="r" b="b"/>
                <a:pathLst>
                  <a:path w="26" h="26">
                    <a:moveTo>
                      <a:pt x="26" y="14"/>
                    </a:moveTo>
                    <a:lnTo>
                      <a:pt x="26" y="10"/>
                    </a:lnTo>
                    <a:lnTo>
                      <a:pt x="23" y="7"/>
                    </a:lnTo>
                    <a:lnTo>
                      <a:pt x="21" y="5"/>
                    </a:lnTo>
                    <a:lnTo>
                      <a:pt x="18" y="2"/>
                    </a:lnTo>
                    <a:lnTo>
                      <a:pt x="16" y="0"/>
                    </a:lnTo>
                    <a:lnTo>
                      <a:pt x="11" y="0"/>
                    </a:lnTo>
                    <a:lnTo>
                      <a:pt x="9" y="0"/>
                    </a:lnTo>
                    <a:lnTo>
                      <a:pt x="4" y="2"/>
                    </a:lnTo>
                    <a:lnTo>
                      <a:pt x="2" y="5"/>
                    </a:lnTo>
                    <a:lnTo>
                      <a:pt x="0" y="7"/>
                    </a:lnTo>
                    <a:lnTo>
                      <a:pt x="0" y="10"/>
                    </a:lnTo>
                    <a:lnTo>
                      <a:pt x="0" y="14"/>
                    </a:lnTo>
                    <a:lnTo>
                      <a:pt x="0" y="17"/>
                    </a:lnTo>
                    <a:lnTo>
                      <a:pt x="0" y="19"/>
                    </a:lnTo>
                    <a:lnTo>
                      <a:pt x="2" y="24"/>
                    </a:lnTo>
                    <a:lnTo>
                      <a:pt x="4" y="24"/>
                    </a:lnTo>
                    <a:lnTo>
                      <a:pt x="9" y="26"/>
                    </a:lnTo>
                    <a:lnTo>
                      <a:pt x="11" y="26"/>
                    </a:lnTo>
                    <a:lnTo>
                      <a:pt x="16" y="26"/>
                    </a:lnTo>
                    <a:lnTo>
                      <a:pt x="18" y="24"/>
                    </a:lnTo>
                    <a:lnTo>
                      <a:pt x="21" y="24"/>
                    </a:lnTo>
                    <a:lnTo>
                      <a:pt x="23" y="19"/>
                    </a:lnTo>
                    <a:lnTo>
                      <a:pt x="26" y="17"/>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58" name="Freeform 38"/>
              <p:cNvSpPr>
                <a:spLocks/>
              </p:cNvSpPr>
              <p:nvPr/>
            </p:nvSpPr>
            <p:spPr bwMode="auto">
              <a:xfrm>
                <a:off x="3330" y="2652"/>
                <a:ext cx="57" cy="59"/>
              </a:xfrm>
              <a:custGeom>
                <a:avLst/>
                <a:gdLst/>
                <a:ahLst/>
                <a:cxnLst>
                  <a:cxn ang="0">
                    <a:pos x="26" y="12"/>
                  </a:cxn>
                  <a:cxn ang="0">
                    <a:pos x="26" y="10"/>
                  </a:cxn>
                  <a:cxn ang="0">
                    <a:pos x="23" y="7"/>
                  </a:cxn>
                  <a:cxn ang="0">
                    <a:pos x="21" y="3"/>
                  </a:cxn>
                  <a:cxn ang="0">
                    <a:pos x="19" y="0"/>
                  </a:cxn>
                  <a:cxn ang="0">
                    <a:pos x="16" y="0"/>
                  </a:cxn>
                  <a:cxn ang="0">
                    <a:pos x="12" y="0"/>
                  </a:cxn>
                  <a:cxn ang="0">
                    <a:pos x="9" y="0"/>
                  </a:cxn>
                  <a:cxn ang="0">
                    <a:pos x="4" y="0"/>
                  </a:cxn>
                  <a:cxn ang="0">
                    <a:pos x="2" y="3"/>
                  </a:cxn>
                  <a:cxn ang="0">
                    <a:pos x="0" y="7"/>
                  </a:cxn>
                  <a:cxn ang="0">
                    <a:pos x="0" y="10"/>
                  </a:cxn>
                  <a:cxn ang="0">
                    <a:pos x="0" y="12"/>
                  </a:cxn>
                  <a:cxn ang="0">
                    <a:pos x="0" y="17"/>
                  </a:cxn>
                  <a:cxn ang="0">
                    <a:pos x="0" y="19"/>
                  </a:cxn>
                  <a:cxn ang="0">
                    <a:pos x="2" y="21"/>
                  </a:cxn>
                  <a:cxn ang="0">
                    <a:pos x="4" y="24"/>
                  </a:cxn>
                  <a:cxn ang="0">
                    <a:pos x="9" y="26"/>
                  </a:cxn>
                  <a:cxn ang="0">
                    <a:pos x="12" y="26"/>
                  </a:cxn>
                  <a:cxn ang="0">
                    <a:pos x="16" y="26"/>
                  </a:cxn>
                  <a:cxn ang="0">
                    <a:pos x="19" y="24"/>
                  </a:cxn>
                  <a:cxn ang="0">
                    <a:pos x="21" y="21"/>
                  </a:cxn>
                  <a:cxn ang="0">
                    <a:pos x="23" y="19"/>
                  </a:cxn>
                  <a:cxn ang="0">
                    <a:pos x="26" y="17"/>
                  </a:cxn>
                  <a:cxn ang="0">
                    <a:pos x="26" y="12"/>
                  </a:cxn>
                </a:cxnLst>
                <a:rect l="0" t="0" r="r" b="b"/>
                <a:pathLst>
                  <a:path w="26" h="26">
                    <a:moveTo>
                      <a:pt x="26" y="12"/>
                    </a:moveTo>
                    <a:lnTo>
                      <a:pt x="26" y="10"/>
                    </a:lnTo>
                    <a:lnTo>
                      <a:pt x="23" y="7"/>
                    </a:lnTo>
                    <a:lnTo>
                      <a:pt x="21" y="3"/>
                    </a:lnTo>
                    <a:lnTo>
                      <a:pt x="19" y="0"/>
                    </a:lnTo>
                    <a:lnTo>
                      <a:pt x="16" y="0"/>
                    </a:lnTo>
                    <a:lnTo>
                      <a:pt x="12" y="0"/>
                    </a:lnTo>
                    <a:lnTo>
                      <a:pt x="9" y="0"/>
                    </a:lnTo>
                    <a:lnTo>
                      <a:pt x="4" y="0"/>
                    </a:lnTo>
                    <a:lnTo>
                      <a:pt x="2" y="3"/>
                    </a:lnTo>
                    <a:lnTo>
                      <a:pt x="0" y="7"/>
                    </a:lnTo>
                    <a:lnTo>
                      <a:pt x="0" y="10"/>
                    </a:lnTo>
                    <a:lnTo>
                      <a:pt x="0" y="12"/>
                    </a:lnTo>
                    <a:lnTo>
                      <a:pt x="0" y="17"/>
                    </a:lnTo>
                    <a:lnTo>
                      <a:pt x="0" y="19"/>
                    </a:lnTo>
                    <a:lnTo>
                      <a:pt x="2" y="21"/>
                    </a:lnTo>
                    <a:lnTo>
                      <a:pt x="4" y="24"/>
                    </a:lnTo>
                    <a:lnTo>
                      <a:pt x="9" y="26"/>
                    </a:lnTo>
                    <a:lnTo>
                      <a:pt x="12" y="26"/>
                    </a:lnTo>
                    <a:lnTo>
                      <a:pt x="16" y="26"/>
                    </a:lnTo>
                    <a:lnTo>
                      <a:pt x="19" y="24"/>
                    </a:lnTo>
                    <a:lnTo>
                      <a:pt x="21" y="21"/>
                    </a:lnTo>
                    <a:lnTo>
                      <a:pt x="23"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59" name="Freeform 39"/>
              <p:cNvSpPr>
                <a:spLocks/>
              </p:cNvSpPr>
              <p:nvPr/>
            </p:nvSpPr>
            <p:spPr bwMode="auto">
              <a:xfrm>
                <a:off x="3612" y="2232"/>
                <a:ext cx="58" cy="59"/>
              </a:xfrm>
              <a:custGeom>
                <a:avLst/>
                <a:gdLst/>
                <a:ahLst/>
                <a:cxnLst>
                  <a:cxn ang="0">
                    <a:pos x="26" y="14"/>
                  </a:cxn>
                  <a:cxn ang="0">
                    <a:pos x="26" y="9"/>
                  </a:cxn>
                  <a:cxn ang="0">
                    <a:pos x="24" y="7"/>
                  </a:cxn>
                  <a:cxn ang="0">
                    <a:pos x="22" y="5"/>
                  </a:cxn>
                  <a:cxn ang="0">
                    <a:pos x="19" y="2"/>
                  </a:cxn>
                  <a:cxn ang="0">
                    <a:pos x="17" y="0"/>
                  </a:cxn>
                  <a:cxn ang="0">
                    <a:pos x="12" y="0"/>
                  </a:cxn>
                  <a:cxn ang="0">
                    <a:pos x="10" y="0"/>
                  </a:cxn>
                  <a:cxn ang="0">
                    <a:pos x="5" y="2"/>
                  </a:cxn>
                  <a:cxn ang="0">
                    <a:pos x="3" y="5"/>
                  </a:cxn>
                  <a:cxn ang="0">
                    <a:pos x="0" y="7"/>
                  </a:cxn>
                  <a:cxn ang="0">
                    <a:pos x="0" y="9"/>
                  </a:cxn>
                  <a:cxn ang="0">
                    <a:pos x="0" y="14"/>
                  </a:cxn>
                  <a:cxn ang="0">
                    <a:pos x="0" y="16"/>
                  </a:cxn>
                  <a:cxn ang="0">
                    <a:pos x="0" y="21"/>
                  </a:cxn>
                  <a:cxn ang="0">
                    <a:pos x="3" y="24"/>
                  </a:cxn>
                  <a:cxn ang="0">
                    <a:pos x="5" y="26"/>
                  </a:cxn>
                  <a:cxn ang="0">
                    <a:pos x="10" y="26"/>
                  </a:cxn>
                  <a:cxn ang="0">
                    <a:pos x="12" y="26"/>
                  </a:cxn>
                  <a:cxn ang="0">
                    <a:pos x="17" y="26"/>
                  </a:cxn>
                  <a:cxn ang="0">
                    <a:pos x="19" y="26"/>
                  </a:cxn>
                  <a:cxn ang="0">
                    <a:pos x="22" y="24"/>
                  </a:cxn>
                  <a:cxn ang="0">
                    <a:pos x="24" y="21"/>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5" y="2"/>
                    </a:lnTo>
                    <a:lnTo>
                      <a:pt x="3" y="5"/>
                    </a:lnTo>
                    <a:lnTo>
                      <a:pt x="0" y="7"/>
                    </a:lnTo>
                    <a:lnTo>
                      <a:pt x="0" y="9"/>
                    </a:lnTo>
                    <a:lnTo>
                      <a:pt x="0" y="14"/>
                    </a:lnTo>
                    <a:lnTo>
                      <a:pt x="0" y="16"/>
                    </a:lnTo>
                    <a:lnTo>
                      <a:pt x="0" y="21"/>
                    </a:lnTo>
                    <a:lnTo>
                      <a:pt x="3" y="24"/>
                    </a:lnTo>
                    <a:lnTo>
                      <a:pt x="5" y="26"/>
                    </a:lnTo>
                    <a:lnTo>
                      <a:pt x="10" y="26"/>
                    </a:lnTo>
                    <a:lnTo>
                      <a:pt x="12" y="26"/>
                    </a:lnTo>
                    <a:lnTo>
                      <a:pt x="17" y="26"/>
                    </a:lnTo>
                    <a:lnTo>
                      <a:pt x="19" y="26"/>
                    </a:lnTo>
                    <a:lnTo>
                      <a:pt x="22" y="24"/>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60" name="Freeform 40"/>
              <p:cNvSpPr>
                <a:spLocks/>
              </p:cNvSpPr>
              <p:nvPr/>
            </p:nvSpPr>
            <p:spPr bwMode="auto">
              <a:xfrm>
                <a:off x="3472" y="2442"/>
                <a:ext cx="58" cy="59"/>
              </a:xfrm>
              <a:custGeom>
                <a:avLst/>
                <a:gdLst/>
                <a:ahLst/>
                <a:cxnLst>
                  <a:cxn ang="0">
                    <a:pos x="26" y="14"/>
                  </a:cxn>
                  <a:cxn ang="0">
                    <a:pos x="26" y="10"/>
                  </a:cxn>
                  <a:cxn ang="0">
                    <a:pos x="23" y="7"/>
                  </a:cxn>
                  <a:cxn ang="0">
                    <a:pos x="21" y="5"/>
                  </a:cxn>
                  <a:cxn ang="0">
                    <a:pos x="18" y="2"/>
                  </a:cxn>
                  <a:cxn ang="0">
                    <a:pos x="16" y="0"/>
                  </a:cxn>
                  <a:cxn ang="0">
                    <a:pos x="11" y="0"/>
                  </a:cxn>
                  <a:cxn ang="0">
                    <a:pos x="9" y="0"/>
                  </a:cxn>
                  <a:cxn ang="0">
                    <a:pos x="4" y="2"/>
                  </a:cxn>
                  <a:cxn ang="0">
                    <a:pos x="2" y="5"/>
                  </a:cxn>
                  <a:cxn ang="0">
                    <a:pos x="0" y="7"/>
                  </a:cxn>
                  <a:cxn ang="0">
                    <a:pos x="0" y="10"/>
                  </a:cxn>
                  <a:cxn ang="0">
                    <a:pos x="0" y="14"/>
                  </a:cxn>
                  <a:cxn ang="0">
                    <a:pos x="0" y="17"/>
                  </a:cxn>
                  <a:cxn ang="0">
                    <a:pos x="0" y="19"/>
                  </a:cxn>
                  <a:cxn ang="0">
                    <a:pos x="2" y="24"/>
                  </a:cxn>
                  <a:cxn ang="0">
                    <a:pos x="4" y="24"/>
                  </a:cxn>
                  <a:cxn ang="0">
                    <a:pos x="9" y="26"/>
                  </a:cxn>
                  <a:cxn ang="0">
                    <a:pos x="11" y="26"/>
                  </a:cxn>
                  <a:cxn ang="0">
                    <a:pos x="16" y="26"/>
                  </a:cxn>
                  <a:cxn ang="0">
                    <a:pos x="18" y="24"/>
                  </a:cxn>
                  <a:cxn ang="0">
                    <a:pos x="21" y="24"/>
                  </a:cxn>
                  <a:cxn ang="0">
                    <a:pos x="23" y="19"/>
                  </a:cxn>
                  <a:cxn ang="0">
                    <a:pos x="26" y="17"/>
                  </a:cxn>
                  <a:cxn ang="0">
                    <a:pos x="26" y="14"/>
                  </a:cxn>
                </a:cxnLst>
                <a:rect l="0" t="0" r="r" b="b"/>
                <a:pathLst>
                  <a:path w="26" h="26">
                    <a:moveTo>
                      <a:pt x="26" y="14"/>
                    </a:moveTo>
                    <a:lnTo>
                      <a:pt x="26" y="10"/>
                    </a:lnTo>
                    <a:lnTo>
                      <a:pt x="23" y="7"/>
                    </a:lnTo>
                    <a:lnTo>
                      <a:pt x="21" y="5"/>
                    </a:lnTo>
                    <a:lnTo>
                      <a:pt x="18" y="2"/>
                    </a:lnTo>
                    <a:lnTo>
                      <a:pt x="16" y="0"/>
                    </a:lnTo>
                    <a:lnTo>
                      <a:pt x="11" y="0"/>
                    </a:lnTo>
                    <a:lnTo>
                      <a:pt x="9" y="0"/>
                    </a:lnTo>
                    <a:lnTo>
                      <a:pt x="4" y="2"/>
                    </a:lnTo>
                    <a:lnTo>
                      <a:pt x="2" y="5"/>
                    </a:lnTo>
                    <a:lnTo>
                      <a:pt x="0" y="7"/>
                    </a:lnTo>
                    <a:lnTo>
                      <a:pt x="0" y="10"/>
                    </a:lnTo>
                    <a:lnTo>
                      <a:pt x="0" y="14"/>
                    </a:lnTo>
                    <a:lnTo>
                      <a:pt x="0" y="17"/>
                    </a:lnTo>
                    <a:lnTo>
                      <a:pt x="0" y="19"/>
                    </a:lnTo>
                    <a:lnTo>
                      <a:pt x="2" y="24"/>
                    </a:lnTo>
                    <a:lnTo>
                      <a:pt x="4" y="24"/>
                    </a:lnTo>
                    <a:lnTo>
                      <a:pt x="9" y="26"/>
                    </a:lnTo>
                    <a:lnTo>
                      <a:pt x="11" y="26"/>
                    </a:lnTo>
                    <a:lnTo>
                      <a:pt x="16" y="26"/>
                    </a:lnTo>
                    <a:lnTo>
                      <a:pt x="18" y="24"/>
                    </a:lnTo>
                    <a:lnTo>
                      <a:pt x="21" y="24"/>
                    </a:lnTo>
                    <a:lnTo>
                      <a:pt x="23" y="19"/>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61" name="Freeform 41"/>
              <p:cNvSpPr>
                <a:spLocks/>
              </p:cNvSpPr>
              <p:nvPr/>
            </p:nvSpPr>
            <p:spPr bwMode="auto">
              <a:xfrm>
                <a:off x="3754" y="1951"/>
                <a:ext cx="58" cy="64"/>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5" y="2"/>
                  </a:cxn>
                  <a:cxn ang="0">
                    <a:pos x="2" y="5"/>
                  </a:cxn>
                  <a:cxn ang="0">
                    <a:pos x="0" y="7"/>
                  </a:cxn>
                  <a:cxn ang="0">
                    <a:pos x="0" y="12"/>
                  </a:cxn>
                  <a:cxn ang="0">
                    <a:pos x="0" y="14"/>
                  </a:cxn>
                  <a:cxn ang="0">
                    <a:pos x="0" y="17"/>
                  </a:cxn>
                  <a:cxn ang="0">
                    <a:pos x="0" y="21"/>
                  </a:cxn>
                  <a:cxn ang="0">
                    <a:pos x="2" y="24"/>
                  </a:cxn>
                  <a:cxn ang="0">
                    <a:pos x="5" y="26"/>
                  </a:cxn>
                  <a:cxn ang="0">
                    <a:pos x="10" y="26"/>
                  </a:cxn>
                  <a:cxn ang="0">
                    <a:pos x="12" y="28"/>
                  </a:cxn>
                  <a:cxn ang="0">
                    <a:pos x="17" y="26"/>
                  </a:cxn>
                  <a:cxn ang="0">
                    <a:pos x="19" y="26"/>
                  </a:cxn>
                  <a:cxn ang="0">
                    <a:pos x="21" y="24"/>
                  </a:cxn>
                  <a:cxn ang="0">
                    <a:pos x="24" y="21"/>
                  </a:cxn>
                  <a:cxn ang="0">
                    <a:pos x="26" y="17"/>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5" y="2"/>
                    </a:lnTo>
                    <a:lnTo>
                      <a:pt x="2" y="5"/>
                    </a:lnTo>
                    <a:lnTo>
                      <a:pt x="0" y="7"/>
                    </a:lnTo>
                    <a:lnTo>
                      <a:pt x="0" y="12"/>
                    </a:lnTo>
                    <a:lnTo>
                      <a:pt x="0" y="14"/>
                    </a:lnTo>
                    <a:lnTo>
                      <a:pt x="0" y="17"/>
                    </a:lnTo>
                    <a:lnTo>
                      <a:pt x="0" y="21"/>
                    </a:lnTo>
                    <a:lnTo>
                      <a:pt x="2" y="24"/>
                    </a:lnTo>
                    <a:lnTo>
                      <a:pt x="5" y="26"/>
                    </a:lnTo>
                    <a:lnTo>
                      <a:pt x="10" y="26"/>
                    </a:lnTo>
                    <a:lnTo>
                      <a:pt x="12" y="28"/>
                    </a:lnTo>
                    <a:lnTo>
                      <a:pt x="17" y="26"/>
                    </a:lnTo>
                    <a:lnTo>
                      <a:pt x="19" y="26"/>
                    </a:lnTo>
                    <a:lnTo>
                      <a:pt x="21" y="24"/>
                    </a:lnTo>
                    <a:lnTo>
                      <a:pt x="24" y="21"/>
                    </a:lnTo>
                    <a:lnTo>
                      <a:pt x="26" y="17"/>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62" name="Freeform 42"/>
              <p:cNvSpPr>
                <a:spLocks/>
              </p:cNvSpPr>
              <p:nvPr/>
            </p:nvSpPr>
            <p:spPr bwMode="auto">
              <a:xfrm>
                <a:off x="3612" y="2232"/>
                <a:ext cx="58" cy="59"/>
              </a:xfrm>
              <a:custGeom>
                <a:avLst/>
                <a:gdLst/>
                <a:ahLst/>
                <a:cxnLst>
                  <a:cxn ang="0">
                    <a:pos x="26" y="14"/>
                  </a:cxn>
                  <a:cxn ang="0">
                    <a:pos x="26" y="9"/>
                  </a:cxn>
                  <a:cxn ang="0">
                    <a:pos x="24" y="7"/>
                  </a:cxn>
                  <a:cxn ang="0">
                    <a:pos x="22" y="5"/>
                  </a:cxn>
                  <a:cxn ang="0">
                    <a:pos x="19" y="2"/>
                  </a:cxn>
                  <a:cxn ang="0">
                    <a:pos x="17" y="0"/>
                  </a:cxn>
                  <a:cxn ang="0">
                    <a:pos x="12" y="0"/>
                  </a:cxn>
                  <a:cxn ang="0">
                    <a:pos x="10" y="0"/>
                  </a:cxn>
                  <a:cxn ang="0">
                    <a:pos x="5" y="2"/>
                  </a:cxn>
                  <a:cxn ang="0">
                    <a:pos x="3" y="5"/>
                  </a:cxn>
                  <a:cxn ang="0">
                    <a:pos x="0" y="7"/>
                  </a:cxn>
                  <a:cxn ang="0">
                    <a:pos x="0" y="9"/>
                  </a:cxn>
                  <a:cxn ang="0">
                    <a:pos x="0" y="14"/>
                  </a:cxn>
                  <a:cxn ang="0">
                    <a:pos x="0" y="16"/>
                  </a:cxn>
                  <a:cxn ang="0">
                    <a:pos x="0" y="21"/>
                  </a:cxn>
                  <a:cxn ang="0">
                    <a:pos x="3" y="24"/>
                  </a:cxn>
                  <a:cxn ang="0">
                    <a:pos x="5" y="26"/>
                  </a:cxn>
                  <a:cxn ang="0">
                    <a:pos x="10" y="26"/>
                  </a:cxn>
                  <a:cxn ang="0">
                    <a:pos x="12" y="26"/>
                  </a:cxn>
                  <a:cxn ang="0">
                    <a:pos x="17" y="26"/>
                  </a:cxn>
                  <a:cxn ang="0">
                    <a:pos x="19" y="26"/>
                  </a:cxn>
                  <a:cxn ang="0">
                    <a:pos x="22" y="24"/>
                  </a:cxn>
                  <a:cxn ang="0">
                    <a:pos x="24" y="21"/>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5" y="2"/>
                    </a:lnTo>
                    <a:lnTo>
                      <a:pt x="3" y="5"/>
                    </a:lnTo>
                    <a:lnTo>
                      <a:pt x="0" y="7"/>
                    </a:lnTo>
                    <a:lnTo>
                      <a:pt x="0" y="9"/>
                    </a:lnTo>
                    <a:lnTo>
                      <a:pt x="0" y="14"/>
                    </a:lnTo>
                    <a:lnTo>
                      <a:pt x="0" y="16"/>
                    </a:lnTo>
                    <a:lnTo>
                      <a:pt x="0" y="21"/>
                    </a:lnTo>
                    <a:lnTo>
                      <a:pt x="3" y="24"/>
                    </a:lnTo>
                    <a:lnTo>
                      <a:pt x="5" y="26"/>
                    </a:lnTo>
                    <a:lnTo>
                      <a:pt x="10" y="26"/>
                    </a:lnTo>
                    <a:lnTo>
                      <a:pt x="12" y="26"/>
                    </a:lnTo>
                    <a:lnTo>
                      <a:pt x="17" y="26"/>
                    </a:lnTo>
                    <a:lnTo>
                      <a:pt x="19" y="26"/>
                    </a:lnTo>
                    <a:lnTo>
                      <a:pt x="22" y="24"/>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63" name="Freeform 43"/>
              <p:cNvSpPr>
                <a:spLocks/>
              </p:cNvSpPr>
              <p:nvPr/>
            </p:nvSpPr>
            <p:spPr bwMode="auto">
              <a:xfrm>
                <a:off x="3896" y="1880"/>
                <a:ext cx="58" cy="66"/>
              </a:xfrm>
              <a:custGeom>
                <a:avLst/>
                <a:gdLst/>
                <a:ahLst/>
                <a:cxnLst>
                  <a:cxn ang="0">
                    <a:pos x="26" y="15"/>
                  </a:cxn>
                  <a:cxn ang="0">
                    <a:pos x="26" y="12"/>
                  </a:cxn>
                  <a:cxn ang="0">
                    <a:pos x="24" y="7"/>
                  </a:cxn>
                  <a:cxn ang="0">
                    <a:pos x="21" y="5"/>
                  </a:cxn>
                  <a:cxn ang="0">
                    <a:pos x="19" y="3"/>
                  </a:cxn>
                  <a:cxn ang="0">
                    <a:pos x="16" y="3"/>
                  </a:cxn>
                  <a:cxn ang="0">
                    <a:pos x="12" y="0"/>
                  </a:cxn>
                  <a:cxn ang="0">
                    <a:pos x="9" y="3"/>
                  </a:cxn>
                  <a:cxn ang="0">
                    <a:pos x="5" y="3"/>
                  </a:cxn>
                  <a:cxn ang="0">
                    <a:pos x="2" y="5"/>
                  </a:cxn>
                  <a:cxn ang="0">
                    <a:pos x="0" y="7"/>
                  </a:cxn>
                  <a:cxn ang="0">
                    <a:pos x="0" y="12"/>
                  </a:cxn>
                  <a:cxn ang="0">
                    <a:pos x="0" y="15"/>
                  </a:cxn>
                  <a:cxn ang="0">
                    <a:pos x="0" y="19"/>
                  </a:cxn>
                  <a:cxn ang="0">
                    <a:pos x="0" y="22"/>
                  </a:cxn>
                  <a:cxn ang="0">
                    <a:pos x="2" y="24"/>
                  </a:cxn>
                  <a:cxn ang="0">
                    <a:pos x="5" y="26"/>
                  </a:cxn>
                  <a:cxn ang="0">
                    <a:pos x="9" y="29"/>
                  </a:cxn>
                  <a:cxn ang="0">
                    <a:pos x="12" y="29"/>
                  </a:cxn>
                  <a:cxn ang="0">
                    <a:pos x="16" y="29"/>
                  </a:cxn>
                  <a:cxn ang="0">
                    <a:pos x="19" y="26"/>
                  </a:cxn>
                  <a:cxn ang="0">
                    <a:pos x="21" y="24"/>
                  </a:cxn>
                  <a:cxn ang="0">
                    <a:pos x="24" y="22"/>
                  </a:cxn>
                  <a:cxn ang="0">
                    <a:pos x="26" y="19"/>
                  </a:cxn>
                  <a:cxn ang="0">
                    <a:pos x="26" y="15"/>
                  </a:cxn>
                </a:cxnLst>
                <a:rect l="0" t="0" r="r" b="b"/>
                <a:pathLst>
                  <a:path w="26" h="29">
                    <a:moveTo>
                      <a:pt x="26" y="15"/>
                    </a:moveTo>
                    <a:lnTo>
                      <a:pt x="26" y="12"/>
                    </a:lnTo>
                    <a:lnTo>
                      <a:pt x="24" y="7"/>
                    </a:lnTo>
                    <a:lnTo>
                      <a:pt x="21" y="5"/>
                    </a:lnTo>
                    <a:lnTo>
                      <a:pt x="19" y="3"/>
                    </a:lnTo>
                    <a:lnTo>
                      <a:pt x="16" y="3"/>
                    </a:lnTo>
                    <a:lnTo>
                      <a:pt x="12" y="0"/>
                    </a:lnTo>
                    <a:lnTo>
                      <a:pt x="9" y="3"/>
                    </a:lnTo>
                    <a:lnTo>
                      <a:pt x="5" y="3"/>
                    </a:lnTo>
                    <a:lnTo>
                      <a:pt x="2" y="5"/>
                    </a:lnTo>
                    <a:lnTo>
                      <a:pt x="0" y="7"/>
                    </a:lnTo>
                    <a:lnTo>
                      <a:pt x="0" y="12"/>
                    </a:lnTo>
                    <a:lnTo>
                      <a:pt x="0" y="15"/>
                    </a:lnTo>
                    <a:lnTo>
                      <a:pt x="0" y="19"/>
                    </a:lnTo>
                    <a:lnTo>
                      <a:pt x="0" y="22"/>
                    </a:lnTo>
                    <a:lnTo>
                      <a:pt x="2" y="24"/>
                    </a:lnTo>
                    <a:lnTo>
                      <a:pt x="5" y="26"/>
                    </a:lnTo>
                    <a:lnTo>
                      <a:pt x="9" y="29"/>
                    </a:lnTo>
                    <a:lnTo>
                      <a:pt x="12" y="29"/>
                    </a:lnTo>
                    <a:lnTo>
                      <a:pt x="16" y="29"/>
                    </a:lnTo>
                    <a:lnTo>
                      <a:pt x="19" y="26"/>
                    </a:lnTo>
                    <a:lnTo>
                      <a:pt x="21" y="24"/>
                    </a:lnTo>
                    <a:lnTo>
                      <a:pt x="24" y="22"/>
                    </a:lnTo>
                    <a:lnTo>
                      <a:pt x="26" y="19"/>
                    </a:lnTo>
                    <a:lnTo>
                      <a:pt x="26" y="15"/>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64" name="Freeform 44"/>
              <p:cNvSpPr>
                <a:spLocks noEditPoints="1"/>
              </p:cNvSpPr>
              <p:nvPr/>
            </p:nvSpPr>
            <p:spPr bwMode="auto">
              <a:xfrm>
                <a:off x="22" y="1444"/>
                <a:ext cx="4294" cy="2961"/>
              </a:xfrm>
              <a:custGeom>
                <a:avLst/>
                <a:gdLst/>
                <a:ahLst/>
                <a:cxnLst>
                  <a:cxn ang="0">
                    <a:pos x="1756" y="220"/>
                  </a:cxn>
                  <a:cxn ang="0">
                    <a:pos x="445" y="496"/>
                  </a:cxn>
                  <a:cxn ang="0">
                    <a:pos x="508" y="227"/>
                  </a:cxn>
                  <a:cxn ang="0">
                    <a:pos x="487" y="529"/>
                  </a:cxn>
                  <a:cxn ang="0">
                    <a:pos x="1916" y="969"/>
                  </a:cxn>
                  <a:cxn ang="0">
                    <a:pos x="1895" y="52"/>
                  </a:cxn>
                  <a:cxn ang="0">
                    <a:pos x="1406" y="52"/>
                  </a:cxn>
                  <a:cxn ang="0">
                    <a:pos x="832" y="52"/>
                  </a:cxn>
                  <a:cxn ang="0">
                    <a:pos x="1789" y="73"/>
                  </a:cxn>
                  <a:cxn ang="0">
                    <a:pos x="1279" y="969"/>
                  </a:cxn>
                  <a:cxn ang="0">
                    <a:pos x="541" y="1032"/>
                  </a:cxn>
                  <a:cxn ang="0">
                    <a:pos x="629" y="1037"/>
                  </a:cxn>
                  <a:cxn ang="0">
                    <a:pos x="915" y="1039"/>
                  </a:cxn>
                  <a:cxn ang="0">
                    <a:pos x="1160" y="1021"/>
                  </a:cxn>
                  <a:cxn ang="0">
                    <a:pos x="1264" y="1037"/>
                  </a:cxn>
                  <a:cxn ang="0">
                    <a:pos x="1553" y="1011"/>
                  </a:cxn>
                  <a:cxn ang="0">
                    <a:pos x="1796" y="1030"/>
                  </a:cxn>
                  <a:cxn ang="0">
                    <a:pos x="577" y="969"/>
                  </a:cxn>
                  <a:cxn ang="0">
                    <a:pos x="1470" y="969"/>
                  </a:cxn>
                  <a:cxn ang="0">
                    <a:pos x="565" y="1049"/>
                  </a:cxn>
                  <a:cxn ang="0">
                    <a:pos x="645" y="1011"/>
                  </a:cxn>
                  <a:cxn ang="0">
                    <a:pos x="931" y="1028"/>
                  </a:cxn>
                  <a:cxn ang="0">
                    <a:pos x="1179" y="1049"/>
                  </a:cxn>
                  <a:cxn ang="0">
                    <a:pos x="1283" y="1011"/>
                  </a:cxn>
                  <a:cxn ang="0">
                    <a:pos x="1571" y="1037"/>
                  </a:cxn>
                  <a:cxn ang="0">
                    <a:pos x="1827" y="1058"/>
                  </a:cxn>
                  <a:cxn ang="0">
                    <a:pos x="577" y="510"/>
                  </a:cxn>
                  <a:cxn ang="0">
                    <a:pos x="527" y="513"/>
                  </a:cxn>
                  <a:cxn ang="0">
                    <a:pos x="577" y="206"/>
                  </a:cxn>
                  <a:cxn ang="0">
                    <a:pos x="449" y="189"/>
                  </a:cxn>
                  <a:cxn ang="0">
                    <a:pos x="1895" y="52"/>
                  </a:cxn>
                  <a:cxn ang="0">
                    <a:pos x="896" y="52"/>
                  </a:cxn>
                  <a:cxn ang="0">
                    <a:pos x="1789" y="52"/>
                  </a:cxn>
                  <a:cxn ang="0">
                    <a:pos x="1279" y="73"/>
                  </a:cxn>
                  <a:cxn ang="0">
                    <a:pos x="768" y="969"/>
                  </a:cxn>
                  <a:cxn ang="0">
                    <a:pos x="1661" y="969"/>
                  </a:cxn>
                  <a:cxn ang="0">
                    <a:pos x="598" y="1039"/>
                  </a:cxn>
                  <a:cxn ang="0">
                    <a:pos x="875" y="1039"/>
                  </a:cxn>
                  <a:cxn ang="0">
                    <a:pos x="950" y="1011"/>
                  </a:cxn>
                  <a:cxn ang="0">
                    <a:pos x="1201" y="1014"/>
                  </a:cxn>
                  <a:cxn ang="0">
                    <a:pos x="1477" y="1016"/>
                  </a:cxn>
                  <a:cxn ang="0">
                    <a:pos x="1588" y="1030"/>
                  </a:cxn>
                  <a:cxn ang="0">
                    <a:pos x="1827" y="1011"/>
                  </a:cxn>
                  <a:cxn ang="0">
                    <a:pos x="960" y="969"/>
                  </a:cxn>
                  <a:cxn ang="0">
                    <a:pos x="1916" y="950"/>
                  </a:cxn>
                  <a:cxn ang="0">
                    <a:pos x="610" y="1018"/>
                  </a:cxn>
                  <a:cxn ang="0">
                    <a:pos x="884" y="1018"/>
                  </a:cxn>
                  <a:cxn ang="0">
                    <a:pos x="964" y="1058"/>
                  </a:cxn>
                  <a:cxn ang="0">
                    <a:pos x="1238" y="1058"/>
                  </a:cxn>
                  <a:cxn ang="0">
                    <a:pos x="1496" y="1037"/>
                  </a:cxn>
                  <a:cxn ang="0">
                    <a:pos x="1588" y="1056"/>
                  </a:cxn>
                  <a:cxn ang="0">
                    <a:pos x="1909" y="1056"/>
                  </a:cxn>
                  <a:cxn ang="0">
                    <a:pos x="45" y="964"/>
                  </a:cxn>
                  <a:cxn ang="0">
                    <a:pos x="62" y="721"/>
                  </a:cxn>
                  <a:cxn ang="0">
                    <a:pos x="71" y="548"/>
                  </a:cxn>
                  <a:cxn ang="0">
                    <a:pos x="29" y="255"/>
                  </a:cxn>
                  <a:cxn ang="0">
                    <a:pos x="52" y="154"/>
                  </a:cxn>
                  <a:cxn ang="0">
                    <a:pos x="239" y="945"/>
                  </a:cxn>
                  <a:cxn ang="0">
                    <a:pos x="258" y="739"/>
                  </a:cxn>
                  <a:cxn ang="0">
                    <a:pos x="220" y="529"/>
                  </a:cxn>
                  <a:cxn ang="0">
                    <a:pos x="220" y="130"/>
                  </a:cxn>
                  <a:cxn ang="0">
                    <a:pos x="1328" y="1231"/>
                  </a:cxn>
                </a:cxnLst>
                <a:rect l="0" t="0" r="r" b="b"/>
                <a:pathLst>
                  <a:path w="1933" h="1297">
                    <a:moveTo>
                      <a:pt x="1706" y="236"/>
                    </a:moveTo>
                    <a:lnTo>
                      <a:pt x="1706" y="234"/>
                    </a:lnTo>
                    <a:lnTo>
                      <a:pt x="1704" y="229"/>
                    </a:lnTo>
                    <a:lnTo>
                      <a:pt x="1701" y="227"/>
                    </a:lnTo>
                    <a:lnTo>
                      <a:pt x="1699" y="224"/>
                    </a:lnTo>
                    <a:lnTo>
                      <a:pt x="1697" y="224"/>
                    </a:lnTo>
                    <a:lnTo>
                      <a:pt x="1692" y="222"/>
                    </a:lnTo>
                    <a:lnTo>
                      <a:pt x="1690" y="224"/>
                    </a:lnTo>
                    <a:lnTo>
                      <a:pt x="1685" y="224"/>
                    </a:lnTo>
                    <a:lnTo>
                      <a:pt x="1682" y="227"/>
                    </a:lnTo>
                    <a:lnTo>
                      <a:pt x="1680" y="229"/>
                    </a:lnTo>
                    <a:lnTo>
                      <a:pt x="1680" y="234"/>
                    </a:lnTo>
                    <a:lnTo>
                      <a:pt x="1680" y="236"/>
                    </a:lnTo>
                    <a:lnTo>
                      <a:pt x="1680" y="239"/>
                    </a:lnTo>
                    <a:lnTo>
                      <a:pt x="1680" y="243"/>
                    </a:lnTo>
                    <a:lnTo>
                      <a:pt x="1682" y="246"/>
                    </a:lnTo>
                    <a:lnTo>
                      <a:pt x="1685" y="248"/>
                    </a:lnTo>
                    <a:lnTo>
                      <a:pt x="1690" y="248"/>
                    </a:lnTo>
                    <a:lnTo>
                      <a:pt x="1692" y="250"/>
                    </a:lnTo>
                    <a:lnTo>
                      <a:pt x="1697" y="248"/>
                    </a:lnTo>
                    <a:lnTo>
                      <a:pt x="1699" y="248"/>
                    </a:lnTo>
                    <a:lnTo>
                      <a:pt x="1701" y="246"/>
                    </a:lnTo>
                    <a:lnTo>
                      <a:pt x="1704" y="243"/>
                    </a:lnTo>
                    <a:lnTo>
                      <a:pt x="1706" y="239"/>
                    </a:lnTo>
                    <a:lnTo>
                      <a:pt x="1706" y="236"/>
                    </a:lnTo>
                    <a:moveTo>
                      <a:pt x="1770" y="206"/>
                    </a:moveTo>
                    <a:lnTo>
                      <a:pt x="1770" y="203"/>
                    </a:lnTo>
                    <a:lnTo>
                      <a:pt x="1768" y="198"/>
                    </a:lnTo>
                    <a:lnTo>
                      <a:pt x="1765" y="196"/>
                    </a:lnTo>
                    <a:lnTo>
                      <a:pt x="1763" y="194"/>
                    </a:lnTo>
                    <a:lnTo>
                      <a:pt x="1760" y="194"/>
                    </a:lnTo>
                    <a:lnTo>
                      <a:pt x="1756" y="191"/>
                    </a:lnTo>
                    <a:lnTo>
                      <a:pt x="1753" y="194"/>
                    </a:lnTo>
                    <a:lnTo>
                      <a:pt x="1749" y="194"/>
                    </a:lnTo>
                    <a:lnTo>
                      <a:pt x="1746" y="196"/>
                    </a:lnTo>
                    <a:lnTo>
                      <a:pt x="1744" y="198"/>
                    </a:lnTo>
                    <a:lnTo>
                      <a:pt x="1744" y="203"/>
                    </a:lnTo>
                    <a:lnTo>
                      <a:pt x="1744" y="206"/>
                    </a:lnTo>
                    <a:lnTo>
                      <a:pt x="1744" y="210"/>
                    </a:lnTo>
                    <a:lnTo>
                      <a:pt x="1744" y="213"/>
                    </a:lnTo>
                    <a:lnTo>
                      <a:pt x="1746" y="215"/>
                    </a:lnTo>
                    <a:lnTo>
                      <a:pt x="1749" y="217"/>
                    </a:lnTo>
                    <a:lnTo>
                      <a:pt x="1753" y="220"/>
                    </a:lnTo>
                    <a:lnTo>
                      <a:pt x="1756" y="220"/>
                    </a:lnTo>
                    <a:lnTo>
                      <a:pt x="1760" y="220"/>
                    </a:lnTo>
                    <a:lnTo>
                      <a:pt x="1763" y="217"/>
                    </a:lnTo>
                    <a:lnTo>
                      <a:pt x="1765" y="215"/>
                    </a:lnTo>
                    <a:lnTo>
                      <a:pt x="1768" y="213"/>
                    </a:lnTo>
                    <a:lnTo>
                      <a:pt x="1770" y="210"/>
                    </a:lnTo>
                    <a:lnTo>
                      <a:pt x="1770" y="206"/>
                    </a:lnTo>
                    <a:moveTo>
                      <a:pt x="577" y="817"/>
                    </a:moveTo>
                    <a:lnTo>
                      <a:pt x="577" y="969"/>
                    </a:lnTo>
                    <a:lnTo>
                      <a:pt x="598" y="969"/>
                    </a:lnTo>
                    <a:lnTo>
                      <a:pt x="577" y="969"/>
                    </a:lnTo>
                    <a:lnTo>
                      <a:pt x="577" y="969"/>
                    </a:lnTo>
                    <a:lnTo>
                      <a:pt x="577" y="817"/>
                    </a:lnTo>
                    <a:lnTo>
                      <a:pt x="626" y="817"/>
                    </a:lnTo>
                    <a:lnTo>
                      <a:pt x="577" y="817"/>
                    </a:lnTo>
                    <a:lnTo>
                      <a:pt x="577" y="664"/>
                    </a:lnTo>
                    <a:lnTo>
                      <a:pt x="598" y="664"/>
                    </a:lnTo>
                    <a:lnTo>
                      <a:pt x="577" y="664"/>
                    </a:lnTo>
                    <a:lnTo>
                      <a:pt x="577" y="510"/>
                    </a:lnTo>
                    <a:lnTo>
                      <a:pt x="626" y="510"/>
                    </a:lnTo>
                    <a:lnTo>
                      <a:pt x="577" y="510"/>
                    </a:lnTo>
                    <a:lnTo>
                      <a:pt x="577" y="359"/>
                    </a:lnTo>
                    <a:lnTo>
                      <a:pt x="598" y="359"/>
                    </a:lnTo>
                    <a:lnTo>
                      <a:pt x="577" y="359"/>
                    </a:lnTo>
                    <a:lnTo>
                      <a:pt x="577" y="206"/>
                    </a:lnTo>
                    <a:lnTo>
                      <a:pt x="626" y="206"/>
                    </a:lnTo>
                    <a:lnTo>
                      <a:pt x="577" y="206"/>
                    </a:lnTo>
                    <a:lnTo>
                      <a:pt x="577" y="52"/>
                    </a:lnTo>
                    <a:lnTo>
                      <a:pt x="598" y="52"/>
                    </a:lnTo>
                    <a:lnTo>
                      <a:pt x="577" y="52"/>
                    </a:lnTo>
                    <a:lnTo>
                      <a:pt x="577" y="52"/>
                    </a:lnTo>
                    <a:moveTo>
                      <a:pt x="445" y="803"/>
                    </a:moveTo>
                    <a:lnTo>
                      <a:pt x="449" y="801"/>
                    </a:lnTo>
                    <a:lnTo>
                      <a:pt x="456" y="794"/>
                    </a:lnTo>
                    <a:lnTo>
                      <a:pt x="456" y="841"/>
                    </a:lnTo>
                    <a:moveTo>
                      <a:pt x="487" y="836"/>
                    </a:moveTo>
                    <a:lnTo>
                      <a:pt x="485" y="839"/>
                    </a:lnTo>
                    <a:lnTo>
                      <a:pt x="487" y="841"/>
                    </a:lnTo>
                    <a:lnTo>
                      <a:pt x="489" y="839"/>
                    </a:lnTo>
                    <a:lnTo>
                      <a:pt x="487" y="836"/>
                    </a:lnTo>
                    <a:moveTo>
                      <a:pt x="511" y="803"/>
                    </a:moveTo>
                    <a:lnTo>
                      <a:pt x="515" y="801"/>
                    </a:lnTo>
                    <a:lnTo>
                      <a:pt x="523" y="794"/>
                    </a:lnTo>
                    <a:lnTo>
                      <a:pt x="523" y="841"/>
                    </a:lnTo>
                    <a:moveTo>
                      <a:pt x="445" y="496"/>
                    </a:moveTo>
                    <a:lnTo>
                      <a:pt x="449" y="494"/>
                    </a:lnTo>
                    <a:lnTo>
                      <a:pt x="456" y="489"/>
                    </a:lnTo>
                    <a:lnTo>
                      <a:pt x="456" y="534"/>
                    </a:lnTo>
                    <a:moveTo>
                      <a:pt x="487" y="529"/>
                    </a:moveTo>
                    <a:lnTo>
                      <a:pt x="485" y="532"/>
                    </a:lnTo>
                    <a:lnTo>
                      <a:pt x="487" y="534"/>
                    </a:lnTo>
                    <a:lnTo>
                      <a:pt x="489" y="532"/>
                    </a:lnTo>
                    <a:lnTo>
                      <a:pt x="487" y="529"/>
                    </a:lnTo>
                    <a:moveTo>
                      <a:pt x="506" y="499"/>
                    </a:moveTo>
                    <a:lnTo>
                      <a:pt x="506" y="496"/>
                    </a:lnTo>
                    <a:lnTo>
                      <a:pt x="508" y="491"/>
                    </a:lnTo>
                    <a:lnTo>
                      <a:pt x="511" y="491"/>
                    </a:lnTo>
                    <a:lnTo>
                      <a:pt x="515" y="489"/>
                    </a:lnTo>
                    <a:lnTo>
                      <a:pt x="525" y="489"/>
                    </a:lnTo>
                    <a:lnTo>
                      <a:pt x="530" y="491"/>
                    </a:lnTo>
                    <a:lnTo>
                      <a:pt x="532" y="491"/>
                    </a:lnTo>
                    <a:lnTo>
                      <a:pt x="532" y="496"/>
                    </a:lnTo>
                    <a:lnTo>
                      <a:pt x="532" y="501"/>
                    </a:lnTo>
                    <a:lnTo>
                      <a:pt x="532" y="506"/>
                    </a:lnTo>
                    <a:lnTo>
                      <a:pt x="527" y="513"/>
                    </a:lnTo>
                    <a:lnTo>
                      <a:pt x="504" y="534"/>
                    </a:lnTo>
                    <a:lnTo>
                      <a:pt x="534" y="534"/>
                    </a:lnTo>
                    <a:moveTo>
                      <a:pt x="445" y="191"/>
                    </a:moveTo>
                    <a:lnTo>
                      <a:pt x="449" y="189"/>
                    </a:lnTo>
                    <a:lnTo>
                      <a:pt x="456" y="182"/>
                    </a:lnTo>
                    <a:lnTo>
                      <a:pt x="456" y="229"/>
                    </a:lnTo>
                    <a:moveTo>
                      <a:pt x="487" y="224"/>
                    </a:moveTo>
                    <a:lnTo>
                      <a:pt x="485" y="227"/>
                    </a:lnTo>
                    <a:lnTo>
                      <a:pt x="487" y="229"/>
                    </a:lnTo>
                    <a:lnTo>
                      <a:pt x="489" y="227"/>
                    </a:lnTo>
                    <a:lnTo>
                      <a:pt x="487" y="224"/>
                    </a:lnTo>
                    <a:moveTo>
                      <a:pt x="508" y="182"/>
                    </a:moveTo>
                    <a:lnTo>
                      <a:pt x="532" y="182"/>
                    </a:lnTo>
                    <a:lnTo>
                      <a:pt x="520" y="201"/>
                    </a:lnTo>
                    <a:lnTo>
                      <a:pt x="527" y="201"/>
                    </a:lnTo>
                    <a:lnTo>
                      <a:pt x="532" y="203"/>
                    </a:lnTo>
                    <a:lnTo>
                      <a:pt x="532" y="206"/>
                    </a:lnTo>
                    <a:lnTo>
                      <a:pt x="534" y="210"/>
                    </a:lnTo>
                    <a:lnTo>
                      <a:pt x="534" y="215"/>
                    </a:lnTo>
                    <a:lnTo>
                      <a:pt x="532" y="222"/>
                    </a:lnTo>
                    <a:lnTo>
                      <a:pt x="530" y="227"/>
                    </a:lnTo>
                    <a:lnTo>
                      <a:pt x="523" y="229"/>
                    </a:lnTo>
                    <a:lnTo>
                      <a:pt x="515" y="229"/>
                    </a:lnTo>
                    <a:lnTo>
                      <a:pt x="508" y="227"/>
                    </a:lnTo>
                    <a:lnTo>
                      <a:pt x="506" y="224"/>
                    </a:lnTo>
                    <a:lnTo>
                      <a:pt x="504" y="220"/>
                    </a:lnTo>
                    <a:moveTo>
                      <a:pt x="577" y="817"/>
                    </a:moveTo>
                    <a:lnTo>
                      <a:pt x="577" y="969"/>
                    </a:lnTo>
                    <a:lnTo>
                      <a:pt x="598" y="969"/>
                    </a:lnTo>
                    <a:lnTo>
                      <a:pt x="577" y="969"/>
                    </a:lnTo>
                    <a:lnTo>
                      <a:pt x="577" y="969"/>
                    </a:lnTo>
                    <a:lnTo>
                      <a:pt x="577" y="817"/>
                    </a:lnTo>
                    <a:lnTo>
                      <a:pt x="626" y="817"/>
                    </a:lnTo>
                    <a:lnTo>
                      <a:pt x="577" y="817"/>
                    </a:lnTo>
                    <a:lnTo>
                      <a:pt x="577" y="664"/>
                    </a:lnTo>
                    <a:lnTo>
                      <a:pt x="598" y="664"/>
                    </a:lnTo>
                    <a:lnTo>
                      <a:pt x="577" y="664"/>
                    </a:lnTo>
                    <a:lnTo>
                      <a:pt x="577" y="510"/>
                    </a:lnTo>
                    <a:lnTo>
                      <a:pt x="626" y="510"/>
                    </a:lnTo>
                    <a:lnTo>
                      <a:pt x="577" y="510"/>
                    </a:lnTo>
                    <a:lnTo>
                      <a:pt x="577" y="359"/>
                    </a:lnTo>
                    <a:lnTo>
                      <a:pt x="598" y="359"/>
                    </a:lnTo>
                    <a:lnTo>
                      <a:pt x="577" y="359"/>
                    </a:lnTo>
                    <a:lnTo>
                      <a:pt x="577" y="206"/>
                    </a:lnTo>
                    <a:lnTo>
                      <a:pt x="626" y="206"/>
                    </a:lnTo>
                    <a:lnTo>
                      <a:pt x="577" y="206"/>
                    </a:lnTo>
                    <a:lnTo>
                      <a:pt x="577" y="52"/>
                    </a:lnTo>
                    <a:lnTo>
                      <a:pt x="598" y="52"/>
                    </a:lnTo>
                    <a:lnTo>
                      <a:pt x="577" y="52"/>
                    </a:lnTo>
                    <a:lnTo>
                      <a:pt x="577" y="52"/>
                    </a:lnTo>
                    <a:moveTo>
                      <a:pt x="445" y="803"/>
                    </a:moveTo>
                    <a:lnTo>
                      <a:pt x="449" y="801"/>
                    </a:lnTo>
                    <a:lnTo>
                      <a:pt x="456" y="794"/>
                    </a:lnTo>
                    <a:lnTo>
                      <a:pt x="456" y="841"/>
                    </a:lnTo>
                    <a:moveTo>
                      <a:pt x="487" y="836"/>
                    </a:moveTo>
                    <a:lnTo>
                      <a:pt x="485" y="839"/>
                    </a:lnTo>
                    <a:lnTo>
                      <a:pt x="487" y="841"/>
                    </a:lnTo>
                    <a:lnTo>
                      <a:pt x="489" y="839"/>
                    </a:lnTo>
                    <a:lnTo>
                      <a:pt x="487" y="836"/>
                    </a:lnTo>
                    <a:moveTo>
                      <a:pt x="511" y="803"/>
                    </a:moveTo>
                    <a:lnTo>
                      <a:pt x="515" y="801"/>
                    </a:lnTo>
                    <a:lnTo>
                      <a:pt x="523" y="794"/>
                    </a:lnTo>
                    <a:lnTo>
                      <a:pt x="523" y="841"/>
                    </a:lnTo>
                    <a:moveTo>
                      <a:pt x="445" y="496"/>
                    </a:moveTo>
                    <a:lnTo>
                      <a:pt x="449" y="494"/>
                    </a:lnTo>
                    <a:lnTo>
                      <a:pt x="456" y="489"/>
                    </a:lnTo>
                    <a:lnTo>
                      <a:pt x="456" y="534"/>
                    </a:lnTo>
                    <a:moveTo>
                      <a:pt x="487" y="529"/>
                    </a:moveTo>
                    <a:lnTo>
                      <a:pt x="485" y="532"/>
                    </a:lnTo>
                    <a:lnTo>
                      <a:pt x="487" y="534"/>
                    </a:lnTo>
                    <a:lnTo>
                      <a:pt x="489" y="532"/>
                    </a:lnTo>
                    <a:lnTo>
                      <a:pt x="487" y="529"/>
                    </a:lnTo>
                    <a:moveTo>
                      <a:pt x="506" y="499"/>
                    </a:moveTo>
                    <a:lnTo>
                      <a:pt x="506" y="496"/>
                    </a:lnTo>
                    <a:lnTo>
                      <a:pt x="508" y="491"/>
                    </a:lnTo>
                    <a:lnTo>
                      <a:pt x="511" y="491"/>
                    </a:lnTo>
                    <a:lnTo>
                      <a:pt x="515" y="489"/>
                    </a:lnTo>
                    <a:lnTo>
                      <a:pt x="525" y="489"/>
                    </a:lnTo>
                    <a:lnTo>
                      <a:pt x="530" y="491"/>
                    </a:lnTo>
                    <a:lnTo>
                      <a:pt x="532" y="491"/>
                    </a:lnTo>
                    <a:lnTo>
                      <a:pt x="532" y="496"/>
                    </a:lnTo>
                    <a:lnTo>
                      <a:pt x="532" y="501"/>
                    </a:lnTo>
                    <a:lnTo>
                      <a:pt x="532" y="506"/>
                    </a:lnTo>
                    <a:lnTo>
                      <a:pt x="527" y="513"/>
                    </a:lnTo>
                    <a:lnTo>
                      <a:pt x="504" y="534"/>
                    </a:lnTo>
                    <a:lnTo>
                      <a:pt x="534" y="534"/>
                    </a:lnTo>
                    <a:moveTo>
                      <a:pt x="445" y="191"/>
                    </a:moveTo>
                    <a:lnTo>
                      <a:pt x="449" y="189"/>
                    </a:lnTo>
                    <a:lnTo>
                      <a:pt x="456" y="182"/>
                    </a:lnTo>
                    <a:lnTo>
                      <a:pt x="456" y="229"/>
                    </a:lnTo>
                    <a:moveTo>
                      <a:pt x="487" y="224"/>
                    </a:moveTo>
                    <a:lnTo>
                      <a:pt x="485" y="227"/>
                    </a:lnTo>
                    <a:lnTo>
                      <a:pt x="487" y="229"/>
                    </a:lnTo>
                    <a:lnTo>
                      <a:pt x="489" y="227"/>
                    </a:lnTo>
                    <a:lnTo>
                      <a:pt x="487" y="224"/>
                    </a:lnTo>
                    <a:moveTo>
                      <a:pt x="508" y="182"/>
                    </a:moveTo>
                    <a:lnTo>
                      <a:pt x="532" y="182"/>
                    </a:lnTo>
                    <a:lnTo>
                      <a:pt x="520" y="201"/>
                    </a:lnTo>
                    <a:lnTo>
                      <a:pt x="527" y="201"/>
                    </a:lnTo>
                    <a:lnTo>
                      <a:pt x="532" y="203"/>
                    </a:lnTo>
                    <a:lnTo>
                      <a:pt x="532" y="206"/>
                    </a:lnTo>
                    <a:lnTo>
                      <a:pt x="534" y="210"/>
                    </a:lnTo>
                    <a:lnTo>
                      <a:pt x="534" y="215"/>
                    </a:lnTo>
                    <a:lnTo>
                      <a:pt x="532" y="222"/>
                    </a:lnTo>
                    <a:lnTo>
                      <a:pt x="530" y="227"/>
                    </a:lnTo>
                    <a:lnTo>
                      <a:pt x="523" y="229"/>
                    </a:lnTo>
                    <a:lnTo>
                      <a:pt x="515" y="229"/>
                    </a:lnTo>
                    <a:lnTo>
                      <a:pt x="508" y="227"/>
                    </a:lnTo>
                    <a:lnTo>
                      <a:pt x="506" y="224"/>
                    </a:lnTo>
                    <a:lnTo>
                      <a:pt x="504" y="220"/>
                    </a:lnTo>
                    <a:moveTo>
                      <a:pt x="1916" y="817"/>
                    </a:moveTo>
                    <a:lnTo>
                      <a:pt x="1916" y="969"/>
                    </a:lnTo>
                    <a:lnTo>
                      <a:pt x="1895" y="969"/>
                    </a:lnTo>
                    <a:lnTo>
                      <a:pt x="1916" y="969"/>
                    </a:lnTo>
                    <a:lnTo>
                      <a:pt x="1916" y="969"/>
                    </a:lnTo>
                    <a:lnTo>
                      <a:pt x="1916" y="817"/>
                    </a:lnTo>
                    <a:lnTo>
                      <a:pt x="1867" y="817"/>
                    </a:lnTo>
                    <a:lnTo>
                      <a:pt x="1916" y="817"/>
                    </a:lnTo>
                    <a:lnTo>
                      <a:pt x="1916" y="664"/>
                    </a:lnTo>
                    <a:lnTo>
                      <a:pt x="1895" y="664"/>
                    </a:lnTo>
                    <a:lnTo>
                      <a:pt x="1916" y="664"/>
                    </a:lnTo>
                    <a:lnTo>
                      <a:pt x="1916" y="510"/>
                    </a:lnTo>
                    <a:lnTo>
                      <a:pt x="1867" y="510"/>
                    </a:lnTo>
                    <a:lnTo>
                      <a:pt x="1916" y="510"/>
                    </a:lnTo>
                    <a:lnTo>
                      <a:pt x="1916" y="359"/>
                    </a:lnTo>
                    <a:lnTo>
                      <a:pt x="1895" y="359"/>
                    </a:lnTo>
                    <a:lnTo>
                      <a:pt x="1916" y="359"/>
                    </a:lnTo>
                    <a:lnTo>
                      <a:pt x="1916" y="206"/>
                    </a:lnTo>
                    <a:lnTo>
                      <a:pt x="1867" y="206"/>
                    </a:lnTo>
                    <a:lnTo>
                      <a:pt x="1916" y="206"/>
                    </a:lnTo>
                    <a:lnTo>
                      <a:pt x="1916" y="52"/>
                    </a:lnTo>
                    <a:lnTo>
                      <a:pt x="1895" y="52"/>
                    </a:lnTo>
                    <a:lnTo>
                      <a:pt x="1916" y="52"/>
                    </a:lnTo>
                    <a:lnTo>
                      <a:pt x="1916" y="52"/>
                    </a:lnTo>
                    <a:moveTo>
                      <a:pt x="1916" y="817"/>
                    </a:moveTo>
                    <a:lnTo>
                      <a:pt x="1916" y="969"/>
                    </a:lnTo>
                    <a:lnTo>
                      <a:pt x="1895" y="969"/>
                    </a:lnTo>
                    <a:lnTo>
                      <a:pt x="1916" y="969"/>
                    </a:lnTo>
                    <a:lnTo>
                      <a:pt x="1916" y="969"/>
                    </a:lnTo>
                    <a:lnTo>
                      <a:pt x="1916" y="817"/>
                    </a:lnTo>
                    <a:lnTo>
                      <a:pt x="1867" y="817"/>
                    </a:lnTo>
                    <a:lnTo>
                      <a:pt x="1916" y="817"/>
                    </a:lnTo>
                    <a:lnTo>
                      <a:pt x="1916" y="664"/>
                    </a:lnTo>
                    <a:lnTo>
                      <a:pt x="1895" y="664"/>
                    </a:lnTo>
                    <a:lnTo>
                      <a:pt x="1916" y="664"/>
                    </a:lnTo>
                    <a:lnTo>
                      <a:pt x="1916" y="510"/>
                    </a:lnTo>
                    <a:lnTo>
                      <a:pt x="1867" y="510"/>
                    </a:lnTo>
                    <a:lnTo>
                      <a:pt x="1916" y="510"/>
                    </a:lnTo>
                    <a:lnTo>
                      <a:pt x="1916" y="359"/>
                    </a:lnTo>
                    <a:lnTo>
                      <a:pt x="1895" y="359"/>
                    </a:lnTo>
                    <a:lnTo>
                      <a:pt x="1916" y="359"/>
                    </a:lnTo>
                    <a:lnTo>
                      <a:pt x="1916" y="206"/>
                    </a:lnTo>
                    <a:lnTo>
                      <a:pt x="1867" y="206"/>
                    </a:lnTo>
                    <a:lnTo>
                      <a:pt x="1916" y="206"/>
                    </a:lnTo>
                    <a:lnTo>
                      <a:pt x="1916" y="52"/>
                    </a:lnTo>
                    <a:lnTo>
                      <a:pt x="1895" y="52"/>
                    </a:lnTo>
                    <a:lnTo>
                      <a:pt x="1916" y="52"/>
                    </a:lnTo>
                    <a:lnTo>
                      <a:pt x="1916" y="52"/>
                    </a:lnTo>
                    <a:moveTo>
                      <a:pt x="577" y="52"/>
                    </a:moveTo>
                    <a:lnTo>
                      <a:pt x="577" y="52"/>
                    </a:lnTo>
                    <a:lnTo>
                      <a:pt x="577" y="52"/>
                    </a:lnTo>
                    <a:lnTo>
                      <a:pt x="577" y="102"/>
                    </a:lnTo>
                    <a:lnTo>
                      <a:pt x="577" y="52"/>
                    </a:lnTo>
                    <a:lnTo>
                      <a:pt x="641" y="52"/>
                    </a:lnTo>
                    <a:lnTo>
                      <a:pt x="641" y="73"/>
                    </a:lnTo>
                    <a:lnTo>
                      <a:pt x="641" y="52"/>
                    </a:lnTo>
                    <a:lnTo>
                      <a:pt x="704" y="52"/>
                    </a:lnTo>
                    <a:lnTo>
                      <a:pt x="704" y="73"/>
                    </a:lnTo>
                    <a:lnTo>
                      <a:pt x="704" y="52"/>
                    </a:lnTo>
                    <a:lnTo>
                      <a:pt x="768" y="52"/>
                    </a:lnTo>
                    <a:lnTo>
                      <a:pt x="768" y="73"/>
                    </a:lnTo>
                    <a:lnTo>
                      <a:pt x="768" y="52"/>
                    </a:lnTo>
                    <a:lnTo>
                      <a:pt x="832" y="52"/>
                    </a:lnTo>
                    <a:lnTo>
                      <a:pt x="832" y="73"/>
                    </a:lnTo>
                    <a:lnTo>
                      <a:pt x="832" y="52"/>
                    </a:lnTo>
                    <a:lnTo>
                      <a:pt x="896" y="52"/>
                    </a:lnTo>
                    <a:lnTo>
                      <a:pt x="896" y="102"/>
                    </a:lnTo>
                    <a:lnTo>
                      <a:pt x="896" y="52"/>
                    </a:lnTo>
                    <a:lnTo>
                      <a:pt x="960" y="52"/>
                    </a:lnTo>
                    <a:lnTo>
                      <a:pt x="960" y="73"/>
                    </a:lnTo>
                    <a:lnTo>
                      <a:pt x="960" y="52"/>
                    </a:lnTo>
                    <a:lnTo>
                      <a:pt x="1023" y="52"/>
                    </a:lnTo>
                    <a:lnTo>
                      <a:pt x="1023" y="73"/>
                    </a:lnTo>
                    <a:lnTo>
                      <a:pt x="1023" y="52"/>
                    </a:lnTo>
                    <a:lnTo>
                      <a:pt x="1087" y="52"/>
                    </a:lnTo>
                    <a:lnTo>
                      <a:pt x="1087" y="73"/>
                    </a:lnTo>
                    <a:lnTo>
                      <a:pt x="1087" y="52"/>
                    </a:lnTo>
                    <a:lnTo>
                      <a:pt x="1151" y="52"/>
                    </a:lnTo>
                    <a:lnTo>
                      <a:pt x="1151" y="73"/>
                    </a:lnTo>
                    <a:lnTo>
                      <a:pt x="1151" y="52"/>
                    </a:lnTo>
                    <a:lnTo>
                      <a:pt x="1215" y="52"/>
                    </a:lnTo>
                    <a:lnTo>
                      <a:pt x="1215" y="102"/>
                    </a:lnTo>
                    <a:lnTo>
                      <a:pt x="1215" y="52"/>
                    </a:lnTo>
                    <a:lnTo>
                      <a:pt x="1279" y="52"/>
                    </a:lnTo>
                    <a:lnTo>
                      <a:pt x="1279" y="73"/>
                    </a:lnTo>
                    <a:lnTo>
                      <a:pt x="1279" y="52"/>
                    </a:lnTo>
                    <a:lnTo>
                      <a:pt x="1342" y="52"/>
                    </a:lnTo>
                    <a:lnTo>
                      <a:pt x="1342" y="73"/>
                    </a:lnTo>
                    <a:lnTo>
                      <a:pt x="1342" y="52"/>
                    </a:lnTo>
                    <a:lnTo>
                      <a:pt x="1406" y="52"/>
                    </a:lnTo>
                    <a:lnTo>
                      <a:pt x="1406" y="73"/>
                    </a:lnTo>
                    <a:lnTo>
                      <a:pt x="1406" y="52"/>
                    </a:lnTo>
                    <a:lnTo>
                      <a:pt x="1470" y="52"/>
                    </a:lnTo>
                    <a:lnTo>
                      <a:pt x="1470" y="73"/>
                    </a:lnTo>
                    <a:lnTo>
                      <a:pt x="1470" y="52"/>
                    </a:lnTo>
                    <a:lnTo>
                      <a:pt x="1534" y="52"/>
                    </a:lnTo>
                    <a:lnTo>
                      <a:pt x="1534" y="102"/>
                    </a:lnTo>
                    <a:lnTo>
                      <a:pt x="1534" y="52"/>
                    </a:lnTo>
                    <a:lnTo>
                      <a:pt x="1597" y="52"/>
                    </a:lnTo>
                    <a:lnTo>
                      <a:pt x="1597" y="73"/>
                    </a:lnTo>
                    <a:lnTo>
                      <a:pt x="1597" y="52"/>
                    </a:lnTo>
                    <a:lnTo>
                      <a:pt x="1661" y="52"/>
                    </a:lnTo>
                    <a:lnTo>
                      <a:pt x="1661" y="73"/>
                    </a:lnTo>
                    <a:lnTo>
                      <a:pt x="1661" y="52"/>
                    </a:lnTo>
                    <a:lnTo>
                      <a:pt x="1725" y="52"/>
                    </a:lnTo>
                    <a:lnTo>
                      <a:pt x="1725" y="73"/>
                    </a:lnTo>
                    <a:lnTo>
                      <a:pt x="1725" y="52"/>
                    </a:lnTo>
                    <a:lnTo>
                      <a:pt x="1789" y="52"/>
                    </a:lnTo>
                    <a:lnTo>
                      <a:pt x="1789" y="73"/>
                    </a:lnTo>
                    <a:lnTo>
                      <a:pt x="1789" y="52"/>
                    </a:lnTo>
                    <a:lnTo>
                      <a:pt x="1853" y="52"/>
                    </a:lnTo>
                    <a:lnTo>
                      <a:pt x="1853" y="102"/>
                    </a:lnTo>
                    <a:lnTo>
                      <a:pt x="1853" y="52"/>
                    </a:lnTo>
                    <a:lnTo>
                      <a:pt x="1916" y="52"/>
                    </a:lnTo>
                    <a:lnTo>
                      <a:pt x="1916" y="73"/>
                    </a:lnTo>
                    <a:lnTo>
                      <a:pt x="1916" y="52"/>
                    </a:lnTo>
                    <a:lnTo>
                      <a:pt x="1916" y="52"/>
                    </a:lnTo>
                    <a:moveTo>
                      <a:pt x="577" y="52"/>
                    </a:moveTo>
                    <a:lnTo>
                      <a:pt x="577" y="52"/>
                    </a:lnTo>
                    <a:lnTo>
                      <a:pt x="577" y="52"/>
                    </a:lnTo>
                    <a:lnTo>
                      <a:pt x="577" y="102"/>
                    </a:lnTo>
                    <a:lnTo>
                      <a:pt x="577" y="52"/>
                    </a:lnTo>
                    <a:lnTo>
                      <a:pt x="641" y="52"/>
                    </a:lnTo>
                    <a:lnTo>
                      <a:pt x="641" y="73"/>
                    </a:lnTo>
                    <a:lnTo>
                      <a:pt x="641" y="52"/>
                    </a:lnTo>
                    <a:lnTo>
                      <a:pt x="704" y="52"/>
                    </a:lnTo>
                    <a:lnTo>
                      <a:pt x="704" y="73"/>
                    </a:lnTo>
                    <a:lnTo>
                      <a:pt x="704" y="52"/>
                    </a:lnTo>
                    <a:lnTo>
                      <a:pt x="768" y="52"/>
                    </a:lnTo>
                    <a:lnTo>
                      <a:pt x="768" y="73"/>
                    </a:lnTo>
                    <a:lnTo>
                      <a:pt x="768" y="52"/>
                    </a:lnTo>
                    <a:lnTo>
                      <a:pt x="832" y="52"/>
                    </a:lnTo>
                    <a:lnTo>
                      <a:pt x="832" y="73"/>
                    </a:lnTo>
                    <a:lnTo>
                      <a:pt x="832" y="52"/>
                    </a:lnTo>
                    <a:lnTo>
                      <a:pt x="896" y="52"/>
                    </a:lnTo>
                    <a:lnTo>
                      <a:pt x="896" y="102"/>
                    </a:lnTo>
                    <a:lnTo>
                      <a:pt x="896" y="52"/>
                    </a:lnTo>
                    <a:lnTo>
                      <a:pt x="960" y="52"/>
                    </a:lnTo>
                    <a:lnTo>
                      <a:pt x="960" y="73"/>
                    </a:lnTo>
                    <a:lnTo>
                      <a:pt x="960" y="52"/>
                    </a:lnTo>
                    <a:lnTo>
                      <a:pt x="1023" y="52"/>
                    </a:lnTo>
                    <a:lnTo>
                      <a:pt x="1023" y="73"/>
                    </a:lnTo>
                    <a:lnTo>
                      <a:pt x="1023" y="52"/>
                    </a:lnTo>
                    <a:lnTo>
                      <a:pt x="1087" y="52"/>
                    </a:lnTo>
                    <a:lnTo>
                      <a:pt x="1087" y="73"/>
                    </a:lnTo>
                    <a:lnTo>
                      <a:pt x="1087" y="52"/>
                    </a:lnTo>
                    <a:lnTo>
                      <a:pt x="1151" y="52"/>
                    </a:lnTo>
                    <a:lnTo>
                      <a:pt x="1151" y="73"/>
                    </a:lnTo>
                    <a:lnTo>
                      <a:pt x="1151" y="52"/>
                    </a:lnTo>
                    <a:lnTo>
                      <a:pt x="1215" y="52"/>
                    </a:lnTo>
                    <a:lnTo>
                      <a:pt x="1215" y="102"/>
                    </a:lnTo>
                    <a:lnTo>
                      <a:pt x="1215" y="52"/>
                    </a:lnTo>
                    <a:lnTo>
                      <a:pt x="1279" y="52"/>
                    </a:lnTo>
                    <a:lnTo>
                      <a:pt x="1279" y="73"/>
                    </a:lnTo>
                    <a:lnTo>
                      <a:pt x="1279" y="52"/>
                    </a:lnTo>
                    <a:lnTo>
                      <a:pt x="1342" y="52"/>
                    </a:lnTo>
                    <a:lnTo>
                      <a:pt x="1342" y="73"/>
                    </a:lnTo>
                    <a:lnTo>
                      <a:pt x="1342" y="52"/>
                    </a:lnTo>
                    <a:lnTo>
                      <a:pt x="1406" y="52"/>
                    </a:lnTo>
                    <a:lnTo>
                      <a:pt x="1406" y="73"/>
                    </a:lnTo>
                    <a:lnTo>
                      <a:pt x="1406" y="52"/>
                    </a:lnTo>
                    <a:lnTo>
                      <a:pt x="1470" y="52"/>
                    </a:lnTo>
                    <a:lnTo>
                      <a:pt x="1470" y="73"/>
                    </a:lnTo>
                    <a:lnTo>
                      <a:pt x="1470" y="52"/>
                    </a:lnTo>
                    <a:lnTo>
                      <a:pt x="1534" y="52"/>
                    </a:lnTo>
                    <a:lnTo>
                      <a:pt x="1534" y="102"/>
                    </a:lnTo>
                    <a:lnTo>
                      <a:pt x="1534" y="52"/>
                    </a:lnTo>
                    <a:lnTo>
                      <a:pt x="1597" y="52"/>
                    </a:lnTo>
                    <a:lnTo>
                      <a:pt x="1597" y="73"/>
                    </a:lnTo>
                    <a:lnTo>
                      <a:pt x="1597" y="52"/>
                    </a:lnTo>
                    <a:lnTo>
                      <a:pt x="1661" y="52"/>
                    </a:lnTo>
                    <a:lnTo>
                      <a:pt x="1661" y="73"/>
                    </a:lnTo>
                    <a:lnTo>
                      <a:pt x="1661" y="52"/>
                    </a:lnTo>
                    <a:lnTo>
                      <a:pt x="1725" y="52"/>
                    </a:lnTo>
                    <a:lnTo>
                      <a:pt x="1725" y="73"/>
                    </a:lnTo>
                    <a:lnTo>
                      <a:pt x="1725" y="52"/>
                    </a:lnTo>
                    <a:lnTo>
                      <a:pt x="1789" y="52"/>
                    </a:lnTo>
                    <a:lnTo>
                      <a:pt x="1789" y="73"/>
                    </a:lnTo>
                    <a:lnTo>
                      <a:pt x="1789" y="52"/>
                    </a:lnTo>
                    <a:lnTo>
                      <a:pt x="1853" y="52"/>
                    </a:lnTo>
                    <a:lnTo>
                      <a:pt x="1853" y="102"/>
                    </a:lnTo>
                    <a:lnTo>
                      <a:pt x="1853" y="52"/>
                    </a:lnTo>
                    <a:lnTo>
                      <a:pt x="1916" y="52"/>
                    </a:lnTo>
                    <a:lnTo>
                      <a:pt x="1916" y="73"/>
                    </a:lnTo>
                    <a:lnTo>
                      <a:pt x="1916" y="52"/>
                    </a:lnTo>
                    <a:lnTo>
                      <a:pt x="1916" y="52"/>
                    </a:lnTo>
                    <a:moveTo>
                      <a:pt x="577" y="969"/>
                    </a:moveTo>
                    <a:lnTo>
                      <a:pt x="577" y="969"/>
                    </a:lnTo>
                    <a:lnTo>
                      <a:pt x="577" y="969"/>
                    </a:lnTo>
                    <a:lnTo>
                      <a:pt x="577" y="919"/>
                    </a:lnTo>
                    <a:lnTo>
                      <a:pt x="577" y="969"/>
                    </a:lnTo>
                    <a:lnTo>
                      <a:pt x="641" y="969"/>
                    </a:lnTo>
                    <a:lnTo>
                      <a:pt x="641" y="950"/>
                    </a:lnTo>
                    <a:lnTo>
                      <a:pt x="641" y="969"/>
                    </a:lnTo>
                    <a:lnTo>
                      <a:pt x="704" y="969"/>
                    </a:lnTo>
                    <a:lnTo>
                      <a:pt x="704" y="950"/>
                    </a:lnTo>
                    <a:lnTo>
                      <a:pt x="704" y="969"/>
                    </a:lnTo>
                    <a:lnTo>
                      <a:pt x="768" y="969"/>
                    </a:lnTo>
                    <a:lnTo>
                      <a:pt x="768" y="950"/>
                    </a:lnTo>
                    <a:lnTo>
                      <a:pt x="768" y="969"/>
                    </a:lnTo>
                    <a:lnTo>
                      <a:pt x="832" y="969"/>
                    </a:lnTo>
                    <a:lnTo>
                      <a:pt x="832" y="950"/>
                    </a:lnTo>
                    <a:lnTo>
                      <a:pt x="832" y="969"/>
                    </a:lnTo>
                    <a:lnTo>
                      <a:pt x="896" y="969"/>
                    </a:lnTo>
                    <a:lnTo>
                      <a:pt x="896" y="919"/>
                    </a:lnTo>
                    <a:lnTo>
                      <a:pt x="896" y="969"/>
                    </a:lnTo>
                    <a:lnTo>
                      <a:pt x="960" y="969"/>
                    </a:lnTo>
                    <a:lnTo>
                      <a:pt x="960" y="950"/>
                    </a:lnTo>
                    <a:lnTo>
                      <a:pt x="960" y="969"/>
                    </a:lnTo>
                    <a:lnTo>
                      <a:pt x="1023" y="969"/>
                    </a:lnTo>
                    <a:lnTo>
                      <a:pt x="1023" y="950"/>
                    </a:lnTo>
                    <a:lnTo>
                      <a:pt x="1023" y="969"/>
                    </a:lnTo>
                    <a:lnTo>
                      <a:pt x="1087" y="969"/>
                    </a:lnTo>
                    <a:lnTo>
                      <a:pt x="1087" y="950"/>
                    </a:lnTo>
                    <a:lnTo>
                      <a:pt x="1087" y="969"/>
                    </a:lnTo>
                    <a:lnTo>
                      <a:pt x="1151" y="969"/>
                    </a:lnTo>
                    <a:lnTo>
                      <a:pt x="1151" y="950"/>
                    </a:lnTo>
                    <a:lnTo>
                      <a:pt x="1151" y="969"/>
                    </a:lnTo>
                    <a:lnTo>
                      <a:pt x="1215" y="969"/>
                    </a:lnTo>
                    <a:lnTo>
                      <a:pt x="1215" y="919"/>
                    </a:lnTo>
                    <a:lnTo>
                      <a:pt x="1215" y="969"/>
                    </a:lnTo>
                    <a:lnTo>
                      <a:pt x="1279" y="969"/>
                    </a:lnTo>
                    <a:lnTo>
                      <a:pt x="1279" y="950"/>
                    </a:lnTo>
                    <a:lnTo>
                      <a:pt x="1279" y="969"/>
                    </a:lnTo>
                    <a:lnTo>
                      <a:pt x="1342" y="969"/>
                    </a:lnTo>
                    <a:lnTo>
                      <a:pt x="1342" y="950"/>
                    </a:lnTo>
                    <a:lnTo>
                      <a:pt x="1342" y="969"/>
                    </a:lnTo>
                    <a:lnTo>
                      <a:pt x="1406" y="969"/>
                    </a:lnTo>
                    <a:lnTo>
                      <a:pt x="1406" y="950"/>
                    </a:lnTo>
                    <a:lnTo>
                      <a:pt x="1406" y="969"/>
                    </a:lnTo>
                    <a:lnTo>
                      <a:pt x="1470" y="969"/>
                    </a:lnTo>
                    <a:lnTo>
                      <a:pt x="1470" y="950"/>
                    </a:lnTo>
                    <a:lnTo>
                      <a:pt x="1470" y="969"/>
                    </a:lnTo>
                    <a:lnTo>
                      <a:pt x="1534" y="969"/>
                    </a:lnTo>
                    <a:lnTo>
                      <a:pt x="1534" y="919"/>
                    </a:lnTo>
                    <a:lnTo>
                      <a:pt x="1534" y="969"/>
                    </a:lnTo>
                    <a:lnTo>
                      <a:pt x="1597" y="969"/>
                    </a:lnTo>
                    <a:lnTo>
                      <a:pt x="1597" y="950"/>
                    </a:lnTo>
                    <a:lnTo>
                      <a:pt x="1597" y="969"/>
                    </a:lnTo>
                    <a:lnTo>
                      <a:pt x="1661" y="969"/>
                    </a:lnTo>
                    <a:lnTo>
                      <a:pt x="1661" y="950"/>
                    </a:lnTo>
                    <a:lnTo>
                      <a:pt x="1661" y="969"/>
                    </a:lnTo>
                    <a:lnTo>
                      <a:pt x="1725" y="969"/>
                    </a:lnTo>
                    <a:lnTo>
                      <a:pt x="1725" y="950"/>
                    </a:lnTo>
                    <a:lnTo>
                      <a:pt x="1725" y="969"/>
                    </a:lnTo>
                    <a:lnTo>
                      <a:pt x="1789" y="969"/>
                    </a:lnTo>
                    <a:lnTo>
                      <a:pt x="1789" y="950"/>
                    </a:lnTo>
                    <a:lnTo>
                      <a:pt x="1789" y="969"/>
                    </a:lnTo>
                    <a:lnTo>
                      <a:pt x="1853" y="969"/>
                    </a:lnTo>
                    <a:lnTo>
                      <a:pt x="1853" y="919"/>
                    </a:lnTo>
                    <a:lnTo>
                      <a:pt x="1853" y="969"/>
                    </a:lnTo>
                    <a:lnTo>
                      <a:pt x="1916" y="969"/>
                    </a:lnTo>
                    <a:lnTo>
                      <a:pt x="1916" y="950"/>
                    </a:lnTo>
                    <a:lnTo>
                      <a:pt x="1916" y="969"/>
                    </a:lnTo>
                    <a:lnTo>
                      <a:pt x="1916" y="969"/>
                    </a:lnTo>
                    <a:moveTo>
                      <a:pt x="501" y="1021"/>
                    </a:moveTo>
                    <a:lnTo>
                      <a:pt x="506" y="1018"/>
                    </a:lnTo>
                    <a:lnTo>
                      <a:pt x="513" y="1011"/>
                    </a:lnTo>
                    <a:lnTo>
                      <a:pt x="513" y="1058"/>
                    </a:lnTo>
                    <a:moveTo>
                      <a:pt x="567" y="1028"/>
                    </a:moveTo>
                    <a:lnTo>
                      <a:pt x="565" y="1032"/>
                    </a:lnTo>
                    <a:lnTo>
                      <a:pt x="560" y="1037"/>
                    </a:lnTo>
                    <a:lnTo>
                      <a:pt x="556" y="1039"/>
                    </a:lnTo>
                    <a:lnTo>
                      <a:pt x="553" y="1039"/>
                    </a:lnTo>
                    <a:lnTo>
                      <a:pt x="546" y="1037"/>
                    </a:lnTo>
                    <a:lnTo>
                      <a:pt x="541" y="1032"/>
                    </a:lnTo>
                    <a:lnTo>
                      <a:pt x="539" y="1028"/>
                    </a:lnTo>
                    <a:lnTo>
                      <a:pt x="539" y="1025"/>
                    </a:lnTo>
                    <a:lnTo>
                      <a:pt x="541" y="1018"/>
                    </a:lnTo>
                    <a:lnTo>
                      <a:pt x="546" y="1014"/>
                    </a:lnTo>
                    <a:lnTo>
                      <a:pt x="553" y="1011"/>
                    </a:lnTo>
                    <a:lnTo>
                      <a:pt x="556" y="1011"/>
                    </a:lnTo>
                    <a:lnTo>
                      <a:pt x="560" y="1014"/>
                    </a:lnTo>
                    <a:lnTo>
                      <a:pt x="565" y="1018"/>
                    </a:lnTo>
                    <a:lnTo>
                      <a:pt x="567" y="1028"/>
                    </a:lnTo>
                    <a:lnTo>
                      <a:pt x="567" y="1037"/>
                    </a:lnTo>
                    <a:lnTo>
                      <a:pt x="565" y="1049"/>
                    </a:lnTo>
                    <a:lnTo>
                      <a:pt x="560" y="1056"/>
                    </a:lnTo>
                    <a:lnTo>
                      <a:pt x="556" y="1058"/>
                    </a:lnTo>
                    <a:lnTo>
                      <a:pt x="551" y="1058"/>
                    </a:lnTo>
                    <a:lnTo>
                      <a:pt x="544" y="1056"/>
                    </a:lnTo>
                    <a:lnTo>
                      <a:pt x="541" y="1051"/>
                    </a:lnTo>
                    <a:moveTo>
                      <a:pt x="612" y="1028"/>
                    </a:moveTo>
                    <a:lnTo>
                      <a:pt x="610" y="1032"/>
                    </a:lnTo>
                    <a:lnTo>
                      <a:pt x="605" y="1037"/>
                    </a:lnTo>
                    <a:lnTo>
                      <a:pt x="598" y="1039"/>
                    </a:lnTo>
                    <a:lnTo>
                      <a:pt x="596" y="1039"/>
                    </a:lnTo>
                    <a:lnTo>
                      <a:pt x="591" y="1037"/>
                    </a:lnTo>
                    <a:lnTo>
                      <a:pt x="586" y="1032"/>
                    </a:lnTo>
                    <a:lnTo>
                      <a:pt x="584" y="1028"/>
                    </a:lnTo>
                    <a:lnTo>
                      <a:pt x="584" y="1025"/>
                    </a:lnTo>
                    <a:lnTo>
                      <a:pt x="586" y="1018"/>
                    </a:lnTo>
                    <a:lnTo>
                      <a:pt x="591" y="1014"/>
                    </a:lnTo>
                    <a:lnTo>
                      <a:pt x="596" y="1011"/>
                    </a:lnTo>
                    <a:lnTo>
                      <a:pt x="598" y="1011"/>
                    </a:lnTo>
                    <a:lnTo>
                      <a:pt x="605" y="1014"/>
                    </a:lnTo>
                    <a:lnTo>
                      <a:pt x="610" y="1018"/>
                    </a:lnTo>
                    <a:lnTo>
                      <a:pt x="612" y="1028"/>
                    </a:lnTo>
                    <a:lnTo>
                      <a:pt x="612" y="1037"/>
                    </a:lnTo>
                    <a:lnTo>
                      <a:pt x="610" y="1049"/>
                    </a:lnTo>
                    <a:lnTo>
                      <a:pt x="605" y="1056"/>
                    </a:lnTo>
                    <a:lnTo>
                      <a:pt x="598" y="1058"/>
                    </a:lnTo>
                    <a:lnTo>
                      <a:pt x="593" y="1058"/>
                    </a:lnTo>
                    <a:lnTo>
                      <a:pt x="589" y="1056"/>
                    </a:lnTo>
                    <a:lnTo>
                      <a:pt x="586" y="1051"/>
                    </a:lnTo>
                    <a:moveTo>
                      <a:pt x="641" y="1011"/>
                    </a:moveTo>
                    <a:lnTo>
                      <a:pt x="634" y="1014"/>
                    </a:lnTo>
                    <a:lnTo>
                      <a:pt x="629" y="1021"/>
                    </a:lnTo>
                    <a:lnTo>
                      <a:pt x="629" y="1032"/>
                    </a:lnTo>
                    <a:lnTo>
                      <a:pt x="629" y="1037"/>
                    </a:lnTo>
                    <a:lnTo>
                      <a:pt x="629" y="1049"/>
                    </a:lnTo>
                    <a:lnTo>
                      <a:pt x="634" y="1056"/>
                    </a:lnTo>
                    <a:lnTo>
                      <a:pt x="641" y="1058"/>
                    </a:lnTo>
                    <a:lnTo>
                      <a:pt x="645" y="1058"/>
                    </a:lnTo>
                    <a:lnTo>
                      <a:pt x="652" y="1056"/>
                    </a:lnTo>
                    <a:lnTo>
                      <a:pt x="657" y="1049"/>
                    </a:lnTo>
                    <a:lnTo>
                      <a:pt x="660" y="1037"/>
                    </a:lnTo>
                    <a:lnTo>
                      <a:pt x="660" y="1032"/>
                    </a:lnTo>
                    <a:lnTo>
                      <a:pt x="657" y="1021"/>
                    </a:lnTo>
                    <a:lnTo>
                      <a:pt x="652" y="1014"/>
                    </a:lnTo>
                    <a:lnTo>
                      <a:pt x="645" y="1011"/>
                    </a:lnTo>
                    <a:lnTo>
                      <a:pt x="641" y="1011"/>
                    </a:lnTo>
                    <a:moveTo>
                      <a:pt x="820" y="1021"/>
                    </a:moveTo>
                    <a:lnTo>
                      <a:pt x="825" y="1018"/>
                    </a:lnTo>
                    <a:lnTo>
                      <a:pt x="832" y="1011"/>
                    </a:lnTo>
                    <a:lnTo>
                      <a:pt x="832" y="1058"/>
                    </a:lnTo>
                    <a:moveTo>
                      <a:pt x="886" y="1028"/>
                    </a:moveTo>
                    <a:lnTo>
                      <a:pt x="884" y="1032"/>
                    </a:lnTo>
                    <a:lnTo>
                      <a:pt x="879" y="1037"/>
                    </a:lnTo>
                    <a:lnTo>
                      <a:pt x="875" y="1039"/>
                    </a:lnTo>
                    <a:lnTo>
                      <a:pt x="872" y="1039"/>
                    </a:lnTo>
                    <a:lnTo>
                      <a:pt x="865" y="1037"/>
                    </a:lnTo>
                    <a:lnTo>
                      <a:pt x="860" y="1032"/>
                    </a:lnTo>
                    <a:lnTo>
                      <a:pt x="858" y="1028"/>
                    </a:lnTo>
                    <a:lnTo>
                      <a:pt x="858" y="1025"/>
                    </a:lnTo>
                    <a:lnTo>
                      <a:pt x="860" y="1018"/>
                    </a:lnTo>
                    <a:lnTo>
                      <a:pt x="865" y="1014"/>
                    </a:lnTo>
                    <a:lnTo>
                      <a:pt x="872" y="1011"/>
                    </a:lnTo>
                    <a:lnTo>
                      <a:pt x="875" y="1011"/>
                    </a:lnTo>
                    <a:lnTo>
                      <a:pt x="879" y="1014"/>
                    </a:lnTo>
                    <a:lnTo>
                      <a:pt x="884" y="1018"/>
                    </a:lnTo>
                    <a:lnTo>
                      <a:pt x="886" y="1028"/>
                    </a:lnTo>
                    <a:lnTo>
                      <a:pt x="886" y="1037"/>
                    </a:lnTo>
                    <a:lnTo>
                      <a:pt x="884" y="1049"/>
                    </a:lnTo>
                    <a:lnTo>
                      <a:pt x="879" y="1056"/>
                    </a:lnTo>
                    <a:lnTo>
                      <a:pt x="875" y="1058"/>
                    </a:lnTo>
                    <a:lnTo>
                      <a:pt x="870" y="1058"/>
                    </a:lnTo>
                    <a:lnTo>
                      <a:pt x="863" y="1056"/>
                    </a:lnTo>
                    <a:lnTo>
                      <a:pt x="860" y="1051"/>
                    </a:lnTo>
                    <a:moveTo>
                      <a:pt x="931" y="1028"/>
                    </a:moveTo>
                    <a:lnTo>
                      <a:pt x="929" y="1032"/>
                    </a:lnTo>
                    <a:lnTo>
                      <a:pt x="924" y="1037"/>
                    </a:lnTo>
                    <a:lnTo>
                      <a:pt x="917" y="1039"/>
                    </a:lnTo>
                    <a:lnTo>
                      <a:pt x="915" y="1039"/>
                    </a:lnTo>
                    <a:lnTo>
                      <a:pt x="908" y="1037"/>
                    </a:lnTo>
                    <a:lnTo>
                      <a:pt x="905" y="1032"/>
                    </a:lnTo>
                    <a:lnTo>
                      <a:pt x="903" y="1028"/>
                    </a:lnTo>
                    <a:lnTo>
                      <a:pt x="903" y="1025"/>
                    </a:lnTo>
                    <a:lnTo>
                      <a:pt x="905" y="1018"/>
                    </a:lnTo>
                    <a:lnTo>
                      <a:pt x="908" y="1014"/>
                    </a:lnTo>
                    <a:lnTo>
                      <a:pt x="915" y="1011"/>
                    </a:lnTo>
                    <a:lnTo>
                      <a:pt x="917" y="1011"/>
                    </a:lnTo>
                    <a:lnTo>
                      <a:pt x="924" y="1014"/>
                    </a:lnTo>
                    <a:lnTo>
                      <a:pt x="929" y="1018"/>
                    </a:lnTo>
                    <a:lnTo>
                      <a:pt x="931" y="1028"/>
                    </a:lnTo>
                    <a:lnTo>
                      <a:pt x="931" y="1037"/>
                    </a:lnTo>
                    <a:lnTo>
                      <a:pt x="929" y="1049"/>
                    </a:lnTo>
                    <a:lnTo>
                      <a:pt x="924" y="1056"/>
                    </a:lnTo>
                    <a:lnTo>
                      <a:pt x="917" y="1058"/>
                    </a:lnTo>
                    <a:lnTo>
                      <a:pt x="912" y="1058"/>
                    </a:lnTo>
                    <a:lnTo>
                      <a:pt x="908" y="1056"/>
                    </a:lnTo>
                    <a:lnTo>
                      <a:pt x="905" y="1051"/>
                    </a:lnTo>
                    <a:moveTo>
                      <a:pt x="974" y="1011"/>
                    </a:moveTo>
                    <a:lnTo>
                      <a:pt x="950" y="1011"/>
                    </a:lnTo>
                    <a:lnTo>
                      <a:pt x="948" y="1032"/>
                    </a:lnTo>
                    <a:lnTo>
                      <a:pt x="950" y="1030"/>
                    </a:lnTo>
                    <a:lnTo>
                      <a:pt x="957" y="1028"/>
                    </a:lnTo>
                    <a:lnTo>
                      <a:pt x="964" y="1028"/>
                    </a:lnTo>
                    <a:lnTo>
                      <a:pt x="971" y="1030"/>
                    </a:lnTo>
                    <a:lnTo>
                      <a:pt x="976" y="1032"/>
                    </a:lnTo>
                    <a:lnTo>
                      <a:pt x="978" y="1039"/>
                    </a:lnTo>
                    <a:lnTo>
                      <a:pt x="978" y="1044"/>
                    </a:lnTo>
                    <a:lnTo>
                      <a:pt x="976" y="1051"/>
                    </a:lnTo>
                    <a:lnTo>
                      <a:pt x="971" y="1056"/>
                    </a:lnTo>
                    <a:lnTo>
                      <a:pt x="964" y="1058"/>
                    </a:lnTo>
                    <a:lnTo>
                      <a:pt x="957" y="1058"/>
                    </a:lnTo>
                    <a:lnTo>
                      <a:pt x="950" y="1056"/>
                    </a:lnTo>
                    <a:lnTo>
                      <a:pt x="948" y="1054"/>
                    </a:lnTo>
                    <a:lnTo>
                      <a:pt x="945" y="1049"/>
                    </a:lnTo>
                    <a:moveTo>
                      <a:pt x="1134" y="1023"/>
                    </a:moveTo>
                    <a:lnTo>
                      <a:pt x="1134" y="1021"/>
                    </a:lnTo>
                    <a:lnTo>
                      <a:pt x="1137" y="1016"/>
                    </a:lnTo>
                    <a:lnTo>
                      <a:pt x="1139" y="1014"/>
                    </a:lnTo>
                    <a:lnTo>
                      <a:pt x="1144" y="1011"/>
                    </a:lnTo>
                    <a:lnTo>
                      <a:pt x="1153" y="1011"/>
                    </a:lnTo>
                    <a:lnTo>
                      <a:pt x="1156" y="1014"/>
                    </a:lnTo>
                    <a:lnTo>
                      <a:pt x="1158" y="1016"/>
                    </a:lnTo>
                    <a:lnTo>
                      <a:pt x="1160" y="1021"/>
                    </a:lnTo>
                    <a:lnTo>
                      <a:pt x="1160" y="1025"/>
                    </a:lnTo>
                    <a:lnTo>
                      <a:pt x="1158" y="1030"/>
                    </a:lnTo>
                    <a:lnTo>
                      <a:pt x="1156" y="1035"/>
                    </a:lnTo>
                    <a:lnTo>
                      <a:pt x="1132" y="1058"/>
                    </a:lnTo>
                    <a:lnTo>
                      <a:pt x="1163" y="1058"/>
                    </a:lnTo>
                    <a:moveTo>
                      <a:pt x="1189" y="1011"/>
                    </a:moveTo>
                    <a:lnTo>
                      <a:pt x="1184" y="1014"/>
                    </a:lnTo>
                    <a:lnTo>
                      <a:pt x="1179" y="1021"/>
                    </a:lnTo>
                    <a:lnTo>
                      <a:pt x="1177" y="1032"/>
                    </a:lnTo>
                    <a:lnTo>
                      <a:pt x="1177" y="1037"/>
                    </a:lnTo>
                    <a:lnTo>
                      <a:pt x="1179" y="1049"/>
                    </a:lnTo>
                    <a:lnTo>
                      <a:pt x="1184" y="1056"/>
                    </a:lnTo>
                    <a:lnTo>
                      <a:pt x="1189" y="1058"/>
                    </a:lnTo>
                    <a:lnTo>
                      <a:pt x="1193" y="1058"/>
                    </a:lnTo>
                    <a:lnTo>
                      <a:pt x="1201" y="1056"/>
                    </a:lnTo>
                    <a:lnTo>
                      <a:pt x="1205" y="1049"/>
                    </a:lnTo>
                    <a:lnTo>
                      <a:pt x="1208" y="1037"/>
                    </a:lnTo>
                    <a:lnTo>
                      <a:pt x="1208" y="1032"/>
                    </a:lnTo>
                    <a:lnTo>
                      <a:pt x="1205" y="1021"/>
                    </a:lnTo>
                    <a:lnTo>
                      <a:pt x="1201" y="1014"/>
                    </a:lnTo>
                    <a:lnTo>
                      <a:pt x="1193" y="1011"/>
                    </a:lnTo>
                    <a:lnTo>
                      <a:pt x="1189" y="1011"/>
                    </a:lnTo>
                    <a:moveTo>
                      <a:pt x="1234" y="1011"/>
                    </a:moveTo>
                    <a:lnTo>
                      <a:pt x="1227" y="1014"/>
                    </a:lnTo>
                    <a:lnTo>
                      <a:pt x="1224" y="1021"/>
                    </a:lnTo>
                    <a:lnTo>
                      <a:pt x="1222" y="1032"/>
                    </a:lnTo>
                    <a:lnTo>
                      <a:pt x="1222" y="1037"/>
                    </a:lnTo>
                    <a:lnTo>
                      <a:pt x="1224" y="1049"/>
                    </a:lnTo>
                    <a:lnTo>
                      <a:pt x="1227" y="1056"/>
                    </a:lnTo>
                    <a:lnTo>
                      <a:pt x="1234" y="1058"/>
                    </a:lnTo>
                    <a:lnTo>
                      <a:pt x="1238" y="1058"/>
                    </a:lnTo>
                    <a:lnTo>
                      <a:pt x="1245" y="1056"/>
                    </a:lnTo>
                    <a:lnTo>
                      <a:pt x="1250" y="1049"/>
                    </a:lnTo>
                    <a:lnTo>
                      <a:pt x="1253" y="1037"/>
                    </a:lnTo>
                    <a:lnTo>
                      <a:pt x="1253" y="1032"/>
                    </a:lnTo>
                    <a:lnTo>
                      <a:pt x="1250" y="1021"/>
                    </a:lnTo>
                    <a:lnTo>
                      <a:pt x="1245" y="1014"/>
                    </a:lnTo>
                    <a:lnTo>
                      <a:pt x="1238" y="1011"/>
                    </a:lnTo>
                    <a:lnTo>
                      <a:pt x="1234" y="1011"/>
                    </a:lnTo>
                    <a:moveTo>
                      <a:pt x="1279" y="1011"/>
                    </a:moveTo>
                    <a:lnTo>
                      <a:pt x="1271" y="1014"/>
                    </a:lnTo>
                    <a:lnTo>
                      <a:pt x="1267" y="1021"/>
                    </a:lnTo>
                    <a:lnTo>
                      <a:pt x="1264" y="1032"/>
                    </a:lnTo>
                    <a:lnTo>
                      <a:pt x="1264" y="1037"/>
                    </a:lnTo>
                    <a:lnTo>
                      <a:pt x="1267" y="1049"/>
                    </a:lnTo>
                    <a:lnTo>
                      <a:pt x="1271" y="1056"/>
                    </a:lnTo>
                    <a:lnTo>
                      <a:pt x="1279" y="1058"/>
                    </a:lnTo>
                    <a:lnTo>
                      <a:pt x="1283" y="1058"/>
                    </a:lnTo>
                    <a:lnTo>
                      <a:pt x="1290" y="1056"/>
                    </a:lnTo>
                    <a:lnTo>
                      <a:pt x="1295" y="1049"/>
                    </a:lnTo>
                    <a:lnTo>
                      <a:pt x="1295" y="1037"/>
                    </a:lnTo>
                    <a:lnTo>
                      <a:pt x="1295" y="1032"/>
                    </a:lnTo>
                    <a:lnTo>
                      <a:pt x="1295" y="1021"/>
                    </a:lnTo>
                    <a:lnTo>
                      <a:pt x="1290" y="1014"/>
                    </a:lnTo>
                    <a:lnTo>
                      <a:pt x="1283" y="1011"/>
                    </a:lnTo>
                    <a:lnTo>
                      <a:pt x="1279" y="1011"/>
                    </a:lnTo>
                    <a:moveTo>
                      <a:pt x="1453" y="1023"/>
                    </a:moveTo>
                    <a:lnTo>
                      <a:pt x="1453" y="1021"/>
                    </a:lnTo>
                    <a:lnTo>
                      <a:pt x="1456" y="1016"/>
                    </a:lnTo>
                    <a:lnTo>
                      <a:pt x="1458" y="1014"/>
                    </a:lnTo>
                    <a:lnTo>
                      <a:pt x="1463" y="1011"/>
                    </a:lnTo>
                    <a:lnTo>
                      <a:pt x="1470" y="1011"/>
                    </a:lnTo>
                    <a:lnTo>
                      <a:pt x="1475" y="1014"/>
                    </a:lnTo>
                    <a:lnTo>
                      <a:pt x="1477" y="1016"/>
                    </a:lnTo>
                    <a:lnTo>
                      <a:pt x="1479" y="1021"/>
                    </a:lnTo>
                    <a:lnTo>
                      <a:pt x="1479" y="1025"/>
                    </a:lnTo>
                    <a:lnTo>
                      <a:pt x="1477" y="1030"/>
                    </a:lnTo>
                    <a:lnTo>
                      <a:pt x="1472" y="1035"/>
                    </a:lnTo>
                    <a:lnTo>
                      <a:pt x="1451" y="1058"/>
                    </a:lnTo>
                    <a:lnTo>
                      <a:pt x="1482" y="1058"/>
                    </a:lnTo>
                    <a:moveTo>
                      <a:pt x="1508" y="1011"/>
                    </a:moveTo>
                    <a:lnTo>
                      <a:pt x="1503" y="1014"/>
                    </a:lnTo>
                    <a:lnTo>
                      <a:pt x="1498" y="1021"/>
                    </a:lnTo>
                    <a:lnTo>
                      <a:pt x="1496" y="1032"/>
                    </a:lnTo>
                    <a:lnTo>
                      <a:pt x="1496" y="1037"/>
                    </a:lnTo>
                    <a:lnTo>
                      <a:pt x="1498" y="1049"/>
                    </a:lnTo>
                    <a:lnTo>
                      <a:pt x="1503" y="1056"/>
                    </a:lnTo>
                    <a:lnTo>
                      <a:pt x="1508" y="1058"/>
                    </a:lnTo>
                    <a:lnTo>
                      <a:pt x="1512" y="1058"/>
                    </a:lnTo>
                    <a:lnTo>
                      <a:pt x="1519" y="1056"/>
                    </a:lnTo>
                    <a:lnTo>
                      <a:pt x="1524" y="1049"/>
                    </a:lnTo>
                    <a:lnTo>
                      <a:pt x="1527" y="1037"/>
                    </a:lnTo>
                    <a:lnTo>
                      <a:pt x="1527" y="1032"/>
                    </a:lnTo>
                    <a:lnTo>
                      <a:pt x="1524" y="1021"/>
                    </a:lnTo>
                    <a:lnTo>
                      <a:pt x="1519" y="1014"/>
                    </a:lnTo>
                    <a:lnTo>
                      <a:pt x="1512" y="1011"/>
                    </a:lnTo>
                    <a:lnTo>
                      <a:pt x="1508" y="1011"/>
                    </a:lnTo>
                    <a:moveTo>
                      <a:pt x="1553" y="1011"/>
                    </a:moveTo>
                    <a:lnTo>
                      <a:pt x="1545" y="1014"/>
                    </a:lnTo>
                    <a:lnTo>
                      <a:pt x="1541" y="1021"/>
                    </a:lnTo>
                    <a:lnTo>
                      <a:pt x="1541" y="1032"/>
                    </a:lnTo>
                    <a:lnTo>
                      <a:pt x="1541" y="1037"/>
                    </a:lnTo>
                    <a:lnTo>
                      <a:pt x="1541" y="1049"/>
                    </a:lnTo>
                    <a:lnTo>
                      <a:pt x="1545" y="1056"/>
                    </a:lnTo>
                    <a:lnTo>
                      <a:pt x="1553" y="1058"/>
                    </a:lnTo>
                    <a:lnTo>
                      <a:pt x="1557" y="1058"/>
                    </a:lnTo>
                    <a:lnTo>
                      <a:pt x="1564" y="1056"/>
                    </a:lnTo>
                    <a:lnTo>
                      <a:pt x="1569" y="1049"/>
                    </a:lnTo>
                    <a:lnTo>
                      <a:pt x="1571" y="1037"/>
                    </a:lnTo>
                    <a:lnTo>
                      <a:pt x="1571" y="1032"/>
                    </a:lnTo>
                    <a:lnTo>
                      <a:pt x="1569" y="1021"/>
                    </a:lnTo>
                    <a:lnTo>
                      <a:pt x="1564" y="1014"/>
                    </a:lnTo>
                    <a:lnTo>
                      <a:pt x="1557" y="1011"/>
                    </a:lnTo>
                    <a:lnTo>
                      <a:pt x="1553" y="1011"/>
                    </a:lnTo>
                    <a:moveTo>
                      <a:pt x="1609" y="1011"/>
                    </a:moveTo>
                    <a:lnTo>
                      <a:pt x="1588" y="1011"/>
                    </a:lnTo>
                    <a:lnTo>
                      <a:pt x="1586" y="1032"/>
                    </a:lnTo>
                    <a:lnTo>
                      <a:pt x="1588" y="1030"/>
                    </a:lnTo>
                    <a:lnTo>
                      <a:pt x="1595" y="1028"/>
                    </a:lnTo>
                    <a:lnTo>
                      <a:pt x="1602" y="1028"/>
                    </a:lnTo>
                    <a:lnTo>
                      <a:pt x="1609" y="1030"/>
                    </a:lnTo>
                    <a:lnTo>
                      <a:pt x="1612" y="1032"/>
                    </a:lnTo>
                    <a:lnTo>
                      <a:pt x="1614" y="1039"/>
                    </a:lnTo>
                    <a:lnTo>
                      <a:pt x="1614" y="1044"/>
                    </a:lnTo>
                    <a:lnTo>
                      <a:pt x="1612" y="1051"/>
                    </a:lnTo>
                    <a:lnTo>
                      <a:pt x="1609" y="1056"/>
                    </a:lnTo>
                    <a:lnTo>
                      <a:pt x="1602" y="1058"/>
                    </a:lnTo>
                    <a:lnTo>
                      <a:pt x="1595" y="1058"/>
                    </a:lnTo>
                    <a:lnTo>
                      <a:pt x="1588" y="1056"/>
                    </a:lnTo>
                    <a:lnTo>
                      <a:pt x="1586" y="1054"/>
                    </a:lnTo>
                    <a:lnTo>
                      <a:pt x="1583" y="1049"/>
                    </a:lnTo>
                    <a:moveTo>
                      <a:pt x="1772" y="1023"/>
                    </a:moveTo>
                    <a:lnTo>
                      <a:pt x="1772" y="1021"/>
                    </a:lnTo>
                    <a:lnTo>
                      <a:pt x="1775" y="1016"/>
                    </a:lnTo>
                    <a:lnTo>
                      <a:pt x="1777" y="1014"/>
                    </a:lnTo>
                    <a:lnTo>
                      <a:pt x="1782" y="1011"/>
                    </a:lnTo>
                    <a:lnTo>
                      <a:pt x="1789" y="1011"/>
                    </a:lnTo>
                    <a:lnTo>
                      <a:pt x="1794" y="1014"/>
                    </a:lnTo>
                    <a:lnTo>
                      <a:pt x="1796" y="1016"/>
                    </a:lnTo>
                    <a:lnTo>
                      <a:pt x="1798" y="1021"/>
                    </a:lnTo>
                    <a:lnTo>
                      <a:pt x="1798" y="1025"/>
                    </a:lnTo>
                    <a:lnTo>
                      <a:pt x="1796" y="1030"/>
                    </a:lnTo>
                    <a:lnTo>
                      <a:pt x="1791" y="1035"/>
                    </a:lnTo>
                    <a:lnTo>
                      <a:pt x="1770" y="1058"/>
                    </a:lnTo>
                    <a:lnTo>
                      <a:pt x="1801" y="1058"/>
                    </a:lnTo>
                    <a:moveTo>
                      <a:pt x="1827" y="1011"/>
                    </a:moveTo>
                    <a:lnTo>
                      <a:pt x="1820" y="1014"/>
                    </a:lnTo>
                    <a:lnTo>
                      <a:pt x="1817" y="1021"/>
                    </a:lnTo>
                    <a:lnTo>
                      <a:pt x="1815" y="1032"/>
                    </a:lnTo>
                    <a:lnTo>
                      <a:pt x="1815" y="1037"/>
                    </a:lnTo>
                    <a:lnTo>
                      <a:pt x="1817" y="1049"/>
                    </a:lnTo>
                    <a:lnTo>
                      <a:pt x="1820" y="1056"/>
                    </a:lnTo>
                    <a:lnTo>
                      <a:pt x="1827" y="1058"/>
                    </a:lnTo>
                    <a:lnTo>
                      <a:pt x="1831" y="1058"/>
                    </a:lnTo>
                    <a:lnTo>
                      <a:pt x="1838" y="1056"/>
                    </a:lnTo>
                    <a:lnTo>
                      <a:pt x="1843" y="1049"/>
                    </a:lnTo>
                    <a:lnTo>
                      <a:pt x="1845" y="1037"/>
                    </a:lnTo>
                    <a:lnTo>
                      <a:pt x="1845" y="1032"/>
                    </a:lnTo>
                    <a:lnTo>
                      <a:pt x="1843" y="1021"/>
                    </a:lnTo>
                    <a:lnTo>
                      <a:pt x="1838" y="1014"/>
                    </a:lnTo>
                    <a:lnTo>
                      <a:pt x="1831" y="1011"/>
                    </a:lnTo>
                    <a:lnTo>
                      <a:pt x="1827" y="1011"/>
                    </a:lnTo>
                    <a:moveTo>
                      <a:pt x="1864" y="1021"/>
                    </a:moveTo>
                    <a:lnTo>
                      <a:pt x="1869" y="1018"/>
                    </a:lnTo>
                    <a:lnTo>
                      <a:pt x="1876" y="1011"/>
                    </a:lnTo>
                    <a:lnTo>
                      <a:pt x="1876" y="1058"/>
                    </a:lnTo>
                    <a:moveTo>
                      <a:pt x="1916" y="1011"/>
                    </a:moveTo>
                    <a:lnTo>
                      <a:pt x="1909" y="1014"/>
                    </a:lnTo>
                    <a:lnTo>
                      <a:pt x="1905" y="1021"/>
                    </a:lnTo>
                    <a:lnTo>
                      <a:pt x="1902" y="1032"/>
                    </a:lnTo>
                    <a:lnTo>
                      <a:pt x="1902" y="1037"/>
                    </a:lnTo>
                    <a:lnTo>
                      <a:pt x="1905" y="1049"/>
                    </a:lnTo>
                    <a:lnTo>
                      <a:pt x="1909" y="1056"/>
                    </a:lnTo>
                    <a:lnTo>
                      <a:pt x="1916" y="1058"/>
                    </a:lnTo>
                    <a:lnTo>
                      <a:pt x="1921" y="1058"/>
                    </a:lnTo>
                    <a:lnTo>
                      <a:pt x="1926" y="1056"/>
                    </a:lnTo>
                    <a:lnTo>
                      <a:pt x="1931" y="1049"/>
                    </a:lnTo>
                    <a:lnTo>
                      <a:pt x="1933" y="1037"/>
                    </a:lnTo>
                    <a:lnTo>
                      <a:pt x="1933" y="1032"/>
                    </a:lnTo>
                    <a:lnTo>
                      <a:pt x="1931" y="1021"/>
                    </a:lnTo>
                    <a:lnTo>
                      <a:pt x="1926" y="1014"/>
                    </a:lnTo>
                    <a:lnTo>
                      <a:pt x="1921" y="1011"/>
                    </a:lnTo>
                    <a:lnTo>
                      <a:pt x="1916" y="1011"/>
                    </a:lnTo>
                    <a:moveTo>
                      <a:pt x="577" y="969"/>
                    </a:moveTo>
                    <a:lnTo>
                      <a:pt x="577" y="969"/>
                    </a:lnTo>
                    <a:lnTo>
                      <a:pt x="577" y="969"/>
                    </a:lnTo>
                    <a:lnTo>
                      <a:pt x="577" y="919"/>
                    </a:lnTo>
                    <a:lnTo>
                      <a:pt x="577" y="969"/>
                    </a:lnTo>
                    <a:lnTo>
                      <a:pt x="641" y="969"/>
                    </a:lnTo>
                    <a:lnTo>
                      <a:pt x="641" y="950"/>
                    </a:lnTo>
                    <a:lnTo>
                      <a:pt x="641" y="969"/>
                    </a:lnTo>
                    <a:lnTo>
                      <a:pt x="704" y="969"/>
                    </a:lnTo>
                    <a:lnTo>
                      <a:pt x="704" y="950"/>
                    </a:lnTo>
                    <a:lnTo>
                      <a:pt x="704" y="969"/>
                    </a:lnTo>
                    <a:lnTo>
                      <a:pt x="768" y="969"/>
                    </a:lnTo>
                    <a:lnTo>
                      <a:pt x="768" y="950"/>
                    </a:lnTo>
                    <a:lnTo>
                      <a:pt x="768" y="969"/>
                    </a:lnTo>
                    <a:lnTo>
                      <a:pt x="832" y="969"/>
                    </a:lnTo>
                    <a:lnTo>
                      <a:pt x="832" y="950"/>
                    </a:lnTo>
                    <a:lnTo>
                      <a:pt x="832" y="969"/>
                    </a:lnTo>
                    <a:lnTo>
                      <a:pt x="896" y="969"/>
                    </a:lnTo>
                    <a:lnTo>
                      <a:pt x="896" y="919"/>
                    </a:lnTo>
                    <a:lnTo>
                      <a:pt x="896" y="969"/>
                    </a:lnTo>
                    <a:lnTo>
                      <a:pt x="960" y="969"/>
                    </a:lnTo>
                    <a:lnTo>
                      <a:pt x="960" y="950"/>
                    </a:lnTo>
                    <a:lnTo>
                      <a:pt x="960" y="969"/>
                    </a:lnTo>
                    <a:lnTo>
                      <a:pt x="1023" y="969"/>
                    </a:lnTo>
                    <a:lnTo>
                      <a:pt x="1023" y="950"/>
                    </a:lnTo>
                    <a:lnTo>
                      <a:pt x="1023" y="969"/>
                    </a:lnTo>
                    <a:lnTo>
                      <a:pt x="1087" y="969"/>
                    </a:lnTo>
                    <a:lnTo>
                      <a:pt x="1087" y="950"/>
                    </a:lnTo>
                    <a:lnTo>
                      <a:pt x="1087" y="969"/>
                    </a:lnTo>
                    <a:lnTo>
                      <a:pt x="1151" y="969"/>
                    </a:lnTo>
                    <a:lnTo>
                      <a:pt x="1151" y="950"/>
                    </a:lnTo>
                    <a:lnTo>
                      <a:pt x="1151" y="969"/>
                    </a:lnTo>
                    <a:lnTo>
                      <a:pt x="1215" y="969"/>
                    </a:lnTo>
                    <a:lnTo>
                      <a:pt x="1215" y="919"/>
                    </a:lnTo>
                    <a:lnTo>
                      <a:pt x="1215" y="969"/>
                    </a:lnTo>
                    <a:lnTo>
                      <a:pt x="1279" y="969"/>
                    </a:lnTo>
                    <a:lnTo>
                      <a:pt x="1279" y="950"/>
                    </a:lnTo>
                    <a:lnTo>
                      <a:pt x="1279" y="969"/>
                    </a:lnTo>
                    <a:lnTo>
                      <a:pt x="1342" y="969"/>
                    </a:lnTo>
                    <a:lnTo>
                      <a:pt x="1342" y="950"/>
                    </a:lnTo>
                    <a:lnTo>
                      <a:pt x="1342" y="969"/>
                    </a:lnTo>
                    <a:lnTo>
                      <a:pt x="1406" y="969"/>
                    </a:lnTo>
                    <a:lnTo>
                      <a:pt x="1406" y="950"/>
                    </a:lnTo>
                    <a:lnTo>
                      <a:pt x="1406" y="969"/>
                    </a:lnTo>
                    <a:lnTo>
                      <a:pt x="1470" y="969"/>
                    </a:lnTo>
                    <a:lnTo>
                      <a:pt x="1470" y="950"/>
                    </a:lnTo>
                    <a:lnTo>
                      <a:pt x="1470" y="969"/>
                    </a:lnTo>
                    <a:lnTo>
                      <a:pt x="1534" y="969"/>
                    </a:lnTo>
                    <a:lnTo>
                      <a:pt x="1534" y="919"/>
                    </a:lnTo>
                    <a:lnTo>
                      <a:pt x="1534" y="969"/>
                    </a:lnTo>
                    <a:lnTo>
                      <a:pt x="1597" y="969"/>
                    </a:lnTo>
                    <a:lnTo>
                      <a:pt x="1597" y="950"/>
                    </a:lnTo>
                    <a:lnTo>
                      <a:pt x="1597" y="969"/>
                    </a:lnTo>
                    <a:lnTo>
                      <a:pt x="1661" y="969"/>
                    </a:lnTo>
                    <a:lnTo>
                      <a:pt x="1661" y="950"/>
                    </a:lnTo>
                    <a:lnTo>
                      <a:pt x="1661" y="969"/>
                    </a:lnTo>
                    <a:lnTo>
                      <a:pt x="1725" y="969"/>
                    </a:lnTo>
                    <a:lnTo>
                      <a:pt x="1725" y="950"/>
                    </a:lnTo>
                    <a:lnTo>
                      <a:pt x="1725" y="969"/>
                    </a:lnTo>
                    <a:lnTo>
                      <a:pt x="1789" y="969"/>
                    </a:lnTo>
                    <a:lnTo>
                      <a:pt x="1789" y="950"/>
                    </a:lnTo>
                    <a:lnTo>
                      <a:pt x="1789" y="969"/>
                    </a:lnTo>
                    <a:lnTo>
                      <a:pt x="1853" y="969"/>
                    </a:lnTo>
                    <a:lnTo>
                      <a:pt x="1853" y="919"/>
                    </a:lnTo>
                    <a:lnTo>
                      <a:pt x="1853" y="969"/>
                    </a:lnTo>
                    <a:lnTo>
                      <a:pt x="1916" y="969"/>
                    </a:lnTo>
                    <a:lnTo>
                      <a:pt x="1916" y="950"/>
                    </a:lnTo>
                    <a:lnTo>
                      <a:pt x="1916" y="969"/>
                    </a:lnTo>
                    <a:lnTo>
                      <a:pt x="1916" y="969"/>
                    </a:lnTo>
                    <a:moveTo>
                      <a:pt x="501" y="1021"/>
                    </a:moveTo>
                    <a:lnTo>
                      <a:pt x="506" y="1018"/>
                    </a:lnTo>
                    <a:lnTo>
                      <a:pt x="513" y="1011"/>
                    </a:lnTo>
                    <a:lnTo>
                      <a:pt x="513" y="1058"/>
                    </a:lnTo>
                    <a:moveTo>
                      <a:pt x="567" y="1028"/>
                    </a:moveTo>
                    <a:lnTo>
                      <a:pt x="565" y="1032"/>
                    </a:lnTo>
                    <a:lnTo>
                      <a:pt x="560" y="1037"/>
                    </a:lnTo>
                    <a:lnTo>
                      <a:pt x="556" y="1039"/>
                    </a:lnTo>
                    <a:lnTo>
                      <a:pt x="553" y="1039"/>
                    </a:lnTo>
                    <a:lnTo>
                      <a:pt x="546" y="1037"/>
                    </a:lnTo>
                    <a:lnTo>
                      <a:pt x="541" y="1032"/>
                    </a:lnTo>
                    <a:lnTo>
                      <a:pt x="539" y="1028"/>
                    </a:lnTo>
                    <a:lnTo>
                      <a:pt x="539" y="1025"/>
                    </a:lnTo>
                    <a:lnTo>
                      <a:pt x="541" y="1018"/>
                    </a:lnTo>
                    <a:lnTo>
                      <a:pt x="546" y="1014"/>
                    </a:lnTo>
                    <a:lnTo>
                      <a:pt x="553" y="1011"/>
                    </a:lnTo>
                    <a:lnTo>
                      <a:pt x="556" y="1011"/>
                    </a:lnTo>
                    <a:lnTo>
                      <a:pt x="560" y="1014"/>
                    </a:lnTo>
                    <a:lnTo>
                      <a:pt x="565" y="1018"/>
                    </a:lnTo>
                    <a:lnTo>
                      <a:pt x="567" y="1028"/>
                    </a:lnTo>
                    <a:lnTo>
                      <a:pt x="567" y="1037"/>
                    </a:lnTo>
                    <a:lnTo>
                      <a:pt x="565" y="1049"/>
                    </a:lnTo>
                    <a:lnTo>
                      <a:pt x="560" y="1056"/>
                    </a:lnTo>
                    <a:lnTo>
                      <a:pt x="556" y="1058"/>
                    </a:lnTo>
                    <a:lnTo>
                      <a:pt x="551" y="1058"/>
                    </a:lnTo>
                    <a:lnTo>
                      <a:pt x="544" y="1056"/>
                    </a:lnTo>
                    <a:lnTo>
                      <a:pt x="541" y="1051"/>
                    </a:lnTo>
                    <a:moveTo>
                      <a:pt x="612" y="1028"/>
                    </a:moveTo>
                    <a:lnTo>
                      <a:pt x="610" y="1032"/>
                    </a:lnTo>
                    <a:lnTo>
                      <a:pt x="605" y="1037"/>
                    </a:lnTo>
                    <a:lnTo>
                      <a:pt x="598" y="1039"/>
                    </a:lnTo>
                    <a:lnTo>
                      <a:pt x="596" y="1039"/>
                    </a:lnTo>
                    <a:lnTo>
                      <a:pt x="591" y="1037"/>
                    </a:lnTo>
                    <a:lnTo>
                      <a:pt x="586" y="1032"/>
                    </a:lnTo>
                    <a:lnTo>
                      <a:pt x="584" y="1028"/>
                    </a:lnTo>
                    <a:lnTo>
                      <a:pt x="584" y="1025"/>
                    </a:lnTo>
                    <a:lnTo>
                      <a:pt x="586" y="1018"/>
                    </a:lnTo>
                    <a:lnTo>
                      <a:pt x="591" y="1014"/>
                    </a:lnTo>
                    <a:lnTo>
                      <a:pt x="596" y="1011"/>
                    </a:lnTo>
                    <a:lnTo>
                      <a:pt x="598" y="1011"/>
                    </a:lnTo>
                    <a:lnTo>
                      <a:pt x="605" y="1014"/>
                    </a:lnTo>
                    <a:lnTo>
                      <a:pt x="610" y="1018"/>
                    </a:lnTo>
                    <a:lnTo>
                      <a:pt x="612" y="1028"/>
                    </a:lnTo>
                    <a:lnTo>
                      <a:pt x="612" y="1037"/>
                    </a:lnTo>
                    <a:lnTo>
                      <a:pt x="610" y="1049"/>
                    </a:lnTo>
                    <a:lnTo>
                      <a:pt x="605" y="1056"/>
                    </a:lnTo>
                    <a:lnTo>
                      <a:pt x="598" y="1058"/>
                    </a:lnTo>
                    <a:lnTo>
                      <a:pt x="593" y="1058"/>
                    </a:lnTo>
                    <a:lnTo>
                      <a:pt x="589" y="1056"/>
                    </a:lnTo>
                    <a:lnTo>
                      <a:pt x="586" y="1051"/>
                    </a:lnTo>
                    <a:moveTo>
                      <a:pt x="641" y="1011"/>
                    </a:moveTo>
                    <a:lnTo>
                      <a:pt x="634" y="1014"/>
                    </a:lnTo>
                    <a:lnTo>
                      <a:pt x="629" y="1021"/>
                    </a:lnTo>
                    <a:lnTo>
                      <a:pt x="629" y="1032"/>
                    </a:lnTo>
                    <a:lnTo>
                      <a:pt x="629" y="1037"/>
                    </a:lnTo>
                    <a:lnTo>
                      <a:pt x="629" y="1049"/>
                    </a:lnTo>
                    <a:lnTo>
                      <a:pt x="634" y="1056"/>
                    </a:lnTo>
                    <a:lnTo>
                      <a:pt x="641" y="1058"/>
                    </a:lnTo>
                    <a:lnTo>
                      <a:pt x="645" y="1058"/>
                    </a:lnTo>
                    <a:lnTo>
                      <a:pt x="652" y="1056"/>
                    </a:lnTo>
                    <a:lnTo>
                      <a:pt x="657" y="1049"/>
                    </a:lnTo>
                    <a:lnTo>
                      <a:pt x="660" y="1037"/>
                    </a:lnTo>
                    <a:lnTo>
                      <a:pt x="660" y="1032"/>
                    </a:lnTo>
                    <a:lnTo>
                      <a:pt x="657" y="1021"/>
                    </a:lnTo>
                    <a:lnTo>
                      <a:pt x="652" y="1014"/>
                    </a:lnTo>
                    <a:lnTo>
                      <a:pt x="645" y="1011"/>
                    </a:lnTo>
                    <a:lnTo>
                      <a:pt x="641" y="1011"/>
                    </a:lnTo>
                    <a:moveTo>
                      <a:pt x="820" y="1021"/>
                    </a:moveTo>
                    <a:lnTo>
                      <a:pt x="825" y="1018"/>
                    </a:lnTo>
                    <a:lnTo>
                      <a:pt x="832" y="1011"/>
                    </a:lnTo>
                    <a:lnTo>
                      <a:pt x="832" y="1058"/>
                    </a:lnTo>
                    <a:moveTo>
                      <a:pt x="886" y="1028"/>
                    </a:moveTo>
                    <a:lnTo>
                      <a:pt x="884" y="1032"/>
                    </a:lnTo>
                    <a:lnTo>
                      <a:pt x="879" y="1037"/>
                    </a:lnTo>
                    <a:lnTo>
                      <a:pt x="875" y="1039"/>
                    </a:lnTo>
                    <a:lnTo>
                      <a:pt x="872" y="1039"/>
                    </a:lnTo>
                    <a:lnTo>
                      <a:pt x="865" y="1037"/>
                    </a:lnTo>
                    <a:lnTo>
                      <a:pt x="860" y="1032"/>
                    </a:lnTo>
                    <a:lnTo>
                      <a:pt x="858" y="1028"/>
                    </a:lnTo>
                    <a:lnTo>
                      <a:pt x="858" y="1025"/>
                    </a:lnTo>
                    <a:lnTo>
                      <a:pt x="860" y="1018"/>
                    </a:lnTo>
                    <a:lnTo>
                      <a:pt x="865" y="1014"/>
                    </a:lnTo>
                    <a:lnTo>
                      <a:pt x="872" y="1011"/>
                    </a:lnTo>
                    <a:lnTo>
                      <a:pt x="875" y="1011"/>
                    </a:lnTo>
                    <a:lnTo>
                      <a:pt x="879" y="1014"/>
                    </a:lnTo>
                    <a:lnTo>
                      <a:pt x="884" y="1018"/>
                    </a:lnTo>
                    <a:lnTo>
                      <a:pt x="886" y="1028"/>
                    </a:lnTo>
                    <a:lnTo>
                      <a:pt x="886" y="1037"/>
                    </a:lnTo>
                    <a:lnTo>
                      <a:pt x="884" y="1049"/>
                    </a:lnTo>
                    <a:lnTo>
                      <a:pt x="879" y="1056"/>
                    </a:lnTo>
                    <a:lnTo>
                      <a:pt x="875" y="1058"/>
                    </a:lnTo>
                    <a:lnTo>
                      <a:pt x="870" y="1058"/>
                    </a:lnTo>
                    <a:lnTo>
                      <a:pt x="863" y="1056"/>
                    </a:lnTo>
                    <a:lnTo>
                      <a:pt x="860" y="1051"/>
                    </a:lnTo>
                    <a:moveTo>
                      <a:pt x="931" y="1028"/>
                    </a:moveTo>
                    <a:lnTo>
                      <a:pt x="929" y="1032"/>
                    </a:lnTo>
                    <a:lnTo>
                      <a:pt x="924" y="1037"/>
                    </a:lnTo>
                    <a:lnTo>
                      <a:pt x="917" y="1039"/>
                    </a:lnTo>
                    <a:lnTo>
                      <a:pt x="915" y="1039"/>
                    </a:lnTo>
                    <a:lnTo>
                      <a:pt x="908" y="1037"/>
                    </a:lnTo>
                    <a:lnTo>
                      <a:pt x="905" y="1032"/>
                    </a:lnTo>
                    <a:lnTo>
                      <a:pt x="903" y="1028"/>
                    </a:lnTo>
                    <a:lnTo>
                      <a:pt x="903" y="1025"/>
                    </a:lnTo>
                    <a:lnTo>
                      <a:pt x="905" y="1018"/>
                    </a:lnTo>
                    <a:lnTo>
                      <a:pt x="908" y="1014"/>
                    </a:lnTo>
                    <a:lnTo>
                      <a:pt x="915" y="1011"/>
                    </a:lnTo>
                    <a:lnTo>
                      <a:pt x="917" y="1011"/>
                    </a:lnTo>
                    <a:lnTo>
                      <a:pt x="924" y="1014"/>
                    </a:lnTo>
                    <a:lnTo>
                      <a:pt x="929" y="1018"/>
                    </a:lnTo>
                    <a:lnTo>
                      <a:pt x="931" y="1028"/>
                    </a:lnTo>
                    <a:lnTo>
                      <a:pt x="931" y="1037"/>
                    </a:lnTo>
                    <a:lnTo>
                      <a:pt x="929" y="1049"/>
                    </a:lnTo>
                    <a:lnTo>
                      <a:pt x="924" y="1056"/>
                    </a:lnTo>
                    <a:lnTo>
                      <a:pt x="917" y="1058"/>
                    </a:lnTo>
                    <a:lnTo>
                      <a:pt x="912" y="1058"/>
                    </a:lnTo>
                    <a:lnTo>
                      <a:pt x="908" y="1056"/>
                    </a:lnTo>
                    <a:lnTo>
                      <a:pt x="905" y="1051"/>
                    </a:lnTo>
                    <a:moveTo>
                      <a:pt x="974" y="1011"/>
                    </a:moveTo>
                    <a:lnTo>
                      <a:pt x="950" y="1011"/>
                    </a:lnTo>
                    <a:lnTo>
                      <a:pt x="948" y="1032"/>
                    </a:lnTo>
                    <a:lnTo>
                      <a:pt x="950" y="1030"/>
                    </a:lnTo>
                    <a:lnTo>
                      <a:pt x="957" y="1028"/>
                    </a:lnTo>
                    <a:lnTo>
                      <a:pt x="964" y="1028"/>
                    </a:lnTo>
                    <a:lnTo>
                      <a:pt x="971" y="1030"/>
                    </a:lnTo>
                    <a:lnTo>
                      <a:pt x="976" y="1032"/>
                    </a:lnTo>
                    <a:lnTo>
                      <a:pt x="978" y="1039"/>
                    </a:lnTo>
                    <a:lnTo>
                      <a:pt x="978" y="1044"/>
                    </a:lnTo>
                    <a:lnTo>
                      <a:pt x="976" y="1051"/>
                    </a:lnTo>
                    <a:lnTo>
                      <a:pt x="971" y="1056"/>
                    </a:lnTo>
                    <a:lnTo>
                      <a:pt x="964" y="1058"/>
                    </a:lnTo>
                    <a:lnTo>
                      <a:pt x="957" y="1058"/>
                    </a:lnTo>
                    <a:lnTo>
                      <a:pt x="950" y="1056"/>
                    </a:lnTo>
                    <a:lnTo>
                      <a:pt x="948" y="1054"/>
                    </a:lnTo>
                    <a:lnTo>
                      <a:pt x="945" y="1049"/>
                    </a:lnTo>
                    <a:moveTo>
                      <a:pt x="1134" y="1023"/>
                    </a:moveTo>
                    <a:lnTo>
                      <a:pt x="1134" y="1021"/>
                    </a:lnTo>
                    <a:lnTo>
                      <a:pt x="1137" y="1016"/>
                    </a:lnTo>
                    <a:lnTo>
                      <a:pt x="1139" y="1014"/>
                    </a:lnTo>
                    <a:lnTo>
                      <a:pt x="1144" y="1011"/>
                    </a:lnTo>
                    <a:lnTo>
                      <a:pt x="1153" y="1011"/>
                    </a:lnTo>
                    <a:lnTo>
                      <a:pt x="1156" y="1014"/>
                    </a:lnTo>
                    <a:lnTo>
                      <a:pt x="1158" y="1016"/>
                    </a:lnTo>
                    <a:lnTo>
                      <a:pt x="1160" y="1021"/>
                    </a:lnTo>
                    <a:lnTo>
                      <a:pt x="1160" y="1025"/>
                    </a:lnTo>
                    <a:lnTo>
                      <a:pt x="1158" y="1030"/>
                    </a:lnTo>
                    <a:lnTo>
                      <a:pt x="1156" y="1035"/>
                    </a:lnTo>
                    <a:lnTo>
                      <a:pt x="1132" y="1058"/>
                    </a:lnTo>
                    <a:lnTo>
                      <a:pt x="1163" y="1058"/>
                    </a:lnTo>
                    <a:moveTo>
                      <a:pt x="1189" y="1011"/>
                    </a:moveTo>
                    <a:lnTo>
                      <a:pt x="1184" y="1014"/>
                    </a:lnTo>
                    <a:lnTo>
                      <a:pt x="1179" y="1021"/>
                    </a:lnTo>
                    <a:lnTo>
                      <a:pt x="1177" y="1032"/>
                    </a:lnTo>
                    <a:lnTo>
                      <a:pt x="1177" y="1037"/>
                    </a:lnTo>
                    <a:lnTo>
                      <a:pt x="1179" y="1049"/>
                    </a:lnTo>
                    <a:lnTo>
                      <a:pt x="1184" y="1056"/>
                    </a:lnTo>
                    <a:lnTo>
                      <a:pt x="1189" y="1058"/>
                    </a:lnTo>
                    <a:lnTo>
                      <a:pt x="1193" y="1058"/>
                    </a:lnTo>
                    <a:lnTo>
                      <a:pt x="1201" y="1056"/>
                    </a:lnTo>
                    <a:lnTo>
                      <a:pt x="1205" y="1049"/>
                    </a:lnTo>
                    <a:lnTo>
                      <a:pt x="1208" y="1037"/>
                    </a:lnTo>
                    <a:lnTo>
                      <a:pt x="1208" y="1032"/>
                    </a:lnTo>
                    <a:lnTo>
                      <a:pt x="1205" y="1021"/>
                    </a:lnTo>
                    <a:lnTo>
                      <a:pt x="1201" y="1014"/>
                    </a:lnTo>
                    <a:lnTo>
                      <a:pt x="1193" y="1011"/>
                    </a:lnTo>
                    <a:lnTo>
                      <a:pt x="1189" y="1011"/>
                    </a:lnTo>
                    <a:moveTo>
                      <a:pt x="1234" y="1011"/>
                    </a:moveTo>
                    <a:lnTo>
                      <a:pt x="1227" y="1014"/>
                    </a:lnTo>
                    <a:lnTo>
                      <a:pt x="1224" y="1021"/>
                    </a:lnTo>
                    <a:lnTo>
                      <a:pt x="1222" y="1032"/>
                    </a:lnTo>
                    <a:lnTo>
                      <a:pt x="1222" y="1037"/>
                    </a:lnTo>
                    <a:lnTo>
                      <a:pt x="1224" y="1049"/>
                    </a:lnTo>
                    <a:lnTo>
                      <a:pt x="1227" y="1056"/>
                    </a:lnTo>
                    <a:lnTo>
                      <a:pt x="1234" y="1058"/>
                    </a:lnTo>
                    <a:lnTo>
                      <a:pt x="1238" y="1058"/>
                    </a:lnTo>
                    <a:lnTo>
                      <a:pt x="1245" y="1056"/>
                    </a:lnTo>
                    <a:lnTo>
                      <a:pt x="1250" y="1049"/>
                    </a:lnTo>
                    <a:lnTo>
                      <a:pt x="1253" y="1037"/>
                    </a:lnTo>
                    <a:lnTo>
                      <a:pt x="1253" y="1032"/>
                    </a:lnTo>
                    <a:lnTo>
                      <a:pt x="1250" y="1021"/>
                    </a:lnTo>
                    <a:lnTo>
                      <a:pt x="1245" y="1014"/>
                    </a:lnTo>
                    <a:lnTo>
                      <a:pt x="1238" y="1011"/>
                    </a:lnTo>
                    <a:lnTo>
                      <a:pt x="1234" y="1011"/>
                    </a:lnTo>
                    <a:moveTo>
                      <a:pt x="1279" y="1011"/>
                    </a:moveTo>
                    <a:lnTo>
                      <a:pt x="1271" y="1014"/>
                    </a:lnTo>
                    <a:lnTo>
                      <a:pt x="1267" y="1021"/>
                    </a:lnTo>
                    <a:lnTo>
                      <a:pt x="1264" y="1032"/>
                    </a:lnTo>
                    <a:lnTo>
                      <a:pt x="1264" y="1037"/>
                    </a:lnTo>
                    <a:lnTo>
                      <a:pt x="1267" y="1049"/>
                    </a:lnTo>
                    <a:lnTo>
                      <a:pt x="1271" y="1056"/>
                    </a:lnTo>
                    <a:lnTo>
                      <a:pt x="1279" y="1058"/>
                    </a:lnTo>
                    <a:lnTo>
                      <a:pt x="1283" y="1058"/>
                    </a:lnTo>
                    <a:lnTo>
                      <a:pt x="1290" y="1056"/>
                    </a:lnTo>
                    <a:lnTo>
                      <a:pt x="1295" y="1049"/>
                    </a:lnTo>
                    <a:lnTo>
                      <a:pt x="1295" y="1037"/>
                    </a:lnTo>
                    <a:lnTo>
                      <a:pt x="1295" y="1032"/>
                    </a:lnTo>
                    <a:lnTo>
                      <a:pt x="1295" y="1021"/>
                    </a:lnTo>
                    <a:lnTo>
                      <a:pt x="1290" y="1014"/>
                    </a:lnTo>
                    <a:lnTo>
                      <a:pt x="1283" y="1011"/>
                    </a:lnTo>
                    <a:lnTo>
                      <a:pt x="1279" y="1011"/>
                    </a:lnTo>
                    <a:moveTo>
                      <a:pt x="1453" y="1023"/>
                    </a:moveTo>
                    <a:lnTo>
                      <a:pt x="1453" y="1021"/>
                    </a:lnTo>
                    <a:lnTo>
                      <a:pt x="1456" y="1016"/>
                    </a:lnTo>
                    <a:lnTo>
                      <a:pt x="1458" y="1014"/>
                    </a:lnTo>
                    <a:lnTo>
                      <a:pt x="1463" y="1011"/>
                    </a:lnTo>
                    <a:lnTo>
                      <a:pt x="1470" y="1011"/>
                    </a:lnTo>
                    <a:lnTo>
                      <a:pt x="1475" y="1014"/>
                    </a:lnTo>
                    <a:lnTo>
                      <a:pt x="1477" y="1016"/>
                    </a:lnTo>
                    <a:lnTo>
                      <a:pt x="1479" y="1021"/>
                    </a:lnTo>
                    <a:lnTo>
                      <a:pt x="1479" y="1025"/>
                    </a:lnTo>
                    <a:lnTo>
                      <a:pt x="1477" y="1030"/>
                    </a:lnTo>
                    <a:lnTo>
                      <a:pt x="1472" y="1035"/>
                    </a:lnTo>
                    <a:lnTo>
                      <a:pt x="1451" y="1058"/>
                    </a:lnTo>
                    <a:lnTo>
                      <a:pt x="1482" y="1058"/>
                    </a:lnTo>
                    <a:moveTo>
                      <a:pt x="1508" y="1011"/>
                    </a:moveTo>
                    <a:lnTo>
                      <a:pt x="1503" y="1014"/>
                    </a:lnTo>
                    <a:lnTo>
                      <a:pt x="1498" y="1021"/>
                    </a:lnTo>
                    <a:lnTo>
                      <a:pt x="1496" y="1032"/>
                    </a:lnTo>
                    <a:lnTo>
                      <a:pt x="1496" y="1037"/>
                    </a:lnTo>
                    <a:lnTo>
                      <a:pt x="1498" y="1049"/>
                    </a:lnTo>
                    <a:lnTo>
                      <a:pt x="1503" y="1056"/>
                    </a:lnTo>
                    <a:lnTo>
                      <a:pt x="1508" y="1058"/>
                    </a:lnTo>
                    <a:lnTo>
                      <a:pt x="1512" y="1058"/>
                    </a:lnTo>
                    <a:lnTo>
                      <a:pt x="1519" y="1056"/>
                    </a:lnTo>
                    <a:lnTo>
                      <a:pt x="1524" y="1049"/>
                    </a:lnTo>
                    <a:lnTo>
                      <a:pt x="1527" y="1037"/>
                    </a:lnTo>
                    <a:lnTo>
                      <a:pt x="1527" y="1032"/>
                    </a:lnTo>
                    <a:lnTo>
                      <a:pt x="1524" y="1021"/>
                    </a:lnTo>
                    <a:lnTo>
                      <a:pt x="1519" y="1014"/>
                    </a:lnTo>
                    <a:lnTo>
                      <a:pt x="1512" y="1011"/>
                    </a:lnTo>
                    <a:lnTo>
                      <a:pt x="1508" y="1011"/>
                    </a:lnTo>
                    <a:moveTo>
                      <a:pt x="1553" y="1011"/>
                    </a:moveTo>
                    <a:lnTo>
                      <a:pt x="1545" y="1014"/>
                    </a:lnTo>
                    <a:lnTo>
                      <a:pt x="1541" y="1021"/>
                    </a:lnTo>
                    <a:lnTo>
                      <a:pt x="1541" y="1032"/>
                    </a:lnTo>
                    <a:lnTo>
                      <a:pt x="1541" y="1037"/>
                    </a:lnTo>
                    <a:lnTo>
                      <a:pt x="1541" y="1049"/>
                    </a:lnTo>
                    <a:lnTo>
                      <a:pt x="1545" y="1056"/>
                    </a:lnTo>
                    <a:lnTo>
                      <a:pt x="1553" y="1058"/>
                    </a:lnTo>
                    <a:lnTo>
                      <a:pt x="1557" y="1058"/>
                    </a:lnTo>
                    <a:lnTo>
                      <a:pt x="1564" y="1056"/>
                    </a:lnTo>
                    <a:lnTo>
                      <a:pt x="1569" y="1049"/>
                    </a:lnTo>
                    <a:lnTo>
                      <a:pt x="1571" y="1037"/>
                    </a:lnTo>
                    <a:lnTo>
                      <a:pt x="1571" y="1032"/>
                    </a:lnTo>
                    <a:lnTo>
                      <a:pt x="1569" y="1021"/>
                    </a:lnTo>
                    <a:lnTo>
                      <a:pt x="1564" y="1014"/>
                    </a:lnTo>
                    <a:lnTo>
                      <a:pt x="1557" y="1011"/>
                    </a:lnTo>
                    <a:lnTo>
                      <a:pt x="1553" y="1011"/>
                    </a:lnTo>
                    <a:moveTo>
                      <a:pt x="1609" y="1011"/>
                    </a:moveTo>
                    <a:lnTo>
                      <a:pt x="1588" y="1011"/>
                    </a:lnTo>
                    <a:lnTo>
                      <a:pt x="1586" y="1032"/>
                    </a:lnTo>
                    <a:lnTo>
                      <a:pt x="1588" y="1030"/>
                    </a:lnTo>
                    <a:lnTo>
                      <a:pt x="1595" y="1028"/>
                    </a:lnTo>
                    <a:lnTo>
                      <a:pt x="1602" y="1028"/>
                    </a:lnTo>
                    <a:lnTo>
                      <a:pt x="1609" y="1030"/>
                    </a:lnTo>
                    <a:lnTo>
                      <a:pt x="1612" y="1032"/>
                    </a:lnTo>
                    <a:lnTo>
                      <a:pt x="1614" y="1039"/>
                    </a:lnTo>
                    <a:lnTo>
                      <a:pt x="1614" y="1044"/>
                    </a:lnTo>
                    <a:lnTo>
                      <a:pt x="1612" y="1051"/>
                    </a:lnTo>
                    <a:lnTo>
                      <a:pt x="1609" y="1056"/>
                    </a:lnTo>
                    <a:lnTo>
                      <a:pt x="1602" y="1058"/>
                    </a:lnTo>
                    <a:lnTo>
                      <a:pt x="1595" y="1058"/>
                    </a:lnTo>
                    <a:lnTo>
                      <a:pt x="1588" y="1056"/>
                    </a:lnTo>
                    <a:lnTo>
                      <a:pt x="1586" y="1054"/>
                    </a:lnTo>
                    <a:lnTo>
                      <a:pt x="1583" y="1049"/>
                    </a:lnTo>
                    <a:moveTo>
                      <a:pt x="1772" y="1023"/>
                    </a:moveTo>
                    <a:lnTo>
                      <a:pt x="1772" y="1021"/>
                    </a:lnTo>
                    <a:lnTo>
                      <a:pt x="1775" y="1016"/>
                    </a:lnTo>
                    <a:lnTo>
                      <a:pt x="1777" y="1014"/>
                    </a:lnTo>
                    <a:lnTo>
                      <a:pt x="1782" y="1011"/>
                    </a:lnTo>
                    <a:lnTo>
                      <a:pt x="1789" y="1011"/>
                    </a:lnTo>
                    <a:lnTo>
                      <a:pt x="1794" y="1014"/>
                    </a:lnTo>
                    <a:lnTo>
                      <a:pt x="1796" y="1016"/>
                    </a:lnTo>
                    <a:lnTo>
                      <a:pt x="1798" y="1021"/>
                    </a:lnTo>
                    <a:lnTo>
                      <a:pt x="1798" y="1025"/>
                    </a:lnTo>
                    <a:lnTo>
                      <a:pt x="1796" y="1030"/>
                    </a:lnTo>
                    <a:lnTo>
                      <a:pt x="1791" y="1035"/>
                    </a:lnTo>
                    <a:lnTo>
                      <a:pt x="1770" y="1058"/>
                    </a:lnTo>
                    <a:lnTo>
                      <a:pt x="1801" y="1058"/>
                    </a:lnTo>
                    <a:moveTo>
                      <a:pt x="1827" y="1011"/>
                    </a:moveTo>
                    <a:lnTo>
                      <a:pt x="1820" y="1014"/>
                    </a:lnTo>
                    <a:lnTo>
                      <a:pt x="1817" y="1021"/>
                    </a:lnTo>
                    <a:lnTo>
                      <a:pt x="1815" y="1032"/>
                    </a:lnTo>
                    <a:lnTo>
                      <a:pt x="1815" y="1037"/>
                    </a:lnTo>
                    <a:lnTo>
                      <a:pt x="1817" y="1049"/>
                    </a:lnTo>
                    <a:lnTo>
                      <a:pt x="1820" y="1056"/>
                    </a:lnTo>
                    <a:lnTo>
                      <a:pt x="1827" y="1058"/>
                    </a:lnTo>
                    <a:lnTo>
                      <a:pt x="1831" y="1058"/>
                    </a:lnTo>
                    <a:lnTo>
                      <a:pt x="1838" y="1056"/>
                    </a:lnTo>
                    <a:lnTo>
                      <a:pt x="1843" y="1049"/>
                    </a:lnTo>
                    <a:lnTo>
                      <a:pt x="1845" y="1037"/>
                    </a:lnTo>
                    <a:lnTo>
                      <a:pt x="1845" y="1032"/>
                    </a:lnTo>
                    <a:lnTo>
                      <a:pt x="1843" y="1021"/>
                    </a:lnTo>
                    <a:lnTo>
                      <a:pt x="1838" y="1014"/>
                    </a:lnTo>
                    <a:lnTo>
                      <a:pt x="1831" y="1011"/>
                    </a:lnTo>
                    <a:lnTo>
                      <a:pt x="1827" y="1011"/>
                    </a:lnTo>
                    <a:moveTo>
                      <a:pt x="1864" y="1021"/>
                    </a:moveTo>
                    <a:lnTo>
                      <a:pt x="1869" y="1018"/>
                    </a:lnTo>
                    <a:lnTo>
                      <a:pt x="1876" y="1011"/>
                    </a:lnTo>
                    <a:lnTo>
                      <a:pt x="1876" y="1058"/>
                    </a:lnTo>
                    <a:moveTo>
                      <a:pt x="1916" y="1011"/>
                    </a:moveTo>
                    <a:lnTo>
                      <a:pt x="1909" y="1014"/>
                    </a:lnTo>
                    <a:lnTo>
                      <a:pt x="1905" y="1021"/>
                    </a:lnTo>
                    <a:lnTo>
                      <a:pt x="1902" y="1032"/>
                    </a:lnTo>
                    <a:lnTo>
                      <a:pt x="1902" y="1037"/>
                    </a:lnTo>
                    <a:lnTo>
                      <a:pt x="1905" y="1049"/>
                    </a:lnTo>
                    <a:lnTo>
                      <a:pt x="1909" y="1056"/>
                    </a:lnTo>
                    <a:lnTo>
                      <a:pt x="1916" y="1058"/>
                    </a:lnTo>
                    <a:lnTo>
                      <a:pt x="1921" y="1058"/>
                    </a:lnTo>
                    <a:lnTo>
                      <a:pt x="1926" y="1056"/>
                    </a:lnTo>
                    <a:lnTo>
                      <a:pt x="1931" y="1049"/>
                    </a:lnTo>
                    <a:lnTo>
                      <a:pt x="1933" y="1037"/>
                    </a:lnTo>
                    <a:lnTo>
                      <a:pt x="1933" y="1032"/>
                    </a:lnTo>
                    <a:lnTo>
                      <a:pt x="1931" y="1021"/>
                    </a:lnTo>
                    <a:lnTo>
                      <a:pt x="1926" y="1014"/>
                    </a:lnTo>
                    <a:lnTo>
                      <a:pt x="1921" y="1011"/>
                    </a:lnTo>
                    <a:lnTo>
                      <a:pt x="1916" y="1011"/>
                    </a:lnTo>
                    <a:moveTo>
                      <a:pt x="577" y="817"/>
                    </a:moveTo>
                    <a:lnTo>
                      <a:pt x="577" y="969"/>
                    </a:lnTo>
                    <a:lnTo>
                      <a:pt x="598" y="969"/>
                    </a:lnTo>
                    <a:lnTo>
                      <a:pt x="577" y="969"/>
                    </a:lnTo>
                    <a:lnTo>
                      <a:pt x="577" y="969"/>
                    </a:lnTo>
                    <a:lnTo>
                      <a:pt x="577" y="817"/>
                    </a:lnTo>
                    <a:lnTo>
                      <a:pt x="626" y="817"/>
                    </a:lnTo>
                    <a:lnTo>
                      <a:pt x="577" y="817"/>
                    </a:lnTo>
                    <a:lnTo>
                      <a:pt x="577" y="664"/>
                    </a:lnTo>
                    <a:lnTo>
                      <a:pt x="598" y="664"/>
                    </a:lnTo>
                    <a:lnTo>
                      <a:pt x="577" y="664"/>
                    </a:lnTo>
                    <a:lnTo>
                      <a:pt x="577" y="510"/>
                    </a:lnTo>
                    <a:lnTo>
                      <a:pt x="626" y="510"/>
                    </a:lnTo>
                    <a:lnTo>
                      <a:pt x="577" y="510"/>
                    </a:lnTo>
                    <a:lnTo>
                      <a:pt x="577" y="359"/>
                    </a:lnTo>
                    <a:lnTo>
                      <a:pt x="598" y="359"/>
                    </a:lnTo>
                    <a:lnTo>
                      <a:pt x="577" y="359"/>
                    </a:lnTo>
                    <a:lnTo>
                      <a:pt x="577" y="206"/>
                    </a:lnTo>
                    <a:lnTo>
                      <a:pt x="626" y="206"/>
                    </a:lnTo>
                    <a:lnTo>
                      <a:pt x="577" y="206"/>
                    </a:lnTo>
                    <a:lnTo>
                      <a:pt x="577" y="52"/>
                    </a:lnTo>
                    <a:lnTo>
                      <a:pt x="598" y="52"/>
                    </a:lnTo>
                    <a:lnTo>
                      <a:pt x="577" y="52"/>
                    </a:lnTo>
                    <a:lnTo>
                      <a:pt x="577" y="52"/>
                    </a:lnTo>
                    <a:moveTo>
                      <a:pt x="445" y="803"/>
                    </a:moveTo>
                    <a:lnTo>
                      <a:pt x="449" y="801"/>
                    </a:lnTo>
                    <a:lnTo>
                      <a:pt x="456" y="794"/>
                    </a:lnTo>
                    <a:lnTo>
                      <a:pt x="456" y="841"/>
                    </a:lnTo>
                    <a:moveTo>
                      <a:pt x="487" y="836"/>
                    </a:moveTo>
                    <a:lnTo>
                      <a:pt x="485" y="839"/>
                    </a:lnTo>
                    <a:lnTo>
                      <a:pt x="487" y="841"/>
                    </a:lnTo>
                    <a:lnTo>
                      <a:pt x="489" y="839"/>
                    </a:lnTo>
                    <a:lnTo>
                      <a:pt x="487" y="836"/>
                    </a:lnTo>
                    <a:moveTo>
                      <a:pt x="511" y="803"/>
                    </a:moveTo>
                    <a:lnTo>
                      <a:pt x="515" y="801"/>
                    </a:lnTo>
                    <a:lnTo>
                      <a:pt x="523" y="794"/>
                    </a:lnTo>
                    <a:lnTo>
                      <a:pt x="523" y="841"/>
                    </a:lnTo>
                    <a:moveTo>
                      <a:pt x="445" y="496"/>
                    </a:moveTo>
                    <a:lnTo>
                      <a:pt x="449" y="494"/>
                    </a:lnTo>
                    <a:lnTo>
                      <a:pt x="456" y="489"/>
                    </a:lnTo>
                    <a:lnTo>
                      <a:pt x="456" y="534"/>
                    </a:lnTo>
                    <a:moveTo>
                      <a:pt x="487" y="529"/>
                    </a:moveTo>
                    <a:lnTo>
                      <a:pt x="485" y="532"/>
                    </a:lnTo>
                    <a:lnTo>
                      <a:pt x="487" y="534"/>
                    </a:lnTo>
                    <a:lnTo>
                      <a:pt x="489" y="532"/>
                    </a:lnTo>
                    <a:lnTo>
                      <a:pt x="487" y="529"/>
                    </a:lnTo>
                    <a:moveTo>
                      <a:pt x="506" y="499"/>
                    </a:moveTo>
                    <a:lnTo>
                      <a:pt x="506" y="496"/>
                    </a:lnTo>
                    <a:lnTo>
                      <a:pt x="508" y="491"/>
                    </a:lnTo>
                    <a:lnTo>
                      <a:pt x="511" y="491"/>
                    </a:lnTo>
                    <a:lnTo>
                      <a:pt x="515" y="489"/>
                    </a:lnTo>
                    <a:lnTo>
                      <a:pt x="525" y="489"/>
                    </a:lnTo>
                    <a:lnTo>
                      <a:pt x="530" y="491"/>
                    </a:lnTo>
                    <a:lnTo>
                      <a:pt x="532" y="491"/>
                    </a:lnTo>
                    <a:lnTo>
                      <a:pt x="532" y="496"/>
                    </a:lnTo>
                    <a:lnTo>
                      <a:pt x="532" y="501"/>
                    </a:lnTo>
                    <a:lnTo>
                      <a:pt x="532" y="506"/>
                    </a:lnTo>
                    <a:lnTo>
                      <a:pt x="527" y="513"/>
                    </a:lnTo>
                    <a:lnTo>
                      <a:pt x="504" y="534"/>
                    </a:lnTo>
                    <a:lnTo>
                      <a:pt x="534" y="534"/>
                    </a:lnTo>
                    <a:moveTo>
                      <a:pt x="445" y="191"/>
                    </a:moveTo>
                    <a:lnTo>
                      <a:pt x="449" y="189"/>
                    </a:lnTo>
                    <a:lnTo>
                      <a:pt x="456" y="182"/>
                    </a:lnTo>
                    <a:lnTo>
                      <a:pt x="456" y="229"/>
                    </a:lnTo>
                    <a:moveTo>
                      <a:pt x="487" y="224"/>
                    </a:moveTo>
                    <a:lnTo>
                      <a:pt x="485" y="227"/>
                    </a:lnTo>
                    <a:lnTo>
                      <a:pt x="487" y="229"/>
                    </a:lnTo>
                    <a:lnTo>
                      <a:pt x="489" y="227"/>
                    </a:lnTo>
                    <a:lnTo>
                      <a:pt x="487" y="224"/>
                    </a:lnTo>
                    <a:moveTo>
                      <a:pt x="508" y="182"/>
                    </a:moveTo>
                    <a:lnTo>
                      <a:pt x="532" y="182"/>
                    </a:lnTo>
                    <a:lnTo>
                      <a:pt x="520" y="201"/>
                    </a:lnTo>
                    <a:lnTo>
                      <a:pt x="527" y="201"/>
                    </a:lnTo>
                    <a:lnTo>
                      <a:pt x="532" y="203"/>
                    </a:lnTo>
                    <a:lnTo>
                      <a:pt x="532" y="206"/>
                    </a:lnTo>
                    <a:lnTo>
                      <a:pt x="534" y="210"/>
                    </a:lnTo>
                    <a:lnTo>
                      <a:pt x="534" y="215"/>
                    </a:lnTo>
                    <a:lnTo>
                      <a:pt x="532" y="222"/>
                    </a:lnTo>
                    <a:lnTo>
                      <a:pt x="530" y="227"/>
                    </a:lnTo>
                    <a:lnTo>
                      <a:pt x="523" y="229"/>
                    </a:lnTo>
                    <a:lnTo>
                      <a:pt x="515" y="229"/>
                    </a:lnTo>
                    <a:lnTo>
                      <a:pt x="508" y="227"/>
                    </a:lnTo>
                    <a:lnTo>
                      <a:pt x="506" y="224"/>
                    </a:lnTo>
                    <a:lnTo>
                      <a:pt x="504" y="220"/>
                    </a:lnTo>
                    <a:moveTo>
                      <a:pt x="577" y="817"/>
                    </a:moveTo>
                    <a:lnTo>
                      <a:pt x="577" y="969"/>
                    </a:lnTo>
                    <a:lnTo>
                      <a:pt x="598" y="969"/>
                    </a:lnTo>
                    <a:lnTo>
                      <a:pt x="577" y="969"/>
                    </a:lnTo>
                    <a:lnTo>
                      <a:pt x="577" y="969"/>
                    </a:lnTo>
                    <a:lnTo>
                      <a:pt x="577" y="817"/>
                    </a:lnTo>
                    <a:lnTo>
                      <a:pt x="626" y="817"/>
                    </a:lnTo>
                    <a:lnTo>
                      <a:pt x="577" y="817"/>
                    </a:lnTo>
                    <a:lnTo>
                      <a:pt x="577" y="664"/>
                    </a:lnTo>
                    <a:lnTo>
                      <a:pt x="598" y="664"/>
                    </a:lnTo>
                    <a:lnTo>
                      <a:pt x="577" y="664"/>
                    </a:lnTo>
                    <a:lnTo>
                      <a:pt x="577" y="510"/>
                    </a:lnTo>
                    <a:lnTo>
                      <a:pt x="626" y="510"/>
                    </a:lnTo>
                    <a:lnTo>
                      <a:pt x="577" y="510"/>
                    </a:lnTo>
                    <a:lnTo>
                      <a:pt x="577" y="359"/>
                    </a:lnTo>
                    <a:lnTo>
                      <a:pt x="598" y="359"/>
                    </a:lnTo>
                    <a:lnTo>
                      <a:pt x="577" y="359"/>
                    </a:lnTo>
                    <a:lnTo>
                      <a:pt x="577" y="206"/>
                    </a:lnTo>
                    <a:lnTo>
                      <a:pt x="626" y="206"/>
                    </a:lnTo>
                    <a:lnTo>
                      <a:pt x="577" y="206"/>
                    </a:lnTo>
                    <a:lnTo>
                      <a:pt x="577" y="52"/>
                    </a:lnTo>
                    <a:lnTo>
                      <a:pt x="598" y="52"/>
                    </a:lnTo>
                    <a:lnTo>
                      <a:pt x="577" y="52"/>
                    </a:lnTo>
                    <a:lnTo>
                      <a:pt x="577" y="52"/>
                    </a:lnTo>
                    <a:moveTo>
                      <a:pt x="445" y="803"/>
                    </a:moveTo>
                    <a:lnTo>
                      <a:pt x="449" y="801"/>
                    </a:lnTo>
                    <a:lnTo>
                      <a:pt x="456" y="794"/>
                    </a:lnTo>
                    <a:lnTo>
                      <a:pt x="456" y="841"/>
                    </a:lnTo>
                    <a:moveTo>
                      <a:pt x="487" y="836"/>
                    </a:moveTo>
                    <a:lnTo>
                      <a:pt x="485" y="839"/>
                    </a:lnTo>
                    <a:lnTo>
                      <a:pt x="487" y="841"/>
                    </a:lnTo>
                    <a:lnTo>
                      <a:pt x="489" y="839"/>
                    </a:lnTo>
                    <a:lnTo>
                      <a:pt x="487" y="836"/>
                    </a:lnTo>
                    <a:moveTo>
                      <a:pt x="511" y="803"/>
                    </a:moveTo>
                    <a:lnTo>
                      <a:pt x="515" y="801"/>
                    </a:lnTo>
                    <a:lnTo>
                      <a:pt x="523" y="794"/>
                    </a:lnTo>
                    <a:lnTo>
                      <a:pt x="523" y="841"/>
                    </a:lnTo>
                    <a:moveTo>
                      <a:pt x="445" y="496"/>
                    </a:moveTo>
                    <a:lnTo>
                      <a:pt x="449" y="494"/>
                    </a:lnTo>
                    <a:lnTo>
                      <a:pt x="456" y="489"/>
                    </a:lnTo>
                    <a:lnTo>
                      <a:pt x="456" y="534"/>
                    </a:lnTo>
                    <a:moveTo>
                      <a:pt x="487" y="529"/>
                    </a:moveTo>
                    <a:lnTo>
                      <a:pt x="485" y="532"/>
                    </a:lnTo>
                    <a:lnTo>
                      <a:pt x="487" y="534"/>
                    </a:lnTo>
                    <a:lnTo>
                      <a:pt x="489" y="532"/>
                    </a:lnTo>
                    <a:lnTo>
                      <a:pt x="487" y="529"/>
                    </a:lnTo>
                    <a:moveTo>
                      <a:pt x="506" y="499"/>
                    </a:moveTo>
                    <a:lnTo>
                      <a:pt x="506" y="496"/>
                    </a:lnTo>
                    <a:lnTo>
                      <a:pt x="508" y="491"/>
                    </a:lnTo>
                    <a:lnTo>
                      <a:pt x="511" y="491"/>
                    </a:lnTo>
                    <a:lnTo>
                      <a:pt x="515" y="489"/>
                    </a:lnTo>
                    <a:lnTo>
                      <a:pt x="525" y="489"/>
                    </a:lnTo>
                    <a:lnTo>
                      <a:pt x="530" y="491"/>
                    </a:lnTo>
                    <a:lnTo>
                      <a:pt x="532" y="491"/>
                    </a:lnTo>
                    <a:lnTo>
                      <a:pt x="532" y="496"/>
                    </a:lnTo>
                    <a:lnTo>
                      <a:pt x="532" y="501"/>
                    </a:lnTo>
                    <a:lnTo>
                      <a:pt x="532" y="506"/>
                    </a:lnTo>
                    <a:lnTo>
                      <a:pt x="527" y="513"/>
                    </a:lnTo>
                    <a:lnTo>
                      <a:pt x="504" y="534"/>
                    </a:lnTo>
                    <a:lnTo>
                      <a:pt x="534" y="534"/>
                    </a:lnTo>
                    <a:moveTo>
                      <a:pt x="445" y="191"/>
                    </a:moveTo>
                    <a:lnTo>
                      <a:pt x="449" y="189"/>
                    </a:lnTo>
                    <a:lnTo>
                      <a:pt x="456" y="182"/>
                    </a:lnTo>
                    <a:lnTo>
                      <a:pt x="456" y="229"/>
                    </a:lnTo>
                    <a:moveTo>
                      <a:pt x="487" y="224"/>
                    </a:moveTo>
                    <a:lnTo>
                      <a:pt x="485" y="227"/>
                    </a:lnTo>
                    <a:lnTo>
                      <a:pt x="487" y="229"/>
                    </a:lnTo>
                    <a:lnTo>
                      <a:pt x="489" y="227"/>
                    </a:lnTo>
                    <a:lnTo>
                      <a:pt x="487" y="224"/>
                    </a:lnTo>
                    <a:moveTo>
                      <a:pt x="508" y="182"/>
                    </a:moveTo>
                    <a:lnTo>
                      <a:pt x="532" y="182"/>
                    </a:lnTo>
                    <a:lnTo>
                      <a:pt x="520" y="201"/>
                    </a:lnTo>
                    <a:lnTo>
                      <a:pt x="527" y="201"/>
                    </a:lnTo>
                    <a:lnTo>
                      <a:pt x="532" y="203"/>
                    </a:lnTo>
                    <a:lnTo>
                      <a:pt x="532" y="206"/>
                    </a:lnTo>
                    <a:lnTo>
                      <a:pt x="534" y="210"/>
                    </a:lnTo>
                    <a:lnTo>
                      <a:pt x="534" y="215"/>
                    </a:lnTo>
                    <a:lnTo>
                      <a:pt x="532" y="222"/>
                    </a:lnTo>
                    <a:lnTo>
                      <a:pt x="530" y="227"/>
                    </a:lnTo>
                    <a:lnTo>
                      <a:pt x="523" y="229"/>
                    </a:lnTo>
                    <a:lnTo>
                      <a:pt x="515" y="229"/>
                    </a:lnTo>
                    <a:lnTo>
                      <a:pt x="508" y="227"/>
                    </a:lnTo>
                    <a:lnTo>
                      <a:pt x="506" y="224"/>
                    </a:lnTo>
                    <a:lnTo>
                      <a:pt x="504" y="220"/>
                    </a:lnTo>
                    <a:moveTo>
                      <a:pt x="1916" y="817"/>
                    </a:moveTo>
                    <a:lnTo>
                      <a:pt x="1916" y="969"/>
                    </a:lnTo>
                    <a:lnTo>
                      <a:pt x="1895" y="969"/>
                    </a:lnTo>
                    <a:lnTo>
                      <a:pt x="1916" y="969"/>
                    </a:lnTo>
                    <a:lnTo>
                      <a:pt x="1916" y="969"/>
                    </a:lnTo>
                    <a:lnTo>
                      <a:pt x="1916" y="817"/>
                    </a:lnTo>
                    <a:lnTo>
                      <a:pt x="1867" y="817"/>
                    </a:lnTo>
                    <a:lnTo>
                      <a:pt x="1916" y="817"/>
                    </a:lnTo>
                    <a:lnTo>
                      <a:pt x="1916" y="664"/>
                    </a:lnTo>
                    <a:lnTo>
                      <a:pt x="1895" y="664"/>
                    </a:lnTo>
                    <a:lnTo>
                      <a:pt x="1916" y="664"/>
                    </a:lnTo>
                    <a:lnTo>
                      <a:pt x="1916" y="510"/>
                    </a:lnTo>
                    <a:lnTo>
                      <a:pt x="1867" y="510"/>
                    </a:lnTo>
                    <a:lnTo>
                      <a:pt x="1916" y="510"/>
                    </a:lnTo>
                    <a:lnTo>
                      <a:pt x="1916" y="359"/>
                    </a:lnTo>
                    <a:lnTo>
                      <a:pt x="1895" y="359"/>
                    </a:lnTo>
                    <a:lnTo>
                      <a:pt x="1916" y="359"/>
                    </a:lnTo>
                    <a:lnTo>
                      <a:pt x="1916" y="206"/>
                    </a:lnTo>
                    <a:lnTo>
                      <a:pt x="1867" y="206"/>
                    </a:lnTo>
                    <a:lnTo>
                      <a:pt x="1916" y="206"/>
                    </a:lnTo>
                    <a:lnTo>
                      <a:pt x="1916" y="52"/>
                    </a:lnTo>
                    <a:lnTo>
                      <a:pt x="1895" y="52"/>
                    </a:lnTo>
                    <a:lnTo>
                      <a:pt x="1916" y="52"/>
                    </a:lnTo>
                    <a:lnTo>
                      <a:pt x="1916" y="52"/>
                    </a:lnTo>
                    <a:moveTo>
                      <a:pt x="1916" y="817"/>
                    </a:moveTo>
                    <a:lnTo>
                      <a:pt x="1916" y="969"/>
                    </a:lnTo>
                    <a:lnTo>
                      <a:pt x="1895" y="969"/>
                    </a:lnTo>
                    <a:lnTo>
                      <a:pt x="1916" y="969"/>
                    </a:lnTo>
                    <a:lnTo>
                      <a:pt x="1916" y="969"/>
                    </a:lnTo>
                    <a:lnTo>
                      <a:pt x="1916" y="817"/>
                    </a:lnTo>
                    <a:lnTo>
                      <a:pt x="1867" y="817"/>
                    </a:lnTo>
                    <a:lnTo>
                      <a:pt x="1916" y="817"/>
                    </a:lnTo>
                    <a:lnTo>
                      <a:pt x="1916" y="664"/>
                    </a:lnTo>
                    <a:lnTo>
                      <a:pt x="1895" y="664"/>
                    </a:lnTo>
                    <a:lnTo>
                      <a:pt x="1916" y="664"/>
                    </a:lnTo>
                    <a:lnTo>
                      <a:pt x="1916" y="510"/>
                    </a:lnTo>
                    <a:lnTo>
                      <a:pt x="1867" y="510"/>
                    </a:lnTo>
                    <a:lnTo>
                      <a:pt x="1916" y="510"/>
                    </a:lnTo>
                    <a:lnTo>
                      <a:pt x="1916" y="359"/>
                    </a:lnTo>
                    <a:lnTo>
                      <a:pt x="1895" y="359"/>
                    </a:lnTo>
                    <a:lnTo>
                      <a:pt x="1916" y="359"/>
                    </a:lnTo>
                    <a:lnTo>
                      <a:pt x="1916" y="206"/>
                    </a:lnTo>
                    <a:lnTo>
                      <a:pt x="1867" y="206"/>
                    </a:lnTo>
                    <a:lnTo>
                      <a:pt x="1916" y="206"/>
                    </a:lnTo>
                    <a:lnTo>
                      <a:pt x="1916" y="52"/>
                    </a:lnTo>
                    <a:lnTo>
                      <a:pt x="1895" y="52"/>
                    </a:lnTo>
                    <a:lnTo>
                      <a:pt x="1916" y="52"/>
                    </a:lnTo>
                    <a:lnTo>
                      <a:pt x="1916" y="52"/>
                    </a:lnTo>
                    <a:moveTo>
                      <a:pt x="577" y="52"/>
                    </a:moveTo>
                    <a:lnTo>
                      <a:pt x="577" y="52"/>
                    </a:lnTo>
                    <a:lnTo>
                      <a:pt x="577" y="52"/>
                    </a:lnTo>
                    <a:lnTo>
                      <a:pt x="577" y="102"/>
                    </a:lnTo>
                    <a:lnTo>
                      <a:pt x="577" y="52"/>
                    </a:lnTo>
                    <a:lnTo>
                      <a:pt x="641" y="52"/>
                    </a:lnTo>
                    <a:lnTo>
                      <a:pt x="641" y="73"/>
                    </a:lnTo>
                    <a:lnTo>
                      <a:pt x="641" y="52"/>
                    </a:lnTo>
                    <a:lnTo>
                      <a:pt x="704" y="52"/>
                    </a:lnTo>
                    <a:lnTo>
                      <a:pt x="704" y="73"/>
                    </a:lnTo>
                    <a:lnTo>
                      <a:pt x="704" y="52"/>
                    </a:lnTo>
                    <a:lnTo>
                      <a:pt x="768" y="52"/>
                    </a:lnTo>
                    <a:lnTo>
                      <a:pt x="768" y="73"/>
                    </a:lnTo>
                    <a:lnTo>
                      <a:pt x="768" y="52"/>
                    </a:lnTo>
                    <a:lnTo>
                      <a:pt x="832" y="52"/>
                    </a:lnTo>
                    <a:lnTo>
                      <a:pt x="832" y="73"/>
                    </a:lnTo>
                    <a:lnTo>
                      <a:pt x="832" y="52"/>
                    </a:lnTo>
                    <a:lnTo>
                      <a:pt x="896" y="52"/>
                    </a:lnTo>
                    <a:lnTo>
                      <a:pt x="896" y="102"/>
                    </a:lnTo>
                    <a:lnTo>
                      <a:pt x="896" y="52"/>
                    </a:lnTo>
                    <a:lnTo>
                      <a:pt x="960" y="52"/>
                    </a:lnTo>
                    <a:lnTo>
                      <a:pt x="960" y="73"/>
                    </a:lnTo>
                    <a:lnTo>
                      <a:pt x="960" y="52"/>
                    </a:lnTo>
                    <a:lnTo>
                      <a:pt x="1023" y="52"/>
                    </a:lnTo>
                    <a:lnTo>
                      <a:pt x="1023" y="73"/>
                    </a:lnTo>
                    <a:lnTo>
                      <a:pt x="1023" y="52"/>
                    </a:lnTo>
                    <a:lnTo>
                      <a:pt x="1087" y="52"/>
                    </a:lnTo>
                    <a:lnTo>
                      <a:pt x="1087" y="73"/>
                    </a:lnTo>
                    <a:lnTo>
                      <a:pt x="1087" y="52"/>
                    </a:lnTo>
                    <a:lnTo>
                      <a:pt x="1151" y="52"/>
                    </a:lnTo>
                    <a:lnTo>
                      <a:pt x="1151" y="73"/>
                    </a:lnTo>
                    <a:lnTo>
                      <a:pt x="1151" y="52"/>
                    </a:lnTo>
                    <a:lnTo>
                      <a:pt x="1215" y="52"/>
                    </a:lnTo>
                    <a:lnTo>
                      <a:pt x="1215" y="102"/>
                    </a:lnTo>
                    <a:lnTo>
                      <a:pt x="1215" y="52"/>
                    </a:lnTo>
                    <a:lnTo>
                      <a:pt x="1279" y="52"/>
                    </a:lnTo>
                    <a:lnTo>
                      <a:pt x="1279" y="73"/>
                    </a:lnTo>
                    <a:lnTo>
                      <a:pt x="1279" y="52"/>
                    </a:lnTo>
                    <a:lnTo>
                      <a:pt x="1342" y="52"/>
                    </a:lnTo>
                    <a:lnTo>
                      <a:pt x="1342" y="73"/>
                    </a:lnTo>
                    <a:lnTo>
                      <a:pt x="1342" y="52"/>
                    </a:lnTo>
                    <a:lnTo>
                      <a:pt x="1406" y="52"/>
                    </a:lnTo>
                    <a:lnTo>
                      <a:pt x="1406" y="73"/>
                    </a:lnTo>
                    <a:lnTo>
                      <a:pt x="1406" y="52"/>
                    </a:lnTo>
                    <a:lnTo>
                      <a:pt x="1470" y="52"/>
                    </a:lnTo>
                    <a:lnTo>
                      <a:pt x="1470" y="73"/>
                    </a:lnTo>
                    <a:lnTo>
                      <a:pt x="1470" y="52"/>
                    </a:lnTo>
                    <a:lnTo>
                      <a:pt x="1534" y="52"/>
                    </a:lnTo>
                    <a:lnTo>
                      <a:pt x="1534" y="102"/>
                    </a:lnTo>
                    <a:lnTo>
                      <a:pt x="1534" y="52"/>
                    </a:lnTo>
                    <a:lnTo>
                      <a:pt x="1597" y="52"/>
                    </a:lnTo>
                    <a:lnTo>
                      <a:pt x="1597" y="73"/>
                    </a:lnTo>
                    <a:lnTo>
                      <a:pt x="1597" y="52"/>
                    </a:lnTo>
                    <a:lnTo>
                      <a:pt x="1661" y="52"/>
                    </a:lnTo>
                    <a:lnTo>
                      <a:pt x="1661" y="73"/>
                    </a:lnTo>
                    <a:lnTo>
                      <a:pt x="1661" y="52"/>
                    </a:lnTo>
                    <a:lnTo>
                      <a:pt x="1725" y="52"/>
                    </a:lnTo>
                    <a:lnTo>
                      <a:pt x="1725" y="73"/>
                    </a:lnTo>
                    <a:lnTo>
                      <a:pt x="1725" y="52"/>
                    </a:lnTo>
                    <a:lnTo>
                      <a:pt x="1789" y="52"/>
                    </a:lnTo>
                    <a:lnTo>
                      <a:pt x="1789" y="73"/>
                    </a:lnTo>
                    <a:lnTo>
                      <a:pt x="1789" y="52"/>
                    </a:lnTo>
                    <a:lnTo>
                      <a:pt x="1853" y="52"/>
                    </a:lnTo>
                    <a:lnTo>
                      <a:pt x="1853" y="102"/>
                    </a:lnTo>
                    <a:lnTo>
                      <a:pt x="1853" y="52"/>
                    </a:lnTo>
                    <a:lnTo>
                      <a:pt x="1916" y="52"/>
                    </a:lnTo>
                    <a:lnTo>
                      <a:pt x="1916" y="73"/>
                    </a:lnTo>
                    <a:lnTo>
                      <a:pt x="1916" y="52"/>
                    </a:lnTo>
                    <a:lnTo>
                      <a:pt x="1916" y="52"/>
                    </a:lnTo>
                    <a:moveTo>
                      <a:pt x="577" y="52"/>
                    </a:moveTo>
                    <a:lnTo>
                      <a:pt x="577" y="52"/>
                    </a:lnTo>
                    <a:lnTo>
                      <a:pt x="577" y="52"/>
                    </a:lnTo>
                    <a:lnTo>
                      <a:pt x="577" y="102"/>
                    </a:lnTo>
                    <a:lnTo>
                      <a:pt x="577" y="52"/>
                    </a:lnTo>
                    <a:lnTo>
                      <a:pt x="641" y="52"/>
                    </a:lnTo>
                    <a:lnTo>
                      <a:pt x="641" y="73"/>
                    </a:lnTo>
                    <a:lnTo>
                      <a:pt x="641" y="52"/>
                    </a:lnTo>
                    <a:lnTo>
                      <a:pt x="704" y="52"/>
                    </a:lnTo>
                    <a:lnTo>
                      <a:pt x="704" y="73"/>
                    </a:lnTo>
                    <a:lnTo>
                      <a:pt x="704" y="52"/>
                    </a:lnTo>
                    <a:lnTo>
                      <a:pt x="768" y="52"/>
                    </a:lnTo>
                    <a:lnTo>
                      <a:pt x="768" y="73"/>
                    </a:lnTo>
                    <a:lnTo>
                      <a:pt x="768" y="52"/>
                    </a:lnTo>
                    <a:lnTo>
                      <a:pt x="832" y="52"/>
                    </a:lnTo>
                    <a:lnTo>
                      <a:pt x="832" y="73"/>
                    </a:lnTo>
                    <a:lnTo>
                      <a:pt x="832" y="52"/>
                    </a:lnTo>
                    <a:lnTo>
                      <a:pt x="896" y="52"/>
                    </a:lnTo>
                    <a:lnTo>
                      <a:pt x="896" y="102"/>
                    </a:lnTo>
                    <a:lnTo>
                      <a:pt x="896" y="52"/>
                    </a:lnTo>
                    <a:lnTo>
                      <a:pt x="960" y="52"/>
                    </a:lnTo>
                    <a:lnTo>
                      <a:pt x="960" y="73"/>
                    </a:lnTo>
                    <a:lnTo>
                      <a:pt x="960" y="52"/>
                    </a:lnTo>
                    <a:lnTo>
                      <a:pt x="1023" y="52"/>
                    </a:lnTo>
                    <a:lnTo>
                      <a:pt x="1023" y="73"/>
                    </a:lnTo>
                    <a:lnTo>
                      <a:pt x="1023" y="52"/>
                    </a:lnTo>
                    <a:lnTo>
                      <a:pt x="1087" y="52"/>
                    </a:lnTo>
                    <a:lnTo>
                      <a:pt x="1087" y="73"/>
                    </a:lnTo>
                    <a:lnTo>
                      <a:pt x="1087" y="52"/>
                    </a:lnTo>
                    <a:lnTo>
                      <a:pt x="1151" y="52"/>
                    </a:lnTo>
                    <a:lnTo>
                      <a:pt x="1151" y="73"/>
                    </a:lnTo>
                    <a:lnTo>
                      <a:pt x="1151" y="52"/>
                    </a:lnTo>
                    <a:lnTo>
                      <a:pt x="1215" y="52"/>
                    </a:lnTo>
                    <a:lnTo>
                      <a:pt x="1215" y="102"/>
                    </a:lnTo>
                    <a:lnTo>
                      <a:pt x="1215" y="52"/>
                    </a:lnTo>
                    <a:lnTo>
                      <a:pt x="1279" y="52"/>
                    </a:lnTo>
                    <a:lnTo>
                      <a:pt x="1279" y="73"/>
                    </a:lnTo>
                    <a:lnTo>
                      <a:pt x="1279" y="52"/>
                    </a:lnTo>
                    <a:lnTo>
                      <a:pt x="1342" y="52"/>
                    </a:lnTo>
                    <a:lnTo>
                      <a:pt x="1342" y="73"/>
                    </a:lnTo>
                    <a:lnTo>
                      <a:pt x="1342" y="52"/>
                    </a:lnTo>
                    <a:lnTo>
                      <a:pt x="1406" y="52"/>
                    </a:lnTo>
                    <a:lnTo>
                      <a:pt x="1406" y="73"/>
                    </a:lnTo>
                    <a:lnTo>
                      <a:pt x="1406" y="52"/>
                    </a:lnTo>
                    <a:lnTo>
                      <a:pt x="1470" y="52"/>
                    </a:lnTo>
                    <a:lnTo>
                      <a:pt x="1470" y="73"/>
                    </a:lnTo>
                    <a:lnTo>
                      <a:pt x="1470" y="52"/>
                    </a:lnTo>
                    <a:lnTo>
                      <a:pt x="1534" y="52"/>
                    </a:lnTo>
                    <a:lnTo>
                      <a:pt x="1534" y="102"/>
                    </a:lnTo>
                    <a:lnTo>
                      <a:pt x="1534" y="52"/>
                    </a:lnTo>
                    <a:lnTo>
                      <a:pt x="1597" y="52"/>
                    </a:lnTo>
                    <a:lnTo>
                      <a:pt x="1597" y="73"/>
                    </a:lnTo>
                    <a:lnTo>
                      <a:pt x="1597" y="52"/>
                    </a:lnTo>
                    <a:lnTo>
                      <a:pt x="1661" y="52"/>
                    </a:lnTo>
                    <a:lnTo>
                      <a:pt x="1661" y="73"/>
                    </a:lnTo>
                    <a:lnTo>
                      <a:pt x="1661" y="52"/>
                    </a:lnTo>
                    <a:lnTo>
                      <a:pt x="1725" y="52"/>
                    </a:lnTo>
                    <a:lnTo>
                      <a:pt x="1725" y="73"/>
                    </a:lnTo>
                    <a:lnTo>
                      <a:pt x="1725" y="52"/>
                    </a:lnTo>
                    <a:lnTo>
                      <a:pt x="1789" y="52"/>
                    </a:lnTo>
                    <a:lnTo>
                      <a:pt x="1789" y="73"/>
                    </a:lnTo>
                    <a:lnTo>
                      <a:pt x="1789" y="52"/>
                    </a:lnTo>
                    <a:lnTo>
                      <a:pt x="1853" y="52"/>
                    </a:lnTo>
                    <a:lnTo>
                      <a:pt x="1853" y="102"/>
                    </a:lnTo>
                    <a:lnTo>
                      <a:pt x="1853" y="52"/>
                    </a:lnTo>
                    <a:lnTo>
                      <a:pt x="1916" y="52"/>
                    </a:lnTo>
                    <a:lnTo>
                      <a:pt x="1916" y="73"/>
                    </a:lnTo>
                    <a:lnTo>
                      <a:pt x="1916" y="52"/>
                    </a:lnTo>
                    <a:lnTo>
                      <a:pt x="1916" y="52"/>
                    </a:lnTo>
                    <a:moveTo>
                      <a:pt x="577" y="969"/>
                    </a:moveTo>
                    <a:lnTo>
                      <a:pt x="577" y="969"/>
                    </a:lnTo>
                    <a:lnTo>
                      <a:pt x="577" y="969"/>
                    </a:lnTo>
                    <a:lnTo>
                      <a:pt x="577" y="919"/>
                    </a:lnTo>
                    <a:lnTo>
                      <a:pt x="577" y="969"/>
                    </a:lnTo>
                    <a:lnTo>
                      <a:pt x="641" y="969"/>
                    </a:lnTo>
                    <a:lnTo>
                      <a:pt x="641" y="950"/>
                    </a:lnTo>
                    <a:lnTo>
                      <a:pt x="641" y="969"/>
                    </a:lnTo>
                    <a:lnTo>
                      <a:pt x="704" y="969"/>
                    </a:lnTo>
                    <a:lnTo>
                      <a:pt x="704" y="950"/>
                    </a:lnTo>
                    <a:lnTo>
                      <a:pt x="704" y="969"/>
                    </a:lnTo>
                    <a:lnTo>
                      <a:pt x="768" y="969"/>
                    </a:lnTo>
                    <a:lnTo>
                      <a:pt x="768" y="950"/>
                    </a:lnTo>
                    <a:lnTo>
                      <a:pt x="768" y="969"/>
                    </a:lnTo>
                    <a:lnTo>
                      <a:pt x="832" y="969"/>
                    </a:lnTo>
                    <a:lnTo>
                      <a:pt x="832" y="950"/>
                    </a:lnTo>
                    <a:lnTo>
                      <a:pt x="832" y="969"/>
                    </a:lnTo>
                    <a:lnTo>
                      <a:pt x="896" y="969"/>
                    </a:lnTo>
                    <a:lnTo>
                      <a:pt x="896" y="919"/>
                    </a:lnTo>
                    <a:lnTo>
                      <a:pt x="896" y="969"/>
                    </a:lnTo>
                    <a:lnTo>
                      <a:pt x="960" y="969"/>
                    </a:lnTo>
                    <a:lnTo>
                      <a:pt x="960" y="950"/>
                    </a:lnTo>
                    <a:lnTo>
                      <a:pt x="960" y="969"/>
                    </a:lnTo>
                    <a:lnTo>
                      <a:pt x="1023" y="969"/>
                    </a:lnTo>
                    <a:lnTo>
                      <a:pt x="1023" y="950"/>
                    </a:lnTo>
                    <a:lnTo>
                      <a:pt x="1023" y="969"/>
                    </a:lnTo>
                    <a:lnTo>
                      <a:pt x="1087" y="969"/>
                    </a:lnTo>
                    <a:lnTo>
                      <a:pt x="1087" y="950"/>
                    </a:lnTo>
                    <a:lnTo>
                      <a:pt x="1087" y="969"/>
                    </a:lnTo>
                    <a:lnTo>
                      <a:pt x="1151" y="969"/>
                    </a:lnTo>
                    <a:lnTo>
                      <a:pt x="1151" y="950"/>
                    </a:lnTo>
                    <a:lnTo>
                      <a:pt x="1151" y="969"/>
                    </a:lnTo>
                    <a:lnTo>
                      <a:pt x="1215" y="969"/>
                    </a:lnTo>
                    <a:lnTo>
                      <a:pt x="1215" y="919"/>
                    </a:lnTo>
                    <a:lnTo>
                      <a:pt x="1215" y="969"/>
                    </a:lnTo>
                    <a:lnTo>
                      <a:pt x="1279" y="969"/>
                    </a:lnTo>
                    <a:lnTo>
                      <a:pt x="1279" y="950"/>
                    </a:lnTo>
                    <a:lnTo>
                      <a:pt x="1279" y="969"/>
                    </a:lnTo>
                    <a:lnTo>
                      <a:pt x="1342" y="969"/>
                    </a:lnTo>
                    <a:lnTo>
                      <a:pt x="1342" y="950"/>
                    </a:lnTo>
                    <a:lnTo>
                      <a:pt x="1342" y="969"/>
                    </a:lnTo>
                    <a:lnTo>
                      <a:pt x="1406" y="969"/>
                    </a:lnTo>
                    <a:lnTo>
                      <a:pt x="1406" y="950"/>
                    </a:lnTo>
                    <a:lnTo>
                      <a:pt x="1406" y="969"/>
                    </a:lnTo>
                    <a:lnTo>
                      <a:pt x="1470" y="969"/>
                    </a:lnTo>
                    <a:lnTo>
                      <a:pt x="1470" y="950"/>
                    </a:lnTo>
                    <a:lnTo>
                      <a:pt x="1470" y="969"/>
                    </a:lnTo>
                    <a:lnTo>
                      <a:pt x="1534" y="969"/>
                    </a:lnTo>
                    <a:lnTo>
                      <a:pt x="1534" y="919"/>
                    </a:lnTo>
                    <a:lnTo>
                      <a:pt x="1534" y="969"/>
                    </a:lnTo>
                    <a:lnTo>
                      <a:pt x="1597" y="969"/>
                    </a:lnTo>
                    <a:lnTo>
                      <a:pt x="1597" y="950"/>
                    </a:lnTo>
                    <a:lnTo>
                      <a:pt x="1597" y="969"/>
                    </a:lnTo>
                    <a:lnTo>
                      <a:pt x="1661" y="969"/>
                    </a:lnTo>
                    <a:lnTo>
                      <a:pt x="1661" y="950"/>
                    </a:lnTo>
                    <a:lnTo>
                      <a:pt x="1661" y="969"/>
                    </a:lnTo>
                    <a:lnTo>
                      <a:pt x="1725" y="969"/>
                    </a:lnTo>
                    <a:lnTo>
                      <a:pt x="1725" y="950"/>
                    </a:lnTo>
                    <a:lnTo>
                      <a:pt x="1725" y="969"/>
                    </a:lnTo>
                    <a:lnTo>
                      <a:pt x="1789" y="969"/>
                    </a:lnTo>
                    <a:lnTo>
                      <a:pt x="1789" y="950"/>
                    </a:lnTo>
                    <a:lnTo>
                      <a:pt x="1789" y="969"/>
                    </a:lnTo>
                    <a:lnTo>
                      <a:pt x="1853" y="969"/>
                    </a:lnTo>
                    <a:lnTo>
                      <a:pt x="1853" y="919"/>
                    </a:lnTo>
                    <a:lnTo>
                      <a:pt x="1853" y="969"/>
                    </a:lnTo>
                    <a:lnTo>
                      <a:pt x="1916" y="969"/>
                    </a:lnTo>
                    <a:lnTo>
                      <a:pt x="1916" y="950"/>
                    </a:lnTo>
                    <a:lnTo>
                      <a:pt x="1916" y="969"/>
                    </a:lnTo>
                    <a:lnTo>
                      <a:pt x="1916" y="969"/>
                    </a:lnTo>
                    <a:moveTo>
                      <a:pt x="501" y="1021"/>
                    </a:moveTo>
                    <a:lnTo>
                      <a:pt x="506" y="1018"/>
                    </a:lnTo>
                    <a:lnTo>
                      <a:pt x="513" y="1011"/>
                    </a:lnTo>
                    <a:lnTo>
                      <a:pt x="513" y="1058"/>
                    </a:lnTo>
                    <a:moveTo>
                      <a:pt x="567" y="1028"/>
                    </a:moveTo>
                    <a:lnTo>
                      <a:pt x="565" y="1032"/>
                    </a:lnTo>
                    <a:lnTo>
                      <a:pt x="560" y="1037"/>
                    </a:lnTo>
                    <a:lnTo>
                      <a:pt x="556" y="1039"/>
                    </a:lnTo>
                    <a:lnTo>
                      <a:pt x="553" y="1039"/>
                    </a:lnTo>
                    <a:lnTo>
                      <a:pt x="546" y="1037"/>
                    </a:lnTo>
                    <a:lnTo>
                      <a:pt x="541" y="1032"/>
                    </a:lnTo>
                    <a:lnTo>
                      <a:pt x="539" y="1028"/>
                    </a:lnTo>
                    <a:lnTo>
                      <a:pt x="539" y="1025"/>
                    </a:lnTo>
                    <a:lnTo>
                      <a:pt x="541" y="1018"/>
                    </a:lnTo>
                    <a:lnTo>
                      <a:pt x="546" y="1014"/>
                    </a:lnTo>
                    <a:lnTo>
                      <a:pt x="553" y="1011"/>
                    </a:lnTo>
                    <a:lnTo>
                      <a:pt x="556" y="1011"/>
                    </a:lnTo>
                    <a:lnTo>
                      <a:pt x="560" y="1014"/>
                    </a:lnTo>
                    <a:lnTo>
                      <a:pt x="565" y="1018"/>
                    </a:lnTo>
                    <a:lnTo>
                      <a:pt x="567" y="1028"/>
                    </a:lnTo>
                    <a:lnTo>
                      <a:pt x="567" y="1037"/>
                    </a:lnTo>
                    <a:lnTo>
                      <a:pt x="565" y="1049"/>
                    </a:lnTo>
                    <a:lnTo>
                      <a:pt x="560" y="1056"/>
                    </a:lnTo>
                    <a:lnTo>
                      <a:pt x="556" y="1058"/>
                    </a:lnTo>
                    <a:lnTo>
                      <a:pt x="551" y="1058"/>
                    </a:lnTo>
                    <a:lnTo>
                      <a:pt x="544" y="1056"/>
                    </a:lnTo>
                    <a:lnTo>
                      <a:pt x="541" y="1051"/>
                    </a:lnTo>
                    <a:moveTo>
                      <a:pt x="612" y="1028"/>
                    </a:moveTo>
                    <a:lnTo>
                      <a:pt x="610" y="1032"/>
                    </a:lnTo>
                    <a:lnTo>
                      <a:pt x="605" y="1037"/>
                    </a:lnTo>
                    <a:lnTo>
                      <a:pt x="598" y="1039"/>
                    </a:lnTo>
                    <a:lnTo>
                      <a:pt x="596" y="1039"/>
                    </a:lnTo>
                    <a:lnTo>
                      <a:pt x="591" y="1037"/>
                    </a:lnTo>
                    <a:lnTo>
                      <a:pt x="586" y="1032"/>
                    </a:lnTo>
                    <a:lnTo>
                      <a:pt x="584" y="1028"/>
                    </a:lnTo>
                    <a:lnTo>
                      <a:pt x="584" y="1025"/>
                    </a:lnTo>
                    <a:lnTo>
                      <a:pt x="586" y="1018"/>
                    </a:lnTo>
                    <a:lnTo>
                      <a:pt x="591" y="1014"/>
                    </a:lnTo>
                    <a:lnTo>
                      <a:pt x="596" y="1011"/>
                    </a:lnTo>
                    <a:lnTo>
                      <a:pt x="598" y="1011"/>
                    </a:lnTo>
                    <a:lnTo>
                      <a:pt x="605" y="1014"/>
                    </a:lnTo>
                    <a:lnTo>
                      <a:pt x="610" y="1018"/>
                    </a:lnTo>
                    <a:lnTo>
                      <a:pt x="612" y="1028"/>
                    </a:lnTo>
                    <a:lnTo>
                      <a:pt x="612" y="1037"/>
                    </a:lnTo>
                    <a:lnTo>
                      <a:pt x="610" y="1049"/>
                    </a:lnTo>
                    <a:lnTo>
                      <a:pt x="605" y="1056"/>
                    </a:lnTo>
                    <a:lnTo>
                      <a:pt x="598" y="1058"/>
                    </a:lnTo>
                    <a:lnTo>
                      <a:pt x="593" y="1058"/>
                    </a:lnTo>
                    <a:lnTo>
                      <a:pt x="589" y="1056"/>
                    </a:lnTo>
                    <a:lnTo>
                      <a:pt x="586" y="1051"/>
                    </a:lnTo>
                    <a:moveTo>
                      <a:pt x="641" y="1011"/>
                    </a:moveTo>
                    <a:lnTo>
                      <a:pt x="634" y="1014"/>
                    </a:lnTo>
                    <a:lnTo>
                      <a:pt x="629" y="1021"/>
                    </a:lnTo>
                    <a:lnTo>
                      <a:pt x="629" y="1032"/>
                    </a:lnTo>
                    <a:lnTo>
                      <a:pt x="629" y="1037"/>
                    </a:lnTo>
                    <a:lnTo>
                      <a:pt x="629" y="1049"/>
                    </a:lnTo>
                    <a:lnTo>
                      <a:pt x="634" y="1056"/>
                    </a:lnTo>
                    <a:lnTo>
                      <a:pt x="641" y="1058"/>
                    </a:lnTo>
                    <a:lnTo>
                      <a:pt x="645" y="1058"/>
                    </a:lnTo>
                    <a:lnTo>
                      <a:pt x="652" y="1056"/>
                    </a:lnTo>
                    <a:lnTo>
                      <a:pt x="657" y="1049"/>
                    </a:lnTo>
                    <a:lnTo>
                      <a:pt x="660" y="1037"/>
                    </a:lnTo>
                    <a:lnTo>
                      <a:pt x="660" y="1032"/>
                    </a:lnTo>
                    <a:lnTo>
                      <a:pt x="657" y="1021"/>
                    </a:lnTo>
                    <a:lnTo>
                      <a:pt x="652" y="1014"/>
                    </a:lnTo>
                    <a:lnTo>
                      <a:pt x="645" y="1011"/>
                    </a:lnTo>
                    <a:lnTo>
                      <a:pt x="641" y="1011"/>
                    </a:lnTo>
                    <a:moveTo>
                      <a:pt x="820" y="1021"/>
                    </a:moveTo>
                    <a:lnTo>
                      <a:pt x="825" y="1018"/>
                    </a:lnTo>
                    <a:lnTo>
                      <a:pt x="832" y="1011"/>
                    </a:lnTo>
                    <a:lnTo>
                      <a:pt x="832" y="1058"/>
                    </a:lnTo>
                    <a:moveTo>
                      <a:pt x="886" y="1028"/>
                    </a:moveTo>
                    <a:lnTo>
                      <a:pt x="884" y="1032"/>
                    </a:lnTo>
                    <a:lnTo>
                      <a:pt x="879" y="1037"/>
                    </a:lnTo>
                    <a:lnTo>
                      <a:pt x="875" y="1039"/>
                    </a:lnTo>
                    <a:lnTo>
                      <a:pt x="872" y="1039"/>
                    </a:lnTo>
                    <a:lnTo>
                      <a:pt x="865" y="1037"/>
                    </a:lnTo>
                    <a:lnTo>
                      <a:pt x="860" y="1032"/>
                    </a:lnTo>
                    <a:lnTo>
                      <a:pt x="858" y="1028"/>
                    </a:lnTo>
                    <a:lnTo>
                      <a:pt x="858" y="1025"/>
                    </a:lnTo>
                    <a:lnTo>
                      <a:pt x="860" y="1018"/>
                    </a:lnTo>
                    <a:lnTo>
                      <a:pt x="865" y="1014"/>
                    </a:lnTo>
                    <a:lnTo>
                      <a:pt x="872" y="1011"/>
                    </a:lnTo>
                    <a:lnTo>
                      <a:pt x="875" y="1011"/>
                    </a:lnTo>
                    <a:lnTo>
                      <a:pt x="879" y="1014"/>
                    </a:lnTo>
                    <a:lnTo>
                      <a:pt x="884" y="1018"/>
                    </a:lnTo>
                    <a:lnTo>
                      <a:pt x="886" y="1028"/>
                    </a:lnTo>
                    <a:lnTo>
                      <a:pt x="886" y="1037"/>
                    </a:lnTo>
                    <a:lnTo>
                      <a:pt x="884" y="1049"/>
                    </a:lnTo>
                    <a:lnTo>
                      <a:pt x="879" y="1056"/>
                    </a:lnTo>
                    <a:lnTo>
                      <a:pt x="875" y="1058"/>
                    </a:lnTo>
                    <a:lnTo>
                      <a:pt x="870" y="1058"/>
                    </a:lnTo>
                    <a:lnTo>
                      <a:pt x="863" y="1056"/>
                    </a:lnTo>
                    <a:lnTo>
                      <a:pt x="860" y="1051"/>
                    </a:lnTo>
                    <a:moveTo>
                      <a:pt x="931" y="1028"/>
                    </a:moveTo>
                    <a:lnTo>
                      <a:pt x="929" y="1032"/>
                    </a:lnTo>
                    <a:lnTo>
                      <a:pt x="924" y="1037"/>
                    </a:lnTo>
                    <a:lnTo>
                      <a:pt x="917" y="1039"/>
                    </a:lnTo>
                    <a:lnTo>
                      <a:pt x="915" y="1039"/>
                    </a:lnTo>
                    <a:lnTo>
                      <a:pt x="908" y="1037"/>
                    </a:lnTo>
                    <a:lnTo>
                      <a:pt x="905" y="1032"/>
                    </a:lnTo>
                    <a:lnTo>
                      <a:pt x="903" y="1028"/>
                    </a:lnTo>
                    <a:lnTo>
                      <a:pt x="903" y="1025"/>
                    </a:lnTo>
                    <a:lnTo>
                      <a:pt x="905" y="1018"/>
                    </a:lnTo>
                    <a:lnTo>
                      <a:pt x="908" y="1014"/>
                    </a:lnTo>
                    <a:lnTo>
                      <a:pt x="915" y="1011"/>
                    </a:lnTo>
                    <a:lnTo>
                      <a:pt x="917" y="1011"/>
                    </a:lnTo>
                    <a:lnTo>
                      <a:pt x="924" y="1014"/>
                    </a:lnTo>
                    <a:lnTo>
                      <a:pt x="929" y="1018"/>
                    </a:lnTo>
                    <a:lnTo>
                      <a:pt x="931" y="1028"/>
                    </a:lnTo>
                    <a:lnTo>
                      <a:pt x="931" y="1037"/>
                    </a:lnTo>
                    <a:lnTo>
                      <a:pt x="929" y="1049"/>
                    </a:lnTo>
                    <a:lnTo>
                      <a:pt x="924" y="1056"/>
                    </a:lnTo>
                    <a:lnTo>
                      <a:pt x="917" y="1058"/>
                    </a:lnTo>
                    <a:lnTo>
                      <a:pt x="912" y="1058"/>
                    </a:lnTo>
                    <a:lnTo>
                      <a:pt x="908" y="1056"/>
                    </a:lnTo>
                    <a:lnTo>
                      <a:pt x="905" y="1051"/>
                    </a:lnTo>
                    <a:moveTo>
                      <a:pt x="974" y="1011"/>
                    </a:moveTo>
                    <a:lnTo>
                      <a:pt x="950" y="1011"/>
                    </a:lnTo>
                    <a:lnTo>
                      <a:pt x="948" y="1032"/>
                    </a:lnTo>
                    <a:lnTo>
                      <a:pt x="950" y="1030"/>
                    </a:lnTo>
                    <a:lnTo>
                      <a:pt x="957" y="1028"/>
                    </a:lnTo>
                    <a:lnTo>
                      <a:pt x="964" y="1028"/>
                    </a:lnTo>
                    <a:lnTo>
                      <a:pt x="971" y="1030"/>
                    </a:lnTo>
                    <a:lnTo>
                      <a:pt x="976" y="1032"/>
                    </a:lnTo>
                    <a:lnTo>
                      <a:pt x="978" y="1039"/>
                    </a:lnTo>
                    <a:lnTo>
                      <a:pt x="978" y="1044"/>
                    </a:lnTo>
                    <a:lnTo>
                      <a:pt x="976" y="1051"/>
                    </a:lnTo>
                    <a:lnTo>
                      <a:pt x="971" y="1056"/>
                    </a:lnTo>
                    <a:lnTo>
                      <a:pt x="964" y="1058"/>
                    </a:lnTo>
                    <a:lnTo>
                      <a:pt x="957" y="1058"/>
                    </a:lnTo>
                    <a:lnTo>
                      <a:pt x="950" y="1056"/>
                    </a:lnTo>
                    <a:lnTo>
                      <a:pt x="948" y="1054"/>
                    </a:lnTo>
                    <a:lnTo>
                      <a:pt x="945" y="1049"/>
                    </a:lnTo>
                    <a:moveTo>
                      <a:pt x="1134" y="1023"/>
                    </a:moveTo>
                    <a:lnTo>
                      <a:pt x="1134" y="1021"/>
                    </a:lnTo>
                    <a:lnTo>
                      <a:pt x="1137" y="1016"/>
                    </a:lnTo>
                    <a:lnTo>
                      <a:pt x="1139" y="1014"/>
                    </a:lnTo>
                    <a:lnTo>
                      <a:pt x="1144" y="1011"/>
                    </a:lnTo>
                    <a:lnTo>
                      <a:pt x="1153" y="1011"/>
                    </a:lnTo>
                    <a:lnTo>
                      <a:pt x="1156" y="1014"/>
                    </a:lnTo>
                    <a:lnTo>
                      <a:pt x="1158" y="1016"/>
                    </a:lnTo>
                    <a:lnTo>
                      <a:pt x="1160" y="1021"/>
                    </a:lnTo>
                    <a:lnTo>
                      <a:pt x="1160" y="1025"/>
                    </a:lnTo>
                    <a:lnTo>
                      <a:pt x="1158" y="1030"/>
                    </a:lnTo>
                    <a:lnTo>
                      <a:pt x="1156" y="1035"/>
                    </a:lnTo>
                    <a:lnTo>
                      <a:pt x="1132" y="1058"/>
                    </a:lnTo>
                    <a:lnTo>
                      <a:pt x="1163" y="1058"/>
                    </a:lnTo>
                    <a:moveTo>
                      <a:pt x="1189" y="1011"/>
                    </a:moveTo>
                    <a:lnTo>
                      <a:pt x="1184" y="1014"/>
                    </a:lnTo>
                    <a:lnTo>
                      <a:pt x="1179" y="1021"/>
                    </a:lnTo>
                    <a:lnTo>
                      <a:pt x="1177" y="1032"/>
                    </a:lnTo>
                    <a:lnTo>
                      <a:pt x="1177" y="1037"/>
                    </a:lnTo>
                    <a:lnTo>
                      <a:pt x="1179" y="1049"/>
                    </a:lnTo>
                    <a:lnTo>
                      <a:pt x="1184" y="1056"/>
                    </a:lnTo>
                    <a:lnTo>
                      <a:pt x="1189" y="1058"/>
                    </a:lnTo>
                    <a:lnTo>
                      <a:pt x="1193" y="1058"/>
                    </a:lnTo>
                    <a:lnTo>
                      <a:pt x="1201" y="1056"/>
                    </a:lnTo>
                    <a:lnTo>
                      <a:pt x="1205" y="1049"/>
                    </a:lnTo>
                    <a:lnTo>
                      <a:pt x="1208" y="1037"/>
                    </a:lnTo>
                    <a:lnTo>
                      <a:pt x="1208" y="1032"/>
                    </a:lnTo>
                    <a:lnTo>
                      <a:pt x="1205" y="1021"/>
                    </a:lnTo>
                    <a:lnTo>
                      <a:pt x="1201" y="1014"/>
                    </a:lnTo>
                    <a:lnTo>
                      <a:pt x="1193" y="1011"/>
                    </a:lnTo>
                    <a:lnTo>
                      <a:pt x="1189" y="1011"/>
                    </a:lnTo>
                    <a:moveTo>
                      <a:pt x="1234" y="1011"/>
                    </a:moveTo>
                    <a:lnTo>
                      <a:pt x="1227" y="1014"/>
                    </a:lnTo>
                    <a:lnTo>
                      <a:pt x="1224" y="1021"/>
                    </a:lnTo>
                    <a:lnTo>
                      <a:pt x="1222" y="1032"/>
                    </a:lnTo>
                    <a:lnTo>
                      <a:pt x="1222" y="1037"/>
                    </a:lnTo>
                    <a:lnTo>
                      <a:pt x="1224" y="1049"/>
                    </a:lnTo>
                    <a:lnTo>
                      <a:pt x="1227" y="1056"/>
                    </a:lnTo>
                    <a:lnTo>
                      <a:pt x="1234" y="1058"/>
                    </a:lnTo>
                    <a:lnTo>
                      <a:pt x="1238" y="1058"/>
                    </a:lnTo>
                    <a:lnTo>
                      <a:pt x="1245" y="1056"/>
                    </a:lnTo>
                    <a:lnTo>
                      <a:pt x="1250" y="1049"/>
                    </a:lnTo>
                    <a:lnTo>
                      <a:pt x="1253" y="1037"/>
                    </a:lnTo>
                    <a:lnTo>
                      <a:pt x="1253" y="1032"/>
                    </a:lnTo>
                    <a:lnTo>
                      <a:pt x="1250" y="1021"/>
                    </a:lnTo>
                    <a:lnTo>
                      <a:pt x="1245" y="1014"/>
                    </a:lnTo>
                    <a:lnTo>
                      <a:pt x="1238" y="1011"/>
                    </a:lnTo>
                    <a:lnTo>
                      <a:pt x="1234" y="1011"/>
                    </a:lnTo>
                    <a:moveTo>
                      <a:pt x="1279" y="1011"/>
                    </a:moveTo>
                    <a:lnTo>
                      <a:pt x="1271" y="1014"/>
                    </a:lnTo>
                    <a:lnTo>
                      <a:pt x="1267" y="1021"/>
                    </a:lnTo>
                    <a:lnTo>
                      <a:pt x="1264" y="1032"/>
                    </a:lnTo>
                    <a:lnTo>
                      <a:pt x="1264" y="1037"/>
                    </a:lnTo>
                    <a:lnTo>
                      <a:pt x="1267" y="1049"/>
                    </a:lnTo>
                    <a:lnTo>
                      <a:pt x="1271" y="1056"/>
                    </a:lnTo>
                    <a:lnTo>
                      <a:pt x="1279" y="1058"/>
                    </a:lnTo>
                    <a:lnTo>
                      <a:pt x="1283" y="1058"/>
                    </a:lnTo>
                    <a:lnTo>
                      <a:pt x="1290" y="1056"/>
                    </a:lnTo>
                    <a:lnTo>
                      <a:pt x="1295" y="1049"/>
                    </a:lnTo>
                    <a:lnTo>
                      <a:pt x="1295" y="1037"/>
                    </a:lnTo>
                    <a:lnTo>
                      <a:pt x="1295" y="1032"/>
                    </a:lnTo>
                    <a:lnTo>
                      <a:pt x="1295" y="1021"/>
                    </a:lnTo>
                    <a:lnTo>
                      <a:pt x="1290" y="1014"/>
                    </a:lnTo>
                    <a:lnTo>
                      <a:pt x="1283" y="1011"/>
                    </a:lnTo>
                    <a:lnTo>
                      <a:pt x="1279" y="1011"/>
                    </a:lnTo>
                    <a:moveTo>
                      <a:pt x="1453" y="1023"/>
                    </a:moveTo>
                    <a:lnTo>
                      <a:pt x="1453" y="1021"/>
                    </a:lnTo>
                    <a:lnTo>
                      <a:pt x="1456" y="1016"/>
                    </a:lnTo>
                    <a:lnTo>
                      <a:pt x="1458" y="1014"/>
                    </a:lnTo>
                    <a:lnTo>
                      <a:pt x="1463" y="1011"/>
                    </a:lnTo>
                    <a:lnTo>
                      <a:pt x="1470" y="1011"/>
                    </a:lnTo>
                    <a:lnTo>
                      <a:pt x="1475" y="1014"/>
                    </a:lnTo>
                    <a:lnTo>
                      <a:pt x="1477" y="1016"/>
                    </a:lnTo>
                    <a:lnTo>
                      <a:pt x="1479" y="1021"/>
                    </a:lnTo>
                    <a:lnTo>
                      <a:pt x="1479" y="1025"/>
                    </a:lnTo>
                    <a:lnTo>
                      <a:pt x="1477" y="1030"/>
                    </a:lnTo>
                    <a:lnTo>
                      <a:pt x="1472" y="1035"/>
                    </a:lnTo>
                    <a:lnTo>
                      <a:pt x="1451" y="1058"/>
                    </a:lnTo>
                    <a:lnTo>
                      <a:pt x="1482" y="1058"/>
                    </a:lnTo>
                    <a:moveTo>
                      <a:pt x="1508" y="1011"/>
                    </a:moveTo>
                    <a:lnTo>
                      <a:pt x="1503" y="1014"/>
                    </a:lnTo>
                    <a:lnTo>
                      <a:pt x="1498" y="1021"/>
                    </a:lnTo>
                    <a:lnTo>
                      <a:pt x="1496" y="1032"/>
                    </a:lnTo>
                    <a:lnTo>
                      <a:pt x="1496" y="1037"/>
                    </a:lnTo>
                    <a:lnTo>
                      <a:pt x="1498" y="1049"/>
                    </a:lnTo>
                    <a:lnTo>
                      <a:pt x="1503" y="1056"/>
                    </a:lnTo>
                    <a:lnTo>
                      <a:pt x="1508" y="1058"/>
                    </a:lnTo>
                    <a:lnTo>
                      <a:pt x="1512" y="1058"/>
                    </a:lnTo>
                    <a:lnTo>
                      <a:pt x="1519" y="1056"/>
                    </a:lnTo>
                    <a:lnTo>
                      <a:pt x="1524" y="1049"/>
                    </a:lnTo>
                    <a:lnTo>
                      <a:pt x="1527" y="1037"/>
                    </a:lnTo>
                    <a:lnTo>
                      <a:pt x="1527" y="1032"/>
                    </a:lnTo>
                    <a:lnTo>
                      <a:pt x="1524" y="1021"/>
                    </a:lnTo>
                    <a:lnTo>
                      <a:pt x="1519" y="1014"/>
                    </a:lnTo>
                    <a:lnTo>
                      <a:pt x="1512" y="1011"/>
                    </a:lnTo>
                    <a:lnTo>
                      <a:pt x="1508" y="1011"/>
                    </a:lnTo>
                    <a:moveTo>
                      <a:pt x="1553" y="1011"/>
                    </a:moveTo>
                    <a:lnTo>
                      <a:pt x="1545" y="1014"/>
                    </a:lnTo>
                    <a:lnTo>
                      <a:pt x="1541" y="1021"/>
                    </a:lnTo>
                    <a:lnTo>
                      <a:pt x="1541" y="1032"/>
                    </a:lnTo>
                    <a:lnTo>
                      <a:pt x="1541" y="1037"/>
                    </a:lnTo>
                    <a:lnTo>
                      <a:pt x="1541" y="1049"/>
                    </a:lnTo>
                    <a:lnTo>
                      <a:pt x="1545" y="1056"/>
                    </a:lnTo>
                    <a:lnTo>
                      <a:pt x="1553" y="1058"/>
                    </a:lnTo>
                    <a:lnTo>
                      <a:pt x="1557" y="1058"/>
                    </a:lnTo>
                    <a:lnTo>
                      <a:pt x="1564" y="1056"/>
                    </a:lnTo>
                    <a:lnTo>
                      <a:pt x="1569" y="1049"/>
                    </a:lnTo>
                    <a:lnTo>
                      <a:pt x="1571" y="1037"/>
                    </a:lnTo>
                    <a:lnTo>
                      <a:pt x="1571" y="1032"/>
                    </a:lnTo>
                    <a:lnTo>
                      <a:pt x="1569" y="1021"/>
                    </a:lnTo>
                    <a:lnTo>
                      <a:pt x="1564" y="1014"/>
                    </a:lnTo>
                    <a:lnTo>
                      <a:pt x="1557" y="1011"/>
                    </a:lnTo>
                    <a:lnTo>
                      <a:pt x="1553" y="1011"/>
                    </a:lnTo>
                    <a:moveTo>
                      <a:pt x="1609" y="1011"/>
                    </a:moveTo>
                    <a:lnTo>
                      <a:pt x="1588" y="1011"/>
                    </a:lnTo>
                    <a:lnTo>
                      <a:pt x="1586" y="1032"/>
                    </a:lnTo>
                    <a:lnTo>
                      <a:pt x="1588" y="1030"/>
                    </a:lnTo>
                    <a:lnTo>
                      <a:pt x="1595" y="1028"/>
                    </a:lnTo>
                    <a:lnTo>
                      <a:pt x="1602" y="1028"/>
                    </a:lnTo>
                    <a:lnTo>
                      <a:pt x="1609" y="1030"/>
                    </a:lnTo>
                    <a:lnTo>
                      <a:pt x="1612" y="1032"/>
                    </a:lnTo>
                    <a:lnTo>
                      <a:pt x="1614" y="1039"/>
                    </a:lnTo>
                    <a:lnTo>
                      <a:pt x="1614" y="1044"/>
                    </a:lnTo>
                    <a:lnTo>
                      <a:pt x="1612" y="1051"/>
                    </a:lnTo>
                    <a:lnTo>
                      <a:pt x="1609" y="1056"/>
                    </a:lnTo>
                    <a:lnTo>
                      <a:pt x="1602" y="1058"/>
                    </a:lnTo>
                    <a:lnTo>
                      <a:pt x="1595" y="1058"/>
                    </a:lnTo>
                    <a:lnTo>
                      <a:pt x="1588" y="1056"/>
                    </a:lnTo>
                    <a:lnTo>
                      <a:pt x="1586" y="1054"/>
                    </a:lnTo>
                    <a:lnTo>
                      <a:pt x="1583" y="1049"/>
                    </a:lnTo>
                    <a:moveTo>
                      <a:pt x="1772" y="1023"/>
                    </a:moveTo>
                    <a:lnTo>
                      <a:pt x="1772" y="1021"/>
                    </a:lnTo>
                    <a:lnTo>
                      <a:pt x="1775" y="1016"/>
                    </a:lnTo>
                    <a:lnTo>
                      <a:pt x="1777" y="1014"/>
                    </a:lnTo>
                    <a:lnTo>
                      <a:pt x="1782" y="1011"/>
                    </a:lnTo>
                    <a:lnTo>
                      <a:pt x="1789" y="1011"/>
                    </a:lnTo>
                    <a:lnTo>
                      <a:pt x="1794" y="1014"/>
                    </a:lnTo>
                    <a:lnTo>
                      <a:pt x="1796" y="1016"/>
                    </a:lnTo>
                    <a:lnTo>
                      <a:pt x="1798" y="1021"/>
                    </a:lnTo>
                    <a:lnTo>
                      <a:pt x="1798" y="1025"/>
                    </a:lnTo>
                    <a:lnTo>
                      <a:pt x="1796" y="1030"/>
                    </a:lnTo>
                    <a:lnTo>
                      <a:pt x="1791" y="1035"/>
                    </a:lnTo>
                    <a:lnTo>
                      <a:pt x="1770" y="1058"/>
                    </a:lnTo>
                    <a:lnTo>
                      <a:pt x="1801" y="1058"/>
                    </a:lnTo>
                    <a:moveTo>
                      <a:pt x="1827" y="1011"/>
                    </a:moveTo>
                    <a:lnTo>
                      <a:pt x="1820" y="1014"/>
                    </a:lnTo>
                    <a:lnTo>
                      <a:pt x="1817" y="1021"/>
                    </a:lnTo>
                    <a:lnTo>
                      <a:pt x="1815" y="1032"/>
                    </a:lnTo>
                    <a:lnTo>
                      <a:pt x="1815" y="1037"/>
                    </a:lnTo>
                    <a:lnTo>
                      <a:pt x="1817" y="1049"/>
                    </a:lnTo>
                    <a:lnTo>
                      <a:pt x="1820" y="1056"/>
                    </a:lnTo>
                    <a:lnTo>
                      <a:pt x="1827" y="1058"/>
                    </a:lnTo>
                    <a:lnTo>
                      <a:pt x="1831" y="1058"/>
                    </a:lnTo>
                    <a:lnTo>
                      <a:pt x="1838" y="1056"/>
                    </a:lnTo>
                    <a:lnTo>
                      <a:pt x="1843" y="1049"/>
                    </a:lnTo>
                    <a:lnTo>
                      <a:pt x="1845" y="1037"/>
                    </a:lnTo>
                    <a:lnTo>
                      <a:pt x="1845" y="1032"/>
                    </a:lnTo>
                    <a:lnTo>
                      <a:pt x="1843" y="1021"/>
                    </a:lnTo>
                    <a:lnTo>
                      <a:pt x="1838" y="1014"/>
                    </a:lnTo>
                    <a:lnTo>
                      <a:pt x="1831" y="1011"/>
                    </a:lnTo>
                    <a:lnTo>
                      <a:pt x="1827" y="1011"/>
                    </a:lnTo>
                    <a:moveTo>
                      <a:pt x="1864" y="1021"/>
                    </a:moveTo>
                    <a:lnTo>
                      <a:pt x="1869" y="1018"/>
                    </a:lnTo>
                    <a:lnTo>
                      <a:pt x="1876" y="1011"/>
                    </a:lnTo>
                    <a:lnTo>
                      <a:pt x="1876" y="1058"/>
                    </a:lnTo>
                    <a:moveTo>
                      <a:pt x="1916" y="1011"/>
                    </a:moveTo>
                    <a:lnTo>
                      <a:pt x="1909" y="1014"/>
                    </a:lnTo>
                    <a:lnTo>
                      <a:pt x="1905" y="1021"/>
                    </a:lnTo>
                    <a:lnTo>
                      <a:pt x="1902" y="1032"/>
                    </a:lnTo>
                    <a:lnTo>
                      <a:pt x="1902" y="1037"/>
                    </a:lnTo>
                    <a:lnTo>
                      <a:pt x="1905" y="1049"/>
                    </a:lnTo>
                    <a:lnTo>
                      <a:pt x="1909" y="1056"/>
                    </a:lnTo>
                    <a:lnTo>
                      <a:pt x="1916" y="1058"/>
                    </a:lnTo>
                    <a:lnTo>
                      <a:pt x="1921" y="1058"/>
                    </a:lnTo>
                    <a:lnTo>
                      <a:pt x="1926" y="1056"/>
                    </a:lnTo>
                    <a:lnTo>
                      <a:pt x="1931" y="1049"/>
                    </a:lnTo>
                    <a:lnTo>
                      <a:pt x="1933" y="1037"/>
                    </a:lnTo>
                    <a:lnTo>
                      <a:pt x="1933" y="1032"/>
                    </a:lnTo>
                    <a:lnTo>
                      <a:pt x="1931" y="1021"/>
                    </a:lnTo>
                    <a:lnTo>
                      <a:pt x="1926" y="1014"/>
                    </a:lnTo>
                    <a:lnTo>
                      <a:pt x="1921" y="1011"/>
                    </a:lnTo>
                    <a:lnTo>
                      <a:pt x="1916" y="1011"/>
                    </a:lnTo>
                    <a:moveTo>
                      <a:pt x="577" y="969"/>
                    </a:moveTo>
                    <a:lnTo>
                      <a:pt x="577" y="969"/>
                    </a:lnTo>
                    <a:lnTo>
                      <a:pt x="577" y="969"/>
                    </a:lnTo>
                    <a:lnTo>
                      <a:pt x="577" y="919"/>
                    </a:lnTo>
                    <a:lnTo>
                      <a:pt x="577" y="969"/>
                    </a:lnTo>
                    <a:lnTo>
                      <a:pt x="641" y="969"/>
                    </a:lnTo>
                    <a:lnTo>
                      <a:pt x="641" y="950"/>
                    </a:lnTo>
                    <a:lnTo>
                      <a:pt x="641" y="969"/>
                    </a:lnTo>
                    <a:lnTo>
                      <a:pt x="704" y="969"/>
                    </a:lnTo>
                    <a:lnTo>
                      <a:pt x="704" y="950"/>
                    </a:lnTo>
                    <a:lnTo>
                      <a:pt x="704" y="969"/>
                    </a:lnTo>
                    <a:lnTo>
                      <a:pt x="768" y="969"/>
                    </a:lnTo>
                    <a:lnTo>
                      <a:pt x="768" y="950"/>
                    </a:lnTo>
                    <a:lnTo>
                      <a:pt x="768" y="969"/>
                    </a:lnTo>
                    <a:lnTo>
                      <a:pt x="832" y="969"/>
                    </a:lnTo>
                    <a:lnTo>
                      <a:pt x="832" y="950"/>
                    </a:lnTo>
                    <a:lnTo>
                      <a:pt x="832" y="969"/>
                    </a:lnTo>
                    <a:lnTo>
                      <a:pt x="896" y="969"/>
                    </a:lnTo>
                    <a:lnTo>
                      <a:pt x="896" y="919"/>
                    </a:lnTo>
                    <a:lnTo>
                      <a:pt x="896" y="969"/>
                    </a:lnTo>
                    <a:lnTo>
                      <a:pt x="960" y="969"/>
                    </a:lnTo>
                    <a:lnTo>
                      <a:pt x="960" y="950"/>
                    </a:lnTo>
                    <a:lnTo>
                      <a:pt x="960" y="969"/>
                    </a:lnTo>
                    <a:lnTo>
                      <a:pt x="1023" y="969"/>
                    </a:lnTo>
                    <a:lnTo>
                      <a:pt x="1023" y="950"/>
                    </a:lnTo>
                    <a:lnTo>
                      <a:pt x="1023" y="969"/>
                    </a:lnTo>
                    <a:lnTo>
                      <a:pt x="1087" y="969"/>
                    </a:lnTo>
                    <a:lnTo>
                      <a:pt x="1087" y="950"/>
                    </a:lnTo>
                    <a:lnTo>
                      <a:pt x="1087" y="969"/>
                    </a:lnTo>
                    <a:lnTo>
                      <a:pt x="1151" y="969"/>
                    </a:lnTo>
                    <a:lnTo>
                      <a:pt x="1151" y="950"/>
                    </a:lnTo>
                    <a:lnTo>
                      <a:pt x="1151" y="969"/>
                    </a:lnTo>
                    <a:lnTo>
                      <a:pt x="1215" y="969"/>
                    </a:lnTo>
                    <a:lnTo>
                      <a:pt x="1215" y="919"/>
                    </a:lnTo>
                    <a:lnTo>
                      <a:pt x="1215" y="969"/>
                    </a:lnTo>
                    <a:lnTo>
                      <a:pt x="1279" y="969"/>
                    </a:lnTo>
                    <a:lnTo>
                      <a:pt x="1279" y="950"/>
                    </a:lnTo>
                    <a:lnTo>
                      <a:pt x="1279" y="969"/>
                    </a:lnTo>
                    <a:lnTo>
                      <a:pt x="1342" y="969"/>
                    </a:lnTo>
                    <a:lnTo>
                      <a:pt x="1342" y="950"/>
                    </a:lnTo>
                    <a:lnTo>
                      <a:pt x="1342" y="969"/>
                    </a:lnTo>
                    <a:lnTo>
                      <a:pt x="1406" y="969"/>
                    </a:lnTo>
                    <a:lnTo>
                      <a:pt x="1406" y="950"/>
                    </a:lnTo>
                    <a:lnTo>
                      <a:pt x="1406" y="969"/>
                    </a:lnTo>
                    <a:lnTo>
                      <a:pt x="1470" y="969"/>
                    </a:lnTo>
                    <a:lnTo>
                      <a:pt x="1470" y="950"/>
                    </a:lnTo>
                    <a:lnTo>
                      <a:pt x="1470" y="969"/>
                    </a:lnTo>
                    <a:lnTo>
                      <a:pt x="1534" y="969"/>
                    </a:lnTo>
                    <a:lnTo>
                      <a:pt x="1534" y="919"/>
                    </a:lnTo>
                    <a:lnTo>
                      <a:pt x="1534" y="969"/>
                    </a:lnTo>
                    <a:lnTo>
                      <a:pt x="1597" y="969"/>
                    </a:lnTo>
                    <a:lnTo>
                      <a:pt x="1597" y="950"/>
                    </a:lnTo>
                    <a:lnTo>
                      <a:pt x="1597" y="969"/>
                    </a:lnTo>
                    <a:lnTo>
                      <a:pt x="1661" y="969"/>
                    </a:lnTo>
                    <a:lnTo>
                      <a:pt x="1661" y="950"/>
                    </a:lnTo>
                    <a:lnTo>
                      <a:pt x="1661" y="969"/>
                    </a:lnTo>
                    <a:lnTo>
                      <a:pt x="1725" y="969"/>
                    </a:lnTo>
                    <a:lnTo>
                      <a:pt x="1725" y="950"/>
                    </a:lnTo>
                    <a:lnTo>
                      <a:pt x="1725" y="969"/>
                    </a:lnTo>
                    <a:lnTo>
                      <a:pt x="1789" y="969"/>
                    </a:lnTo>
                    <a:lnTo>
                      <a:pt x="1789" y="950"/>
                    </a:lnTo>
                    <a:lnTo>
                      <a:pt x="1789" y="969"/>
                    </a:lnTo>
                    <a:lnTo>
                      <a:pt x="1853" y="969"/>
                    </a:lnTo>
                    <a:lnTo>
                      <a:pt x="1853" y="919"/>
                    </a:lnTo>
                    <a:lnTo>
                      <a:pt x="1853" y="969"/>
                    </a:lnTo>
                    <a:lnTo>
                      <a:pt x="1916" y="969"/>
                    </a:lnTo>
                    <a:lnTo>
                      <a:pt x="1916" y="950"/>
                    </a:lnTo>
                    <a:lnTo>
                      <a:pt x="1916" y="969"/>
                    </a:lnTo>
                    <a:lnTo>
                      <a:pt x="1916" y="969"/>
                    </a:lnTo>
                    <a:moveTo>
                      <a:pt x="501" y="1021"/>
                    </a:moveTo>
                    <a:lnTo>
                      <a:pt x="506" y="1018"/>
                    </a:lnTo>
                    <a:lnTo>
                      <a:pt x="513" y="1011"/>
                    </a:lnTo>
                    <a:lnTo>
                      <a:pt x="513" y="1058"/>
                    </a:lnTo>
                    <a:moveTo>
                      <a:pt x="567" y="1028"/>
                    </a:moveTo>
                    <a:lnTo>
                      <a:pt x="565" y="1032"/>
                    </a:lnTo>
                    <a:lnTo>
                      <a:pt x="560" y="1037"/>
                    </a:lnTo>
                    <a:lnTo>
                      <a:pt x="556" y="1039"/>
                    </a:lnTo>
                    <a:lnTo>
                      <a:pt x="553" y="1039"/>
                    </a:lnTo>
                    <a:lnTo>
                      <a:pt x="546" y="1037"/>
                    </a:lnTo>
                    <a:lnTo>
                      <a:pt x="541" y="1032"/>
                    </a:lnTo>
                    <a:lnTo>
                      <a:pt x="539" y="1028"/>
                    </a:lnTo>
                    <a:lnTo>
                      <a:pt x="539" y="1025"/>
                    </a:lnTo>
                    <a:lnTo>
                      <a:pt x="541" y="1018"/>
                    </a:lnTo>
                    <a:lnTo>
                      <a:pt x="546" y="1014"/>
                    </a:lnTo>
                    <a:lnTo>
                      <a:pt x="553" y="1011"/>
                    </a:lnTo>
                    <a:lnTo>
                      <a:pt x="556" y="1011"/>
                    </a:lnTo>
                    <a:lnTo>
                      <a:pt x="560" y="1014"/>
                    </a:lnTo>
                    <a:lnTo>
                      <a:pt x="565" y="1018"/>
                    </a:lnTo>
                    <a:lnTo>
                      <a:pt x="567" y="1028"/>
                    </a:lnTo>
                    <a:lnTo>
                      <a:pt x="567" y="1037"/>
                    </a:lnTo>
                    <a:lnTo>
                      <a:pt x="565" y="1049"/>
                    </a:lnTo>
                    <a:lnTo>
                      <a:pt x="560" y="1056"/>
                    </a:lnTo>
                    <a:lnTo>
                      <a:pt x="556" y="1058"/>
                    </a:lnTo>
                    <a:lnTo>
                      <a:pt x="551" y="1058"/>
                    </a:lnTo>
                    <a:lnTo>
                      <a:pt x="544" y="1056"/>
                    </a:lnTo>
                    <a:lnTo>
                      <a:pt x="541" y="1051"/>
                    </a:lnTo>
                    <a:moveTo>
                      <a:pt x="612" y="1028"/>
                    </a:moveTo>
                    <a:lnTo>
                      <a:pt x="610" y="1032"/>
                    </a:lnTo>
                    <a:lnTo>
                      <a:pt x="605" y="1037"/>
                    </a:lnTo>
                    <a:lnTo>
                      <a:pt x="598" y="1039"/>
                    </a:lnTo>
                    <a:lnTo>
                      <a:pt x="596" y="1039"/>
                    </a:lnTo>
                    <a:lnTo>
                      <a:pt x="591" y="1037"/>
                    </a:lnTo>
                    <a:lnTo>
                      <a:pt x="586" y="1032"/>
                    </a:lnTo>
                    <a:lnTo>
                      <a:pt x="584" y="1028"/>
                    </a:lnTo>
                    <a:lnTo>
                      <a:pt x="584" y="1025"/>
                    </a:lnTo>
                    <a:lnTo>
                      <a:pt x="586" y="1018"/>
                    </a:lnTo>
                    <a:lnTo>
                      <a:pt x="591" y="1014"/>
                    </a:lnTo>
                    <a:lnTo>
                      <a:pt x="596" y="1011"/>
                    </a:lnTo>
                    <a:lnTo>
                      <a:pt x="598" y="1011"/>
                    </a:lnTo>
                    <a:lnTo>
                      <a:pt x="605" y="1014"/>
                    </a:lnTo>
                    <a:lnTo>
                      <a:pt x="610" y="1018"/>
                    </a:lnTo>
                    <a:lnTo>
                      <a:pt x="612" y="1028"/>
                    </a:lnTo>
                    <a:lnTo>
                      <a:pt x="612" y="1037"/>
                    </a:lnTo>
                    <a:lnTo>
                      <a:pt x="610" y="1049"/>
                    </a:lnTo>
                    <a:lnTo>
                      <a:pt x="605" y="1056"/>
                    </a:lnTo>
                    <a:lnTo>
                      <a:pt x="598" y="1058"/>
                    </a:lnTo>
                    <a:lnTo>
                      <a:pt x="593" y="1058"/>
                    </a:lnTo>
                    <a:lnTo>
                      <a:pt x="589" y="1056"/>
                    </a:lnTo>
                    <a:lnTo>
                      <a:pt x="586" y="1051"/>
                    </a:lnTo>
                    <a:moveTo>
                      <a:pt x="641" y="1011"/>
                    </a:moveTo>
                    <a:lnTo>
                      <a:pt x="634" y="1014"/>
                    </a:lnTo>
                    <a:lnTo>
                      <a:pt x="629" y="1021"/>
                    </a:lnTo>
                    <a:lnTo>
                      <a:pt x="629" y="1032"/>
                    </a:lnTo>
                    <a:lnTo>
                      <a:pt x="629" y="1037"/>
                    </a:lnTo>
                    <a:lnTo>
                      <a:pt x="629" y="1049"/>
                    </a:lnTo>
                    <a:lnTo>
                      <a:pt x="634" y="1056"/>
                    </a:lnTo>
                    <a:lnTo>
                      <a:pt x="641" y="1058"/>
                    </a:lnTo>
                    <a:lnTo>
                      <a:pt x="645" y="1058"/>
                    </a:lnTo>
                    <a:lnTo>
                      <a:pt x="652" y="1056"/>
                    </a:lnTo>
                    <a:lnTo>
                      <a:pt x="657" y="1049"/>
                    </a:lnTo>
                    <a:lnTo>
                      <a:pt x="660" y="1037"/>
                    </a:lnTo>
                    <a:lnTo>
                      <a:pt x="660" y="1032"/>
                    </a:lnTo>
                    <a:lnTo>
                      <a:pt x="657" y="1021"/>
                    </a:lnTo>
                    <a:lnTo>
                      <a:pt x="652" y="1014"/>
                    </a:lnTo>
                    <a:lnTo>
                      <a:pt x="645" y="1011"/>
                    </a:lnTo>
                    <a:lnTo>
                      <a:pt x="641" y="1011"/>
                    </a:lnTo>
                    <a:moveTo>
                      <a:pt x="820" y="1021"/>
                    </a:moveTo>
                    <a:lnTo>
                      <a:pt x="825" y="1018"/>
                    </a:lnTo>
                    <a:lnTo>
                      <a:pt x="832" y="1011"/>
                    </a:lnTo>
                    <a:lnTo>
                      <a:pt x="832" y="1058"/>
                    </a:lnTo>
                    <a:moveTo>
                      <a:pt x="886" y="1028"/>
                    </a:moveTo>
                    <a:lnTo>
                      <a:pt x="884" y="1032"/>
                    </a:lnTo>
                    <a:lnTo>
                      <a:pt x="879" y="1037"/>
                    </a:lnTo>
                    <a:lnTo>
                      <a:pt x="875" y="1039"/>
                    </a:lnTo>
                    <a:lnTo>
                      <a:pt x="872" y="1039"/>
                    </a:lnTo>
                    <a:lnTo>
                      <a:pt x="865" y="1037"/>
                    </a:lnTo>
                    <a:lnTo>
                      <a:pt x="860" y="1032"/>
                    </a:lnTo>
                    <a:lnTo>
                      <a:pt x="858" y="1028"/>
                    </a:lnTo>
                    <a:lnTo>
                      <a:pt x="858" y="1025"/>
                    </a:lnTo>
                    <a:lnTo>
                      <a:pt x="860" y="1018"/>
                    </a:lnTo>
                    <a:lnTo>
                      <a:pt x="865" y="1014"/>
                    </a:lnTo>
                    <a:lnTo>
                      <a:pt x="872" y="1011"/>
                    </a:lnTo>
                    <a:lnTo>
                      <a:pt x="875" y="1011"/>
                    </a:lnTo>
                    <a:lnTo>
                      <a:pt x="879" y="1014"/>
                    </a:lnTo>
                    <a:lnTo>
                      <a:pt x="884" y="1018"/>
                    </a:lnTo>
                    <a:lnTo>
                      <a:pt x="886" y="1028"/>
                    </a:lnTo>
                    <a:lnTo>
                      <a:pt x="886" y="1037"/>
                    </a:lnTo>
                    <a:lnTo>
                      <a:pt x="884" y="1049"/>
                    </a:lnTo>
                    <a:lnTo>
                      <a:pt x="879" y="1056"/>
                    </a:lnTo>
                    <a:lnTo>
                      <a:pt x="875" y="1058"/>
                    </a:lnTo>
                    <a:lnTo>
                      <a:pt x="870" y="1058"/>
                    </a:lnTo>
                    <a:lnTo>
                      <a:pt x="863" y="1056"/>
                    </a:lnTo>
                    <a:lnTo>
                      <a:pt x="860" y="1051"/>
                    </a:lnTo>
                    <a:moveTo>
                      <a:pt x="931" y="1028"/>
                    </a:moveTo>
                    <a:lnTo>
                      <a:pt x="929" y="1032"/>
                    </a:lnTo>
                    <a:lnTo>
                      <a:pt x="924" y="1037"/>
                    </a:lnTo>
                    <a:lnTo>
                      <a:pt x="917" y="1039"/>
                    </a:lnTo>
                    <a:lnTo>
                      <a:pt x="915" y="1039"/>
                    </a:lnTo>
                    <a:lnTo>
                      <a:pt x="908" y="1037"/>
                    </a:lnTo>
                    <a:lnTo>
                      <a:pt x="905" y="1032"/>
                    </a:lnTo>
                    <a:lnTo>
                      <a:pt x="903" y="1028"/>
                    </a:lnTo>
                    <a:lnTo>
                      <a:pt x="903" y="1025"/>
                    </a:lnTo>
                    <a:lnTo>
                      <a:pt x="905" y="1018"/>
                    </a:lnTo>
                    <a:lnTo>
                      <a:pt x="908" y="1014"/>
                    </a:lnTo>
                    <a:lnTo>
                      <a:pt x="915" y="1011"/>
                    </a:lnTo>
                    <a:lnTo>
                      <a:pt x="917" y="1011"/>
                    </a:lnTo>
                    <a:lnTo>
                      <a:pt x="924" y="1014"/>
                    </a:lnTo>
                    <a:lnTo>
                      <a:pt x="929" y="1018"/>
                    </a:lnTo>
                    <a:lnTo>
                      <a:pt x="931" y="1028"/>
                    </a:lnTo>
                    <a:lnTo>
                      <a:pt x="931" y="1037"/>
                    </a:lnTo>
                    <a:lnTo>
                      <a:pt x="929" y="1049"/>
                    </a:lnTo>
                    <a:lnTo>
                      <a:pt x="924" y="1056"/>
                    </a:lnTo>
                    <a:lnTo>
                      <a:pt x="917" y="1058"/>
                    </a:lnTo>
                    <a:lnTo>
                      <a:pt x="912" y="1058"/>
                    </a:lnTo>
                    <a:lnTo>
                      <a:pt x="908" y="1056"/>
                    </a:lnTo>
                    <a:lnTo>
                      <a:pt x="905" y="1051"/>
                    </a:lnTo>
                    <a:moveTo>
                      <a:pt x="974" y="1011"/>
                    </a:moveTo>
                    <a:lnTo>
                      <a:pt x="950" y="1011"/>
                    </a:lnTo>
                    <a:lnTo>
                      <a:pt x="948" y="1032"/>
                    </a:lnTo>
                    <a:lnTo>
                      <a:pt x="950" y="1030"/>
                    </a:lnTo>
                    <a:lnTo>
                      <a:pt x="957" y="1028"/>
                    </a:lnTo>
                    <a:lnTo>
                      <a:pt x="964" y="1028"/>
                    </a:lnTo>
                    <a:lnTo>
                      <a:pt x="971" y="1030"/>
                    </a:lnTo>
                    <a:lnTo>
                      <a:pt x="976" y="1032"/>
                    </a:lnTo>
                    <a:lnTo>
                      <a:pt x="978" y="1039"/>
                    </a:lnTo>
                    <a:lnTo>
                      <a:pt x="978" y="1044"/>
                    </a:lnTo>
                    <a:lnTo>
                      <a:pt x="976" y="1051"/>
                    </a:lnTo>
                    <a:lnTo>
                      <a:pt x="971" y="1056"/>
                    </a:lnTo>
                    <a:lnTo>
                      <a:pt x="964" y="1058"/>
                    </a:lnTo>
                    <a:lnTo>
                      <a:pt x="957" y="1058"/>
                    </a:lnTo>
                    <a:lnTo>
                      <a:pt x="950" y="1056"/>
                    </a:lnTo>
                    <a:lnTo>
                      <a:pt x="948" y="1054"/>
                    </a:lnTo>
                    <a:lnTo>
                      <a:pt x="945" y="1049"/>
                    </a:lnTo>
                    <a:moveTo>
                      <a:pt x="1134" y="1023"/>
                    </a:moveTo>
                    <a:lnTo>
                      <a:pt x="1134" y="1021"/>
                    </a:lnTo>
                    <a:lnTo>
                      <a:pt x="1137" y="1016"/>
                    </a:lnTo>
                    <a:lnTo>
                      <a:pt x="1139" y="1014"/>
                    </a:lnTo>
                    <a:lnTo>
                      <a:pt x="1144" y="1011"/>
                    </a:lnTo>
                    <a:lnTo>
                      <a:pt x="1153" y="1011"/>
                    </a:lnTo>
                    <a:lnTo>
                      <a:pt x="1156" y="1014"/>
                    </a:lnTo>
                    <a:lnTo>
                      <a:pt x="1158" y="1016"/>
                    </a:lnTo>
                    <a:lnTo>
                      <a:pt x="1160" y="1021"/>
                    </a:lnTo>
                    <a:lnTo>
                      <a:pt x="1160" y="1025"/>
                    </a:lnTo>
                    <a:lnTo>
                      <a:pt x="1158" y="1030"/>
                    </a:lnTo>
                    <a:lnTo>
                      <a:pt x="1156" y="1035"/>
                    </a:lnTo>
                    <a:lnTo>
                      <a:pt x="1132" y="1058"/>
                    </a:lnTo>
                    <a:lnTo>
                      <a:pt x="1163" y="1058"/>
                    </a:lnTo>
                    <a:moveTo>
                      <a:pt x="1189" y="1011"/>
                    </a:moveTo>
                    <a:lnTo>
                      <a:pt x="1184" y="1014"/>
                    </a:lnTo>
                    <a:lnTo>
                      <a:pt x="1179" y="1021"/>
                    </a:lnTo>
                    <a:lnTo>
                      <a:pt x="1177" y="1032"/>
                    </a:lnTo>
                    <a:lnTo>
                      <a:pt x="1177" y="1037"/>
                    </a:lnTo>
                    <a:lnTo>
                      <a:pt x="1179" y="1049"/>
                    </a:lnTo>
                    <a:lnTo>
                      <a:pt x="1184" y="1056"/>
                    </a:lnTo>
                    <a:lnTo>
                      <a:pt x="1189" y="1058"/>
                    </a:lnTo>
                    <a:lnTo>
                      <a:pt x="1193" y="1058"/>
                    </a:lnTo>
                    <a:lnTo>
                      <a:pt x="1201" y="1056"/>
                    </a:lnTo>
                    <a:lnTo>
                      <a:pt x="1205" y="1049"/>
                    </a:lnTo>
                    <a:lnTo>
                      <a:pt x="1208" y="1037"/>
                    </a:lnTo>
                    <a:lnTo>
                      <a:pt x="1208" y="1032"/>
                    </a:lnTo>
                    <a:lnTo>
                      <a:pt x="1205" y="1021"/>
                    </a:lnTo>
                    <a:lnTo>
                      <a:pt x="1201" y="1014"/>
                    </a:lnTo>
                    <a:lnTo>
                      <a:pt x="1193" y="1011"/>
                    </a:lnTo>
                    <a:lnTo>
                      <a:pt x="1189" y="1011"/>
                    </a:lnTo>
                    <a:moveTo>
                      <a:pt x="1234" y="1011"/>
                    </a:moveTo>
                    <a:lnTo>
                      <a:pt x="1227" y="1014"/>
                    </a:lnTo>
                    <a:lnTo>
                      <a:pt x="1224" y="1021"/>
                    </a:lnTo>
                    <a:lnTo>
                      <a:pt x="1222" y="1032"/>
                    </a:lnTo>
                    <a:lnTo>
                      <a:pt x="1222" y="1037"/>
                    </a:lnTo>
                    <a:lnTo>
                      <a:pt x="1224" y="1049"/>
                    </a:lnTo>
                    <a:lnTo>
                      <a:pt x="1227" y="1056"/>
                    </a:lnTo>
                    <a:lnTo>
                      <a:pt x="1234" y="1058"/>
                    </a:lnTo>
                    <a:lnTo>
                      <a:pt x="1238" y="1058"/>
                    </a:lnTo>
                    <a:lnTo>
                      <a:pt x="1245" y="1056"/>
                    </a:lnTo>
                    <a:lnTo>
                      <a:pt x="1250" y="1049"/>
                    </a:lnTo>
                    <a:lnTo>
                      <a:pt x="1253" y="1037"/>
                    </a:lnTo>
                    <a:lnTo>
                      <a:pt x="1253" y="1032"/>
                    </a:lnTo>
                    <a:lnTo>
                      <a:pt x="1250" y="1021"/>
                    </a:lnTo>
                    <a:lnTo>
                      <a:pt x="1245" y="1014"/>
                    </a:lnTo>
                    <a:lnTo>
                      <a:pt x="1238" y="1011"/>
                    </a:lnTo>
                    <a:lnTo>
                      <a:pt x="1234" y="1011"/>
                    </a:lnTo>
                    <a:moveTo>
                      <a:pt x="1279" y="1011"/>
                    </a:moveTo>
                    <a:lnTo>
                      <a:pt x="1271" y="1014"/>
                    </a:lnTo>
                    <a:lnTo>
                      <a:pt x="1267" y="1021"/>
                    </a:lnTo>
                    <a:lnTo>
                      <a:pt x="1264" y="1032"/>
                    </a:lnTo>
                    <a:lnTo>
                      <a:pt x="1264" y="1037"/>
                    </a:lnTo>
                    <a:lnTo>
                      <a:pt x="1267" y="1049"/>
                    </a:lnTo>
                    <a:lnTo>
                      <a:pt x="1271" y="1056"/>
                    </a:lnTo>
                    <a:lnTo>
                      <a:pt x="1279" y="1058"/>
                    </a:lnTo>
                    <a:lnTo>
                      <a:pt x="1283" y="1058"/>
                    </a:lnTo>
                    <a:lnTo>
                      <a:pt x="1290" y="1056"/>
                    </a:lnTo>
                    <a:lnTo>
                      <a:pt x="1295" y="1049"/>
                    </a:lnTo>
                    <a:lnTo>
                      <a:pt x="1295" y="1037"/>
                    </a:lnTo>
                    <a:lnTo>
                      <a:pt x="1295" y="1032"/>
                    </a:lnTo>
                    <a:lnTo>
                      <a:pt x="1295" y="1021"/>
                    </a:lnTo>
                    <a:lnTo>
                      <a:pt x="1290" y="1014"/>
                    </a:lnTo>
                    <a:lnTo>
                      <a:pt x="1283" y="1011"/>
                    </a:lnTo>
                    <a:lnTo>
                      <a:pt x="1279" y="1011"/>
                    </a:lnTo>
                    <a:moveTo>
                      <a:pt x="1453" y="1023"/>
                    </a:moveTo>
                    <a:lnTo>
                      <a:pt x="1453" y="1021"/>
                    </a:lnTo>
                    <a:lnTo>
                      <a:pt x="1456" y="1016"/>
                    </a:lnTo>
                    <a:lnTo>
                      <a:pt x="1458" y="1014"/>
                    </a:lnTo>
                    <a:lnTo>
                      <a:pt x="1463" y="1011"/>
                    </a:lnTo>
                    <a:lnTo>
                      <a:pt x="1470" y="1011"/>
                    </a:lnTo>
                    <a:lnTo>
                      <a:pt x="1475" y="1014"/>
                    </a:lnTo>
                    <a:lnTo>
                      <a:pt x="1477" y="1016"/>
                    </a:lnTo>
                    <a:lnTo>
                      <a:pt x="1479" y="1021"/>
                    </a:lnTo>
                    <a:lnTo>
                      <a:pt x="1479" y="1025"/>
                    </a:lnTo>
                    <a:lnTo>
                      <a:pt x="1477" y="1030"/>
                    </a:lnTo>
                    <a:lnTo>
                      <a:pt x="1472" y="1035"/>
                    </a:lnTo>
                    <a:lnTo>
                      <a:pt x="1451" y="1058"/>
                    </a:lnTo>
                    <a:lnTo>
                      <a:pt x="1482" y="1058"/>
                    </a:lnTo>
                    <a:moveTo>
                      <a:pt x="1508" y="1011"/>
                    </a:moveTo>
                    <a:lnTo>
                      <a:pt x="1503" y="1014"/>
                    </a:lnTo>
                    <a:lnTo>
                      <a:pt x="1498" y="1021"/>
                    </a:lnTo>
                    <a:lnTo>
                      <a:pt x="1496" y="1032"/>
                    </a:lnTo>
                    <a:lnTo>
                      <a:pt x="1496" y="1037"/>
                    </a:lnTo>
                    <a:lnTo>
                      <a:pt x="1498" y="1049"/>
                    </a:lnTo>
                    <a:lnTo>
                      <a:pt x="1503" y="1056"/>
                    </a:lnTo>
                    <a:lnTo>
                      <a:pt x="1508" y="1058"/>
                    </a:lnTo>
                    <a:lnTo>
                      <a:pt x="1512" y="1058"/>
                    </a:lnTo>
                    <a:lnTo>
                      <a:pt x="1519" y="1056"/>
                    </a:lnTo>
                    <a:lnTo>
                      <a:pt x="1524" y="1049"/>
                    </a:lnTo>
                    <a:lnTo>
                      <a:pt x="1527" y="1037"/>
                    </a:lnTo>
                    <a:lnTo>
                      <a:pt x="1527" y="1032"/>
                    </a:lnTo>
                    <a:lnTo>
                      <a:pt x="1524" y="1021"/>
                    </a:lnTo>
                    <a:lnTo>
                      <a:pt x="1519" y="1014"/>
                    </a:lnTo>
                    <a:lnTo>
                      <a:pt x="1512" y="1011"/>
                    </a:lnTo>
                    <a:lnTo>
                      <a:pt x="1508" y="1011"/>
                    </a:lnTo>
                    <a:moveTo>
                      <a:pt x="1553" y="1011"/>
                    </a:moveTo>
                    <a:lnTo>
                      <a:pt x="1545" y="1014"/>
                    </a:lnTo>
                    <a:lnTo>
                      <a:pt x="1541" y="1021"/>
                    </a:lnTo>
                    <a:lnTo>
                      <a:pt x="1541" y="1032"/>
                    </a:lnTo>
                    <a:lnTo>
                      <a:pt x="1541" y="1037"/>
                    </a:lnTo>
                    <a:lnTo>
                      <a:pt x="1541" y="1049"/>
                    </a:lnTo>
                    <a:lnTo>
                      <a:pt x="1545" y="1056"/>
                    </a:lnTo>
                    <a:lnTo>
                      <a:pt x="1553" y="1058"/>
                    </a:lnTo>
                    <a:lnTo>
                      <a:pt x="1557" y="1058"/>
                    </a:lnTo>
                    <a:lnTo>
                      <a:pt x="1564" y="1056"/>
                    </a:lnTo>
                    <a:lnTo>
                      <a:pt x="1569" y="1049"/>
                    </a:lnTo>
                    <a:lnTo>
                      <a:pt x="1571" y="1037"/>
                    </a:lnTo>
                    <a:lnTo>
                      <a:pt x="1571" y="1032"/>
                    </a:lnTo>
                    <a:lnTo>
                      <a:pt x="1569" y="1021"/>
                    </a:lnTo>
                    <a:lnTo>
                      <a:pt x="1564" y="1014"/>
                    </a:lnTo>
                    <a:lnTo>
                      <a:pt x="1557" y="1011"/>
                    </a:lnTo>
                    <a:lnTo>
                      <a:pt x="1553" y="1011"/>
                    </a:lnTo>
                    <a:moveTo>
                      <a:pt x="1609" y="1011"/>
                    </a:moveTo>
                    <a:lnTo>
                      <a:pt x="1588" y="1011"/>
                    </a:lnTo>
                    <a:lnTo>
                      <a:pt x="1586" y="1032"/>
                    </a:lnTo>
                    <a:lnTo>
                      <a:pt x="1588" y="1030"/>
                    </a:lnTo>
                    <a:lnTo>
                      <a:pt x="1595" y="1028"/>
                    </a:lnTo>
                    <a:lnTo>
                      <a:pt x="1602" y="1028"/>
                    </a:lnTo>
                    <a:lnTo>
                      <a:pt x="1609" y="1030"/>
                    </a:lnTo>
                    <a:lnTo>
                      <a:pt x="1612" y="1032"/>
                    </a:lnTo>
                    <a:lnTo>
                      <a:pt x="1614" y="1039"/>
                    </a:lnTo>
                    <a:lnTo>
                      <a:pt x="1614" y="1044"/>
                    </a:lnTo>
                    <a:lnTo>
                      <a:pt x="1612" y="1051"/>
                    </a:lnTo>
                    <a:lnTo>
                      <a:pt x="1609" y="1056"/>
                    </a:lnTo>
                    <a:lnTo>
                      <a:pt x="1602" y="1058"/>
                    </a:lnTo>
                    <a:lnTo>
                      <a:pt x="1595" y="1058"/>
                    </a:lnTo>
                    <a:lnTo>
                      <a:pt x="1588" y="1056"/>
                    </a:lnTo>
                    <a:lnTo>
                      <a:pt x="1586" y="1054"/>
                    </a:lnTo>
                    <a:lnTo>
                      <a:pt x="1583" y="1049"/>
                    </a:lnTo>
                    <a:moveTo>
                      <a:pt x="1772" y="1023"/>
                    </a:moveTo>
                    <a:lnTo>
                      <a:pt x="1772" y="1021"/>
                    </a:lnTo>
                    <a:lnTo>
                      <a:pt x="1775" y="1016"/>
                    </a:lnTo>
                    <a:lnTo>
                      <a:pt x="1777" y="1014"/>
                    </a:lnTo>
                    <a:lnTo>
                      <a:pt x="1782" y="1011"/>
                    </a:lnTo>
                    <a:lnTo>
                      <a:pt x="1789" y="1011"/>
                    </a:lnTo>
                    <a:lnTo>
                      <a:pt x="1794" y="1014"/>
                    </a:lnTo>
                    <a:lnTo>
                      <a:pt x="1796" y="1016"/>
                    </a:lnTo>
                    <a:lnTo>
                      <a:pt x="1798" y="1021"/>
                    </a:lnTo>
                    <a:lnTo>
                      <a:pt x="1798" y="1025"/>
                    </a:lnTo>
                    <a:lnTo>
                      <a:pt x="1796" y="1030"/>
                    </a:lnTo>
                    <a:lnTo>
                      <a:pt x="1791" y="1035"/>
                    </a:lnTo>
                    <a:lnTo>
                      <a:pt x="1770" y="1058"/>
                    </a:lnTo>
                    <a:lnTo>
                      <a:pt x="1801" y="1058"/>
                    </a:lnTo>
                    <a:moveTo>
                      <a:pt x="1827" y="1011"/>
                    </a:moveTo>
                    <a:lnTo>
                      <a:pt x="1820" y="1014"/>
                    </a:lnTo>
                    <a:lnTo>
                      <a:pt x="1817" y="1021"/>
                    </a:lnTo>
                    <a:lnTo>
                      <a:pt x="1815" y="1032"/>
                    </a:lnTo>
                    <a:lnTo>
                      <a:pt x="1815" y="1037"/>
                    </a:lnTo>
                    <a:lnTo>
                      <a:pt x="1817" y="1049"/>
                    </a:lnTo>
                    <a:lnTo>
                      <a:pt x="1820" y="1056"/>
                    </a:lnTo>
                    <a:lnTo>
                      <a:pt x="1827" y="1058"/>
                    </a:lnTo>
                    <a:lnTo>
                      <a:pt x="1831" y="1058"/>
                    </a:lnTo>
                    <a:lnTo>
                      <a:pt x="1838" y="1056"/>
                    </a:lnTo>
                    <a:lnTo>
                      <a:pt x="1843" y="1049"/>
                    </a:lnTo>
                    <a:lnTo>
                      <a:pt x="1845" y="1037"/>
                    </a:lnTo>
                    <a:lnTo>
                      <a:pt x="1845" y="1032"/>
                    </a:lnTo>
                    <a:lnTo>
                      <a:pt x="1843" y="1021"/>
                    </a:lnTo>
                    <a:lnTo>
                      <a:pt x="1838" y="1014"/>
                    </a:lnTo>
                    <a:lnTo>
                      <a:pt x="1831" y="1011"/>
                    </a:lnTo>
                    <a:lnTo>
                      <a:pt x="1827" y="1011"/>
                    </a:lnTo>
                    <a:moveTo>
                      <a:pt x="1864" y="1021"/>
                    </a:moveTo>
                    <a:lnTo>
                      <a:pt x="1869" y="1018"/>
                    </a:lnTo>
                    <a:lnTo>
                      <a:pt x="1876" y="1011"/>
                    </a:lnTo>
                    <a:lnTo>
                      <a:pt x="1876" y="1058"/>
                    </a:lnTo>
                    <a:moveTo>
                      <a:pt x="1916" y="1011"/>
                    </a:moveTo>
                    <a:lnTo>
                      <a:pt x="1909" y="1014"/>
                    </a:lnTo>
                    <a:lnTo>
                      <a:pt x="1905" y="1021"/>
                    </a:lnTo>
                    <a:lnTo>
                      <a:pt x="1902" y="1032"/>
                    </a:lnTo>
                    <a:lnTo>
                      <a:pt x="1902" y="1037"/>
                    </a:lnTo>
                    <a:lnTo>
                      <a:pt x="1905" y="1049"/>
                    </a:lnTo>
                    <a:lnTo>
                      <a:pt x="1909" y="1056"/>
                    </a:lnTo>
                    <a:lnTo>
                      <a:pt x="1916" y="1058"/>
                    </a:lnTo>
                    <a:lnTo>
                      <a:pt x="1921" y="1058"/>
                    </a:lnTo>
                    <a:lnTo>
                      <a:pt x="1926" y="1056"/>
                    </a:lnTo>
                    <a:lnTo>
                      <a:pt x="1931" y="1049"/>
                    </a:lnTo>
                    <a:lnTo>
                      <a:pt x="1933" y="1037"/>
                    </a:lnTo>
                    <a:lnTo>
                      <a:pt x="1933" y="1032"/>
                    </a:lnTo>
                    <a:lnTo>
                      <a:pt x="1931" y="1021"/>
                    </a:lnTo>
                    <a:lnTo>
                      <a:pt x="1926" y="1014"/>
                    </a:lnTo>
                    <a:lnTo>
                      <a:pt x="1921" y="1011"/>
                    </a:lnTo>
                    <a:lnTo>
                      <a:pt x="1916" y="1011"/>
                    </a:lnTo>
                    <a:moveTo>
                      <a:pt x="577" y="969"/>
                    </a:moveTo>
                    <a:lnTo>
                      <a:pt x="577" y="52"/>
                    </a:lnTo>
                    <a:moveTo>
                      <a:pt x="1916" y="969"/>
                    </a:moveTo>
                    <a:lnTo>
                      <a:pt x="1916" y="52"/>
                    </a:lnTo>
                    <a:moveTo>
                      <a:pt x="577" y="52"/>
                    </a:moveTo>
                    <a:lnTo>
                      <a:pt x="1916" y="52"/>
                    </a:lnTo>
                    <a:moveTo>
                      <a:pt x="577" y="969"/>
                    </a:moveTo>
                    <a:lnTo>
                      <a:pt x="1916" y="969"/>
                    </a:lnTo>
                    <a:moveTo>
                      <a:pt x="26" y="1021"/>
                    </a:moveTo>
                    <a:lnTo>
                      <a:pt x="93" y="1021"/>
                    </a:lnTo>
                    <a:moveTo>
                      <a:pt x="36" y="1021"/>
                    </a:moveTo>
                    <a:lnTo>
                      <a:pt x="29" y="1014"/>
                    </a:lnTo>
                    <a:lnTo>
                      <a:pt x="26" y="1006"/>
                    </a:lnTo>
                    <a:lnTo>
                      <a:pt x="26" y="997"/>
                    </a:lnTo>
                    <a:lnTo>
                      <a:pt x="29" y="992"/>
                    </a:lnTo>
                    <a:lnTo>
                      <a:pt x="36" y="985"/>
                    </a:lnTo>
                    <a:lnTo>
                      <a:pt x="45" y="983"/>
                    </a:lnTo>
                    <a:lnTo>
                      <a:pt x="52" y="983"/>
                    </a:lnTo>
                    <a:lnTo>
                      <a:pt x="62" y="985"/>
                    </a:lnTo>
                    <a:lnTo>
                      <a:pt x="67" y="992"/>
                    </a:lnTo>
                    <a:lnTo>
                      <a:pt x="71" y="997"/>
                    </a:lnTo>
                    <a:lnTo>
                      <a:pt x="71" y="1006"/>
                    </a:lnTo>
                    <a:lnTo>
                      <a:pt x="67" y="1014"/>
                    </a:lnTo>
                    <a:lnTo>
                      <a:pt x="62" y="1021"/>
                    </a:lnTo>
                    <a:moveTo>
                      <a:pt x="45" y="964"/>
                    </a:moveTo>
                    <a:lnTo>
                      <a:pt x="45" y="926"/>
                    </a:lnTo>
                    <a:lnTo>
                      <a:pt x="38" y="926"/>
                    </a:lnTo>
                    <a:lnTo>
                      <a:pt x="34" y="928"/>
                    </a:lnTo>
                    <a:lnTo>
                      <a:pt x="29" y="931"/>
                    </a:lnTo>
                    <a:lnTo>
                      <a:pt x="26" y="938"/>
                    </a:lnTo>
                    <a:lnTo>
                      <a:pt x="26" y="947"/>
                    </a:lnTo>
                    <a:lnTo>
                      <a:pt x="29" y="954"/>
                    </a:lnTo>
                    <a:lnTo>
                      <a:pt x="36" y="959"/>
                    </a:lnTo>
                    <a:lnTo>
                      <a:pt x="45" y="964"/>
                    </a:lnTo>
                    <a:lnTo>
                      <a:pt x="52" y="964"/>
                    </a:lnTo>
                    <a:lnTo>
                      <a:pt x="62" y="959"/>
                    </a:lnTo>
                    <a:lnTo>
                      <a:pt x="67" y="954"/>
                    </a:lnTo>
                    <a:lnTo>
                      <a:pt x="71" y="947"/>
                    </a:lnTo>
                    <a:lnTo>
                      <a:pt x="71" y="938"/>
                    </a:lnTo>
                    <a:lnTo>
                      <a:pt x="67" y="931"/>
                    </a:lnTo>
                    <a:lnTo>
                      <a:pt x="62" y="926"/>
                    </a:lnTo>
                    <a:moveTo>
                      <a:pt x="26" y="902"/>
                    </a:moveTo>
                    <a:lnTo>
                      <a:pt x="71" y="902"/>
                    </a:lnTo>
                    <a:moveTo>
                      <a:pt x="45" y="902"/>
                    </a:moveTo>
                    <a:lnTo>
                      <a:pt x="36" y="900"/>
                    </a:lnTo>
                    <a:lnTo>
                      <a:pt x="29" y="893"/>
                    </a:lnTo>
                    <a:lnTo>
                      <a:pt x="26" y="888"/>
                    </a:lnTo>
                    <a:lnTo>
                      <a:pt x="26" y="879"/>
                    </a:lnTo>
                    <a:moveTo>
                      <a:pt x="36" y="777"/>
                    </a:moveTo>
                    <a:lnTo>
                      <a:pt x="29" y="782"/>
                    </a:lnTo>
                    <a:lnTo>
                      <a:pt x="26" y="789"/>
                    </a:lnTo>
                    <a:lnTo>
                      <a:pt x="26" y="799"/>
                    </a:lnTo>
                    <a:lnTo>
                      <a:pt x="29" y="806"/>
                    </a:lnTo>
                    <a:lnTo>
                      <a:pt x="36" y="810"/>
                    </a:lnTo>
                    <a:lnTo>
                      <a:pt x="45" y="815"/>
                    </a:lnTo>
                    <a:lnTo>
                      <a:pt x="52" y="815"/>
                    </a:lnTo>
                    <a:lnTo>
                      <a:pt x="62" y="810"/>
                    </a:lnTo>
                    <a:lnTo>
                      <a:pt x="67" y="806"/>
                    </a:lnTo>
                    <a:lnTo>
                      <a:pt x="71" y="799"/>
                    </a:lnTo>
                    <a:lnTo>
                      <a:pt x="71" y="789"/>
                    </a:lnTo>
                    <a:lnTo>
                      <a:pt x="67" y="782"/>
                    </a:lnTo>
                    <a:lnTo>
                      <a:pt x="62" y="777"/>
                    </a:lnTo>
                    <a:moveTo>
                      <a:pt x="26" y="721"/>
                    </a:moveTo>
                    <a:lnTo>
                      <a:pt x="71" y="721"/>
                    </a:lnTo>
                    <a:moveTo>
                      <a:pt x="36" y="721"/>
                    </a:moveTo>
                    <a:lnTo>
                      <a:pt x="29" y="725"/>
                    </a:lnTo>
                    <a:lnTo>
                      <a:pt x="26" y="732"/>
                    </a:lnTo>
                    <a:lnTo>
                      <a:pt x="26" y="742"/>
                    </a:lnTo>
                    <a:lnTo>
                      <a:pt x="29" y="749"/>
                    </a:lnTo>
                    <a:lnTo>
                      <a:pt x="36" y="754"/>
                    </a:lnTo>
                    <a:lnTo>
                      <a:pt x="45" y="758"/>
                    </a:lnTo>
                    <a:lnTo>
                      <a:pt x="52" y="758"/>
                    </a:lnTo>
                    <a:lnTo>
                      <a:pt x="62" y="754"/>
                    </a:lnTo>
                    <a:lnTo>
                      <a:pt x="67" y="749"/>
                    </a:lnTo>
                    <a:lnTo>
                      <a:pt x="71" y="742"/>
                    </a:lnTo>
                    <a:lnTo>
                      <a:pt x="71" y="732"/>
                    </a:lnTo>
                    <a:lnTo>
                      <a:pt x="67" y="725"/>
                    </a:lnTo>
                    <a:lnTo>
                      <a:pt x="62" y="721"/>
                    </a:lnTo>
                    <a:moveTo>
                      <a:pt x="26" y="695"/>
                    </a:moveTo>
                    <a:lnTo>
                      <a:pt x="93" y="695"/>
                    </a:lnTo>
                    <a:moveTo>
                      <a:pt x="36" y="695"/>
                    </a:moveTo>
                    <a:lnTo>
                      <a:pt x="29" y="687"/>
                    </a:lnTo>
                    <a:lnTo>
                      <a:pt x="26" y="683"/>
                    </a:lnTo>
                    <a:lnTo>
                      <a:pt x="26" y="673"/>
                    </a:lnTo>
                    <a:lnTo>
                      <a:pt x="29" y="666"/>
                    </a:lnTo>
                    <a:lnTo>
                      <a:pt x="36" y="659"/>
                    </a:lnTo>
                    <a:lnTo>
                      <a:pt x="45" y="657"/>
                    </a:lnTo>
                    <a:lnTo>
                      <a:pt x="52" y="657"/>
                    </a:lnTo>
                    <a:lnTo>
                      <a:pt x="62" y="659"/>
                    </a:lnTo>
                    <a:lnTo>
                      <a:pt x="67" y="666"/>
                    </a:lnTo>
                    <a:lnTo>
                      <a:pt x="71" y="673"/>
                    </a:lnTo>
                    <a:lnTo>
                      <a:pt x="71" y="683"/>
                    </a:lnTo>
                    <a:lnTo>
                      <a:pt x="67" y="687"/>
                    </a:lnTo>
                    <a:lnTo>
                      <a:pt x="62" y="695"/>
                    </a:lnTo>
                    <a:moveTo>
                      <a:pt x="5" y="638"/>
                    </a:moveTo>
                    <a:lnTo>
                      <a:pt x="8" y="636"/>
                    </a:lnTo>
                    <a:lnTo>
                      <a:pt x="5" y="631"/>
                    </a:lnTo>
                    <a:lnTo>
                      <a:pt x="0" y="636"/>
                    </a:lnTo>
                    <a:lnTo>
                      <a:pt x="5" y="638"/>
                    </a:lnTo>
                    <a:moveTo>
                      <a:pt x="26" y="636"/>
                    </a:moveTo>
                    <a:lnTo>
                      <a:pt x="71" y="636"/>
                    </a:lnTo>
                    <a:moveTo>
                      <a:pt x="5" y="607"/>
                    </a:moveTo>
                    <a:lnTo>
                      <a:pt x="57" y="607"/>
                    </a:lnTo>
                    <a:lnTo>
                      <a:pt x="67" y="602"/>
                    </a:lnTo>
                    <a:lnTo>
                      <a:pt x="71" y="598"/>
                    </a:lnTo>
                    <a:lnTo>
                      <a:pt x="71" y="591"/>
                    </a:lnTo>
                    <a:moveTo>
                      <a:pt x="26" y="617"/>
                    </a:moveTo>
                    <a:lnTo>
                      <a:pt x="26" y="593"/>
                    </a:lnTo>
                    <a:moveTo>
                      <a:pt x="26" y="536"/>
                    </a:moveTo>
                    <a:lnTo>
                      <a:pt x="71" y="536"/>
                    </a:lnTo>
                    <a:moveTo>
                      <a:pt x="36" y="536"/>
                    </a:moveTo>
                    <a:lnTo>
                      <a:pt x="29" y="543"/>
                    </a:lnTo>
                    <a:lnTo>
                      <a:pt x="26" y="548"/>
                    </a:lnTo>
                    <a:lnTo>
                      <a:pt x="26" y="558"/>
                    </a:lnTo>
                    <a:lnTo>
                      <a:pt x="29" y="565"/>
                    </a:lnTo>
                    <a:lnTo>
                      <a:pt x="36" y="572"/>
                    </a:lnTo>
                    <a:lnTo>
                      <a:pt x="45" y="574"/>
                    </a:lnTo>
                    <a:lnTo>
                      <a:pt x="52" y="574"/>
                    </a:lnTo>
                    <a:lnTo>
                      <a:pt x="62" y="572"/>
                    </a:lnTo>
                    <a:lnTo>
                      <a:pt x="67" y="565"/>
                    </a:lnTo>
                    <a:lnTo>
                      <a:pt x="71" y="558"/>
                    </a:lnTo>
                    <a:lnTo>
                      <a:pt x="71" y="548"/>
                    </a:lnTo>
                    <a:lnTo>
                      <a:pt x="67" y="543"/>
                    </a:lnTo>
                    <a:lnTo>
                      <a:pt x="62" y="536"/>
                    </a:lnTo>
                    <a:moveTo>
                      <a:pt x="45" y="463"/>
                    </a:moveTo>
                    <a:lnTo>
                      <a:pt x="45" y="425"/>
                    </a:lnTo>
                    <a:lnTo>
                      <a:pt x="38" y="425"/>
                    </a:lnTo>
                    <a:lnTo>
                      <a:pt x="34" y="430"/>
                    </a:lnTo>
                    <a:lnTo>
                      <a:pt x="29" y="432"/>
                    </a:lnTo>
                    <a:lnTo>
                      <a:pt x="26" y="439"/>
                    </a:lnTo>
                    <a:lnTo>
                      <a:pt x="26" y="449"/>
                    </a:lnTo>
                    <a:lnTo>
                      <a:pt x="29" y="454"/>
                    </a:lnTo>
                    <a:lnTo>
                      <a:pt x="36" y="461"/>
                    </a:lnTo>
                    <a:lnTo>
                      <a:pt x="45" y="463"/>
                    </a:lnTo>
                    <a:lnTo>
                      <a:pt x="52" y="463"/>
                    </a:lnTo>
                    <a:lnTo>
                      <a:pt x="62" y="461"/>
                    </a:lnTo>
                    <a:lnTo>
                      <a:pt x="67" y="454"/>
                    </a:lnTo>
                    <a:lnTo>
                      <a:pt x="71" y="449"/>
                    </a:lnTo>
                    <a:lnTo>
                      <a:pt x="71" y="439"/>
                    </a:lnTo>
                    <a:lnTo>
                      <a:pt x="67" y="432"/>
                    </a:lnTo>
                    <a:lnTo>
                      <a:pt x="62" y="425"/>
                    </a:lnTo>
                    <a:moveTo>
                      <a:pt x="26" y="404"/>
                    </a:moveTo>
                    <a:lnTo>
                      <a:pt x="71" y="404"/>
                    </a:lnTo>
                    <a:moveTo>
                      <a:pt x="38" y="404"/>
                    </a:moveTo>
                    <a:lnTo>
                      <a:pt x="29" y="395"/>
                    </a:lnTo>
                    <a:lnTo>
                      <a:pt x="26" y="387"/>
                    </a:lnTo>
                    <a:lnTo>
                      <a:pt x="26" y="378"/>
                    </a:lnTo>
                    <a:lnTo>
                      <a:pt x="29" y="373"/>
                    </a:lnTo>
                    <a:lnTo>
                      <a:pt x="38" y="369"/>
                    </a:lnTo>
                    <a:lnTo>
                      <a:pt x="71" y="369"/>
                    </a:lnTo>
                    <a:moveTo>
                      <a:pt x="38" y="369"/>
                    </a:moveTo>
                    <a:lnTo>
                      <a:pt x="29" y="359"/>
                    </a:lnTo>
                    <a:lnTo>
                      <a:pt x="26" y="354"/>
                    </a:lnTo>
                    <a:lnTo>
                      <a:pt x="26" y="345"/>
                    </a:lnTo>
                    <a:lnTo>
                      <a:pt x="29" y="338"/>
                    </a:lnTo>
                    <a:lnTo>
                      <a:pt x="38" y="335"/>
                    </a:lnTo>
                    <a:lnTo>
                      <a:pt x="71" y="335"/>
                    </a:lnTo>
                    <a:moveTo>
                      <a:pt x="5" y="312"/>
                    </a:moveTo>
                    <a:lnTo>
                      <a:pt x="8" y="310"/>
                    </a:lnTo>
                    <a:lnTo>
                      <a:pt x="5" y="305"/>
                    </a:lnTo>
                    <a:lnTo>
                      <a:pt x="0" y="310"/>
                    </a:lnTo>
                    <a:lnTo>
                      <a:pt x="5" y="312"/>
                    </a:lnTo>
                    <a:moveTo>
                      <a:pt x="26" y="310"/>
                    </a:moveTo>
                    <a:lnTo>
                      <a:pt x="71" y="310"/>
                    </a:lnTo>
                    <a:moveTo>
                      <a:pt x="36" y="253"/>
                    </a:moveTo>
                    <a:lnTo>
                      <a:pt x="29" y="255"/>
                    </a:lnTo>
                    <a:lnTo>
                      <a:pt x="26" y="265"/>
                    </a:lnTo>
                    <a:lnTo>
                      <a:pt x="26" y="274"/>
                    </a:lnTo>
                    <a:lnTo>
                      <a:pt x="29" y="284"/>
                    </a:lnTo>
                    <a:lnTo>
                      <a:pt x="36" y="286"/>
                    </a:lnTo>
                    <a:lnTo>
                      <a:pt x="43" y="284"/>
                    </a:lnTo>
                    <a:lnTo>
                      <a:pt x="45" y="276"/>
                    </a:lnTo>
                    <a:lnTo>
                      <a:pt x="48" y="262"/>
                    </a:lnTo>
                    <a:lnTo>
                      <a:pt x="52" y="255"/>
                    </a:lnTo>
                    <a:lnTo>
                      <a:pt x="57" y="253"/>
                    </a:lnTo>
                    <a:lnTo>
                      <a:pt x="62" y="253"/>
                    </a:lnTo>
                    <a:lnTo>
                      <a:pt x="67" y="255"/>
                    </a:lnTo>
                    <a:lnTo>
                      <a:pt x="71" y="265"/>
                    </a:lnTo>
                    <a:lnTo>
                      <a:pt x="71" y="274"/>
                    </a:lnTo>
                    <a:lnTo>
                      <a:pt x="67" y="284"/>
                    </a:lnTo>
                    <a:lnTo>
                      <a:pt x="62" y="286"/>
                    </a:lnTo>
                    <a:moveTo>
                      <a:pt x="36" y="198"/>
                    </a:moveTo>
                    <a:lnTo>
                      <a:pt x="29" y="201"/>
                    </a:lnTo>
                    <a:lnTo>
                      <a:pt x="26" y="210"/>
                    </a:lnTo>
                    <a:lnTo>
                      <a:pt x="26" y="220"/>
                    </a:lnTo>
                    <a:lnTo>
                      <a:pt x="29" y="229"/>
                    </a:lnTo>
                    <a:lnTo>
                      <a:pt x="36" y="234"/>
                    </a:lnTo>
                    <a:lnTo>
                      <a:pt x="43" y="229"/>
                    </a:lnTo>
                    <a:lnTo>
                      <a:pt x="45" y="224"/>
                    </a:lnTo>
                    <a:lnTo>
                      <a:pt x="48" y="208"/>
                    </a:lnTo>
                    <a:lnTo>
                      <a:pt x="52" y="201"/>
                    </a:lnTo>
                    <a:lnTo>
                      <a:pt x="57" y="198"/>
                    </a:lnTo>
                    <a:lnTo>
                      <a:pt x="62" y="198"/>
                    </a:lnTo>
                    <a:lnTo>
                      <a:pt x="67" y="201"/>
                    </a:lnTo>
                    <a:lnTo>
                      <a:pt x="71" y="210"/>
                    </a:lnTo>
                    <a:lnTo>
                      <a:pt x="71" y="220"/>
                    </a:lnTo>
                    <a:lnTo>
                      <a:pt x="67" y="229"/>
                    </a:lnTo>
                    <a:lnTo>
                      <a:pt x="62" y="234"/>
                    </a:lnTo>
                    <a:moveTo>
                      <a:pt x="5" y="180"/>
                    </a:moveTo>
                    <a:lnTo>
                      <a:pt x="8" y="177"/>
                    </a:lnTo>
                    <a:lnTo>
                      <a:pt x="5" y="172"/>
                    </a:lnTo>
                    <a:lnTo>
                      <a:pt x="0" y="177"/>
                    </a:lnTo>
                    <a:lnTo>
                      <a:pt x="5" y="180"/>
                    </a:lnTo>
                    <a:moveTo>
                      <a:pt x="26" y="177"/>
                    </a:moveTo>
                    <a:lnTo>
                      <a:pt x="71" y="177"/>
                    </a:lnTo>
                    <a:moveTo>
                      <a:pt x="26" y="139"/>
                    </a:moveTo>
                    <a:lnTo>
                      <a:pt x="29" y="144"/>
                    </a:lnTo>
                    <a:lnTo>
                      <a:pt x="36" y="151"/>
                    </a:lnTo>
                    <a:lnTo>
                      <a:pt x="45" y="154"/>
                    </a:lnTo>
                    <a:lnTo>
                      <a:pt x="52" y="154"/>
                    </a:lnTo>
                    <a:lnTo>
                      <a:pt x="62" y="151"/>
                    </a:lnTo>
                    <a:lnTo>
                      <a:pt x="67" y="144"/>
                    </a:lnTo>
                    <a:lnTo>
                      <a:pt x="71" y="139"/>
                    </a:lnTo>
                    <a:lnTo>
                      <a:pt x="71" y="130"/>
                    </a:lnTo>
                    <a:lnTo>
                      <a:pt x="67" y="123"/>
                    </a:lnTo>
                    <a:lnTo>
                      <a:pt x="62" y="116"/>
                    </a:lnTo>
                    <a:lnTo>
                      <a:pt x="52" y="113"/>
                    </a:lnTo>
                    <a:lnTo>
                      <a:pt x="45" y="113"/>
                    </a:lnTo>
                    <a:lnTo>
                      <a:pt x="36" y="116"/>
                    </a:lnTo>
                    <a:lnTo>
                      <a:pt x="29" y="123"/>
                    </a:lnTo>
                    <a:lnTo>
                      <a:pt x="26" y="130"/>
                    </a:lnTo>
                    <a:lnTo>
                      <a:pt x="26" y="139"/>
                    </a:lnTo>
                    <a:moveTo>
                      <a:pt x="26" y="92"/>
                    </a:moveTo>
                    <a:lnTo>
                      <a:pt x="71" y="92"/>
                    </a:lnTo>
                    <a:moveTo>
                      <a:pt x="38" y="92"/>
                    </a:moveTo>
                    <a:lnTo>
                      <a:pt x="29" y="83"/>
                    </a:lnTo>
                    <a:lnTo>
                      <a:pt x="26" y="76"/>
                    </a:lnTo>
                    <a:lnTo>
                      <a:pt x="26" y="66"/>
                    </a:lnTo>
                    <a:lnTo>
                      <a:pt x="29" y="59"/>
                    </a:lnTo>
                    <a:lnTo>
                      <a:pt x="38" y="57"/>
                    </a:lnTo>
                    <a:lnTo>
                      <a:pt x="71" y="57"/>
                    </a:lnTo>
                    <a:moveTo>
                      <a:pt x="36" y="0"/>
                    </a:moveTo>
                    <a:lnTo>
                      <a:pt x="29" y="2"/>
                    </a:lnTo>
                    <a:lnTo>
                      <a:pt x="26" y="12"/>
                    </a:lnTo>
                    <a:lnTo>
                      <a:pt x="26" y="21"/>
                    </a:lnTo>
                    <a:lnTo>
                      <a:pt x="29" y="31"/>
                    </a:lnTo>
                    <a:lnTo>
                      <a:pt x="36" y="33"/>
                    </a:lnTo>
                    <a:lnTo>
                      <a:pt x="43" y="31"/>
                    </a:lnTo>
                    <a:lnTo>
                      <a:pt x="45" y="24"/>
                    </a:lnTo>
                    <a:lnTo>
                      <a:pt x="48" y="9"/>
                    </a:lnTo>
                    <a:lnTo>
                      <a:pt x="52" y="2"/>
                    </a:lnTo>
                    <a:lnTo>
                      <a:pt x="57" y="0"/>
                    </a:lnTo>
                    <a:lnTo>
                      <a:pt x="62" y="0"/>
                    </a:lnTo>
                    <a:lnTo>
                      <a:pt x="67" y="2"/>
                    </a:lnTo>
                    <a:lnTo>
                      <a:pt x="71" y="12"/>
                    </a:lnTo>
                    <a:lnTo>
                      <a:pt x="71" y="21"/>
                    </a:lnTo>
                    <a:lnTo>
                      <a:pt x="67" y="31"/>
                    </a:lnTo>
                    <a:lnTo>
                      <a:pt x="62" y="33"/>
                    </a:lnTo>
                    <a:moveTo>
                      <a:pt x="182" y="924"/>
                    </a:moveTo>
                    <a:lnTo>
                      <a:pt x="189" y="931"/>
                    </a:lnTo>
                    <a:lnTo>
                      <a:pt x="199" y="936"/>
                    </a:lnTo>
                    <a:lnTo>
                      <a:pt x="211" y="943"/>
                    </a:lnTo>
                    <a:lnTo>
                      <a:pt x="227" y="945"/>
                    </a:lnTo>
                    <a:lnTo>
                      <a:pt x="239" y="945"/>
                    </a:lnTo>
                    <a:lnTo>
                      <a:pt x="256" y="943"/>
                    </a:lnTo>
                    <a:lnTo>
                      <a:pt x="267" y="936"/>
                    </a:lnTo>
                    <a:lnTo>
                      <a:pt x="277" y="931"/>
                    </a:lnTo>
                    <a:lnTo>
                      <a:pt x="284" y="924"/>
                    </a:lnTo>
                    <a:moveTo>
                      <a:pt x="194" y="898"/>
                    </a:moveTo>
                    <a:lnTo>
                      <a:pt x="248" y="898"/>
                    </a:lnTo>
                    <a:lnTo>
                      <a:pt x="258" y="895"/>
                    </a:lnTo>
                    <a:lnTo>
                      <a:pt x="260" y="888"/>
                    </a:lnTo>
                    <a:lnTo>
                      <a:pt x="260" y="884"/>
                    </a:lnTo>
                    <a:moveTo>
                      <a:pt x="218" y="907"/>
                    </a:moveTo>
                    <a:lnTo>
                      <a:pt x="218" y="886"/>
                    </a:lnTo>
                    <a:moveTo>
                      <a:pt x="211" y="820"/>
                    </a:moveTo>
                    <a:lnTo>
                      <a:pt x="204" y="822"/>
                    </a:lnTo>
                    <a:lnTo>
                      <a:pt x="199" y="829"/>
                    </a:lnTo>
                    <a:lnTo>
                      <a:pt x="194" y="834"/>
                    </a:lnTo>
                    <a:lnTo>
                      <a:pt x="194" y="848"/>
                    </a:lnTo>
                    <a:lnTo>
                      <a:pt x="199" y="855"/>
                    </a:lnTo>
                    <a:lnTo>
                      <a:pt x="204" y="860"/>
                    </a:lnTo>
                    <a:lnTo>
                      <a:pt x="211" y="865"/>
                    </a:lnTo>
                    <a:lnTo>
                      <a:pt x="220" y="867"/>
                    </a:lnTo>
                    <a:lnTo>
                      <a:pt x="237" y="867"/>
                    </a:lnTo>
                    <a:lnTo>
                      <a:pt x="246" y="865"/>
                    </a:lnTo>
                    <a:lnTo>
                      <a:pt x="251" y="860"/>
                    </a:lnTo>
                    <a:lnTo>
                      <a:pt x="258" y="855"/>
                    </a:lnTo>
                    <a:lnTo>
                      <a:pt x="260" y="848"/>
                    </a:lnTo>
                    <a:lnTo>
                      <a:pt x="260" y="834"/>
                    </a:lnTo>
                    <a:lnTo>
                      <a:pt x="258" y="829"/>
                    </a:lnTo>
                    <a:lnTo>
                      <a:pt x="251" y="822"/>
                    </a:lnTo>
                    <a:lnTo>
                      <a:pt x="246" y="820"/>
                    </a:lnTo>
                    <a:moveTo>
                      <a:pt x="218" y="747"/>
                    </a:moveTo>
                    <a:lnTo>
                      <a:pt x="284" y="747"/>
                    </a:lnTo>
                    <a:moveTo>
                      <a:pt x="227" y="747"/>
                    </a:moveTo>
                    <a:lnTo>
                      <a:pt x="220" y="739"/>
                    </a:lnTo>
                    <a:lnTo>
                      <a:pt x="218" y="735"/>
                    </a:lnTo>
                    <a:lnTo>
                      <a:pt x="218" y="725"/>
                    </a:lnTo>
                    <a:lnTo>
                      <a:pt x="220" y="718"/>
                    </a:lnTo>
                    <a:lnTo>
                      <a:pt x="227" y="711"/>
                    </a:lnTo>
                    <a:lnTo>
                      <a:pt x="237" y="709"/>
                    </a:lnTo>
                    <a:lnTo>
                      <a:pt x="241" y="709"/>
                    </a:lnTo>
                    <a:lnTo>
                      <a:pt x="251" y="711"/>
                    </a:lnTo>
                    <a:lnTo>
                      <a:pt x="258" y="718"/>
                    </a:lnTo>
                    <a:lnTo>
                      <a:pt x="260" y="725"/>
                    </a:lnTo>
                    <a:lnTo>
                      <a:pt x="260" y="735"/>
                    </a:lnTo>
                    <a:lnTo>
                      <a:pt x="258" y="739"/>
                    </a:lnTo>
                    <a:lnTo>
                      <a:pt x="251" y="747"/>
                    </a:lnTo>
                    <a:moveTo>
                      <a:pt x="237" y="690"/>
                    </a:moveTo>
                    <a:lnTo>
                      <a:pt x="237" y="652"/>
                    </a:lnTo>
                    <a:lnTo>
                      <a:pt x="230" y="652"/>
                    </a:lnTo>
                    <a:lnTo>
                      <a:pt x="223" y="654"/>
                    </a:lnTo>
                    <a:lnTo>
                      <a:pt x="220" y="659"/>
                    </a:lnTo>
                    <a:lnTo>
                      <a:pt x="218" y="664"/>
                    </a:lnTo>
                    <a:lnTo>
                      <a:pt x="218" y="673"/>
                    </a:lnTo>
                    <a:lnTo>
                      <a:pt x="220" y="680"/>
                    </a:lnTo>
                    <a:lnTo>
                      <a:pt x="227" y="687"/>
                    </a:lnTo>
                    <a:lnTo>
                      <a:pt x="237" y="690"/>
                    </a:lnTo>
                    <a:lnTo>
                      <a:pt x="241" y="690"/>
                    </a:lnTo>
                    <a:lnTo>
                      <a:pt x="251" y="687"/>
                    </a:lnTo>
                    <a:lnTo>
                      <a:pt x="258" y="680"/>
                    </a:lnTo>
                    <a:lnTo>
                      <a:pt x="260" y="673"/>
                    </a:lnTo>
                    <a:lnTo>
                      <a:pt x="260" y="664"/>
                    </a:lnTo>
                    <a:lnTo>
                      <a:pt x="258" y="659"/>
                    </a:lnTo>
                    <a:lnTo>
                      <a:pt x="251" y="652"/>
                    </a:lnTo>
                    <a:moveTo>
                      <a:pt x="218" y="631"/>
                    </a:moveTo>
                    <a:lnTo>
                      <a:pt x="260" y="631"/>
                    </a:lnTo>
                    <a:moveTo>
                      <a:pt x="237" y="631"/>
                    </a:moveTo>
                    <a:lnTo>
                      <a:pt x="227" y="626"/>
                    </a:lnTo>
                    <a:lnTo>
                      <a:pt x="220" y="621"/>
                    </a:lnTo>
                    <a:lnTo>
                      <a:pt x="218" y="614"/>
                    </a:lnTo>
                    <a:lnTo>
                      <a:pt x="218" y="605"/>
                    </a:lnTo>
                    <a:moveTo>
                      <a:pt x="227" y="558"/>
                    </a:moveTo>
                    <a:lnTo>
                      <a:pt x="220" y="560"/>
                    </a:lnTo>
                    <a:lnTo>
                      <a:pt x="218" y="569"/>
                    </a:lnTo>
                    <a:lnTo>
                      <a:pt x="218" y="579"/>
                    </a:lnTo>
                    <a:lnTo>
                      <a:pt x="220" y="588"/>
                    </a:lnTo>
                    <a:lnTo>
                      <a:pt x="227" y="593"/>
                    </a:lnTo>
                    <a:lnTo>
                      <a:pt x="232" y="588"/>
                    </a:lnTo>
                    <a:lnTo>
                      <a:pt x="237" y="584"/>
                    </a:lnTo>
                    <a:lnTo>
                      <a:pt x="239" y="567"/>
                    </a:lnTo>
                    <a:lnTo>
                      <a:pt x="241" y="560"/>
                    </a:lnTo>
                    <a:lnTo>
                      <a:pt x="248" y="558"/>
                    </a:lnTo>
                    <a:lnTo>
                      <a:pt x="251" y="558"/>
                    </a:lnTo>
                    <a:lnTo>
                      <a:pt x="258" y="560"/>
                    </a:lnTo>
                    <a:lnTo>
                      <a:pt x="260" y="569"/>
                    </a:lnTo>
                    <a:lnTo>
                      <a:pt x="260" y="579"/>
                    </a:lnTo>
                    <a:lnTo>
                      <a:pt x="258" y="588"/>
                    </a:lnTo>
                    <a:lnTo>
                      <a:pt x="251" y="593"/>
                    </a:lnTo>
                    <a:moveTo>
                      <a:pt x="218" y="522"/>
                    </a:moveTo>
                    <a:lnTo>
                      <a:pt x="220" y="529"/>
                    </a:lnTo>
                    <a:lnTo>
                      <a:pt x="227" y="534"/>
                    </a:lnTo>
                    <a:lnTo>
                      <a:pt x="237" y="539"/>
                    </a:lnTo>
                    <a:lnTo>
                      <a:pt x="241" y="539"/>
                    </a:lnTo>
                    <a:lnTo>
                      <a:pt x="251" y="534"/>
                    </a:lnTo>
                    <a:lnTo>
                      <a:pt x="258" y="529"/>
                    </a:lnTo>
                    <a:lnTo>
                      <a:pt x="260" y="522"/>
                    </a:lnTo>
                    <a:lnTo>
                      <a:pt x="260" y="513"/>
                    </a:lnTo>
                    <a:lnTo>
                      <a:pt x="258" y="506"/>
                    </a:lnTo>
                    <a:lnTo>
                      <a:pt x="251" y="501"/>
                    </a:lnTo>
                    <a:lnTo>
                      <a:pt x="241" y="496"/>
                    </a:lnTo>
                    <a:lnTo>
                      <a:pt x="237" y="496"/>
                    </a:lnTo>
                    <a:lnTo>
                      <a:pt x="227" y="501"/>
                    </a:lnTo>
                    <a:lnTo>
                      <a:pt x="220" y="506"/>
                    </a:lnTo>
                    <a:lnTo>
                      <a:pt x="218" y="513"/>
                    </a:lnTo>
                    <a:lnTo>
                      <a:pt x="218" y="522"/>
                    </a:lnTo>
                    <a:moveTo>
                      <a:pt x="218" y="475"/>
                    </a:moveTo>
                    <a:lnTo>
                      <a:pt x="260" y="475"/>
                    </a:lnTo>
                    <a:moveTo>
                      <a:pt x="230" y="475"/>
                    </a:moveTo>
                    <a:lnTo>
                      <a:pt x="220" y="465"/>
                    </a:lnTo>
                    <a:lnTo>
                      <a:pt x="218" y="458"/>
                    </a:lnTo>
                    <a:lnTo>
                      <a:pt x="218" y="449"/>
                    </a:lnTo>
                    <a:lnTo>
                      <a:pt x="220" y="444"/>
                    </a:lnTo>
                    <a:lnTo>
                      <a:pt x="230" y="439"/>
                    </a:lnTo>
                    <a:lnTo>
                      <a:pt x="260" y="439"/>
                    </a:lnTo>
                    <a:moveTo>
                      <a:pt x="199" y="418"/>
                    </a:moveTo>
                    <a:lnTo>
                      <a:pt x="199" y="376"/>
                    </a:lnTo>
                    <a:moveTo>
                      <a:pt x="180" y="352"/>
                    </a:moveTo>
                    <a:lnTo>
                      <a:pt x="178" y="347"/>
                    </a:lnTo>
                    <a:lnTo>
                      <a:pt x="171" y="340"/>
                    </a:lnTo>
                    <a:lnTo>
                      <a:pt x="220" y="340"/>
                    </a:lnTo>
                    <a:moveTo>
                      <a:pt x="218" y="262"/>
                    </a:moveTo>
                    <a:lnTo>
                      <a:pt x="260" y="243"/>
                    </a:lnTo>
                    <a:moveTo>
                      <a:pt x="218" y="224"/>
                    </a:moveTo>
                    <a:lnTo>
                      <a:pt x="260" y="243"/>
                    </a:lnTo>
                    <a:lnTo>
                      <a:pt x="274" y="248"/>
                    </a:lnTo>
                    <a:lnTo>
                      <a:pt x="279" y="255"/>
                    </a:lnTo>
                    <a:lnTo>
                      <a:pt x="284" y="262"/>
                    </a:lnTo>
                    <a:lnTo>
                      <a:pt x="284" y="265"/>
                    </a:lnTo>
                    <a:moveTo>
                      <a:pt x="199" y="208"/>
                    </a:moveTo>
                    <a:lnTo>
                      <a:pt x="199" y="165"/>
                    </a:lnTo>
                    <a:moveTo>
                      <a:pt x="180" y="142"/>
                    </a:moveTo>
                    <a:lnTo>
                      <a:pt x="178" y="137"/>
                    </a:lnTo>
                    <a:lnTo>
                      <a:pt x="171" y="130"/>
                    </a:lnTo>
                    <a:lnTo>
                      <a:pt x="220" y="130"/>
                    </a:lnTo>
                    <a:moveTo>
                      <a:pt x="182" y="99"/>
                    </a:moveTo>
                    <a:lnTo>
                      <a:pt x="189" y="92"/>
                    </a:lnTo>
                    <a:lnTo>
                      <a:pt x="199" y="87"/>
                    </a:lnTo>
                    <a:lnTo>
                      <a:pt x="211" y="80"/>
                    </a:lnTo>
                    <a:lnTo>
                      <a:pt x="227" y="78"/>
                    </a:lnTo>
                    <a:lnTo>
                      <a:pt x="239" y="78"/>
                    </a:lnTo>
                    <a:lnTo>
                      <a:pt x="256" y="80"/>
                    </a:lnTo>
                    <a:lnTo>
                      <a:pt x="267" y="87"/>
                    </a:lnTo>
                    <a:lnTo>
                      <a:pt x="277" y="92"/>
                    </a:lnTo>
                    <a:lnTo>
                      <a:pt x="284" y="99"/>
                    </a:lnTo>
                    <a:moveTo>
                      <a:pt x="1158" y="1210"/>
                    </a:moveTo>
                    <a:lnTo>
                      <a:pt x="1158" y="1276"/>
                    </a:lnTo>
                    <a:moveTo>
                      <a:pt x="1137" y="1210"/>
                    </a:moveTo>
                    <a:lnTo>
                      <a:pt x="1182" y="1210"/>
                    </a:lnTo>
                    <a:moveTo>
                      <a:pt x="1193" y="1210"/>
                    </a:moveTo>
                    <a:lnTo>
                      <a:pt x="1196" y="1212"/>
                    </a:lnTo>
                    <a:lnTo>
                      <a:pt x="1201" y="1210"/>
                    </a:lnTo>
                    <a:lnTo>
                      <a:pt x="1196" y="1205"/>
                    </a:lnTo>
                    <a:lnTo>
                      <a:pt x="1193" y="1210"/>
                    </a:lnTo>
                    <a:moveTo>
                      <a:pt x="1196" y="1231"/>
                    </a:moveTo>
                    <a:lnTo>
                      <a:pt x="1196" y="1276"/>
                    </a:lnTo>
                    <a:moveTo>
                      <a:pt x="1222" y="1231"/>
                    </a:moveTo>
                    <a:lnTo>
                      <a:pt x="1222" y="1276"/>
                    </a:lnTo>
                    <a:moveTo>
                      <a:pt x="1222" y="1243"/>
                    </a:moveTo>
                    <a:lnTo>
                      <a:pt x="1231" y="1233"/>
                    </a:lnTo>
                    <a:lnTo>
                      <a:pt x="1238" y="1231"/>
                    </a:lnTo>
                    <a:lnTo>
                      <a:pt x="1248" y="1231"/>
                    </a:lnTo>
                    <a:lnTo>
                      <a:pt x="1253" y="1233"/>
                    </a:lnTo>
                    <a:lnTo>
                      <a:pt x="1257" y="1243"/>
                    </a:lnTo>
                    <a:lnTo>
                      <a:pt x="1257" y="1276"/>
                    </a:lnTo>
                    <a:moveTo>
                      <a:pt x="1257" y="1243"/>
                    </a:moveTo>
                    <a:lnTo>
                      <a:pt x="1267" y="1233"/>
                    </a:lnTo>
                    <a:lnTo>
                      <a:pt x="1271" y="1231"/>
                    </a:lnTo>
                    <a:lnTo>
                      <a:pt x="1281" y="1231"/>
                    </a:lnTo>
                    <a:lnTo>
                      <a:pt x="1288" y="1233"/>
                    </a:lnTo>
                    <a:lnTo>
                      <a:pt x="1290" y="1243"/>
                    </a:lnTo>
                    <a:lnTo>
                      <a:pt x="1290" y="1276"/>
                    </a:lnTo>
                    <a:moveTo>
                      <a:pt x="1314" y="1250"/>
                    </a:moveTo>
                    <a:lnTo>
                      <a:pt x="1352" y="1250"/>
                    </a:lnTo>
                    <a:lnTo>
                      <a:pt x="1352" y="1243"/>
                    </a:lnTo>
                    <a:lnTo>
                      <a:pt x="1347" y="1238"/>
                    </a:lnTo>
                    <a:lnTo>
                      <a:pt x="1345" y="1233"/>
                    </a:lnTo>
                    <a:lnTo>
                      <a:pt x="1338" y="1231"/>
                    </a:lnTo>
                    <a:lnTo>
                      <a:pt x="1328" y="1231"/>
                    </a:lnTo>
                    <a:lnTo>
                      <a:pt x="1323" y="1233"/>
                    </a:lnTo>
                    <a:lnTo>
                      <a:pt x="1316" y="1240"/>
                    </a:lnTo>
                    <a:lnTo>
                      <a:pt x="1314" y="1250"/>
                    </a:lnTo>
                    <a:lnTo>
                      <a:pt x="1314" y="1257"/>
                    </a:lnTo>
                    <a:lnTo>
                      <a:pt x="1316" y="1266"/>
                    </a:lnTo>
                    <a:lnTo>
                      <a:pt x="1323" y="1271"/>
                    </a:lnTo>
                    <a:lnTo>
                      <a:pt x="1328" y="1276"/>
                    </a:lnTo>
                    <a:lnTo>
                      <a:pt x="1338" y="1276"/>
                    </a:lnTo>
                    <a:lnTo>
                      <a:pt x="1345" y="1271"/>
                    </a:lnTo>
                    <a:lnTo>
                      <a:pt x="1352" y="1266"/>
                    </a:lnTo>
                    <a:moveTo>
                      <a:pt x="1446" y="1195"/>
                    </a:moveTo>
                    <a:lnTo>
                      <a:pt x="1439" y="1203"/>
                    </a:lnTo>
                    <a:lnTo>
                      <a:pt x="1434" y="1212"/>
                    </a:lnTo>
                    <a:lnTo>
                      <a:pt x="1427" y="1224"/>
                    </a:lnTo>
                    <a:lnTo>
                      <a:pt x="1425" y="1240"/>
                    </a:lnTo>
                    <a:lnTo>
                      <a:pt x="1425" y="1252"/>
                    </a:lnTo>
                    <a:lnTo>
                      <a:pt x="1427" y="1269"/>
                    </a:lnTo>
                    <a:lnTo>
                      <a:pt x="1434" y="1280"/>
                    </a:lnTo>
                    <a:lnTo>
                      <a:pt x="1439" y="1290"/>
                    </a:lnTo>
                    <a:lnTo>
                      <a:pt x="1446" y="1297"/>
                    </a:lnTo>
                    <a:moveTo>
                      <a:pt x="1463" y="1231"/>
                    </a:moveTo>
                    <a:lnTo>
                      <a:pt x="1482" y="1276"/>
                    </a:lnTo>
                    <a:moveTo>
                      <a:pt x="1501" y="1231"/>
                    </a:moveTo>
                    <a:lnTo>
                      <a:pt x="1482" y="1276"/>
                    </a:lnTo>
                    <a:lnTo>
                      <a:pt x="1475" y="1288"/>
                    </a:lnTo>
                    <a:lnTo>
                      <a:pt x="1468" y="1295"/>
                    </a:lnTo>
                    <a:lnTo>
                      <a:pt x="1463" y="1297"/>
                    </a:lnTo>
                    <a:lnTo>
                      <a:pt x="1458" y="1297"/>
                    </a:lnTo>
                    <a:moveTo>
                      <a:pt x="1515" y="1195"/>
                    </a:moveTo>
                    <a:lnTo>
                      <a:pt x="1522" y="1203"/>
                    </a:lnTo>
                    <a:lnTo>
                      <a:pt x="1529" y="1212"/>
                    </a:lnTo>
                    <a:lnTo>
                      <a:pt x="1534" y="1224"/>
                    </a:lnTo>
                    <a:lnTo>
                      <a:pt x="1538" y="1240"/>
                    </a:lnTo>
                    <a:lnTo>
                      <a:pt x="1538" y="1252"/>
                    </a:lnTo>
                    <a:lnTo>
                      <a:pt x="1534" y="1269"/>
                    </a:lnTo>
                    <a:lnTo>
                      <a:pt x="1529" y="1280"/>
                    </a:lnTo>
                    <a:lnTo>
                      <a:pt x="1522" y="1290"/>
                    </a:lnTo>
                    <a:lnTo>
                      <a:pt x="1515" y="1297"/>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65" name="Freeform 45"/>
              <p:cNvSpPr>
                <a:spLocks/>
              </p:cNvSpPr>
              <p:nvPr/>
            </p:nvSpPr>
            <p:spPr bwMode="auto">
              <a:xfrm>
                <a:off x="1304" y="1915"/>
                <a:ext cx="2619" cy="1465"/>
              </a:xfrm>
              <a:custGeom>
                <a:avLst/>
                <a:gdLst/>
                <a:ahLst/>
                <a:cxnLst>
                  <a:cxn ang="0">
                    <a:pos x="0" y="413"/>
                  </a:cxn>
                  <a:cxn ang="0">
                    <a:pos x="31" y="427"/>
                  </a:cxn>
                  <a:cxn ang="0">
                    <a:pos x="94" y="427"/>
                  </a:cxn>
                  <a:cxn ang="0">
                    <a:pos x="158" y="550"/>
                  </a:cxn>
                  <a:cxn ang="0">
                    <a:pos x="222" y="611"/>
                  </a:cxn>
                  <a:cxn ang="0">
                    <a:pos x="286" y="581"/>
                  </a:cxn>
                  <a:cxn ang="0">
                    <a:pos x="350" y="581"/>
                  </a:cxn>
                  <a:cxn ang="0">
                    <a:pos x="413" y="550"/>
                  </a:cxn>
                  <a:cxn ang="0">
                    <a:pos x="477" y="550"/>
                  </a:cxn>
                  <a:cxn ang="0">
                    <a:pos x="541" y="611"/>
                  </a:cxn>
                  <a:cxn ang="0">
                    <a:pos x="605" y="642"/>
                  </a:cxn>
                  <a:cxn ang="0">
                    <a:pos x="668" y="611"/>
                  </a:cxn>
                  <a:cxn ang="0">
                    <a:pos x="732" y="581"/>
                  </a:cxn>
                  <a:cxn ang="0">
                    <a:pos x="796" y="581"/>
                  </a:cxn>
                  <a:cxn ang="0">
                    <a:pos x="860" y="458"/>
                  </a:cxn>
                  <a:cxn ang="0">
                    <a:pos x="924" y="335"/>
                  </a:cxn>
                  <a:cxn ang="0">
                    <a:pos x="987" y="245"/>
                  </a:cxn>
                  <a:cxn ang="0">
                    <a:pos x="1051" y="153"/>
                  </a:cxn>
                  <a:cxn ang="0">
                    <a:pos x="1115" y="30"/>
                  </a:cxn>
                  <a:cxn ang="0">
                    <a:pos x="1179" y="0"/>
                  </a:cxn>
                </a:cxnLst>
                <a:rect l="0" t="0" r="r" b="b"/>
                <a:pathLst>
                  <a:path w="1179" h="642">
                    <a:moveTo>
                      <a:pt x="0" y="413"/>
                    </a:moveTo>
                    <a:lnTo>
                      <a:pt x="31" y="427"/>
                    </a:lnTo>
                    <a:lnTo>
                      <a:pt x="94" y="427"/>
                    </a:lnTo>
                    <a:lnTo>
                      <a:pt x="158" y="550"/>
                    </a:lnTo>
                    <a:lnTo>
                      <a:pt x="222" y="611"/>
                    </a:lnTo>
                    <a:lnTo>
                      <a:pt x="286" y="581"/>
                    </a:lnTo>
                    <a:lnTo>
                      <a:pt x="350" y="581"/>
                    </a:lnTo>
                    <a:lnTo>
                      <a:pt x="413" y="550"/>
                    </a:lnTo>
                    <a:lnTo>
                      <a:pt x="477" y="550"/>
                    </a:lnTo>
                    <a:lnTo>
                      <a:pt x="541" y="611"/>
                    </a:lnTo>
                    <a:lnTo>
                      <a:pt x="605" y="642"/>
                    </a:lnTo>
                    <a:lnTo>
                      <a:pt x="668" y="611"/>
                    </a:lnTo>
                    <a:lnTo>
                      <a:pt x="732" y="581"/>
                    </a:lnTo>
                    <a:lnTo>
                      <a:pt x="796" y="581"/>
                    </a:lnTo>
                    <a:lnTo>
                      <a:pt x="860" y="458"/>
                    </a:lnTo>
                    <a:lnTo>
                      <a:pt x="924" y="335"/>
                    </a:lnTo>
                    <a:lnTo>
                      <a:pt x="987" y="245"/>
                    </a:lnTo>
                    <a:lnTo>
                      <a:pt x="1051" y="153"/>
                    </a:lnTo>
                    <a:lnTo>
                      <a:pt x="1115" y="30"/>
                    </a:lnTo>
                    <a:lnTo>
                      <a:pt x="1179" y="0"/>
                    </a:lnTo>
                  </a:path>
                </a:pathLst>
              </a:custGeom>
              <a:noFill/>
              <a:ln w="19050" cap="flat">
                <a:solidFill>
                  <a:srgbClr val="0000FF"/>
                </a:solidFill>
                <a:prstDash val="solid"/>
                <a:miter lim="800000"/>
                <a:headEnd/>
                <a:tailEnd/>
              </a:ln>
            </p:spPr>
            <p:txBody>
              <a:bodyPr>
                <a:prstTxWarp prst="textNoShape">
                  <a:avLst/>
                </a:prstTxWarp>
              </a:bodyPr>
              <a:lstStyle/>
              <a:p>
                <a:endParaRPr lang="es-ES_tradnl"/>
              </a:p>
            </p:txBody>
          </p:sp>
          <p:sp>
            <p:nvSpPr>
              <p:cNvPr id="414766" name="Freeform 46"/>
              <p:cNvSpPr>
                <a:spLocks/>
              </p:cNvSpPr>
              <p:nvPr/>
            </p:nvSpPr>
            <p:spPr bwMode="auto">
              <a:xfrm>
                <a:off x="1346" y="2862"/>
                <a:ext cx="58" cy="59"/>
              </a:xfrm>
              <a:custGeom>
                <a:avLst/>
                <a:gdLst/>
                <a:ahLst/>
                <a:cxnLst>
                  <a:cxn ang="0">
                    <a:pos x="26" y="12"/>
                  </a:cxn>
                  <a:cxn ang="0">
                    <a:pos x="26" y="10"/>
                  </a:cxn>
                  <a:cxn ang="0">
                    <a:pos x="23" y="5"/>
                  </a:cxn>
                  <a:cxn ang="0">
                    <a:pos x="21" y="3"/>
                  </a:cxn>
                  <a:cxn ang="0">
                    <a:pos x="19" y="0"/>
                  </a:cxn>
                  <a:cxn ang="0">
                    <a:pos x="16" y="0"/>
                  </a:cxn>
                  <a:cxn ang="0">
                    <a:pos x="12" y="0"/>
                  </a:cxn>
                  <a:cxn ang="0">
                    <a:pos x="9" y="0"/>
                  </a:cxn>
                  <a:cxn ang="0">
                    <a:pos x="7" y="0"/>
                  </a:cxn>
                  <a:cxn ang="0">
                    <a:pos x="4" y="3"/>
                  </a:cxn>
                  <a:cxn ang="0">
                    <a:pos x="2" y="5"/>
                  </a:cxn>
                  <a:cxn ang="0">
                    <a:pos x="0" y="10"/>
                  </a:cxn>
                  <a:cxn ang="0">
                    <a:pos x="0" y="12"/>
                  </a:cxn>
                  <a:cxn ang="0">
                    <a:pos x="0" y="17"/>
                  </a:cxn>
                  <a:cxn ang="0">
                    <a:pos x="2" y="19"/>
                  </a:cxn>
                  <a:cxn ang="0">
                    <a:pos x="4" y="22"/>
                  </a:cxn>
                  <a:cxn ang="0">
                    <a:pos x="7" y="24"/>
                  </a:cxn>
                  <a:cxn ang="0">
                    <a:pos x="9" y="26"/>
                  </a:cxn>
                  <a:cxn ang="0">
                    <a:pos x="12" y="26"/>
                  </a:cxn>
                  <a:cxn ang="0">
                    <a:pos x="16" y="26"/>
                  </a:cxn>
                  <a:cxn ang="0">
                    <a:pos x="19" y="24"/>
                  </a:cxn>
                  <a:cxn ang="0">
                    <a:pos x="21" y="22"/>
                  </a:cxn>
                  <a:cxn ang="0">
                    <a:pos x="23" y="19"/>
                  </a:cxn>
                  <a:cxn ang="0">
                    <a:pos x="26" y="17"/>
                  </a:cxn>
                  <a:cxn ang="0">
                    <a:pos x="26" y="12"/>
                  </a:cxn>
                </a:cxnLst>
                <a:rect l="0" t="0" r="r" b="b"/>
                <a:pathLst>
                  <a:path w="26" h="26">
                    <a:moveTo>
                      <a:pt x="26" y="12"/>
                    </a:moveTo>
                    <a:lnTo>
                      <a:pt x="26" y="10"/>
                    </a:lnTo>
                    <a:lnTo>
                      <a:pt x="23" y="5"/>
                    </a:lnTo>
                    <a:lnTo>
                      <a:pt x="21" y="3"/>
                    </a:lnTo>
                    <a:lnTo>
                      <a:pt x="19" y="0"/>
                    </a:lnTo>
                    <a:lnTo>
                      <a:pt x="16" y="0"/>
                    </a:lnTo>
                    <a:lnTo>
                      <a:pt x="12" y="0"/>
                    </a:lnTo>
                    <a:lnTo>
                      <a:pt x="9" y="0"/>
                    </a:lnTo>
                    <a:lnTo>
                      <a:pt x="7" y="0"/>
                    </a:lnTo>
                    <a:lnTo>
                      <a:pt x="4" y="3"/>
                    </a:lnTo>
                    <a:lnTo>
                      <a:pt x="2" y="5"/>
                    </a:lnTo>
                    <a:lnTo>
                      <a:pt x="0" y="10"/>
                    </a:lnTo>
                    <a:lnTo>
                      <a:pt x="0" y="12"/>
                    </a:lnTo>
                    <a:lnTo>
                      <a:pt x="0" y="17"/>
                    </a:lnTo>
                    <a:lnTo>
                      <a:pt x="2" y="19"/>
                    </a:lnTo>
                    <a:lnTo>
                      <a:pt x="4" y="22"/>
                    </a:lnTo>
                    <a:lnTo>
                      <a:pt x="7" y="24"/>
                    </a:lnTo>
                    <a:lnTo>
                      <a:pt x="9" y="26"/>
                    </a:lnTo>
                    <a:lnTo>
                      <a:pt x="12" y="26"/>
                    </a:lnTo>
                    <a:lnTo>
                      <a:pt x="16" y="26"/>
                    </a:lnTo>
                    <a:lnTo>
                      <a:pt x="19" y="24"/>
                    </a:lnTo>
                    <a:lnTo>
                      <a:pt x="21" y="22"/>
                    </a:lnTo>
                    <a:lnTo>
                      <a:pt x="23" y="19"/>
                    </a:lnTo>
                    <a:lnTo>
                      <a:pt x="26" y="17"/>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67" name="Freeform 47"/>
              <p:cNvSpPr>
                <a:spLocks/>
              </p:cNvSpPr>
              <p:nvPr/>
            </p:nvSpPr>
            <p:spPr bwMode="auto">
              <a:xfrm>
                <a:off x="1488" y="2862"/>
                <a:ext cx="58" cy="59"/>
              </a:xfrm>
              <a:custGeom>
                <a:avLst/>
                <a:gdLst/>
                <a:ahLst/>
                <a:cxnLst>
                  <a:cxn ang="0">
                    <a:pos x="26" y="12"/>
                  </a:cxn>
                  <a:cxn ang="0">
                    <a:pos x="26" y="10"/>
                  </a:cxn>
                  <a:cxn ang="0">
                    <a:pos x="23" y="5"/>
                  </a:cxn>
                  <a:cxn ang="0">
                    <a:pos x="21" y="3"/>
                  </a:cxn>
                  <a:cxn ang="0">
                    <a:pos x="18" y="0"/>
                  </a:cxn>
                  <a:cxn ang="0">
                    <a:pos x="16" y="0"/>
                  </a:cxn>
                  <a:cxn ang="0">
                    <a:pos x="11" y="0"/>
                  </a:cxn>
                  <a:cxn ang="0">
                    <a:pos x="9" y="0"/>
                  </a:cxn>
                  <a:cxn ang="0">
                    <a:pos x="7" y="0"/>
                  </a:cxn>
                  <a:cxn ang="0">
                    <a:pos x="2" y="3"/>
                  </a:cxn>
                  <a:cxn ang="0">
                    <a:pos x="2" y="5"/>
                  </a:cxn>
                  <a:cxn ang="0">
                    <a:pos x="0" y="10"/>
                  </a:cxn>
                  <a:cxn ang="0">
                    <a:pos x="0" y="12"/>
                  </a:cxn>
                  <a:cxn ang="0">
                    <a:pos x="0" y="17"/>
                  </a:cxn>
                  <a:cxn ang="0">
                    <a:pos x="2" y="19"/>
                  </a:cxn>
                  <a:cxn ang="0">
                    <a:pos x="2" y="22"/>
                  </a:cxn>
                  <a:cxn ang="0">
                    <a:pos x="7" y="24"/>
                  </a:cxn>
                  <a:cxn ang="0">
                    <a:pos x="9" y="26"/>
                  </a:cxn>
                  <a:cxn ang="0">
                    <a:pos x="11" y="26"/>
                  </a:cxn>
                  <a:cxn ang="0">
                    <a:pos x="16" y="26"/>
                  </a:cxn>
                  <a:cxn ang="0">
                    <a:pos x="18" y="24"/>
                  </a:cxn>
                  <a:cxn ang="0">
                    <a:pos x="21" y="22"/>
                  </a:cxn>
                  <a:cxn ang="0">
                    <a:pos x="23" y="19"/>
                  </a:cxn>
                  <a:cxn ang="0">
                    <a:pos x="26" y="17"/>
                  </a:cxn>
                  <a:cxn ang="0">
                    <a:pos x="26" y="12"/>
                  </a:cxn>
                </a:cxnLst>
                <a:rect l="0" t="0" r="r" b="b"/>
                <a:pathLst>
                  <a:path w="26" h="26">
                    <a:moveTo>
                      <a:pt x="26" y="12"/>
                    </a:moveTo>
                    <a:lnTo>
                      <a:pt x="26" y="10"/>
                    </a:lnTo>
                    <a:lnTo>
                      <a:pt x="23" y="5"/>
                    </a:lnTo>
                    <a:lnTo>
                      <a:pt x="21" y="3"/>
                    </a:lnTo>
                    <a:lnTo>
                      <a:pt x="18" y="0"/>
                    </a:lnTo>
                    <a:lnTo>
                      <a:pt x="16" y="0"/>
                    </a:lnTo>
                    <a:lnTo>
                      <a:pt x="11" y="0"/>
                    </a:lnTo>
                    <a:lnTo>
                      <a:pt x="9" y="0"/>
                    </a:lnTo>
                    <a:lnTo>
                      <a:pt x="7" y="0"/>
                    </a:lnTo>
                    <a:lnTo>
                      <a:pt x="2" y="3"/>
                    </a:lnTo>
                    <a:lnTo>
                      <a:pt x="2" y="5"/>
                    </a:lnTo>
                    <a:lnTo>
                      <a:pt x="0" y="10"/>
                    </a:lnTo>
                    <a:lnTo>
                      <a:pt x="0" y="12"/>
                    </a:lnTo>
                    <a:lnTo>
                      <a:pt x="0" y="17"/>
                    </a:lnTo>
                    <a:lnTo>
                      <a:pt x="2" y="19"/>
                    </a:lnTo>
                    <a:lnTo>
                      <a:pt x="2" y="22"/>
                    </a:lnTo>
                    <a:lnTo>
                      <a:pt x="7" y="24"/>
                    </a:lnTo>
                    <a:lnTo>
                      <a:pt x="9" y="26"/>
                    </a:lnTo>
                    <a:lnTo>
                      <a:pt x="11" y="26"/>
                    </a:lnTo>
                    <a:lnTo>
                      <a:pt x="16" y="26"/>
                    </a:lnTo>
                    <a:lnTo>
                      <a:pt x="18" y="24"/>
                    </a:lnTo>
                    <a:lnTo>
                      <a:pt x="21" y="22"/>
                    </a:lnTo>
                    <a:lnTo>
                      <a:pt x="23" y="19"/>
                    </a:lnTo>
                    <a:lnTo>
                      <a:pt x="26" y="17"/>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68" name="Freeform 48"/>
              <p:cNvSpPr>
                <a:spLocks/>
              </p:cNvSpPr>
              <p:nvPr/>
            </p:nvSpPr>
            <p:spPr bwMode="auto">
              <a:xfrm>
                <a:off x="1346" y="2862"/>
                <a:ext cx="58" cy="59"/>
              </a:xfrm>
              <a:custGeom>
                <a:avLst/>
                <a:gdLst/>
                <a:ahLst/>
                <a:cxnLst>
                  <a:cxn ang="0">
                    <a:pos x="26" y="12"/>
                  </a:cxn>
                  <a:cxn ang="0">
                    <a:pos x="26" y="10"/>
                  </a:cxn>
                  <a:cxn ang="0">
                    <a:pos x="23" y="5"/>
                  </a:cxn>
                  <a:cxn ang="0">
                    <a:pos x="21" y="3"/>
                  </a:cxn>
                  <a:cxn ang="0">
                    <a:pos x="19" y="0"/>
                  </a:cxn>
                  <a:cxn ang="0">
                    <a:pos x="16" y="0"/>
                  </a:cxn>
                  <a:cxn ang="0">
                    <a:pos x="12" y="0"/>
                  </a:cxn>
                  <a:cxn ang="0">
                    <a:pos x="9" y="0"/>
                  </a:cxn>
                  <a:cxn ang="0">
                    <a:pos x="7" y="0"/>
                  </a:cxn>
                  <a:cxn ang="0">
                    <a:pos x="4" y="3"/>
                  </a:cxn>
                  <a:cxn ang="0">
                    <a:pos x="2" y="5"/>
                  </a:cxn>
                  <a:cxn ang="0">
                    <a:pos x="0" y="10"/>
                  </a:cxn>
                  <a:cxn ang="0">
                    <a:pos x="0" y="12"/>
                  </a:cxn>
                  <a:cxn ang="0">
                    <a:pos x="0" y="17"/>
                  </a:cxn>
                  <a:cxn ang="0">
                    <a:pos x="2" y="19"/>
                  </a:cxn>
                  <a:cxn ang="0">
                    <a:pos x="4" y="22"/>
                  </a:cxn>
                  <a:cxn ang="0">
                    <a:pos x="7" y="24"/>
                  </a:cxn>
                  <a:cxn ang="0">
                    <a:pos x="9" y="26"/>
                  </a:cxn>
                  <a:cxn ang="0">
                    <a:pos x="12" y="26"/>
                  </a:cxn>
                  <a:cxn ang="0">
                    <a:pos x="16" y="26"/>
                  </a:cxn>
                  <a:cxn ang="0">
                    <a:pos x="19" y="24"/>
                  </a:cxn>
                  <a:cxn ang="0">
                    <a:pos x="21" y="22"/>
                  </a:cxn>
                  <a:cxn ang="0">
                    <a:pos x="23" y="19"/>
                  </a:cxn>
                  <a:cxn ang="0">
                    <a:pos x="26" y="17"/>
                  </a:cxn>
                  <a:cxn ang="0">
                    <a:pos x="26" y="12"/>
                  </a:cxn>
                </a:cxnLst>
                <a:rect l="0" t="0" r="r" b="b"/>
                <a:pathLst>
                  <a:path w="26" h="26">
                    <a:moveTo>
                      <a:pt x="26" y="12"/>
                    </a:moveTo>
                    <a:lnTo>
                      <a:pt x="26" y="10"/>
                    </a:lnTo>
                    <a:lnTo>
                      <a:pt x="23" y="5"/>
                    </a:lnTo>
                    <a:lnTo>
                      <a:pt x="21" y="3"/>
                    </a:lnTo>
                    <a:lnTo>
                      <a:pt x="19" y="0"/>
                    </a:lnTo>
                    <a:lnTo>
                      <a:pt x="16" y="0"/>
                    </a:lnTo>
                    <a:lnTo>
                      <a:pt x="12" y="0"/>
                    </a:lnTo>
                    <a:lnTo>
                      <a:pt x="9" y="0"/>
                    </a:lnTo>
                    <a:lnTo>
                      <a:pt x="7" y="0"/>
                    </a:lnTo>
                    <a:lnTo>
                      <a:pt x="4" y="3"/>
                    </a:lnTo>
                    <a:lnTo>
                      <a:pt x="2" y="5"/>
                    </a:lnTo>
                    <a:lnTo>
                      <a:pt x="0" y="10"/>
                    </a:lnTo>
                    <a:lnTo>
                      <a:pt x="0" y="12"/>
                    </a:lnTo>
                    <a:lnTo>
                      <a:pt x="0" y="17"/>
                    </a:lnTo>
                    <a:lnTo>
                      <a:pt x="2" y="19"/>
                    </a:lnTo>
                    <a:lnTo>
                      <a:pt x="4" y="22"/>
                    </a:lnTo>
                    <a:lnTo>
                      <a:pt x="7" y="24"/>
                    </a:lnTo>
                    <a:lnTo>
                      <a:pt x="9" y="26"/>
                    </a:lnTo>
                    <a:lnTo>
                      <a:pt x="12" y="26"/>
                    </a:lnTo>
                    <a:lnTo>
                      <a:pt x="16" y="26"/>
                    </a:lnTo>
                    <a:lnTo>
                      <a:pt x="19" y="24"/>
                    </a:lnTo>
                    <a:lnTo>
                      <a:pt x="21" y="22"/>
                    </a:lnTo>
                    <a:lnTo>
                      <a:pt x="23"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69" name="Freeform 49"/>
              <p:cNvSpPr>
                <a:spLocks/>
              </p:cNvSpPr>
              <p:nvPr/>
            </p:nvSpPr>
            <p:spPr bwMode="auto">
              <a:xfrm>
                <a:off x="1628" y="3138"/>
                <a:ext cx="58" cy="59"/>
              </a:xfrm>
              <a:custGeom>
                <a:avLst/>
                <a:gdLst/>
                <a:ahLst/>
                <a:cxnLst>
                  <a:cxn ang="0">
                    <a:pos x="26" y="14"/>
                  </a:cxn>
                  <a:cxn ang="0">
                    <a:pos x="26" y="9"/>
                  </a:cxn>
                  <a:cxn ang="0">
                    <a:pos x="24" y="7"/>
                  </a:cxn>
                  <a:cxn ang="0">
                    <a:pos x="22" y="5"/>
                  </a:cxn>
                  <a:cxn ang="0">
                    <a:pos x="19" y="2"/>
                  </a:cxn>
                  <a:cxn ang="0">
                    <a:pos x="17" y="0"/>
                  </a:cxn>
                  <a:cxn ang="0">
                    <a:pos x="12" y="0"/>
                  </a:cxn>
                  <a:cxn ang="0">
                    <a:pos x="10" y="0"/>
                  </a:cxn>
                  <a:cxn ang="0">
                    <a:pos x="7" y="2"/>
                  </a:cxn>
                  <a:cxn ang="0">
                    <a:pos x="3" y="5"/>
                  </a:cxn>
                  <a:cxn ang="0">
                    <a:pos x="3" y="7"/>
                  </a:cxn>
                  <a:cxn ang="0">
                    <a:pos x="0" y="9"/>
                  </a:cxn>
                  <a:cxn ang="0">
                    <a:pos x="0" y="14"/>
                  </a:cxn>
                  <a:cxn ang="0">
                    <a:pos x="0" y="16"/>
                  </a:cxn>
                  <a:cxn ang="0">
                    <a:pos x="3" y="21"/>
                  </a:cxn>
                  <a:cxn ang="0">
                    <a:pos x="3" y="23"/>
                  </a:cxn>
                  <a:cxn ang="0">
                    <a:pos x="7"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7" y="2"/>
                    </a:lnTo>
                    <a:lnTo>
                      <a:pt x="3" y="5"/>
                    </a:lnTo>
                    <a:lnTo>
                      <a:pt x="3" y="7"/>
                    </a:lnTo>
                    <a:lnTo>
                      <a:pt x="0" y="9"/>
                    </a:lnTo>
                    <a:lnTo>
                      <a:pt x="0" y="14"/>
                    </a:lnTo>
                    <a:lnTo>
                      <a:pt x="0" y="16"/>
                    </a:lnTo>
                    <a:lnTo>
                      <a:pt x="3" y="21"/>
                    </a:lnTo>
                    <a:lnTo>
                      <a:pt x="3" y="23"/>
                    </a:lnTo>
                    <a:lnTo>
                      <a:pt x="7" y="26"/>
                    </a:lnTo>
                    <a:lnTo>
                      <a:pt x="10" y="26"/>
                    </a:lnTo>
                    <a:lnTo>
                      <a:pt x="12" y="26"/>
                    </a:lnTo>
                    <a:lnTo>
                      <a:pt x="17" y="26"/>
                    </a:lnTo>
                    <a:lnTo>
                      <a:pt x="19" y="26"/>
                    </a:lnTo>
                    <a:lnTo>
                      <a:pt x="22" y="23"/>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70" name="Freeform 50"/>
              <p:cNvSpPr>
                <a:spLocks/>
              </p:cNvSpPr>
              <p:nvPr/>
            </p:nvSpPr>
            <p:spPr bwMode="auto">
              <a:xfrm>
                <a:off x="1488" y="2862"/>
                <a:ext cx="58" cy="59"/>
              </a:xfrm>
              <a:custGeom>
                <a:avLst/>
                <a:gdLst/>
                <a:ahLst/>
                <a:cxnLst>
                  <a:cxn ang="0">
                    <a:pos x="26" y="12"/>
                  </a:cxn>
                  <a:cxn ang="0">
                    <a:pos x="26" y="10"/>
                  </a:cxn>
                  <a:cxn ang="0">
                    <a:pos x="23" y="5"/>
                  </a:cxn>
                  <a:cxn ang="0">
                    <a:pos x="21" y="3"/>
                  </a:cxn>
                  <a:cxn ang="0">
                    <a:pos x="18" y="0"/>
                  </a:cxn>
                  <a:cxn ang="0">
                    <a:pos x="16" y="0"/>
                  </a:cxn>
                  <a:cxn ang="0">
                    <a:pos x="11" y="0"/>
                  </a:cxn>
                  <a:cxn ang="0">
                    <a:pos x="9" y="0"/>
                  </a:cxn>
                  <a:cxn ang="0">
                    <a:pos x="7" y="0"/>
                  </a:cxn>
                  <a:cxn ang="0">
                    <a:pos x="2" y="3"/>
                  </a:cxn>
                  <a:cxn ang="0">
                    <a:pos x="2" y="5"/>
                  </a:cxn>
                  <a:cxn ang="0">
                    <a:pos x="0" y="10"/>
                  </a:cxn>
                  <a:cxn ang="0">
                    <a:pos x="0" y="12"/>
                  </a:cxn>
                  <a:cxn ang="0">
                    <a:pos x="0" y="17"/>
                  </a:cxn>
                  <a:cxn ang="0">
                    <a:pos x="2" y="19"/>
                  </a:cxn>
                  <a:cxn ang="0">
                    <a:pos x="2" y="22"/>
                  </a:cxn>
                  <a:cxn ang="0">
                    <a:pos x="7" y="24"/>
                  </a:cxn>
                  <a:cxn ang="0">
                    <a:pos x="9" y="26"/>
                  </a:cxn>
                  <a:cxn ang="0">
                    <a:pos x="11" y="26"/>
                  </a:cxn>
                  <a:cxn ang="0">
                    <a:pos x="16" y="26"/>
                  </a:cxn>
                  <a:cxn ang="0">
                    <a:pos x="18" y="24"/>
                  </a:cxn>
                  <a:cxn ang="0">
                    <a:pos x="21" y="22"/>
                  </a:cxn>
                  <a:cxn ang="0">
                    <a:pos x="23" y="19"/>
                  </a:cxn>
                  <a:cxn ang="0">
                    <a:pos x="26" y="17"/>
                  </a:cxn>
                  <a:cxn ang="0">
                    <a:pos x="26" y="12"/>
                  </a:cxn>
                </a:cxnLst>
                <a:rect l="0" t="0" r="r" b="b"/>
                <a:pathLst>
                  <a:path w="26" h="26">
                    <a:moveTo>
                      <a:pt x="26" y="12"/>
                    </a:moveTo>
                    <a:lnTo>
                      <a:pt x="26" y="10"/>
                    </a:lnTo>
                    <a:lnTo>
                      <a:pt x="23" y="5"/>
                    </a:lnTo>
                    <a:lnTo>
                      <a:pt x="21" y="3"/>
                    </a:lnTo>
                    <a:lnTo>
                      <a:pt x="18" y="0"/>
                    </a:lnTo>
                    <a:lnTo>
                      <a:pt x="16" y="0"/>
                    </a:lnTo>
                    <a:lnTo>
                      <a:pt x="11" y="0"/>
                    </a:lnTo>
                    <a:lnTo>
                      <a:pt x="9" y="0"/>
                    </a:lnTo>
                    <a:lnTo>
                      <a:pt x="7" y="0"/>
                    </a:lnTo>
                    <a:lnTo>
                      <a:pt x="2" y="3"/>
                    </a:lnTo>
                    <a:lnTo>
                      <a:pt x="2" y="5"/>
                    </a:lnTo>
                    <a:lnTo>
                      <a:pt x="0" y="10"/>
                    </a:lnTo>
                    <a:lnTo>
                      <a:pt x="0" y="12"/>
                    </a:lnTo>
                    <a:lnTo>
                      <a:pt x="0" y="17"/>
                    </a:lnTo>
                    <a:lnTo>
                      <a:pt x="2" y="19"/>
                    </a:lnTo>
                    <a:lnTo>
                      <a:pt x="2" y="22"/>
                    </a:lnTo>
                    <a:lnTo>
                      <a:pt x="7" y="24"/>
                    </a:lnTo>
                    <a:lnTo>
                      <a:pt x="9" y="26"/>
                    </a:lnTo>
                    <a:lnTo>
                      <a:pt x="11" y="26"/>
                    </a:lnTo>
                    <a:lnTo>
                      <a:pt x="16" y="26"/>
                    </a:lnTo>
                    <a:lnTo>
                      <a:pt x="18" y="24"/>
                    </a:lnTo>
                    <a:lnTo>
                      <a:pt x="21" y="22"/>
                    </a:lnTo>
                    <a:lnTo>
                      <a:pt x="23"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71" name="Freeform 51"/>
              <p:cNvSpPr>
                <a:spLocks/>
              </p:cNvSpPr>
              <p:nvPr/>
            </p:nvSpPr>
            <p:spPr bwMode="auto">
              <a:xfrm>
                <a:off x="1770" y="3277"/>
                <a:ext cx="58" cy="60"/>
              </a:xfrm>
              <a:custGeom>
                <a:avLst/>
                <a:gdLst/>
                <a:ahLst/>
                <a:cxnLst>
                  <a:cxn ang="0">
                    <a:pos x="26" y="14"/>
                  </a:cxn>
                  <a:cxn ang="0">
                    <a:pos x="26" y="10"/>
                  </a:cxn>
                  <a:cxn ang="0">
                    <a:pos x="24" y="7"/>
                  </a:cxn>
                  <a:cxn ang="0">
                    <a:pos x="21" y="5"/>
                  </a:cxn>
                  <a:cxn ang="0">
                    <a:pos x="19" y="3"/>
                  </a:cxn>
                  <a:cxn ang="0">
                    <a:pos x="17" y="0"/>
                  </a:cxn>
                  <a:cxn ang="0">
                    <a:pos x="12" y="0"/>
                  </a:cxn>
                  <a:cxn ang="0">
                    <a:pos x="10" y="0"/>
                  </a:cxn>
                  <a:cxn ang="0">
                    <a:pos x="7" y="3"/>
                  </a:cxn>
                  <a:cxn ang="0">
                    <a:pos x="2" y="5"/>
                  </a:cxn>
                  <a:cxn ang="0">
                    <a:pos x="2" y="7"/>
                  </a:cxn>
                  <a:cxn ang="0">
                    <a:pos x="0" y="10"/>
                  </a:cxn>
                  <a:cxn ang="0">
                    <a:pos x="0" y="14"/>
                  </a:cxn>
                  <a:cxn ang="0">
                    <a:pos x="0" y="17"/>
                  </a:cxn>
                  <a:cxn ang="0">
                    <a:pos x="2" y="22"/>
                  </a:cxn>
                  <a:cxn ang="0">
                    <a:pos x="2" y="24"/>
                  </a:cxn>
                  <a:cxn ang="0">
                    <a:pos x="7" y="26"/>
                  </a:cxn>
                  <a:cxn ang="0">
                    <a:pos x="10" y="26"/>
                  </a:cxn>
                  <a:cxn ang="0">
                    <a:pos x="12" y="26"/>
                  </a:cxn>
                  <a:cxn ang="0">
                    <a:pos x="17" y="26"/>
                  </a:cxn>
                  <a:cxn ang="0">
                    <a:pos x="19" y="26"/>
                  </a:cxn>
                  <a:cxn ang="0">
                    <a:pos x="21" y="24"/>
                  </a:cxn>
                  <a:cxn ang="0">
                    <a:pos x="24" y="22"/>
                  </a:cxn>
                  <a:cxn ang="0">
                    <a:pos x="26" y="17"/>
                  </a:cxn>
                  <a:cxn ang="0">
                    <a:pos x="26" y="14"/>
                  </a:cxn>
                </a:cxnLst>
                <a:rect l="0" t="0" r="r" b="b"/>
                <a:pathLst>
                  <a:path w="26" h="26">
                    <a:moveTo>
                      <a:pt x="26" y="14"/>
                    </a:moveTo>
                    <a:lnTo>
                      <a:pt x="26" y="10"/>
                    </a:lnTo>
                    <a:lnTo>
                      <a:pt x="24" y="7"/>
                    </a:lnTo>
                    <a:lnTo>
                      <a:pt x="21" y="5"/>
                    </a:lnTo>
                    <a:lnTo>
                      <a:pt x="19" y="3"/>
                    </a:lnTo>
                    <a:lnTo>
                      <a:pt x="17" y="0"/>
                    </a:lnTo>
                    <a:lnTo>
                      <a:pt x="12" y="0"/>
                    </a:lnTo>
                    <a:lnTo>
                      <a:pt x="10" y="0"/>
                    </a:lnTo>
                    <a:lnTo>
                      <a:pt x="7" y="3"/>
                    </a:lnTo>
                    <a:lnTo>
                      <a:pt x="2" y="5"/>
                    </a:lnTo>
                    <a:lnTo>
                      <a:pt x="2" y="7"/>
                    </a:lnTo>
                    <a:lnTo>
                      <a:pt x="0" y="10"/>
                    </a:lnTo>
                    <a:lnTo>
                      <a:pt x="0" y="14"/>
                    </a:lnTo>
                    <a:lnTo>
                      <a:pt x="0" y="17"/>
                    </a:lnTo>
                    <a:lnTo>
                      <a:pt x="2" y="22"/>
                    </a:lnTo>
                    <a:lnTo>
                      <a:pt x="2" y="24"/>
                    </a:lnTo>
                    <a:lnTo>
                      <a:pt x="7" y="26"/>
                    </a:lnTo>
                    <a:lnTo>
                      <a:pt x="10" y="26"/>
                    </a:lnTo>
                    <a:lnTo>
                      <a:pt x="12" y="26"/>
                    </a:lnTo>
                    <a:lnTo>
                      <a:pt x="17" y="26"/>
                    </a:lnTo>
                    <a:lnTo>
                      <a:pt x="19" y="26"/>
                    </a:lnTo>
                    <a:lnTo>
                      <a:pt x="21" y="24"/>
                    </a:lnTo>
                    <a:lnTo>
                      <a:pt x="24" y="22"/>
                    </a:lnTo>
                    <a:lnTo>
                      <a:pt x="26" y="17"/>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72" name="Freeform 52"/>
              <p:cNvSpPr>
                <a:spLocks/>
              </p:cNvSpPr>
              <p:nvPr/>
            </p:nvSpPr>
            <p:spPr bwMode="auto">
              <a:xfrm>
                <a:off x="1628" y="3138"/>
                <a:ext cx="58" cy="59"/>
              </a:xfrm>
              <a:custGeom>
                <a:avLst/>
                <a:gdLst/>
                <a:ahLst/>
                <a:cxnLst>
                  <a:cxn ang="0">
                    <a:pos x="26" y="14"/>
                  </a:cxn>
                  <a:cxn ang="0">
                    <a:pos x="26" y="9"/>
                  </a:cxn>
                  <a:cxn ang="0">
                    <a:pos x="24" y="7"/>
                  </a:cxn>
                  <a:cxn ang="0">
                    <a:pos x="22" y="5"/>
                  </a:cxn>
                  <a:cxn ang="0">
                    <a:pos x="19" y="2"/>
                  </a:cxn>
                  <a:cxn ang="0">
                    <a:pos x="17" y="0"/>
                  </a:cxn>
                  <a:cxn ang="0">
                    <a:pos x="12" y="0"/>
                  </a:cxn>
                  <a:cxn ang="0">
                    <a:pos x="10" y="0"/>
                  </a:cxn>
                  <a:cxn ang="0">
                    <a:pos x="7" y="2"/>
                  </a:cxn>
                  <a:cxn ang="0">
                    <a:pos x="3" y="5"/>
                  </a:cxn>
                  <a:cxn ang="0">
                    <a:pos x="3" y="7"/>
                  </a:cxn>
                  <a:cxn ang="0">
                    <a:pos x="0" y="9"/>
                  </a:cxn>
                  <a:cxn ang="0">
                    <a:pos x="0" y="14"/>
                  </a:cxn>
                  <a:cxn ang="0">
                    <a:pos x="0" y="16"/>
                  </a:cxn>
                  <a:cxn ang="0">
                    <a:pos x="3" y="21"/>
                  </a:cxn>
                  <a:cxn ang="0">
                    <a:pos x="3" y="23"/>
                  </a:cxn>
                  <a:cxn ang="0">
                    <a:pos x="7"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7" y="2"/>
                    </a:lnTo>
                    <a:lnTo>
                      <a:pt x="3" y="5"/>
                    </a:lnTo>
                    <a:lnTo>
                      <a:pt x="3" y="7"/>
                    </a:lnTo>
                    <a:lnTo>
                      <a:pt x="0" y="9"/>
                    </a:lnTo>
                    <a:lnTo>
                      <a:pt x="0" y="14"/>
                    </a:lnTo>
                    <a:lnTo>
                      <a:pt x="0" y="16"/>
                    </a:lnTo>
                    <a:lnTo>
                      <a:pt x="3" y="21"/>
                    </a:lnTo>
                    <a:lnTo>
                      <a:pt x="3" y="23"/>
                    </a:lnTo>
                    <a:lnTo>
                      <a:pt x="7" y="26"/>
                    </a:lnTo>
                    <a:lnTo>
                      <a:pt x="10" y="26"/>
                    </a:lnTo>
                    <a:lnTo>
                      <a:pt x="12" y="26"/>
                    </a:lnTo>
                    <a:lnTo>
                      <a:pt x="17" y="26"/>
                    </a:lnTo>
                    <a:lnTo>
                      <a:pt x="19" y="26"/>
                    </a:lnTo>
                    <a:lnTo>
                      <a:pt x="22"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73" name="Freeform 53"/>
              <p:cNvSpPr>
                <a:spLocks/>
              </p:cNvSpPr>
              <p:nvPr/>
            </p:nvSpPr>
            <p:spPr bwMode="auto">
              <a:xfrm>
                <a:off x="1912" y="3209"/>
                <a:ext cx="58" cy="59"/>
              </a:xfrm>
              <a:custGeom>
                <a:avLst/>
                <a:gdLst/>
                <a:ahLst/>
                <a:cxnLst>
                  <a:cxn ang="0">
                    <a:pos x="26" y="14"/>
                  </a:cxn>
                  <a:cxn ang="0">
                    <a:pos x="26" y="9"/>
                  </a:cxn>
                  <a:cxn ang="0">
                    <a:pos x="24" y="7"/>
                  </a:cxn>
                  <a:cxn ang="0">
                    <a:pos x="21" y="4"/>
                  </a:cxn>
                  <a:cxn ang="0">
                    <a:pos x="19" y="2"/>
                  </a:cxn>
                  <a:cxn ang="0">
                    <a:pos x="16" y="0"/>
                  </a:cxn>
                  <a:cxn ang="0">
                    <a:pos x="12" y="0"/>
                  </a:cxn>
                  <a:cxn ang="0">
                    <a:pos x="9" y="0"/>
                  </a:cxn>
                  <a:cxn ang="0">
                    <a:pos x="7" y="2"/>
                  </a:cxn>
                  <a:cxn ang="0">
                    <a:pos x="2" y="4"/>
                  </a:cxn>
                  <a:cxn ang="0">
                    <a:pos x="2" y="7"/>
                  </a:cxn>
                  <a:cxn ang="0">
                    <a:pos x="0" y="9"/>
                  </a:cxn>
                  <a:cxn ang="0">
                    <a:pos x="0" y="14"/>
                  </a:cxn>
                  <a:cxn ang="0">
                    <a:pos x="0" y="16"/>
                  </a:cxn>
                  <a:cxn ang="0">
                    <a:pos x="2" y="21"/>
                  </a:cxn>
                  <a:cxn ang="0">
                    <a:pos x="2" y="23"/>
                  </a:cxn>
                  <a:cxn ang="0">
                    <a:pos x="7" y="26"/>
                  </a:cxn>
                  <a:cxn ang="0">
                    <a:pos x="9" y="26"/>
                  </a:cxn>
                  <a:cxn ang="0">
                    <a:pos x="12" y="26"/>
                  </a:cxn>
                  <a:cxn ang="0">
                    <a:pos x="16"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4"/>
                    </a:lnTo>
                    <a:lnTo>
                      <a:pt x="19" y="2"/>
                    </a:lnTo>
                    <a:lnTo>
                      <a:pt x="16" y="0"/>
                    </a:lnTo>
                    <a:lnTo>
                      <a:pt x="12" y="0"/>
                    </a:lnTo>
                    <a:lnTo>
                      <a:pt x="9" y="0"/>
                    </a:lnTo>
                    <a:lnTo>
                      <a:pt x="7" y="2"/>
                    </a:lnTo>
                    <a:lnTo>
                      <a:pt x="2" y="4"/>
                    </a:lnTo>
                    <a:lnTo>
                      <a:pt x="2" y="7"/>
                    </a:lnTo>
                    <a:lnTo>
                      <a:pt x="0" y="9"/>
                    </a:lnTo>
                    <a:lnTo>
                      <a:pt x="0" y="14"/>
                    </a:lnTo>
                    <a:lnTo>
                      <a:pt x="0" y="16"/>
                    </a:lnTo>
                    <a:lnTo>
                      <a:pt x="2" y="21"/>
                    </a:lnTo>
                    <a:lnTo>
                      <a:pt x="2" y="23"/>
                    </a:lnTo>
                    <a:lnTo>
                      <a:pt x="7" y="26"/>
                    </a:lnTo>
                    <a:lnTo>
                      <a:pt x="9" y="26"/>
                    </a:lnTo>
                    <a:lnTo>
                      <a:pt x="12" y="26"/>
                    </a:lnTo>
                    <a:lnTo>
                      <a:pt x="16" y="26"/>
                    </a:lnTo>
                    <a:lnTo>
                      <a:pt x="19" y="26"/>
                    </a:lnTo>
                    <a:lnTo>
                      <a:pt x="21" y="23"/>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74" name="Freeform 54"/>
              <p:cNvSpPr>
                <a:spLocks/>
              </p:cNvSpPr>
              <p:nvPr/>
            </p:nvSpPr>
            <p:spPr bwMode="auto">
              <a:xfrm>
                <a:off x="1770" y="3277"/>
                <a:ext cx="58" cy="60"/>
              </a:xfrm>
              <a:custGeom>
                <a:avLst/>
                <a:gdLst/>
                <a:ahLst/>
                <a:cxnLst>
                  <a:cxn ang="0">
                    <a:pos x="26" y="14"/>
                  </a:cxn>
                  <a:cxn ang="0">
                    <a:pos x="26" y="10"/>
                  </a:cxn>
                  <a:cxn ang="0">
                    <a:pos x="24" y="7"/>
                  </a:cxn>
                  <a:cxn ang="0">
                    <a:pos x="21" y="5"/>
                  </a:cxn>
                  <a:cxn ang="0">
                    <a:pos x="19" y="3"/>
                  </a:cxn>
                  <a:cxn ang="0">
                    <a:pos x="17" y="0"/>
                  </a:cxn>
                  <a:cxn ang="0">
                    <a:pos x="12" y="0"/>
                  </a:cxn>
                  <a:cxn ang="0">
                    <a:pos x="10" y="0"/>
                  </a:cxn>
                  <a:cxn ang="0">
                    <a:pos x="7" y="3"/>
                  </a:cxn>
                  <a:cxn ang="0">
                    <a:pos x="2" y="5"/>
                  </a:cxn>
                  <a:cxn ang="0">
                    <a:pos x="2" y="7"/>
                  </a:cxn>
                  <a:cxn ang="0">
                    <a:pos x="0" y="10"/>
                  </a:cxn>
                  <a:cxn ang="0">
                    <a:pos x="0" y="14"/>
                  </a:cxn>
                  <a:cxn ang="0">
                    <a:pos x="0" y="17"/>
                  </a:cxn>
                  <a:cxn ang="0">
                    <a:pos x="2" y="22"/>
                  </a:cxn>
                  <a:cxn ang="0">
                    <a:pos x="2" y="24"/>
                  </a:cxn>
                  <a:cxn ang="0">
                    <a:pos x="7" y="26"/>
                  </a:cxn>
                  <a:cxn ang="0">
                    <a:pos x="10" y="26"/>
                  </a:cxn>
                  <a:cxn ang="0">
                    <a:pos x="12" y="26"/>
                  </a:cxn>
                  <a:cxn ang="0">
                    <a:pos x="17" y="26"/>
                  </a:cxn>
                  <a:cxn ang="0">
                    <a:pos x="19" y="26"/>
                  </a:cxn>
                  <a:cxn ang="0">
                    <a:pos x="21" y="24"/>
                  </a:cxn>
                  <a:cxn ang="0">
                    <a:pos x="24" y="22"/>
                  </a:cxn>
                  <a:cxn ang="0">
                    <a:pos x="26" y="17"/>
                  </a:cxn>
                  <a:cxn ang="0">
                    <a:pos x="26" y="14"/>
                  </a:cxn>
                </a:cxnLst>
                <a:rect l="0" t="0" r="r" b="b"/>
                <a:pathLst>
                  <a:path w="26" h="26">
                    <a:moveTo>
                      <a:pt x="26" y="14"/>
                    </a:moveTo>
                    <a:lnTo>
                      <a:pt x="26" y="10"/>
                    </a:lnTo>
                    <a:lnTo>
                      <a:pt x="24" y="7"/>
                    </a:lnTo>
                    <a:lnTo>
                      <a:pt x="21" y="5"/>
                    </a:lnTo>
                    <a:lnTo>
                      <a:pt x="19" y="3"/>
                    </a:lnTo>
                    <a:lnTo>
                      <a:pt x="17" y="0"/>
                    </a:lnTo>
                    <a:lnTo>
                      <a:pt x="12" y="0"/>
                    </a:lnTo>
                    <a:lnTo>
                      <a:pt x="10" y="0"/>
                    </a:lnTo>
                    <a:lnTo>
                      <a:pt x="7" y="3"/>
                    </a:lnTo>
                    <a:lnTo>
                      <a:pt x="2" y="5"/>
                    </a:lnTo>
                    <a:lnTo>
                      <a:pt x="2" y="7"/>
                    </a:lnTo>
                    <a:lnTo>
                      <a:pt x="0" y="10"/>
                    </a:lnTo>
                    <a:lnTo>
                      <a:pt x="0" y="14"/>
                    </a:lnTo>
                    <a:lnTo>
                      <a:pt x="0" y="17"/>
                    </a:lnTo>
                    <a:lnTo>
                      <a:pt x="2" y="22"/>
                    </a:lnTo>
                    <a:lnTo>
                      <a:pt x="2" y="24"/>
                    </a:lnTo>
                    <a:lnTo>
                      <a:pt x="7" y="26"/>
                    </a:lnTo>
                    <a:lnTo>
                      <a:pt x="10" y="26"/>
                    </a:lnTo>
                    <a:lnTo>
                      <a:pt x="12" y="26"/>
                    </a:lnTo>
                    <a:lnTo>
                      <a:pt x="17" y="26"/>
                    </a:lnTo>
                    <a:lnTo>
                      <a:pt x="19" y="26"/>
                    </a:lnTo>
                    <a:lnTo>
                      <a:pt x="21" y="24"/>
                    </a:lnTo>
                    <a:lnTo>
                      <a:pt x="24" y="22"/>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75" name="Freeform 55"/>
              <p:cNvSpPr>
                <a:spLocks/>
              </p:cNvSpPr>
              <p:nvPr/>
            </p:nvSpPr>
            <p:spPr bwMode="auto">
              <a:xfrm>
                <a:off x="2055" y="3209"/>
                <a:ext cx="57" cy="59"/>
              </a:xfrm>
              <a:custGeom>
                <a:avLst/>
                <a:gdLst/>
                <a:ahLst/>
                <a:cxnLst>
                  <a:cxn ang="0">
                    <a:pos x="26" y="14"/>
                  </a:cxn>
                  <a:cxn ang="0">
                    <a:pos x="26" y="9"/>
                  </a:cxn>
                  <a:cxn ang="0">
                    <a:pos x="23" y="7"/>
                  </a:cxn>
                  <a:cxn ang="0">
                    <a:pos x="21" y="4"/>
                  </a:cxn>
                  <a:cxn ang="0">
                    <a:pos x="19" y="2"/>
                  </a:cxn>
                  <a:cxn ang="0">
                    <a:pos x="16" y="0"/>
                  </a:cxn>
                  <a:cxn ang="0">
                    <a:pos x="12" y="0"/>
                  </a:cxn>
                  <a:cxn ang="0">
                    <a:pos x="9" y="0"/>
                  </a:cxn>
                  <a:cxn ang="0">
                    <a:pos x="7" y="2"/>
                  </a:cxn>
                  <a:cxn ang="0">
                    <a:pos x="2" y="4"/>
                  </a:cxn>
                  <a:cxn ang="0">
                    <a:pos x="2" y="7"/>
                  </a:cxn>
                  <a:cxn ang="0">
                    <a:pos x="0" y="9"/>
                  </a:cxn>
                  <a:cxn ang="0">
                    <a:pos x="0" y="14"/>
                  </a:cxn>
                  <a:cxn ang="0">
                    <a:pos x="0" y="16"/>
                  </a:cxn>
                  <a:cxn ang="0">
                    <a:pos x="2" y="21"/>
                  </a:cxn>
                  <a:cxn ang="0">
                    <a:pos x="2" y="23"/>
                  </a:cxn>
                  <a:cxn ang="0">
                    <a:pos x="7" y="26"/>
                  </a:cxn>
                  <a:cxn ang="0">
                    <a:pos x="9" y="26"/>
                  </a:cxn>
                  <a:cxn ang="0">
                    <a:pos x="12" y="26"/>
                  </a:cxn>
                  <a:cxn ang="0">
                    <a:pos x="16" y="26"/>
                  </a:cxn>
                  <a:cxn ang="0">
                    <a:pos x="19" y="26"/>
                  </a:cxn>
                  <a:cxn ang="0">
                    <a:pos x="21" y="23"/>
                  </a:cxn>
                  <a:cxn ang="0">
                    <a:pos x="23" y="21"/>
                  </a:cxn>
                  <a:cxn ang="0">
                    <a:pos x="26" y="16"/>
                  </a:cxn>
                  <a:cxn ang="0">
                    <a:pos x="26" y="14"/>
                  </a:cxn>
                </a:cxnLst>
                <a:rect l="0" t="0" r="r" b="b"/>
                <a:pathLst>
                  <a:path w="26" h="26">
                    <a:moveTo>
                      <a:pt x="26" y="14"/>
                    </a:moveTo>
                    <a:lnTo>
                      <a:pt x="26" y="9"/>
                    </a:lnTo>
                    <a:lnTo>
                      <a:pt x="23" y="7"/>
                    </a:lnTo>
                    <a:lnTo>
                      <a:pt x="21" y="4"/>
                    </a:lnTo>
                    <a:lnTo>
                      <a:pt x="19" y="2"/>
                    </a:lnTo>
                    <a:lnTo>
                      <a:pt x="16" y="0"/>
                    </a:lnTo>
                    <a:lnTo>
                      <a:pt x="12" y="0"/>
                    </a:lnTo>
                    <a:lnTo>
                      <a:pt x="9" y="0"/>
                    </a:lnTo>
                    <a:lnTo>
                      <a:pt x="7" y="2"/>
                    </a:lnTo>
                    <a:lnTo>
                      <a:pt x="2" y="4"/>
                    </a:lnTo>
                    <a:lnTo>
                      <a:pt x="2" y="7"/>
                    </a:lnTo>
                    <a:lnTo>
                      <a:pt x="0" y="9"/>
                    </a:lnTo>
                    <a:lnTo>
                      <a:pt x="0" y="14"/>
                    </a:lnTo>
                    <a:lnTo>
                      <a:pt x="0" y="16"/>
                    </a:lnTo>
                    <a:lnTo>
                      <a:pt x="2" y="21"/>
                    </a:lnTo>
                    <a:lnTo>
                      <a:pt x="2" y="23"/>
                    </a:lnTo>
                    <a:lnTo>
                      <a:pt x="7" y="26"/>
                    </a:lnTo>
                    <a:lnTo>
                      <a:pt x="9" y="26"/>
                    </a:lnTo>
                    <a:lnTo>
                      <a:pt x="12" y="26"/>
                    </a:lnTo>
                    <a:lnTo>
                      <a:pt x="16" y="26"/>
                    </a:lnTo>
                    <a:lnTo>
                      <a:pt x="19" y="26"/>
                    </a:lnTo>
                    <a:lnTo>
                      <a:pt x="21" y="23"/>
                    </a:lnTo>
                    <a:lnTo>
                      <a:pt x="23"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76" name="Freeform 56"/>
              <p:cNvSpPr>
                <a:spLocks/>
              </p:cNvSpPr>
              <p:nvPr/>
            </p:nvSpPr>
            <p:spPr bwMode="auto">
              <a:xfrm>
                <a:off x="1912" y="3209"/>
                <a:ext cx="58" cy="59"/>
              </a:xfrm>
              <a:custGeom>
                <a:avLst/>
                <a:gdLst/>
                <a:ahLst/>
                <a:cxnLst>
                  <a:cxn ang="0">
                    <a:pos x="26" y="14"/>
                  </a:cxn>
                  <a:cxn ang="0">
                    <a:pos x="26" y="9"/>
                  </a:cxn>
                  <a:cxn ang="0">
                    <a:pos x="24" y="7"/>
                  </a:cxn>
                  <a:cxn ang="0">
                    <a:pos x="21" y="4"/>
                  </a:cxn>
                  <a:cxn ang="0">
                    <a:pos x="19" y="2"/>
                  </a:cxn>
                  <a:cxn ang="0">
                    <a:pos x="16" y="0"/>
                  </a:cxn>
                  <a:cxn ang="0">
                    <a:pos x="12" y="0"/>
                  </a:cxn>
                  <a:cxn ang="0">
                    <a:pos x="9" y="0"/>
                  </a:cxn>
                  <a:cxn ang="0">
                    <a:pos x="7" y="2"/>
                  </a:cxn>
                  <a:cxn ang="0">
                    <a:pos x="2" y="4"/>
                  </a:cxn>
                  <a:cxn ang="0">
                    <a:pos x="2" y="7"/>
                  </a:cxn>
                  <a:cxn ang="0">
                    <a:pos x="0" y="9"/>
                  </a:cxn>
                  <a:cxn ang="0">
                    <a:pos x="0" y="14"/>
                  </a:cxn>
                  <a:cxn ang="0">
                    <a:pos x="0" y="16"/>
                  </a:cxn>
                  <a:cxn ang="0">
                    <a:pos x="2" y="21"/>
                  </a:cxn>
                  <a:cxn ang="0">
                    <a:pos x="2" y="23"/>
                  </a:cxn>
                  <a:cxn ang="0">
                    <a:pos x="7" y="26"/>
                  </a:cxn>
                  <a:cxn ang="0">
                    <a:pos x="9" y="26"/>
                  </a:cxn>
                  <a:cxn ang="0">
                    <a:pos x="12" y="26"/>
                  </a:cxn>
                  <a:cxn ang="0">
                    <a:pos x="16"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4"/>
                    </a:lnTo>
                    <a:lnTo>
                      <a:pt x="19" y="2"/>
                    </a:lnTo>
                    <a:lnTo>
                      <a:pt x="16" y="0"/>
                    </a:lnTo>
                    <a:lnTo>
                      <a:pt x="12" y="0"/>
                    </a:lnTo>
                    <a:lnTo>
                      <a:pt x="9" y="0"/>
                    </a:lnTo>
                    <a:lnTo>
                      <a:pt x="7" y="2"/>
                    </a:lnTo>
                    <a:lnTo>
                      <a:pt x="2" y="4"/>
                    </a:lnTo>
                    <a:lnTo>
                      <a:pt x="2" y="7"/>
                    </a:lnTo>
                    <a:lnTo>
                      <a:pt x="0" y="9"/>
                    </a:lnTo>
                    <a:lnTo>
                      <a:pt x="0" y="14"/>
                    </a:lnTo>
                    <a:lnTo>
                      <a:pt x="0" y="16"/>
                    </a:lnTo>
                    <a:lnTo>
                      <a:pt x="2" y="21"/>
                    </a:lnTo>
                    <a:lnTo>
                      <a:pt x="2" y="23"/>
                    </a:lnTo>
                    <a:lnTo>
                      <a:pt x="7" y="26"/>
                    </a:lnTo>
                    <a:lnTo>
                      <a:pt x="9" y="26"/>
                    </a:lnTo>
                    <a:lnTo>
                      <a:pt x="12" y="26"/>
                    </a:lnTo>
                    <a:lnTo>
                      <a:pt x="16" y="26"/>
                    </a:lnTo>
                    <a:lnTo>
                      <a:pt x="19" y="26"/>
                    </a:lnTo>
                    <a:lnTo>
                      <a:pt x="21"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77" name="Freeform 57"/>
              <p:cNvSpPr>
                <a:spLocks/>
              </p:cNvSpPr>
              <p:nvPr/>
            </p:nvSpPr>
            <p:spPr bwMode="auto">
              <a:xfrm>
                <a:off x="2195" y="3138"/>
                <a:ext cx="57" cy="59"/>
              </a:xfrm>
              <a:custGeom>
                <a:avLst/>
                <a:gdLst/>
                <a:ahLst/>
                <a:cxnLst>
                  <a:cxn ang="0">
                    <a:pos x="26" y="14"/>
                  </a:cxn>
                  <a:cxn ang="0">
                    <a:pos x="26" y="9"/>
                  </a:cxn>
                  <a:cxn ang="0">
                    <a:pos x="24" y="7"/>
                  </a:cxn>
                  <a:cxn ang="0">
                    <a:pos x="22" y="5"/>
                  </a:cxn>
                  <a:cxn ang="0">
                    <a:pos x="19" y="2"/>
                  </a:cxn>
                  <a:cxn ang="0">
                    <a:pos x="17" y="0"/>
                  </a:cxn>
                  <a:cxn ang="0">
                    <a:pos x="12" y="0"/>
                  </a:cxn>
                  <a:cxn ang="0">
                    <a:pos x="10" y="0"/>
                  </a:cxn>
                  <a:cxn ang="0">
                    <a:pos x="8" y="2"/>
                  </a:cxn>
                  <a:cxn ang="0">
                    <a:pos x="3" y="5"/>
                  </a:cxn>
                  <a:cxn ang="0">
                    <a:pos x="0" y="7"/>
                  </a:cxn>
                  <a:cxn ang="0">
                    <a:pos x="0" y="9"/>
                  </a:cxn>
                  <a:cxn ang="0">
                    <a:pos x="0" y="14"/>
                  </a:cxn>
                  <a:cxn ang="0">
                    <a:pos x="0" y="16"/>
                  </a:cxn>
                  <a:cxn ang="0">
                    <a:pos x="0" y="21"/>
                  </a:cxn>
                  <a:cxn ang="0">
                    <a:pos x="3" y="23"/>
                  </a:cxn>
                  <a:cxn ang="0">
                    <a:pos x="8"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8" y="2"/>
                    </a:lnTo>
                    <a:lnTo>
                      <a:pt x="3" y="5"/>
                    </a:lnTo>
                    <a:lnTo>
                      <a:pt x="0" y="7"/>
                    </a:lnTo>
                    <a:lnTo>
                      <a:pt x="0" y="9"/>
                    </a:lnTo>
                    <a:lnTo>
                      <a:pt x="0" y="14"/>
                    </a:lnTo>
                    <a:lnTo>
                      <a:pt x="0" y="16"/>
                    </a:lnTo>
                    <a:lnTo>
                      <a:pt x="0" y="21"/>
                    </a:lnTo>
                    <a:lnTo>
                      <a:pt x="3" y="23"/>
                    </a:lnTo>
                    <a:lnTo>
                      <a:pt x="8" y="26"/>
                    </a:lnTo>
                    <a:lnTo>
                      <a:pt x="10" y="26"/>
                    </a:lnTo>
                    <a:lnTo>
                      <a:pt x="12" y="26"/>
                    </a:lnTo>
                    <a:lnTo>
                      <a:pt x="17" y="26"/>
                    </a:lnTo>
                    <a:lnTo>
                      <a:pt x="19" y="26"/>
                    </a:lnTo>
                    <a:lnTo>
                      <a:pt x="22" y="23"/>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78" name="Freeform 58"/>
              <p:cNvSpPr>
                <a:spLocks/>
              </p:cNvSpPr>
              <p:nvPr/>
            </p:nvSpPr>
            <p:spPr bwMode="auto">
              <a:xfrm>
                <a:off x="2055" y="3209"/>
                <a:ext cx="57" cy="59"/>
              </a:xfrm>
              <a:custGeom>
                <a:avLst/>
                <a:gdLst/>
                <a:ahLst/>
                <a:cxnLst>
                  <a:cxn ang="0">
                    <a:pos x="26" y="14"/>
                  </a:cxn>
                  <a:cxn ang="0">
                    <a:pos x="26" y="9"/>
                  </a:cxn>
                  <a:cxn ang="0">
                    <a:pos x="23" y="7"/>
                  </a:cxn>
                  <a:cxn ang="0">
                    <a:pos x="21" y="4"/>
                  </a:cxn>
                  <a:cxn ang="0">
                    <a:pos x="19" y="2"/>
                  </a:cxn>
                  <a:cxn ang="0">
                    <a:pos x="16" y="0"/>
                  </a:cxn>
                  <a:cxn ang="0">
                    <a:pos x="12" y="0"/>
                  </a:cxn>
                  <a:cxn ang="0">
                    <a:pos x="9" y="0"/>
                  </a:cxn>
                  <a:cxn ang="0">
                    <a:pos x="7" y="2"/>
                  </a:cxn>
                  <a:cxn ang="0">
                    <a:pos x="2" y="4"/>
                  </a:cxn>
                  <a:cxn ang="0">
                    <a:pos x="2" y="7"/>
                  </a:cxn>
                  <a:cxn ang="0">
                    <a:pos x="0" y="9"/>
                  </a:cxn>
                  <a:cxn ang="0">
                    <a:pos x="0" y="14"/>
                  </a:cxn>
                  <a:cxn ang="0">
                    <a:pos x="0" y="16"/>
                  </a:cxn>
                  <a:cxn ang="0">
                    <a:pos x="2" y="21"/>
                  </a:cxn>
                  <a:cxn ang="0">
                    <a:pos x="2" y="23"/>
                  </a:cxn>
                  <a:cxn ang="0">
                    <a:pos x="7" y="26"/>
                  </a:cxn>
                  <a:cxn ang="0">
                    <a:pos x="9" y="26"/>
                  </a:cxn>
                  <a:cxn ang="0">
                    <a:pos x="12" y="26"/>
                  </a:cxn>
                  <a:cxn ang="0">
                    <a:pos x="16" y="26"/>
                  </a:cxn>
                  <a:cxn ang="0">
                    <a:pos x="19" y="26"/>
                  </a:cxn>
                  <a:cxn ang="0">
                    <a:pos x="21" y="23"/>
                  </a:cxn>
                  <a:cxn ang="0">
                    <a:pos x="23" y="21"/>
                  </a:cxn>
                  <a:cxn ang="0">
                    <a:pos x="26" y="16"/>
                  </a:cxn>
                  <a:cxn ang="0">
                    <a:pos x="26" y="14"/>
                  </a:cxn>
                </a:cxnLst>
                <a:rect l="0" t="0" r="r" b="b"/>
                <a:pathLst>
                  <a:path w="26" h="26">
                    <a:moveTo>
                      <a:pt x="26" y="14"/>
                    </a:moveTo>
                    <a:lnTo>
                      <a:pt x="26" y="9"/>
                    </a:lnTo>
                    <a:lnTo>
                      <a:pt x="23" y="7"/>
                    </a:lnTo>
                    <a:lnTo>
                      <a:pt x="21" y="4"/>
                    </a:lnTo>
                    <a:lnTo>
                      <a:pt x="19" y="2"/>
                    </a:lnTo>
                    <a:lnTo>
                      <a:pt x="16" y="0"/>
                    </a:lnTo>
                    <a:lnTo>
                      <a:pt x="12" y="0"/>
                    </a:lnTo>
                    <a:lnTo>
                      <a:pt x="9" y="0"/>
                    </a:lnTo>
                    <a:lnTo>
                      <a:pt x="7" y="2"/>
                    </a:lnTo>
                    <a:lnTo>
                      <a:pt x="2" y="4"/>
                    </a:lnTo>
                    <a:lnTo>
                      <a:pt x="2" y="7"/>
                    </a:lnTo>
                    <a:lnTo>
                      <a:pt x="0" y="9"/>
                    </a:lnTo>
                    <a:lnTo>
                      <a:pt x="0" y="14"/>
                    </a:lnTo>
                    <a:lnTo>
                      <a:pt x="0" y="16"/>
                    </a:lnTo>
                    <a:lnTo>
                      <a:pt x="2" y="21"/>
                    </a:lnTo>
                    <a:lnTo>
                      <a:pt x="2" y="23"/>
                    </a:lnTo>
                    <a:lnTo>
                      <a:pt x="7" y="26"/>
                    </a:lnTo>
                    <a:lnTo>
                      <a:pt x="9" y="26"/>
                    </a:lnTo>
                    <a:lnTo>
                      <a:pt x="12" y="26"/>
                    </a:lnTo>
                    <a:lnTo>
                      <a:pt x="16" y="26"/>
                    </a:lnTo>
                    <a:lnTo>
                      <a:pt x="19" y="26"/>
                    </a:lnTo>
                    <a:lnTo>
                      <a:pt x="21" y="23"/>
                    </a:lnTo>
                    <a:lnTo>
                      <a:pt x="23"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79" name="Freeform 59"/>
              <p:cNvSpPr>
                <a:spLocks/>
              </p:cNvSpPr>
              <p:nvPr/>
            </p:nvSpPr>
            <p:spPr bwMode="auto">
              <a:xfrm>
                <a:off x="2337" y="3138"/>
                <a:ext cx="57" cy="59"/>
              </a:xfrm>
              <a:custGeom>
                <a:avLst/>
                <a:gdLst/>
                <a:ahLst/>
                <a:cxnLst>
                  <a:cxn ang="0">
                    <a:pos x="26" y="14"/>
                  </a:cxn>
                  <a:cxn ang="0">
                    <a:pos x="26" y="9"/>
                  </a:cxn>
                  <a:cxn ang="0">
                    <a:pos x="24" y="7"/>
                  </a:cxn>
                  <a:cxn ang="0">
                    <a:pos x="22" y="5"/>
                  </a:cxn>
                  <a:cxn ang="0">
                    <a:pos x="19" y="2"/>
                  </a:cxn>
                  <a:cxn ang="0">
                    <a:pos x="17" y="0"/>
                  </a:cxn>
                  <a:cxn ang="0">
                    <a:pos x="12" y="0"/>
                  </a:cxn>
                  <a:cxn ang="0">
                    <a:pos x="10" y="0"/>
                  </a:cxn>
                  <a:cxn ang="0">
                    <a:pos x="7" y="2"/>
                  </a:cxn>
                  <a:cxn ang="0">
                    <a:pos x="3" y="5"/>
                  </a:cxn>
                  <a:cxn ang="0">
                    <a:pos x="0" y="7"/>
                  </a:cxn>
                  <a:cxn ang="0">
                    <a:pos x="0" y="9"/>
                  </a:cxn>
                  <a:cxn ang="0">
                    <a:pos x="0" y="14"/>
                  </a:cxn>
                  <a:cxn ang="0">
                    <a:pos x="0" y="16"/>
                  </a:cxn>
                  <a:cxn ang="0">
                    <a:pos x="0" y="21"/>
                  </a:cxn>
                  <a:cxn ang="0">
                    <a:pos x="3" y="23"/>
                  </a:cxn>
                  <a:cxn ang="0">
                    <a:pos x="7"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7" y="2"/>
                    </a:lnTo>
                    <a:lnTo>
                      <a:pt x="3" y="5"/>
                    </a:lnTo>
                    <a:lnTo>
                      <a:pt x="0" y="7"/>
                    </a:lnTo>
                    <a:lnTo>
                      <a:pt x="0" y="9"/>
                    </a:lnTo>
                    <a:lnTo>
                      <a:pt x="0" y="14"/>
                    </a:lnTo>
                    <a:lnTo>
                      <a:pt x="0" y="16"/>
                    </a:lnTo>
                    <a:lnTo>
                      <a:pt x="0" y="21"/>
                    </a:lnTo>
                    <a:lnTo>
                      <a:pt x="3" y="23"/>
                    </a:lnTo>
                    <a:lnTo>
                      <a:pt x="7" y="26"/>
                    </a:lnTo>
                    <a:lnTo>
                      <a:pt x="10" y="26"/>
                    </a:lnTo>
                    <a:lnTo>
                      <a:pt x="12" y="26"/>
                    </a:lnTo>
                    <a:lnTo>
                      <a:pt x="17" y="26"/>
                    </a:lnTo>
                    <a:lnTo>
                      <a:pt x="19" y="26"/>
                    </a:lnTo>
                    <a:lnTo>
                      <a:pt x="22" y="23"/>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80" name="Freeform 60"/>
              <p:cNvSpPr>
                <a:spLocks/>
              </p:cNvSpPr>
              <p:nvPr/>
            </p:nvSpPr>
            <p:spPr bwMode="auto">
              <a:xfrm>
                <a:off x="2195" y="3138"/>
                <a:ext cx="57" cy="59"/>
              </a:xfrm>
              <a:custGeom>
                <a:avLst/>
                <a:gdLst/>
                <a:ahLst/>
                <a:cxnLst>
                  <a:cxn ang="0">
                    <a:pos x="26" y="14"/>
                  </a:cxn>
                  <a:cxn ang="0">
                    <a:pos x="26" y="9"/>
                  </a:cxn>
                  <a:cxn ang="0">
                    <a:pos x="24" y="7"/>
                  </a:cxn>
                  <a:cxn ang="0">
                    <a:pos x="22" y="5"/>
                  </a:cxn>
                  <a:cxn ang="0">
                    <a:pos x="19" y="2"/>
                  </a:cxn>
                  <a:cxn ang="0">
                    <a:pos x="17" y="0"/>
                  </a:cxn>
                  <a:cxn ang="0">
                    <a:pos x="12" y="0"/>
                  </a:cxn>
                  <a:cxn ang="0">
                    <a:pos x="10" y="0"/>
                  </a:cxn>
                  <a:cxn ang="0">
                    <a:pos x="8" y="2"/>
                  </a:cxn>
                  <a:cxn ang="0">
                    <a:pos x="3" y="5"/>
                  </a:cxn>
                  <a:cxn ang="0">
                    <a:pos x="0" y="7"/>
                  </a:cxn>
                  <a:cxn ang="0">
                    <a:pos x="0" y="9"/>
                  </a:cxn>
                  <a:cxn ang="0">
                    <a:pos x="0" y="14"/>
                  </a:cxn>
                  <a:cxn ang="0">
                    <a:pos x="0" y="16"/>
                  </a:cxn>
                  <a:cxn ang="0">
                    <a:pos x="0" y="21"/>
                  </a:cxn>
                  <a:cxn ang="0">
                    <a:pos x="3" y="23"/>
                  </a:cxn>
                  <a:cxn ang="0">
                    <a:pos x="8"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8" y="2"/>
                    </a:lnTo>
                    <a:lnTo>
                      <a:pt x="3" y="5"/>
                    </a:lnTo>
                    <a:lnTo>
                      <a:pt x="0" y="7"/>
                    </a:lnTo>
                    <a:lnTo>
                      <a:pt x="0" y="9"/>
                    </a:lnTo>
                    <a:lnTo>
                      <a:pt x="0" y="14"/>
                    </a:lnTo>
                    <a:lnTo>
                      <a:pt x="0" y="16"/>
                    </a:lnTo>
                    <a:lnTo>
                      <a:pt x="0" y="21"/>
                    </a:lnTo>
                    <a:lnTo>
                      <a:pt x="3" y="23"/>
                    </a:lnTo>
                    <a:lnTo>
                      <a:pt x="8" y="26"/>
                    </a:lnTo>
                    <a:lnTo>
                      <a:pt x="10" y="26"/>
                    </a:lnTo>
                    <a:lnTo>
                      <a:pt x="12" y="26"/>
                    </a:lnTo>
                    <a:lnTo>
                      <a:pt x="17" y="26"/>
                    </a:lnTo>
                    <a:lnTo>
                      <a:pt x="19" y="26"/>
                    </a:lnTo>
                    <a:lnTo>
                      <a:pt x="22"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81" name="Freeform 61"/>
              <p:cNvSpPr>
                <a:spLocks/>
              </p:cNvSpPr>
              <p:nvPr/>
            </p:nvSpPr>
            <p:spPr bwMode="auto">
              <a:xfrm>
                <a:off x="2479" y="3277"/>
                <a:ext cx="58" cy="60"/>
              </a:xfrm>
              <a:custGeom>
                <a:avLst/>
                <a:gdLst/>
                <a:ahLst/>
                <a:cxnLst>
                  <a:cxn ang="0">
                    <a:pos x="26" y="14"/>
                  </a:cxn>
                  <a:cxn ang="0">
                    <a:pos x="26" y="10"/>
                  </a:cxn>
                  <a:cxn ang="0">
                    <a:pos x="24" y="7"/>
                  </a:cxn>
                  <a:cxn ang="0">
                    <a:pos x="21" y="5"/>
                  </a:cxn>
                  <a:cxn ang="0">
                    <a:pos x="19" y="3"/>
                  </a:cxn>
                  <a:cxn ang="0">
                    <a:pos x="17" y="0"/>
                  </a:cxn>
                  <a:cxn ang="0">
                    <a:pos x="12" y="0"/>
                  </a:cxn>
                  <a:cxn ang="0">
                    <a:pos x="10" y="0"/>
                  </a:cxn>
                  <a:cxn ang="0">
                    <a:pos x="7" y="3"/>
                  </a:cxn>
                  <a:cxn ang="0">
                    <a:pos x="2" y="5"/>
                  </a:cxn>
                  <a:cxn ang="0">
                    <a:pos x="0" y="7"/>
                  </a:cxn>
                  <a:cxn ang="0">
                    <a:pos x="0" y="10"/>
                  </a:cxn>
                  <a:cxn ang="0">
                    <a:pos x="0" y="14"/>
                  </a:cxn>
                  <a:cxn ang="0">
                    <a:pos x="0" y="17"/>
                  </a:cxn>
                  <a:cxn ang="0">
                    <a:pos x="0" y="22"/>
                  </a:cxn>
                  <a:cxn ang="0">
                    <a:pos x="2" y="24"/>
                  </a:cxn>
                  <a:cxn ang="0">
                    <a:pos x="7" y="26"/>
                  </a:cxn>
                  <a:cxn ang="0">
                    <a:pos x="10" y="26"/>
                  </a:cxn>
                  <a:cxn ang="0">
                    <a:pos x="12" y="26"/>
                  </a:cxn>
                  <a:cxn ang="0">
                    <a:pos x="17" y="26"/>
                  </a:cxn>
                  <a:cxn ang="0">
                    <a:pos x="19" y="26"/>
                  </a:cxn>
                  <a:cxn ang="0">
                    <a:pos x="21" y="24"/>
                  </a:cxn>
                  <a:cxn ang="0">
                    <a:pos x="24" y="22"/>
                  </a:cxn>
                  <a:cxn ang="0">
                    <a:pos x="26" y="17"/>
                  </a:cxn>
                  <a:cxn ang="0">
                    <a:pos x="26" y="14"/>
                  </a:cxn>
                </a:cxnLst>
                <a:rect l="0" t="0" r="r" b="b"/>
                <a:pathLst>
                  <a:path w="26" h="26">
                    <a:moveTo>
                      <a:pt x="26" y="14"/>
                    </a:moveTo>
                    <a:lnTo>
                      <a:pt x="26" y="10"/>
                    </a:lnTo>
                    <a:lnTo>
                      <a:pt x="24" y="7"/>
                    </a:lnTo>
                    <a:lnTo>
                      <a:pt x="21" y="5"/>
                    </a:lnTo>
                    <a:lnTo>
                      <a:pt x="19" y="3"/>
                    </a:lnTo>
                    <a:lnTo>
                      <a:pt x="17" y="0"/>
                    </a:lnTo>
                    <a:lnTo>
                      <a:pt x="12" y="0"/>
                    </a:lnTo>
                    <a:lnTo>
                      <a:pt x="10" y="0"/>
                    </a:lnTo>
                    <a:lnTo>
                      <a:pt x="7" y="3"/>
                    </a:lnTo>
                    <a:lnTo>
                      <a:pt x="2" y="5"/>
                    </a:lnTo>
                    <a:lnTo>
                      <a:pt x="0" y="7"/>
                    </a:lnTo>
                    <a:lnTo>
                      <a:pt x="0" y="10"/>
                    </a:lnTo>
                    <a:lnTo>
                      <a:pt x="0" y="14"/>
                    </a:lnTo>
                    <a:lnTo>
                      <a:pt x="0" y="17"/>
                    </a:lnTo>
                    <a:lnTo>
                      <a:pt x="0" y="22"/>
                    </a:lnTo>
                    <a:lnTo>
                      <a:pt x="2" y="24"/>
                    </a:lnTo>
                    <a:lnTo>
                      <a:pt x="7" y="26"/>
                    </a:lnTo>
                    <a:lnTo>
                      <a:pt x="10" y="26"/>
                    </a:lnTo>
                    <a:lnTo>
                      <a:pt x="12" y="26"/>
                    </a:lnTo>
                    <a:lnTo>
                      <a:pt x="17" y="26"/>
                    </a:lnTo>
                    <a:lnTo>
                      <a:pt x="19" y="26"/>
                    </a:lnTo>
                    <a:lnTo>
                      <a:pt x="21" y="24"/>
                    </a:lnTo>
                    <a:lnTo>
                      <a:pt x="24" y="22"/>
                    </a:lnTo>
                    <a:lnTo>
                      <a:pt x="26" y="17"/>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82" name="Freeform 62"/>
              <p:cNvSpPr>
                <a:spLocks/>
              </p:cNvSpPr>
              <p:nvPr/>
            </p:nvSpPr>
            <p:spPr bwMode="auto">
              <a:xfrm>
                <a:off x="2337" y="3138"/>
                <a:ext cx="57" cy="59"/>
              </a:xfrm>
              <a:custGeom>
                <a:avLst/>
                <a:gdLst/>
                <a:ahLst/>
                <a:cxnLst>
                  <a:cxn ang="0">
                    <a:pos x="26" y="14"/>
                  </a:cxn>
                  <a:cxn ang="0">
                    <a:pos x="26" y="9"/>
                  </a:cxn>
                  <a:cxn ang="0">
                    <a:pos x="24" y="7"/>
                  </a:cxn>
                  <a:cxn ang="0">
                    <a:pos x="22" y="5"/>
                  </a:cxn>
                  <a:cxn ang="0">
                    <a:pos x="19" y="2"/>
                  </a:cxn>
                  <a:cxn ang="0">
                    <a:pos x="17" y="0"/>
                  </a:cxn>
                  <a:cxn ang="0">
                    <a:pos x="12" y="0"/>
                  </a:cxn>
                  <a:cxn ang="0">
                    <a:pos x="10" y="0"/>
                  </a:cxn>
                  <a:cxn ang="0">
                    <a:pos x="7" y="2"/>
                  </a:cxn>
                  <a:cxn ang="0">
                    <a:pos x="3" y="5"/>
                  </a:cxn>
                  <a:cxn ang="0">
                    <a:pos x="0" y="7"/>
                  </a:cxn>
                  <a:cxn ang="0">
                    <a:pos x="0" y="9"/>
                  </a:cxn>
                  <a:cxn ang="0">
                    <a:pos x="0" y="14"/>
                  </a:cxn>
                  <a:cxn ang="0">
                    <a:pos x="0" y="16"/>
                  </a:cxn>
                  <a:cxn ang="0">
                    <a:pos x="0" y="21"/>
                  </a:cxn>
                  <a:cxn ang="0">
                    <a:pos x="3" y="23"/>
                  </a:cxn>
                  <a:cxn ang="0">
                    <a:pos x="7"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7" y="2"/>
                    </a:lnTo>
                    <a:lnTo>
                      <a:pt x="3" y="5"/>
                    </a:lnTo>
                    <a:lnTo>
                      <a:pt x="0" y="7"/>
                    </a:lnTo>
                    <a:lnTo>
                      <a:pt x="0" y="9"/>
                    </a:lnTo>
                    <a:lnTo>
                      <a:pt x="0" y="14"/>
                    </a:lnTo>
                    <a:lnTo>
                      <a:pt x="0" y="16"/>
                    </a:lnTo>
                    <a:lnTo>
                      <a:pt x="0" y="21"/>
                    </a:lnTo>
                    <a:lnTo>
                      <a:pt x="3" y="23"/>
                    </a:lnTo>
                    <a:lnTo>
                      <a:pt x="7" y="26"/>
                    </a:lnTo>
                    <a:lnTo>
                      <a:pt x="10" y="26"/>
                    </a:lnTo>
                    <a:lnTo>
                      <a:pt x="12" y="26"/>
                    </a:lnTo>
                    <a:lnTo>
                      <a:pt x="17" y="26"/>
                    </a:lnTo>
                    <a:lnTo>
                      <a:pt x="19" y="26"/>
                    </a:lnTo>
                    <a:lnTo>
                      <a:pt x="22"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83" name="Freeform 63"/>
              <p:cNvSpPr>
                <a:spLocks/>
              </p:cNvSpPr>
              <p:nvPr/>
            </p:nvSpPr>
            <p:spPr bwMode="auto">
              <a:xfrm>
                <a:off x="2621" y="3348"/>
                <a:ext cx="58" cy="59"/>
              </a:xfrm>
              <a:custGeom>
                <a:avLst/>
                <a:gdLst/>
                <a:ahLst/>
                <a:cxnLst>
                  <a:cxn ang="0">
                    <a:pos x="26" y="14"/>
                  </a:cxn>
                  <a:cxn ang="0">
                    <a:pos x="26" y="9"/>
                  </a:cxn>
                  <a:cxn ang="0">
                    <a:pos x="23" y="7"/>
                  </a:cxn>
                  <a:cxn ang="0">
                    <a:pos x="21" y="5"/>
                  </a:cxn>
                  <a:cxn ang="0">
                    <a:pos x="19" y="2"/>
                  </a:cxn>
                  <a:cxn ang="0">
                    <a:pos x="16" y="0"/>
                  </a:cxn>
                  <a:cxn ang="0">
                    <a:pos x="12" y="0"/>
                  </a:cxn>
                  <a:cxn ang="0">
                    <a:pos x="9" y="0"/>
                  </a:cxn>
                  <a:cxn ang="0">
                    <a:pos x="5" y="2"/>
                  </a:cxn>
                  <a:cxn ang="0">
                    <a:pos x="2" y="5"/>
                  </a:cxn>
                  <a:cxn ang="0">
                    <a:pos x="0" y="7"/>
                  </a:cxn>
                  <a:cxn ang="0">
                    <a:pos x="0" y="9"/>
                  </a:cxn>
                  <a:cxn ang="0">
                    <a:pos x="0" y="14"/>
                  </a:cxn>
                  <a:cxn ang="0">
                    <a:pos x="0" y="17"/>
                  </a:cxn>
                  <a:cxn ang="0">
                    <a:pos x="0" y="19"/>
                  </a:cxn>
                  <a:cxn ang="0">
                    <a:pos x="2" y="24"/>
                  </a:cxn>
                  <a:cxn ang="0">
                    <a:pos x="5" y="26"/>
                  </a:cxn>
                  <a:cxn ang="0">
                    <a:pos x="9" y="26"/>
                  </a:cxn>
                  <a:cxn ang="0">
                    <a:pos x="12" y="26"/>
                  </a:cxn>
                  <a:cxn ang="0">
                    <a:pos x="16" y="26"/>
                  </a:cxn>
                  <a:cxn ang="0">
                    <a:pos x="19" y="26"/>
                  </a:cxn>
                  <a:cxn ang="0">
                    <a:pos x="21" y="24"/>
                  </a:cxn>
                  <a:cxn ang="0">
                    <a:pos x="23" y="19"/>
                  </a:cxn>
                  <a:cxn ang="0">
                    <a:pos x="26" y="17"/>
                  </a:cxn>
                  <a:cxn ang="0">
                    <a:pos x="26" y="14"/>
                  </a:cxn>
                </a:cxnLst>
                <a:rect l="0" t="0" r="r" b="b"/>
                <a:pathLst>
                  <a:path w="26" h="26">
                    <a:moveTo>
                      <a:pt x="26" y="14"/>
                    </a:moveTo>
                    <a:lnTo>
                      <a:pt x="26" y="9"/>
                    </a:lnTo>
                    <a:lnTo>
                      <a:pt x="23" y="7"/>
                    </a:lnTo>
                    <a:lnTo>
                      <a:pt x="21" y="5"/>
                    </a:lnTo>
                    <a:lnTo>
                      <a:pt x="19" y="2"/>
                    </a:lnTo>
                    <a:lnTo>
                      <a:pt x="16" y="0"/>
                    </a:lnTo>
                    <a:lnTo>
                      <a:pt x="12" y="0"/>
                    </a:lnTo>
                    <a:lnTo>
                      <a:pt x="9" y="0"/>
                    </a:lnTo>
                    <a:lnTo>
                      <a:pt x="5" y="2"/>
                    </a:lnTo>
                    <a:lnTo>
                      <a:pt x="2" y="5"/>
                    </a:lnTo>
                    <a:lnTo>
                      <a:pt x="0" y="7"/>
                    </a:lnTo>
                    <a:lnTo>
                      <a:pt x="0" y="9"/>
                    </a:lnTo>
                    <a:lnTo>
                      <a:pt x="0" y="14"/>
                    </a:lnTo>
                    <a:lnTo>
                      <a:pt x="0" y="17"/>
                    </a:lnTo>
                    <a:lnTo>
                      <a:pt x="0" y="19"/>
                    </a:lnTo>
                    <a:lnTo>
                      <a:pt x="2" y="24"/>
                    </a:lnTo>
                    <a:lnTo>
                      <a:pt x="5" y="26"/>
                    </a:lnTo>
                    <a:lnTo>
                      <a:pt x="9" y="26"/>
                    </a:lnTo>
                    <a:lnTo>
                      <a:pt x="12" y="26"/>
                    </a:lnTo>
                    <a:lnTo>
                      <a:pt x="16" y="26"/>
                    </a:lnTo>
                    <a:lnTo>
                      <a:pt x="19" y="26"/>
                    </a:lnTo>
                    <a:lnTo>
                      <a:pt x="21" y="24"/>
                    </a:lnTo>
                    <a:lnTo>
                      <a:pt x="23" y="19"/>
                    </a:lnTo>
                    <a:lnTo>
                      <a:pt x="26" y="17"/>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84" name="Freeform 64"/>
              <p:cNvSpPr>
                <a:spLocks/>
              </p:cNvSpPr>
              <p:nvPr/>
            </p:nvSpPr>
            <p:spPr bwMode="auto">
              <a:xfrm>
                <a:off x="2479" y="3277"/>
                <a:ext cx="58" cy="60"/>
              </a:xfrm>
              <a:custGeom>
                <a:avLst/>
                <a:gdLst/>
                <a:ahLst/>
                <a:cxnLst>
                  <a:cxn ang="0">
                    <a:pos x="26" y="14"/>
                  </a:cxn>
                  <a:cxn ang="0">
                    <a:pos x="26" y="10"/>
                  </a:cxn>
                  <a:cxn ang="0">
                    <a:pos x="24" y="7"/>
                  </a:cxn>
                  <a:cxn ang="0">
                    <a:pos x="21" y="5"/>
                  </a:cxn>
                  <a:cxn ang="0">
                    <a:pos x="19" y="3"/>
                  </a:cxn>
                  <a:cxn ang="0">
                    <a:pos x="17" y="0"/>
                  </a:cxn>
                  <a:cxn ang="0">
                    <a:pos x="12" y="0"/>
                  </a:cxn>
                  <a:cxn ang="0">
                    <a:pos x="10" y="0"/>
                  </a:cxn>
                  <a:cxn ang="0">
                    <a:pos x="7" y="3"/>
                  </a:cxn>
                  <a:cxn ang="0">
                    <a:pos x="2" y="5"/>
                  </a:cxn>
                  <a:cxn ang="0">
                    <a:pos x="0" y="7"/>
                  </a:cxn>
                  <a:cxn ang="0">
                    <a:pos x="0" y="10"/>
                  </a:cxn>
                  <a:cxn ang="0">
                    <a:pos x="0" y="14"/>
                  </a:cxn>
                  <a:cxn ang="0">
                    <a:pos x="0" y="17"/>
                  </a:cxn>
                  <a:cxn ang="0">
                    <a:pos x="0" y="22"/>
                  </a:cxn>
                  <a:cxn ang="0">
                    <a:pos x="2" y="24"/>
                  </a:cxn>
                  <a:cxn ang="0">
                    <a:pos x="7" y="26"/>
                  </a:cxn>
                  <a:cxn ang="0">
                    <a:pos x="10" y="26"/>
                  </a:cxn>
                  <a:cxn ang="0">
                    <a:pos x="12" y="26"/>
                  </a:cxn>
                  <a:cxn ang="0">
                    <a:pos x="17" y="26"/>
                  </a:cxn>
                  <a:cxn ang="0">
                    <a:pos x="19" y="26"/>
                  </a:cxn>
                  <a:cxn ang="0">
                    <a:pos x="21" y="24"/>
                  </a:cxn>
                  <a:cxn ang="0">
                    <a:pos x="24" y="22"/>
                  </a:cxn>
                  <a:cxn ang="0">
                    <a:pos x="26" y="17"/>
                  </a:cxn>
                  <a:cxn ang="0">
                    <a:pos x="26" y="14"/>
                  </a:cxn>
                </a:cxnLst>
                <a:rect l="0" t="0" r="r" b="b"/>
                <a:pathLst>
                  <a:path w="26" h="26">
                    <a:moveTo>
                      <a:pt x="26" y="14"/>
                    </a:moveTo>
                    <a:lnTo>
                      <a:pt x="26" y="10"/>
                    </a:lnTo>
                    <a:lnTo>
                      <a:pt x="24" y="7"/>
                    </a:lnTo>
                    <a:lnTo>
                      <a:pt x="21" y="5"/>
                    </a:lnTo>
                    <a:lnTo>
                      <a:pt x="19" y="3"/>
                    </a:lnTo>
                    <a:lnTo>
                      <a:pt x="17" y="0"/>
                    </a:lnTo>
                    <a:lnTo>
                      <a:pt x="12" y="0"/>
                    </a:lnTo>
                    <a:lnTo>
                      <a:pt x="10" y="0"/>
                    </a:lnTo>
                    <a:lnTo>
                      <a:pt x="7" y="3"/>
                    </a:lnTo>
                    <a:lnTo>
                      <a:pt x="2" y="5"/>
                    </a:lnTo>
                    <a:lnTo>
                      <a:pt x="0" y="7"/>
                    </a:lnTo>
                    <a:lnTo>
                      <a:pt x="0" y="10"/>
                    </a:lnTo>
                    <a:lnTo>
                      <a:pt x="0" y="14"/>
                    </a:lnTo>
                    <a:lnTo>
                      <a:pt x="0" y="17"/>
                    </a:lnTo>
                    <a:lnTo>
                      <a:pt x="0" y="22"/>
                    </a:lnTo>
                    <a:lnTo>
                      <a:pt x="2" y="24"/>
                    </a:lnTo>
                    <a:lnTo>
                      <a:pt x="7" y="26"/>
                    </a:lnTo>
                    <a:lnTo>
                      <a:pt x="10" y="26"/>
                    </a:lnTo>
                    <a:lnTo>
                      <a:pt x="12" y="26"/>
                    </a:lnTo>
                    <a:lnTo>
                      <a:pt x="17" y="26"/>
                    </a:lnTo>
                    <a:lnTo>
                      <a:pt x="19" y="26"/>
                    </a:lnTo>
                    <a:lnTo>
                      <a:pt x="21" y="24"/>
                    </a:lnTo>
                    <a:lnTo>
                      <a:pt x="24" y="22"/>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85" name="Freeform 65"/>
              <p:cNvSpPr>
                <a:spLocks/>
              </p:cNvSpPr>
              <p:nvPr/>
            </p:nvSpPr>
            <p:spPr bwMode="auto">
              <a:xfrm>
                <a:off x="2763" y="3277"/>
                <a:ext cx="58" cy="60"/>
              </a:xfrm>
              <a:custGeom>
                <a:avLst/>
                <a:gdLst/>
                <a:ahLst/>
                <a:cxnLst>
                  <a:cxn ang="0">
                    <a:pos x="26" y="14"/>
                  </a:cxn>
                  <a:cxn ang="0">
                    <a:pos x="26" y="10"/>
                  </a:cxn>
                  <a:cxn ang="0">
                    <a:pos x="23" y="7"/>
                  </a:cxn>
                  <a:cxn ang="0">
                    <a:pos x="21" y="5"/>
                  </a:cxn>
                  <a:cxn ang="0">
                    <a:pos x="19" y="3"/>
                  </a:cxn>
                  <a:cxn ang="0">
                    <a:pos x="16" y="0"/>
                  </a:cxn>
                  <a:cxn ang="0">
                    <a:pos x="11" y="0"/>
                  </a:cxn>
                  <a:cxn ang="0">
                    <a:pos x="9" y="0"/>
                  </a:cxn>
                  <a:cxn ang="0">
                    <a:pos x="4" y="3"/>
                  </a:cxn>
                  <a:cxn ang="0">
                    <a:pos x="2" y="5"/>
                  </a:cxn>
                  <a:cxn ang="0">
                    <a:pos x="0" y="7"/>
                  </a:cxn>
                  <a:cxn ang="0">
                    <a:pos x="0" y="10"/>
                  </a:cxn>
                  <a:cxn ang="0">
                    <a:pos x="0" y="14"/>
                  </a:cxn>
                  <a:cxn ang="0">
                    <a:pos x="0" y="17"/>
                  </a:cxn>
                  <a:cxn ang="0">
                    <a:pos x="0" y="22"/>
                  </a:cxn>
                  <a:cxn ang="0">
                    <a:pos x="2" y="24"/>
                  </a:cxn>
                  <a:cxn ang="0">
                    <a:pos x="4" y="26"/>
                  </a:cxn>
                  <a:cxn ang="0">
                    <a:pos x="9" y="26"/>
                  </a:cxn>
                  <a:cxn ang="0">
                    <a:pos x="11" y="26"/>
                  </a:cxn>
                  <a:cxn ang="0">
                    <a:pos x="16" y="26"/>
                  </a:cxn>
                  <a:cxn ang="0">
                    <a:pos x="19" y="26"/>
                  </a:cxn>
                  <a:cxn ang="0">
                    <a:pos x="21" y="24"/>
                  </a:cxn>
                  <a:cxn ang="0">
                    <a:pos x="23" y="22"/>
                  </a:cxn>
                  <a:cxn ang="0">
                    <a:pos x="26" y="17"/>
                  </a:cxn>
                  <a:cxn ang="0">
                    <a:pos x="26" y="14"/>
                  </a:cxn>
                </a:cxnLst>
                <a:rect l="0" t="0" r="r" b="b"/>
                <a:pathLst>
                  <a:path w="26" h="26">
                    <a:moveTo>
                      <a:pt x="26" y="14"/>
                    </a:moveTo>
                    <a:lnTo>
                      <a:pt x="26" y="10"/>
                    </a:lnTo>
                    <a:lnTo>
                      <a:pt x="23" y="7"/>
                    </a:lnTo>
                    <a:lnTo>
                      <a:pt x="21" y="5"/>
                    </a:lnTo>
                    <a:lnTo>
                      <a:pt x="19" y="3"/>
                    </a:lnTo>
                    <a:lnTo>
                      <a:pt x="16" y="0"/>
                    </a:lnTo>
                    <a:lnTo>
                      <a:pt x="11" y="0"/>
                    </a:lnTo>
                    <a:lnTo>
                      <a:pt x="9" y="0"/>
                    </a:lnTo>
                    <a:lnTo>
                      <a:pt x="4" y="3"/>
                    </a:lnTo>
                    <a:lnTo>
                      <a:pt x="2" y="5"/>
                    </a:lnTo>
                    <a:lnTo>
                      <a:pt x="0" y="7"/>
                    </a:lnTo>
                    <a:lnTo>
                      <a:pt x="0" y="10"/>
                    </a:lnTo>
                    <a:lnTo>
                      <a:pt x="0" y="14"/>
                    </a:lnTo>
                    <a:lnTo>
                      <a:pt x="0" y="17"/>
                    </a:lnTo>
                    <a:lnTo>
                      <a:pt x="0" y="22"/>
                    </a:lnTo>
                    <a:lnTo>
                      <a:pt x="2" y="24"/>
                    </a:lnTo>
                    <a:lnTo>
                      <a:pt x="4" y="26"/>
                    </a:lnTo>
                    <a:lnTo>
                      <a:pt x="9" y="26"/>
                    </a:lnTo>
                    <a:lnTo>
                      <a:pt x="11" y="26"/>
                    </a:lnTo>
                    <a:lnTo>
                      <a:pt x="16" y="26"/>
                    </a:lnTo>
                    <a:lnTo>
                      <a:pt x="19" y="26"/>
                    </a:lnTo>
                    <a:lnTo>
                      <a:pt x="21" y="24"/>
                    </a:lnTo>
                    <a:lnTo>
                      <a:pt x="23" y="22"/>
                    </a:lnTo>
                    <a:lnTo>
                      <a:pt x="26" y="17"/>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86" name="Freeform 66"/>
              <p:cNvSpPr>
                <a:spLocks/>
              </p:cNvSpPr>
              <p:nvPr/>
            </p:nvSpPr>
            <p:spPr bwMode="auto">
              <a:xfrm>
                <a:off x="2621" y="3348"/>
                <a:ext cx="58" cy="59"/>
              </a:xfrm>
              <a:custGeom>
                <a:avLst/>
                <a:gdLst/>
                <a:ahLst/>
                <a:cxnLst>
                  <a:cxn ang="0">
                    <a:pos x="26" y="14"/>
                  </a:cxn>
                  <a:cxn ang="0">
                    <a:pos x="26" y="9"/>
                  </a:cxn>
                  <a:cxn ang="0">
                    <a:pos x="23" y="7"/>
                  </a:cxn>
                  <a:cxn ang="0">
                    <a:pos x="21" y="5"/>
                  </a:cxn>
                  <a:cxn ang="0">
                    <a:pos x="19" y="2"/>
                  </a:cxn>
                  <a:cxn ang="0">
                    <a:pos x="16" y="0"/>
                  </a:cxn>
                  <a:cxn ang="0">
                    <a:pos x="12" y="0"/>
                  </a:cxn>
                  <a:cxn ang="0">
                    <a:pos x="9" y="0"/>
                  </a:cxn>
                  <a:cxn ang="0">
                    <a:pos x="5" y="2"/>
                  </a:cxn>
                  <a:cxn ang="0">
                    <a:pos x="2" y="5"/>
                  </a:cxn>
                  <a:cxn ang="0">
                    <a:pos x="0" y="7"/>
                  </a:cxn>
                  <a:cxn ang="0">
                    <a:pos x="0" y="9"/>
                  </a:cxn>
                  <a:cxn ang="0">
                    <a:pos x="0" y="14"/>
                  </a:cxn>
                  <a:cxn ang="0">
                    <a:pos x="0" y="17"/>
                  </a:cxn>
                  <a:cxn ang="0">
                    <a:pos x="0" y="19"/>
                  </a:cxn>
                  <a:cxn ang="0">
                    <a:pos x="2" y="24"/>
                  </a:cxn>
                  <a:cxn ang="0">
                    <a:pos x="5" y="26"/>
                  </a:cxn>
                  <a:cxn ang="0">
                    <a:pos x="9" y="26"/>
                  </a:cxn>
                  <a:cxn ang="0">
                    <a:pos x="12" y="26"/>
                  </a:cxn>
                  <a:cxn ang="0">
                    <a:pos x="16" y="26"/>
                  </a:cxn>
                  <a:cxn ang="0">
                    <a:pos x="19" y="26"/>
                  </a:cxn>
                  <a:cxn ang="0">
                    <a:pos x="21" y="24"/>
                  </a:cxn>
                  <a:cxn ang="0">
                    <a:pos x="23" y="19"/>
                  </a:cxn>
                  <a:cxn ang="0">
                    <a:pos x="26" y="17"/>
                  </a:cxn>
                  <a:cxn ang="0">
                    <a:pos x="26" y="14"/>
                  </a:cxn>
                </a:cxnLst>
                <a:rect l="0" t="0" r="r" b="b"/>
                <a:pathLst>
                  <a:path w="26" h="26">
                    <a:moveTo>
                      <a:pt x="26" y="14"/>
                    </a:moveTo>
                    <a:lnTo>
                      <a:pt x="26" y="9"/>
                    </a:lnTo>
                    <a:lnTo>
                      <a:pt x="23" y="7"/>
                    </a:lnTo>
                    <a:lnTo>
                      <a:pt x="21" y="5"/>
                    </a:lnTo>
                    <a:lnTo>
                      <a:pt x="19" y="2"/>
                    </a:lnTo>
                    <a:lnTo>
                      <a:pt x="16" y="0"/>
                    </a:lnTo>
                    <a:lnTo>
                      <a:pt x="12" y="0"/>
                    </a:lnTo>
                    <a:lnTo>
                      <a:pt x="9" y="0"/>
                    </a:lnTo>
                    <a:lnTo>
                      <a:pt x="5" y="2"/>
                    </a:lnTo>
                    <a:lnTo>
                      <a:pt x="2" y="5"/>
                    </a:lnTo>
                    <a:lnTo>
                      <a:pt x="0" y="7"/>
                    </a:lnTo>
                    <a:lnTo>
                      <a:pt x="0" y="9"/>
                    </a:lnTo>
                    <a:lnTo>
                      <a:pt x="0" y="14"/>
                    </a:lnTo>
                    <a:lnTo>
                      <a:pt x="0" y="17"/>
                    </a:lnTo>
                    <a:lnTo>
                      <a:pt x="0" y="19"/>
                    </a:lnTo>
                    <a:lnTo>
                      <a:pt x="2" y="24"/>
                    </a:lnTo>
                    <a:lnTo>
                      <a:pt x="5" y="26"/>
                    </a:lnTo>
                    <a:lnTo>
                      <a:pt x="9" y="26"/>
                    </a:lnTo>
                    <a:lnTo>
                      <a:pt x="12" y="26"/>
                    </a:lnTo>
                    <a:lnTo>
                      <a:pt x="16" y="26"/>
                    </a:lnTo>
                    <a:lnTo>
                      <a:pt x="19" y="26"/>
                    </a:lnTo>
                    <a:lnTo>
                      <a:pt x="21" y="24"/>
                    </a:lnTo>
                    <a:lnTo>
                      <a:pt x="23" y="19"/>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87" name="Freeform 67"/>
              <p:cNvSpPr>
                <a:spLocks/>
              </p:cNvSpPr>
              <p:nvPr/>
            </p:nvSpPr>
            <p:spPr bwMode="auto">
              <a:xfrm>
                <a:off x="2903" y="3209"/>
                <a:ext cx="58" cy="59"/>
              </a:xfrm>
              <a:custGeom>
                <a:avLst/>
                <a:gdLst/>
                <a:ahLst/>
                <a:cxnLst>
                  <a:cxn ang="0">
                    <a:pos x="26" y="14"/>
                  </a:cxn>
                  <a:cxn ang="0">
                    <a:pos x="26" y="9"/>
                  </a:cxn>
                  <a:cxn ang="0">
                    <a:pos x="24" y="7"/>
                  </a:cxn>
                  <a:cxn ang="0">
                    <a:pos x="22" y="4"/>
                  </a:cxn>
                  <a:cxn ang="0">
                    <a:pos x="19" y="2"/>
                  </a:cxn>
                  <a:cxn ang="0">
                    <a:pos x="17" y="0"/>
                  </a:cxn>
                  <a:cxn ang="0">
                    <a:pos x="12" y="0"/>
                  </a:cxn>
                  <a:cxn ang="0">
                    <a:pos x="10" y="0"/>
                  </a:cxn>
                  <a:cxn ang="0">
                    <a:pos x="5" y="2"/>
                  </a:cxn>
                  <a:cxn ang="0">
                    <a:pos x="3" y="4"/>
                  </a:cxn>
                  <a:cxn ang="0">
                    <a:pos x="0" y="7"/>
                  </a:cxn>
                  <a:cxn ang="0">
                    <a:pos x="0" y="9"/>
                  </a:cxn>
                  <a:cxn ang="0">
                    <a:pos x="0" y="14"/>
                  </a:cxn>
                  <a:cxn ang="0">
                    <a:pos x="0" y="16"/>
                  </a:cxn>
                  <a:cxn ang="0">
                    <a:pos x="0" y="21"/>
                  </a:cxn>
                  <a:cxn ang="0">
                    <a:pos x="3" y="23"/>
                  </a:cxn>
                  <a:cxn ang="0">
                    <a:pos x="5"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4"/>
                    </a:lnTo>
                    <a:lnTo>
                      <a:pt x="19" y="2"/>
                    </a:lnTo>
                    <a:lnTo>
                      <a:pt x="17" y="0"/>
                    </a:lnTo>
                    <a:lnTo>
                      <a:pt x="12" y="0"/>
                    </a:lnTo>
                    <a:lnTo>
                      <a:pt x="10" y="0"/>
                    </a:lnTo>
                    <a:lnTo>
                      <a:pt x="5" y="2"/>
                    </a:lnTo>
                    <a:lnTo>
                      <a:pt x="3" y="4"/>
                    </a:lnTo>
                    <a:lnTo>
                      <a:pt x="0" y="7"/>
                    </a:lnTo>
                    <a:lnTo>
                      <a:pt x="0" y="9"/>
                    </a:lnTo>
                    <a:lnTo>
                      <a:pt x="0" y="14"/>
                    </a:lnTo>
                    <a:lnTo>
                      <a:pt x="0" y="16"/>
                    </a:lnTo>
                    <a:lnTo>
                      <a:pt x="0" y="21"/>
                    </a:lnTo>
                    <a:lnTo>
                      <a:pt x="3" y="23"/>
                    </a:lnTo>
                    <a:lnTo>
                      <a:pt x="5" y="26"/>
                    </a:lnTo>
                    <a:lnTo>
                      <a:pt x="10" y="26"/>
                    </a:lnTo>
                    <a:lnTo>
                      <a:pt x="12" y="26"/>
                    </a:lnTo>
                    <a:lnTo>
                      <a:pt x="17" y="26"/>
                    </a:lnTo>
                    <a:lnTo>
                      <a:pt x="19" y="26"/>
                    </a:lnTo>
                    <a:lnTo>
                      <a:pt x="22" y="23"/>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88" name="Freeform 68"/>
              <p:cNvSpPr>
                <a:spLocks/>
              </p:cNvSpPr>
              <p:nvPr/>
            </p:nvSpPr>
            <p:spPr bwMode="auto">
              <a:xfrm>
                <a:off x="2763" y="3277"/>
                <a:ext cx="58" cy="60"/>
              </a:xfrm>
              <a:custGeom>
                <a:avLst/>
                <a:gdLst/>
                <a:ahLst/>
                <a:cxnLst>
                  <a:cxn ang="0">
                    <a:pos x="26" y="14"/>
                  </a:cxn>
                  <a:cxn ang="0">
                    <a:pos x="26" y="10"/>
                  </a:cxn>
                  <a:cxn ang="0">
                    <a:pos x="23" y="7"/>
                  </a:cxn>
                  <a:cxn ang="0">
                    <a:pos x="21" y="5"/>
                  </a:cxn>
                  <a:cxn ang="0">
                    <a:pos x="19" y="3"/>
                  </a:cxn>
                  <a:cxn ang="0">
                    <a:pos x="16" y="0"/>
                  </a:cxn>
                  <a:cxn ang="0">
                    <a:pos x="11" y="0"/>
                  </a:cxn>
                  <a:cxn ang="0">
                    <a:pos x="9" y="0"/>
                  </a:cxn>
                  <a:cxn ang="0">
                    <a:pos x="4" y="3"/>
                  </a:cxn>
                  <a:cxn ang="0">
                    <a:pos x="2" y="5"/>
                  </a:cxn>
                  <a:cxn ang="0">
                    <a:pos x="0" y="7"/>
                  </a:cxn>
                  <a:cxn ang="0">
                    <a:pos x="0" y="10"/>
                  </a:cxn>
                  <a:cxn ang="0">
                    <a:pos x="0" y="14"/>
                  </a:cxn>
                  <a:cxn ang="0">
                    <a:pos x="0" y="17"/>
                  </a:cxn>
                  <a:cxn ang="0">
                    <a:pos x="0" y="22"/>
                  </a:cxn>
                  <a:cxn ang="0">
                    <a:pos x="2" y="24"/>
                  </a:cxn>
                  <a:cxn ang="0">
                    <a:pos x="4" y="26"/>
                  </a:cxn>
                  <a:cxn ang="0">
                    <a:pos x="9" y="26"/>
                  </a:cxn>
                  <a:cxn ang="0">
                    <a:pos x="11" y="26"/>
                  </a:cxn>
                  <a:cxn ang="0">
                    <a:pos x="16" y="26"/>
                  </a:cxn>
                  <a:cxn ang="0">
                    <a:pos x="19" y="26"/>
                  </a:cxn>
                  <a:cxn ang="0">
                    <a:pos x="21" y="24"/>
                  </a:cxn>
                  <a:cxn ang="0">
                    <a:pos x="23" y="22"/>
                  </a:cxn>
                  <a:cxn ang="0">
                    <a:pos x="26" y="17"/>
                  </a:cxn>
                  <a:cxn ang="0">
                    <a:pos x="26" y="14"/>
                  </a:cxn>
                </a:cxnLst>
                <a:rect l="0" t="0" r="r" b="b"/>
                <a:pathLst>
                  <a:path w="26" h="26">
                    <a:moveTo>
                      <a:pt x="26" y="14"/>
                    </a:moveTo>
                    <a:lnTo>
                      <a:pt x="26" y="10"/>
                    </a:lnTo>
                    <a:lnTo>
                      <a:pt x="23" y="7"/>
                    </a:lnTo>
                    <a:lnTo>
                      <a:pt x="21" y="5"/>
                    </a:lnTo>
                    <a:lnTo>
                      <a:pt x="19" y="3"/>
                    </a:lnTo>
                    <a:lnTo>
                      <a:pt x="16" y="0"/>
                    </a:lnTo>
                    <a:lnTo>
                      <a:pt x="11" y="0"/>
                    </a:lnTo>
                    <a:lnTo>
                      <a:pt x="9" y="0"/>
                    </a:lnTo>
                    <a:lnTo>
                      <a:pt x="4" y="3"/>
                    </a:lnTo>
                    <a:lnTo>
                      <a:pt x="2" y="5"/>
                    </a:lnTo>
                    <a:lnTo>
                      <a:pt x="0" y="7"/>
                    </a:lnTo>
                    <a:lnTo>
                      <a:pt x="0" y="10"/>
                    </a:lnTo>
                    <a:lnTo>
                      <a:pt x="0" y="14"/>
                    </a:lnTo>
                    <a:lnTo>
                      <a:pt x="0" y="17"/>
                    </a:lnTo>
                    <a:lnTo>
                      <a:pt x="0" y="22"/>
                    </a:lnTo>
                    <a:lnTo>
                      <a:pt x="2" y="24"/>
                    </a:lnTo>
                    <a:lnTo>
                      <a:pt x="4" y="26"/>
                    </a:lnTo>
                    <a:lnTo>
                      <a:pt x="9" y="26"/>
                    </a:lnTo>
                    <a:lnTo>
                      <a:pt x="11" y="26"/>
                    </a:lnTo>
                    <a:lnTo>
                      <a:pt x="16" y="26"/>
                    </a:lnTo>
                    <a:lnTo>
                      <a:pt x="19" y="26"/>
                    </a:lnTo>
                    <a:lnTo>
                      <a:pt x="21" y="24"/>
                    </a:lnTo>
                    <a:lnTo>
                      <a:pt x="23" y="22"/>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89" name="Freeform 69"/>
              <p:cNvSpPr>
                <a:spLocks/>
              </p:cNvSpPr>
              <p:nvPr/>
            </p:nvSpPr>
            <p:spPr bwMode="auto">
              <a:xfrm>
                <a:off x="3045" y="3209"/>
                <a:ext cx="58" cy="59"/>
              </a:xfrm>
              <a:custGeom>
                <a:avLst/>
                <a:gdLst/>
                <a:ahLst/>
                <a:cxnLst>
                  <a:cxn ang="0">
                    <a:pos x="26" y="14"/>
                  </a:cxn>
                  <a:cxn ang="0">
                    <a:pos x="26" y="9"/>
                  </a:cxn>
                  <a:cxn ang="0">
                    <a:pos x="24" y="7"/>
                  </a:cxn>
                  <a:cxn ang="0">
                    <a:pos x="21" y="4"/>
                  </a:cxn>
                  <a:cxn ang="0">
                    <a:pos x="19" y="2"/>
                  </a:cxn>
                  <a:cxn ang="0">
                    <a:pos x="17" y="0"/>
                  </a:cxn>
                  <a:cxn ang="0">
                    <a:pos x="12" y="0"/>
                  </a:cxn>
                  <a:cxn ang="0">
                    <a:pos x="10" y="0"/>
                  </a:cxn>
                  <a:cxn ang="0">
                    <a:pos x="5" y="2"/>
                  </a:cxn>
                  <a:cxn ang="0">
                    <a:pos x="3" y="4"/>
                  </a:cxn>
                  <a:cxn ang="0">
                    <a:pos x="0" y="7"/>
                  </a:cxn>
                  <a:cxn ang="0">
                    <a:pos x="0" y="9"/>
                  </a:cxn>
                  <a:cxn ang="0">
                    <a:pos x="0" y="14"/>
                  </a:cxn>
                  <a:cxn ang="0">
                    <a:pos x="0" y="16"/>
                  </a:cxn>
                  <a:cxn ang="0">
                    <a:pos x="0" y="21"/>
                  </a:cxn>
                  <a:cxn ang="0">
                    <a:pos x="3" y="23"/>
                  </a:cxn>
                  <a:cxn ang="0">
                    <a:pos x="5" y="26"/>
                  </a:cxn>
                  <a:cxn ang="0">
                    <a:pos x="10" y="26"/>
                  </a:cxn>
                  <a:cxn ang="0">
                    <a:pos x="12" y="26"/>
                  </a:cxn>
                  <a:cxn ang="0">
                    <a:pos x="17"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10" y="0"/>
                    </a:lnTo>
                    <a:lnTo>
                      <a:pt x="5" y="2"/>
                    </a:lnTo>
                    <a:lnTo>
                      <a:pt x="3" y="4"/>
                    </a:lnTo>
                    <a:lnTo>
                      <a:pt x="0" y="7"/>
                    </a:lnTo>
                    <a:lnTo>
                      <a:pt x="0" y="9"/>
                    </a:lnTo>
                    <a:lnTo>
                      <a:pt x="0" y="14"/>
                    </a:lnTo>
                    <a:lnTo>
                      <a:pt x="0" y="16"/>
                    </a:lnTo>
                    <a:lnTo>
                      <a:pt x="0" y="21"/>
                    </a:lnTo>
                    <a:lnTo>
                      <a:pt x="3" y="23"/>
                    </a:lnTo>
                    <a:lnTo>
                      <a:pt x="5" y="26"/>
                    </a:lnTo>
                    <a:lnTo>
                      <a:pt x="10" y="26"/>
                    </a:lnTo>
                    <a:lnTo>
                      <a:pt x="12" y="26"/>
                    </a:lnTo>
                    <a:lnTo>
                      <a:pt x="17" y="26"/>
                    </a:lnTo>
                    <a:lnTo>
                      <a:pt x="19" y="26"/>
                    </a:lnTo>
                    <a:lnTo>
                      <a:pt x="21" y="23"/>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90" name="Freeform 70"/>
              <p:cNvSpPr>
                <a:spLocks/>
              </p:cNvSpPr>
              <p:nvPr/>
            </p:nvSpPr>
            <p:spPr bwMode="auto">
              <a:xfrm>
                <a:off x="2903" y="3209"/>
                <a:ext cx="58" cy="59"/>
              </a:xfrm>
              <a:custGeom>
                <a:avLst/>
                <a:gdLst/>
                <a:ahLst/>
                <a:cxnLst>
                  <a:cxn ang="0">
                    <a:pos x="26" y="14"/>
                  </a:cxn>
                  <a:cxn ang="0">
                    <a:pos x="26" y="9"/>
                  </a:cxn>
                  <a:cxn ang="0">
                    <a:pos x="24" y="7"/>
                  </a:cxn>
                  <a:cxn ang="0">
                    <a:pos x="22" y="4"/>
                  </a:cxn>
                  <a:cxn ang="0">
                    <a:pos x="19" y="2"/>
                  </a:cxn>
                  <a:cxn ang="0">
                    <a:pos x="17" y="0"/>
                  </a:cxn>
                  <a:cxn ang="0">
                    <a:pos x="12" y="0"/>
                  </a:cxn>
                  <a:cxn ang="0">
                    <a:pos x="10" y="0"/>
                  </a:cxn>
                  <a:cxn ang="0">
                    <a:pos x="5" y="2"/>
                  </a:cxn>
                  <a:cxn ang="0">
                    <a:pos x="3" y="4"/>
                  </a:cxn>
                  <a:cxn ang="0">
                    <a:pos x="0" y="7"/>
                  </a:cxn>
                  <a:cxn ang="0">
                    <a:pos x="0" y="9"/>
                  </a:cxn>
                  <a:cxn ang="0">
                    <a:pos x="0" y="14"/>
                  </a:cxn>
                  <a:cxn ang="0">
                    <a:pos x="0" y="16"/>
                  </a:cxn>
                  <a:cxn ang="0">
                    <a:pos x="0" y="21"/>
                  </a:cxn>
                  <a:cxn ang="0">
                    <a:pos x="3" y="23"/>
                  </a:cxn>
                  <a:cxn ang="0">
                    <a:pos x="5"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4"/>
                    </a:lnTo>
                    <a:lnTo>
                      <a:pt x="19" y="2"/>
                    </a:lnTo>
                    <a:lnTo>
                      <a:pt x="17" y="0"/>
                    </a:lnTo>
                    <a:lnTo>
                      <a:pt x="12" y="0"/>
                    </a:lnTo>
                    <a:lnTo>
                      <a:pt x="10" y="0"/>
                    </a:lnTo>
                    <a:lnTo>
                      <a:pt x="5" y="2"/>
                    </a:lnTo>
                    <a:lnTo>
                      <a:pt x="3" y="4"/>
                    </a:lnTo>
                    <a:lnTo>
                      <a:pt x="0" y="7"/>
                    </a:lnTo>
                    <a:lnTo>
                      <a:pt x="0" y="9"/>
                    </a:lnTo>
                    <a:lnTo>
                      <a:pt x="0" y="14"/>
                    </a:lnTo>
                    <a:lnTo>
                      <a:pt x="0" y="16"/>
                    </a:lnTo>
                    <a:lnTo>
                      <a:pt x="0" y="21"/>
                    </a:lnTo>
                    <a:lnTo>
                      <a:pt x="3" y="23"/>
                    </a:lnTo>
                    <a:lnTo>
                      <a:pt x="5" y="26"/>
                    </a:lnTo>
                    <a:lnTo>
                      <a:pt x="10" y="26"/>
                    </a:lnTo>
                    <a:lnTo>
                      <a:pt x="12" y="26"/>
                    </a:lnTo>
                    <a:lnTo>
                      <a:pt x="17" y="26"/>
                    </a:lnTo>
                    <a:lnTo>
                      <a:pt x="19" y="26"/>
                    </a:lnTo>
                    <a:lnTo>
                      <a:pt x="22"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91" name="Freeform 71"/>
              <p:cNvSpPr>
                <a:spLocks/>
              </p:cNvSpPr>
              <p:nvPr/>
            </p:nvSpPr>
            <p:spPr bwMode="auto">
              <a:xfrm>
                <a:off x="3188" y="2928"/>
                <a:ext cx="57" cy="64"/>
              </a:xfrm>
              <a:custGeom>
                <a:avLst/>
                <a:gdLst/>
                <a:ahLst/>
                <a:cxnLst>
                  <a:cxn ang="0">
                    <a:pos x="26" y="14"/>
                  </a:cxn>
                  <a:cxn ang="0">
                    <a:pos x="26" y="12"/>
                  </a:cxn>
                  <a:cxn ang="0">
                    <a:pos x="24" y="7"/>
                  </a:cxn>
                  <a:cxn ang="0">
                    <a:pos x="21" y="4"/>
                  </a:cxn>
                  <a:cxn ang="0">
                    <a:pos x="19" y="2"/>
                  </a:cxn>
                  <a:cxn ang="0">
                    <a:pos x="17" y="2"/>
                  </a:cxn>
                  <a:cxn ang="0">
                    <a:pos x="12" y="0"/>
                  </a:cxn>
                  <a:cxn ang="0">
                    <a:pos x="9" y="2"/>
                  </a:cxn>
                  <a:cxn ang="0">
                    <a:pos x="5" y="2"/>
                  </a:cxn>
                  <a:cxn ang="0">
                    <a:pos x="2" y="4"/>
                  </a:cxn>
                  <a:cxn ang="0">
                    <a:pos x="0" y="7"/>
                  </a:cxn>
                  <a:cxn ang="0">
                    <a:pos x="0" y="12"/>
                  </a:cxn>
                  <a:cxn ang="0">
                    <a:pos x="0" y="14"/>
                  </a:cxn>
                  <a:cxn ang="0">
                    <a:pos x="0" y="19"/>
                  </a:cxn>
                  <a:cxn ang="0">
                    <a:pos x="0" y="21"/>
                  </a:cxn>
                  <a:cxn ang="0">
                    <a:pos x="2" y="23"/>
                  </a:cxn>
                  <a:cxn ang="0">
                    <a:pos x="5" y="26"/>
                  </a:cxn>
                  <a:cxn ang="0">
                    <a:pos x="9" y="28"/>
                  </a:cxn>
                  <a:cxn ang="0">
                    <a:pos x="12" y="28"/>
                  </a:cxn>
                  <a:cxn ang="0">
                    <a:pos x="17" y="28"/>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4"/>
                    </a:lnTo>
                    <a:lnTo>
                      <a:pt x="19" y="2"/>
                    </a:lnTo>
                    <a:lnTo>
                      <a:pt x="17" y="2"/>
                    </a:lnTo>
                    <a:lnTo>
                      <a:pt x="12" y="0"/>
                    </a:lnTo>
                    <a:lnTo>
                      <a:pt x="9" y="2"/>
                    </a:lnTo>
                    <a:lnTo>
                      <a:pt x="5" y="2"/>
                    </a:lnTo>
                    <a:lnTo>
                      <a:pt x="2" y="4"/>
                    </a:lnTo>
                    <a:lnTo>
                      <a:pt x="0" y="7"/>
                    </a:lnTo>
                    <a:lnTo>
                      <a:pt x="0" y="12"/>
                    </a:lnTo>
                    <a:lnTo>
                      <a:pt x="0" y="14"/>
                    </a:lnTo>
                    <a:lnTo>
                      <a:pt x="0" y="19"/>
                    </a:lnTo>
                    <a:lnTo>
                      <a:pt x="0" y="21"/>
                    </a:lnTo>
                    <a:lnTo>
                      <a:pt x="2" y="23"/>
                    </a:lnTo>
                    <a:lnTo>
                      <a:pt x="5" y="26"/>
                    </a:lnTo>
                    <a:lnTo>
                      <a:pt x="9" y="28"/>
                    </a:lnTo>
                    <a:lnTo>
                      <a:pt x="12" y="28"/>
                    </a:lnTo>
                    <a:lnTo>
                      <a:pt x="17" y="28"/>
                    </a:lnTo>
                    <a:lnTo>
                      <a:pt x="19" y="26"/>
                    </a:lnTo>
                    <a:lnTo>
                      <a:pt x="21" y="23"/>
                    </a:lnTo>
                    <a:lnTo>
                      <a:pt x="24" y="21"/>
                    </a:lnTo>
                    <a:lnTo>
                      <a:pt x="26" y="19"/>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92" name="Freeform 72"/>
              <p:cNvSpPr>
                <a:spLocks/>
              </p:cNvSpPr>
              <p:nvPr/>
            </p:nvSpPr>
            <p:spPr bwMode="auto">
              <a:xfrm>
                <a:off x="3045" y="3209"/>
                <a:ext cx="58" cy="59"/>
              </a:xfrm>
              <a:custGeom>
                <a:avLst/>
                <a:gdLst/>
                <a:ahLst/>
                <a:cxnLst>
                  <a:cxn ang="0">
                    <a:pos x="26" y="14"/>
                  </a:cxn>
                  <a:cxn ang="0">
                    <a:pos x="26" y="9"/>
                  </a:cxn>
                  <a:cxn ang="0">
                    <a:pos x="24" y="7"/>
                  </a:cxn>
                  <a:cxn ang="0">
                    <a:pos x="21" y="4"/>
                  </a:cxn>
                  <a:cxn ang="0">
                    <a:pos x="19" y="2"/>
                  </a:cxn>
                  <a:cxn ang="0">
                    <a:pos x="17" y="0"/>
                  </a:cxn>
                  <a:cxn ang="0">
                    <a:pos x="12" y="0"/>
                  </a:cxn>
                  <a:cxn ang="0">
                    <a:pos x="10" y="0"/>
                  </a:cxn>
                  <a:cxn ang="0">
                    <a:pos x="5" y="2"/>
                  </a:cxn>
                  <a:cxn ang="0">
                    <a:pos x="3" y="4"/>
                  </a:cxn>
                  <a:cxn ang="0">
                    <a:pos x="0" y="7"/>
                  </a:cxn>
                  <a:cxn ang="0">
                    <a:pos x="0" y="9"/>
                  </a:cxn>
                  <a:cxn ang="0">
                    <a:pos x="0" y="14"/>
                  </a:cxn>
                  <a:cxn ang="0">
                    <a:pos x="0" y="16"/>
                  </a:cxn>
                  <a:cxn ang="0">
                    <a:pos x="0" y="21"/>
                  </a:cxn>
                  <a:cxn ang="0">
                    <a:pos x="3" y="23"/>
                  </a:cxn>
                  <a:cxn ang="0">
                    <a:pos x="5" y="26"/>
                  </a:cxn>
                  <a:cxn ang="0">
                    <a:pos x="10" y="26"/>
                  </a:cxn>
                  <a:cxn ang="0">
                    <a:pos x="12" y="26"/>
                  </a:cxn>
                  <a:cxn ang="0">
                    <a:pos x="17"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10" y="0"/>
                    </a:lnTo>
                    <a:lnTo>
                      <a:pt x="5" y="2"/>
                    </a:lnTo>
                    <a:lnTo>
                      <a:pt x="3" y="4"/>
                    </a:lnTo>
                    <a:lnTo>
                      <a:pt x="0" y="7"/>
                    </a:lnTo>
                    <a:lnTo>
                      <a:pt x="0" y="9"/>
                    </a:lnTo>
                    <a:lnTo>
                      <a:pt x="0" y="14"/>
                    </a:lnTo>
                    <a:lnTo>
                      <a:pt x="0" y="16"/>
                    </a:lnTo>
                    <a:lnTo>
                      <a:pt x="0" y="21"/>
                    </a:lnTo>
                    <a:lnTo>
                      <a:pt x="3" y="23"/>
                    </a:lnTo>
                    <a:lnTo>
                      <a:pt x="5" y="26"/>
                    </a:lnTo>
                    <a:lnTo>
                      <a:pt x="10" y="26"/>
                    </a:lnTo>
                    <a:lnTo>
                      <a:pt x="12" y="26"/>
                    </a:lnTo>
                    <a:lnTo>
                      <a:pt x="17" y="26"/>
                    </a:lnTo>
                    <a:lnTo>
                      <a:pt x="19" y="26"/>
                    </a:lnTo>
                    <a:lnTo>
                      <a:pt x="21"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93" name="Freeform 73"/>
              <p:cNvSpPr>
                <a:spLocks/>
              </p:cNvSpPr>
              <p:nvPr/>
            </p:nvSpPr>
            <p:spPr bwMode="auto">
              <a:xfrm>
                <a:off x="3330" y="2652"/>
                <a:ext cx="57" cy="59"/>
              </a:xfrm>
              <a:custGeom>
                <a:avLst/>
                <a:gdLst/>
                <a:ahLst/>
                <a:cxnLst>
                  <a:cxn ang="0">
                    <a:pos x="26" y="12"/>
                  </a:cxn>
                  <a:cxn ang="0">
                    <a:pos x="26" y="10"/>
                  </a:cxn>
                  <a:cxn ang="0">
                    <a:pos x="23" y="7"/>
                  </a:cxn>
                  <a:cxn ang="0">
                    <a:pos x="21" y="3"/>
                  </a:cxn>
                  <a:cxn ang="0">
                    <a:pos x="19" y="0"/>
                  </a:cxn>
                  <a:cxn ang="0">
                    <a:pos x="16" y="0"/>
                  </a:cxn>
                  <a:cxn ang="0">
                    <a:pos x="12" y="0"/>
                  </a:cxn>
                  <a:cxn ang="0">
                    <a:pos x="9" y="0"/>
                  </a:cxn>
                  <a:cxn ang="0">
                    <a:pos x="4" y="0"/>
                  </a:cxn>
                  <a:cxn ang="0">
                    <a:pos x="2" y="3"/>
                  </a:cxn>
                  <a:cxn ang="0">
                    <a:pos x="0" y="7"/>
                  </a:cxn>
                  <a:cxn ang="0">
                    <a:pos x="0" y="10"/>
                  </a:cxn>
                  <a:cxn ang="0">
                    <a:pos x="0" y="12"/>
                  </a:cxn>
                  <a:cxn ang="0">
                    <a:pos x="0" y="17"/>
                  </a:cxn>
                  <a:cxn ang="0">
                    <a:pos x="0" y="19"/>
                  </a:cxn>
                  <a:cxn ang="0">
                    <a:pos x="2" y="21"/>
                  </a:cxn>
                  <a:cxn ang="0">
                    <a:pos x="4" y="24"/>
                  </a:cxn>
                  <a:cxn ang="0">
                    <a:pos x="9" y="26"/>
                  </a:cxn>
                  <a:cxn ang="0">
                    <a:pos x="12" y="26"/>
                  </a:cxn>
                  <a:cxn ang="0">
                    <a:pos x="16" y="26"/>
                  </a:cxn>
                  <a:cxn ang="0">
                    <a:pos x="19" y="24"/>
                  </a:cxn>
                  <a:cxn ang="0">
                    <a:pos x="21" y="21"/>
                  </a:cxn>
                  <a:cxn ang="0">
                    <a:pos x="23" y="19"/>
                  </a:cxn>
                  <a:cxn ang="0">
                    <a:pos x="26" y="17"/>
                  </a:cxn>
                  <a:cxn ang="0">
                    <a:pos x="26" y="12"/>
                  </a:cxn>
                </a:cxnLst>
                <a:rect l="0" t="0" r="r" b="b"/>
                <a:pathLst>
                  <a:path w="26" h="26">
                    <a:moveTo>
                      <a:pt x="26" y="12"/>
                    </a:moveTo>
                    <a:lnTo>
                      <a:pt x="26" y="10"/>
                    </a:lnTo>
                    <a:lnTo>
                      <a:pt x="23" y="7"/>
                    </a:lnTo>
                    <a:lnTo>
                      <a:pt x="21" y="3"/>
                    </a:lnTo>
                    <a:lnTo>
                      <a:pt x="19" y="0"/>
                    </a:lnTo>
                    <a:lnTo>
                      <a:pt x="16" y="0"/>
                    </a:lnTo>
                    <a:lnTo>
                      <a:pt x="12" y="0"/>
                    </a:lnTo>
                    <a:lnTo>
                      <a:pt x="9" y="0"/>
                    </a:lnTo>
                    <a:lnTo>
                      <a:pt x="4" y="0"/>
                    </a:lnTo>
                    <a:lnTo>
                      <a:pt x="2" y="3"/>
                    </a:lnTo>
                    <a:lnTo>
                      <a:pt x="0" y="7"/>
                    </a:lnTo>
                    <a:lnTo>
                      <a:pt x="0" y="10"/>
                    </a:lnTo>
                    <a:lnTo>
                      <a:pt x="0" y="12"/>
                    </a:lnTo>
                    <a:lnTo>
                      <a:pt x="0" y="17"/>
                    </a:lnTo>
                    <a:lnTo>
                      <a:pt x="0" y="19"/>
                    </a:lnTo>
                    <a:lnTo>
                      <a:pt x="2" y="21"/>
                    </a:lnTo>
                    <a:lnTo>
                      <a:pt x="4" y="24"/>
                    </a:lnTo>
                    <a:lnTo>
                      <a:pt x="9" y="26"/>
                    </a:lnTo>
                    <a:lnTo>
                      <a:pt x="12" y="26"/>
                    </a:lnTo>
                    <a:lnTo>
                      <a:pt x="16" y="26"/>
                    </a:lnTo>
                    <a:lnTo>
                      <a:pt x="19" y="24"/>
                    </a:lnTo>
                    <a:lnTo>
                      <a:pt x="21" y="21"/>
                    </a:lnTo>
                    <a:lnTo>
                      <a:pt x="23" y="19"/>
                    </a:lnTo>
                    <a:lnTo>
                      <a:pt x="26" y="17"/>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94" name="Freeform 74"/>
              <p:cNvSpPr>
                <a:spLocks/>
              </p:cNvSpPr>
              <p:nvPr/>
            </p:nvSpPr>
            <p:spPr bwMode="auto">
              <a:xfrm>
                <a:off x="3188" y="2928"/>
                <a:ext cx="57" cy="64"/>
              </a:xfrm>
              <a:custGeom>
                <a:avLst/>
                <a:gdLst/>
                <a:ahLst/>
                <a:cxnLst>
                  <a:cxn ang="0">
                    <a:pos x="26" y="14"/>
                  </a:cxn>
                  <a:cxn ang="0">
                    <a:pos x="26" y="12"/>
                  </a:cxn>
                  <a:cxn ang="0">
                    <a:pos x="24" y="7"/>
                  </a:cxn>
                  <a:cxn ang="0">
                    <a:pos x="21" y="4"/>
                  </a:cxn>
                  <a:cxn ang="0">
                    <a:pos x="19" y="2"/>
                  </a:cxn>
                  <a:cxn ang="0">
                    <a:pos x="17" y="2"/>
                  </a:cxn>
                  <a:cxn ang="0">
                    <a:pos x="12" y="0"/>
                  </a:cxn>
                  <a:cxn ang="0">
                    <a:pos x="9" y="2"/>
                  </a:cxn>
                  <a:cxn ang="0">
                    <a:pos x="5" y="2"/>
                  </a:cxn>
                  <a:cxn ang="0">
                    <a:pos x="2" y="4"/>
                  </a:cxn>
                  <a:cxn ang="0">
                    <a:pos x="0" y="7"/>
                  </a:cxn>
                  <a:cxn ang="0">
                    <a:pos x="0" y="12"/>
                  </a:cxn>
                  <a:cxn ang="0">
                    <a:pos x="0" y="14"/>
                  </a:cxn>
                  <a:cxn ang="0">
                    <a:pos x="0" y="19"/>
                  </a:cxn>
                  <a:cxn ang="0">
                    <a:pos x="0" y="21"/>
                  </a:cxn>
                  <a:cxn ang="0">
                    <a:pos x="2" y="23"/>
                  </a:cxn>
                  <a:cxn ang="0">
                    <a:pos x="5" y="26"/>
                  </a:cxn>
                  <a:cxn ang="0">
                    <a:pos x="9" y="28"/>
                  </a:cxn>
                  <a:cxn ang="0">
                    <a:pos x="12" y="28"/>
                  </a:cxn>
                  <a:cxn ang="0">
                    <a:pos x="17" y="28"/>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4"/>
                    </a:lnTo>
                    <a:lnTo>
                      <a:pt x="19" y="2"/>
                    </a:lnTo>
                    <a:lnTo>
                      <a:pt x="17" y="2"/>
                    </a:lnTo>
                    <a:lnTo>
                      <a:pt x="12" y="0"/>
                    </a:lnTo>
                    <a:lnTo>
                      <a:pt x="9" y="2"/>
                    </a:lnTo>
                    <a:lnTo>
                      <a:pt x="5" y="2"/>
                    </a:lnTo>
                    <a:lnTo>
                      <a:pt x="2" y="4"/>
                    </a:lnTo>
                    <a:lnTo>
                      <a:pt x="0" y="7"/>
                    </a:lnTo>
                    <a:lnTo>
                      <a:pt x="0" y="12"/>
                    </a:lnTo>
                    <a:lnTo>
                      <a:pt x="0" y="14"/>
                    </a:lnTo>
                    <a:lnTo>
                      <a:pt x="0" y="19"/>
                    </a:lnTo>
                    <a:lnTo>
                      <a:pt x="0" y="21"/>
                    </a:lnTo>
                    <a:lnTo>
                      <a:pt x="2" y="23"/>
                    </a:lnTo>
                    <a:lnTo>
                      <a:pt x="5" y="26"/>
                    </a:lnTo>
                    <a:lnTo>
                      <a:pt x="9" y="28"/>
                    </a:lnTo>
                    <a:lnTo>
                      <a:pt x="12" y="28"/>
                    </a:lnTo>
                    <a:lnTo>
                      <a:pt x="17" y="28"/>
                    </a:lnTo>
                    <a:lnTo>
                      <a:pt x="19" y="26"/>
                    </a:lnTo>
                    <a:lnTo>
                      <a:pt x="21" y="23"/>
                    </a:lnTo>
                    <a:lnTo>
                      <a:pt x="24" y="21"/>
                    </a:lnTo>
                    <a:lnTo>
                      <a:pt x="26" y="19"/>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95" name="Freeform 75"/>
              <p:cNvSpPr>
                <a:spLocks/>
              </p:cNvSpPr>
              <p:nvPr/>
            </p:nvSpPr>
            <p:spPr bwMode="auto">
              <a:xfrm>
                <a:off x="3472" y="2442"/>
                <a:ext cx="58" cy="59"/>
              </a:xfrm>
              <a:custGeom>
                <a:avLst/>
                <a:gdLst/>
                <a:ahLst/>
                <a:cxnLst>
                  <a:cxn ang="0">
                    <a:pos x="26" y="14"/>
                  </a:cxn>
                  <a:cxn ang="0">
                    <a:pos x="26" y="10"/>
                  </a:cxn>
                  <a:cxn ang="0">
                    <a:pos x="23" y="7"/>
                  </a:cxn>
                  <a:cxn ang="0">
                    <a:pos x="21" y="5"/>
                  </a:cxn>
                  <a:cxn ang="0">
                    <a:pos x="18" y="2"/>
                  </a:cxn>
                  <a:cxn ang="0">
                    <a:pos x="16" y="0"/>
                  </a:cxn>
                  <a:cxn ang="0">
                    <a:pos x="11" y="0"/>
                  </a:cxn>
                  <a:cxn ang="0">
                    <a:pos x="9" y="0"/>
                  </a:cxn>
                  <a:cxn ang="0">
                    <a:pos x="4" y="2"/>
                  </a:cxn>
                  <a:cxn ang="0">
                    <a:pos x="2" y="5"/>
                  </a:cxn>
                  <a:cxn ang="0">
                    <a:pos x="0" y="7"/>
                  </a:cxn>
                  <a:cxn ang="0">
                    <a:pos x="0" y="10"/>
                  </a:cxn>
                  <a:cxn ang="0">
                    <a:pos x="0" y="14"/>
                  </a:cxn>
                  <a:cxn ang="0">
                    <a:pos x="0" y="17"/>
                  </a:cxn>
                  <a:cxn ang="0">
                    <a:pos x="0" y="19"/>
                  </a:cxn>
                  <a:cxn ang="0">
                    <a:pos x="2" y="24"/>
                  </a:cxn>
                  <a:cxn ang="0">
                    <a:pos x="4" y="24"/>
                  </a:cxn>
                  <a:cxn ang="0">
                    <a:pos x="9" y="26"/>
                  </a:cxn>
                  <a:cxn ang="0">
                    <a:pos x="11" y="26"/>
                  </a:cxn>
                  <a:cxn ang="0">
                    <a:pos x="16" y="26"/>
                  </a:cxn>
                  <a:cxn ang="0">
                    <a:pos x="18" y="24"/>
                  </a:cxn>
                  <a:cxn ang="0">
                    <a:pos x="21" y="24"/>
                  </a:cxn>
                  <a:cxn ang="0">
                    <a:pos x="23" y="19"/>
                  </a:cxn>
                  <a:cxn ang="0">
                    <a:pos x="26" y="17"/>
                  </a:cxn>
                  <a:cxn ang="0">
                    <a:pos x="26" y="14"/>
                  </a:cxn>
                </a:cxnLst>
                <a:rect l="0" t="0" r="r" b="b"/>
                <a:pathLst>
                  <a:path w="26" h="26">
                    <a:moveTo>
                      <a:pt x="26" y="14"/>
                    </a:moveTo>
                    <a:lnTo>
                      <a:pt x="26" y="10"/>
                    </a:lnTo>
                    <a:lnTo>
                      <a:pt x="23" y="7"/>
                    </a:lnTo>
                    <a:lnTo>
                      <a:pt x="21" y="5"/>
                    </a:lnTo>
                    <a:lnTo>
                      <a:pt x="18" y="2"/>
                    </a:lnTo>
                    <a:lnTo>
                      <a:pt x="16" y="0"/>
                    </a:lnTo>
                    <a:lnTo>
                      <a:pt x="11" y="0"/>
                    </a:lnTo>
                    <a:lnTo>
                      <a:pt x="9" y="0"/>
                    </a:lnTo>
                    <a:lnTo>
                      <a:pt x="4" y="2"/>
                    </a:lnTo>
                    <a:lnTo>
                      <a:pt x="2" y="5"/>
                    </a:lnTo>
                    <a:lnTo>
                      <a:pt x="0" y="7"/>
                    </a:lnTo>
                    <a:lnTo>
                      <a:pt x="0" y="10"/>
                    </a:lnTo>
                    <a:lnTo>
                      <a:pt x="0" y="14"/>
                    </a:lnTo>
                    <a:lnTo>
                      <a:pt x="0" y="17"/>
                    </a:lnTo>
                    <a:lnTo>
                      <a:pt x="0" y="19"/>
                    </a:lnTo>
                    <a:lnTo>
                      <a:pt x="2" y="24"/>
                    </a:lnTo>
                    <a:lnTo>
                      <a:pt x="4" y="24"/>
                    </a:lnTo>
                    <a:lnTo>
                      <a:pt x="9" y="26"/>
                    </a:lnTo>
                    <a:lnTo>
                      <a:pt x="11" y="26"/>
                    </a:lnTo>
                    <a:lnTo>
                      <a:pt x="16" y="26"/>
                    </a:lnTo>
                    <a:lnTo>
                      <a:pt x="18" y="24"/>
                    </a:lnTo>
                    <a:lnTo>
                      <a:pt x="21" y="24"/>
                    </a:lnTo>
                    <a:lnTo>
                      <a:pt x="23" y="19"/>
                    </a:lnTo>
                    <a:lnTo>
                      <a:pt x="26" y="17"/>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96" name="Freeform 76"/>
              <p:cNvSpPr>
                <a:spLocks/>
              </p:cNvSpPr>
              <p:nvPr/>
            </p:nvSpPr>
            <p:spPr bwMode="auto">
              <a:xfrm>
                <a:off x="3330" y="2652"/>
                <a:ext cx="57" cy="59"/>
              </a:xfrm>
              <a:custGeom>
                <a:avLst/>
                <a:gdLst/>
                <a:ahLst/>
                <a:cxnLst>
                  <a:cxn ang="0">
                    <a:pos x="26" y="12"/>
                  </a:cxn>
                  <a:cxn ang="0">
                    <a:pos x="26" y="10"/>
                  </a:cxn>
                  <a:cxn ang="0">
                    <a:pos x="23" y="7"/>
                  </a:cxn>
                  <a:cxn ang="0">
                    <a:pos x="21" y="3"/>
                  </a:cxn>
                  <a:cxn ang="0">
                    <a:pos x="19" y="0"/>
                  </a:cxn>
                  <a:cxn ang="0">
                    <a:pos x="16" y="0"/>
                  </a:cxn>
                  <a:cxn ang="0">
                    <a:pos x="12" y="0"/>
                  </a:cxn>
                  <a:cxn ang="0">
                    <a:pos x="9" y="0"/>
                  </a:cxn>
                  <a:cxn ang="0">
                    <a:pos x="4" y="0"/>
                  </a:cxn>
                  <a:cxn ang="0">
                    <a:pos x="2" y="3"/>
                  </a:cxn>
                  <a:cxn ang="0">
                    <a:pos x="0" y="7"/>
                  </a:cxn>
                  <a:cxn ang="0">
                    <a:pos x="0" y="10"/>
                  </a:cxn>
                  <a:cxn ang="0">
                    <a:pos x="0" y="12"/>
                  </a:cxn>
                  <a:cxn ang="0">
                    <a:pos x="0" y="17"/>
                  </a:cxn>
                  <a:cxn ang="0">
                    <a:pos x="0" y="19"/>
                  </a:cxn>
                  <a:cxn ang="0">
                    <a:pos x="2" y="21"/>
                  </a:cxn>
                  <a:cxn ang="0">
                    <a:pos x="4" y="24"/>
                  </a:cxn>
                  <a:cxn ang="0">
                    <a:pos x="9" y="26"/>
                  </a:cxn>
                  <a:cxn ang="0">
                    <a:pos x="12" y="26"/>
                  </a:cxn>
                  <a:cxn ang="0">
                    <a:pos x="16" y="26"/>
                  </a:cxn>
                  <a:cxn ang="0">
                    <a:pos x="19" y="24"/>
                  </a:cxn>
                  <a:cxn ang="0">
                    <a:pos x="21" y="21"/>
                  </a:cxn>
                  <a:cxn ang="0">
                    <a:pos x="23" y="19"/>
                  </a:cxn>
                  <a:cxn ang="0">
                    <a:pos x="26" y="17"/>
                  </a:cxn>
                  <a:cxn ang="0">
                    <a:pos x="26" y="12"/>
                  </a:cxn>
                </a:cxnLst>
                <a:rect l="0" t="0" r="r" b="b"/>
                <a:pathLst>
                  <a:path w="26" h="26">
                    <a:moveTo>
                      <a:pt x="26" y="12"/>
                    </a:moveTo>
                    <a:lnTo>
                      <a:pt x="26" y="10"/>
                    </a:lnTo>
                    <a:lnTo>
                      <a:pt x="23" y="7"/>
                    </a:lnTo>
                    <a:lnTo>
                      <a:pt x="21" y="3"/>
                    </a:lnTo>
                    <a:lnTo>
                      <a:pt x="19" y="0"/>
                    </a:lnTo>
                    <a:lnTo>
                      <a:pt x="16" y="0"/>
                    </a:lnTo>
                    <a:lnTo>
                      <a:pt x="12" y="0"/>
                    </a:lnTo>
                    <a:lnTo>
                      <a:pt x="9" y="0"/>
                    </a:lnTo>
                    <a:lnTo>
                      <a:pt x="4" y="0"/>
                    </a:lnTo>
                    <a:lnTo>
                      <a:pt x="2" y="3"/>
                    </a:lnTo>
                    <a:lnTo>
                      <a:pt x="0" y="7"/>
                    </a:lnTo>
                    <a:lnTo>
                      <a:pt x="0" y="10"/>
                    </a:lnTo>
                    <a:lnTo>
                      <a:pt x="0" y="12"/>
                    </a:lnTo>
                    <a:lnTo>
                      <a:pt x="0" y="17"/>
                    </a:lnTo>
                    <a:lnTo>
                      <a:pt x="0" y="19"/>
                    </a:lnTo>
                    <a:lnTo>
                      <a:pt x="2" y="21"/>
                    </a:lnTo>
                    <a:lnTo>
                      <a:pt x="4" y="24"/>
                    </a:lnTo>
                    <a:lnTo>
                      <a:pt x="9" y="26"/>
                    </a:lnTo>
                    <a:lnTo>
                      <a:pt x="12" y="26"/>
                    </a:lnTo>
                    <a:lnTo>
                      <a:pt x="16" y="26"/>
                    </a:lnTo>
                    <a:lnTo>
                      <a:pt x="19" y="24"/>
                    </a:lnTo>
                    <a:lnTo>
                      <a:pt x="21" y="21"/>
                    </a:lnTo>
                    <a:lnTo>
                      <a:pt x="23"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97" name="Freeform 77"/>
              <p:cNvSpPr>
                <a:spLocks/>
              </p:cNvSpPr>
              <p:nvPr/>
            </p:nvSpPr>
            <p:spPr bwMode="auto">
              <a:xfrm>
                <a:off x="3612" y="2232"/>
                <a:ext cx="58" cy="59"/>
              </a:xfrm>
              <a:custGeom>
                <a:avLst/>
                <a:gdLst/>
                <a:ahLst/>
                <a:cxnLst>
                  <a:cxn ang="0">
                    <a:pos x="26" y="14"/>
                  </a:cxn>
                  <a:cxn ang="0">
                    <a:pos x="26" y="9"/>
                  </a:cxn>
                  <a:cxn ang="0">
                    <a:pos x="24" y="7"/>
                  </a:cxn>
                  <a:cxn ang="0">
                    <a:pos x="22" y="5"/>
                  </a:cxn>
                  <a:cxn ang="0">
                    <a:pos x="19" y="2"/>
                  </a:cxn>
                  <a:cxn ang="0">
                    <a:pos x="17" y="0"/>
                  </a:cxn>
                  <a:cxn ang="0">
                    <a:pos x="12" y="0"/>
                  </a:cxn>
                  <a:cxn ang="0">
                    <a:pos x="10" y="0"/>
                  </a:cxn>
                  <a:cxn ang="0">
                    <a:pos x="5" y="2"/>
                  </a:cxn>
                  <a:cxn ang="0">
                    <a:pos x="3" y="5"/>
                  </a:cxn>
                  <a:cxn ang="0">
                    <a:pos x="0" y="7"/>
                  </a:cxn>
                  <a:cxn ang="0">
                    <a:pos x="0" y="9"/>
                  </a:cxn>
                  <a:cxn ang="0">
                    <a:pos x="0" y="14"/>
                  </a:cxn>
                  <a:cxn ang="0">
                    <a:pos x="0" y="16"/>
                  </a:cxn>
                  <a:cxn ang="0">
                    <a:pos x="0" y="21"/>
                  </a:cxn>
                  <a:cxn ang="0">
                    <a:pos x="3" y="24"/>
                  </a:cxn>
                  <a:cxn ang="0">
                    <a:pos x="5" y="26"/>
                  </a:cxn>
                  <a:cxn ang="0">
                    <a:pos x="10" y="26"/>
                  </a:cxn>
                  <a:cxn ang="0">
                    <a:pos x="12" y="26"/>
                  </a:cxn>
                  <a:cxn ang="0">
                    <a:pos x="17" y="26"/>
                  </a:cxn>
                  <a:cxn ang="0">
                    <a:pos x="19" y="26"/>
                  </a:cxn>
                  <a:cxn ang="0">
                    <a:pos x="22" y="24"/>
                  </a:cxn>
                  <a:cxn ang="0">
                    <a:pos x="24" y="21"/>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5" y="2"/>
                    </a:lnTo>
                    <a:lnTo>
                      <a:pt x="3" y="5"/>
                    </a:lnTo>
                    <a:lnTo>
                      <a:pt x="0" y="7"/>
                    </a:lnTo>
                    <a:lnTo>
                      <a:pt x="0" y="9"/>
                    </a:lnTo>
                    <a:lnTo>
                      <a:pt x="0" y="14"/>
                    </a:lnTo>
                    <a:lnTo>
                      <a:pt x="0" y="16"/>
                    </a:lnTo>
                    <a:lnTo>
                      <a:pt x="0" y="21"/>
                    </a:lnTo>
                    <a:lnTo>
                      <a:pt x="3" y="24"/>
                    </a:lnTo>
                    <a:lnTo>
                      <a:pt x="5" y="26"/>
                    </a:lnTo>
                    <a:lnTo>
                      <a:pt x="10" y="26"/>
                    </a:lnTo>
                    <a:lnTo>
                      <a:pt x="12" y="26"/>
                    </a:lnTo>
                    <a:lnTo>
                      <a:pt x="17" y="26"/>
                    </a:lnTo>
                    <a:lnTo>
                      <a:pt x="19" y="26"/>
                    </a:lnTo>
                    <a:lnTo>
                      <a:pt x="22" y="24"/>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798" name="Freeform 78"/>
              <p:cNvSpPr>
                <a:spLocks/>
              </p:cNvSpPr>
              <p:nvPr/>
            </p:nvSpPr>
            <p:spPr bwMode="auto">
              <a:xfrm>
                <a:off x="3472" y="2442"/>
                <a:ext cx="58" cy="59"/>
              </a:xfrm>
              <a:custGeom>
                <a:avLst/>
                <a:gdLst/>
                <a:ahLst/>
                <a:cxnLst>
                  <a:cxn ang="0">
                    <a:pos x="26" y="14"/>
                  </a:cxn>
                  <a:cxn ang="0">
                    <a:pos x="26" y="10"/>
                  </a:cxn>
                  <a:cxn ang="0">
                    <a:pos x="23" y="7"/>
                  </a:cxn>
                  <a:cxn ang="0">
                    <a:pos x="21" y="5"/>
                  </a:cxn>
                  <a:cxn ang="0">
                    <a:pos x="18" y="2"/>
                  </a:cxn>
                  <a:cxn ang="0">
                    <a:pos x="16" y="0"/>
                  </a:cxn>
                  <a:cxn ang="0">
                    <a:pos x="11" y="0"/>
                  </a:cxn>
                  <a:cxn ang="0">
                    <a:pos x="9" y="0"/>
                  </a:cxn>
                  <a:cxn ang="0">
                    <a:pos x="4" y="2"/>
                  </a:cxn>
                  <a:cxn ang="0">
                    <a:pos x="2" y="5"/>
                  </a:cxn>
                  <a:cxn ang="0">
                    <a:pos x="0" y="7"/>
                  </a:cxn>
                  <a:cxn ang="0">
                    <a:pos x="0" y="10"/>
                  </a:cxn>
                  <a:cxn ang="0">
                    <a:pos x="0" y="14"/>
                  </a:cxn>
                  <a:cxn ang="0">
                    <a:pos x="0" y="17"/>
                  </a:cxn>
                  <a:cxn ang="0">
                    <a:pos x="0" y="19"/>
                  </a:cxn>
                  <a:cxn ang="0">
                    <a:pos x="2" y="24"/>
                  </a:cxn>
                  <a:cxn ang="0">
                    <a:pos x="4" y="24"/>
                  </a:cxn>
                  <a:cxn ang="0">
                    <a:pos x="9" y="26"/>
                  </a:cxn>
                  <a:cxn ang="0">
                    <a:pos x="11" y="26"/>
                  </a:cxn>
                  <a:cxn ang="0">
                    <a:pos x="16" y="26"/>
                  </a:cxn>
                  <a:cxn ang="0">
                    <a:pos x="18" y="24"/>
                  </a:cxn>
                  <a:cxn ang="0">
                    <a:pos x="21" y="24"/>
                  </a:cxn>
                  <a:cxn ang="0">
                    <a:pos x="23" y="19"/>
                  </a:cxn>
                  <a:cxn ang="0">
                    <a:pos x="26" y="17"/>
                  </a:cxn>
                  <a:cxn ang="0">
                    <a:pos x="26" y="14"/>
                  </a:cxn>
                </a:cxnLst>
                <a:rect l="0" t="0" r="r" b="b"/>
                <a:pathLst>
                  <a:path w="26" h="26">
                    <a:moveTo>
                      <a:pt x="26" y="14"/>
                    </a:moveTo>
                    <a:lnTo>
                      <a:pt x="26" y="10"/>
                    </a:lnTo>
                    <a:lnTo>
                      <a:pt x="23" y="7"/>
                    </a:lnTo>
                    <a:lnTo>
                      <a:pt x="21" y="5"/>
                    </a:lnTo>
                    <a:lnTo>
                      <a:pt x="18" y="2"/>
                    </a:lnTo>
                    <a:lnTo>
                      <a:pt x="16" y="0"/>
                    </a:lnTo>
                    <a:lnTo>
                      <a:pt x="11" y="0"/>
                    </a:lnTo>
                    <a:lnTo>
                      <a:pt x="9" y="0"/>
                    </a:lnTo>
                    <a:lnTo>
                      <a:pt x="4" y="2"/>
                    </a:lnTo>
                    <a:lnTo>
                      <a:pt x="2" y="5"/>
                    </a:lnTo>
                    <a:lnTo>
                      <a:pt x="0" y="7"/>
                    </a:lnTo>
                    <a:lnTo>
                      <a:pt x="0" y="10"/>
                    </a:lnTo>
                    <a:lnTo>
                      <a:pt x="0" y="14"/>
                    </a:lnTo>
                    <a:lnTo>
                      <a:pt x="0" y="17"/>
                    </a:lnTo>
                    <a:lnTo>
                      <a:pt x="0" y="19"/>
                    </a:lnTo>
                    <a:lnTo>
                      <a:pt x="2" y="24"/>
                    </a:lnTo>
                    <a:lnTo>
                      <a:pt x="4" y="24"/>
                    </a:lnTo>
                    <a:lnTo>
                      <a:pt x="9" y="26"/>
                    </a:lnTo>
                    <a:lnTo>
                      <a:pt x="11" y="26"/>
                    </a:lnTo>
                    <a:lnTo>
                      <a:pt x="16" y="26"/>
                    </a:lnTo>
                    <a:lnTo>
                      <a:pt x="18" y="24"/>
                    </a:lnTo>
                    <a:lnTo>
                      <a:pt x="21" y="24"/>
                    </a:lnTo>
                    <a:lnTo>
                      <a:pt x="23" y="19"/>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799" name="Freeform 79"/>
              <p:cNvSpPr>
                <a:spLocks/>
              </p:cNvSpPr>
              <p:nvPr/>
            </p:nvSpPr>
            <p:spPr bwMode="auto">
              <a:xfrm>
                <a:off x="3754" y="1951"/>
                <a:ext cx="58" cy="64"/>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5" y="2"/>
                  </a:cxn>
                  <a:cxn ang="0">
                    <a:pos x="2" y="5"/>
                  </a:cxn>
                  <a:cxn ang="0">
                    <a:pos x="0" y="7"/>
                  </a:cxn>
                  <a:cxn ang="0">
                    <a:pos x="0" y="12"/>
                  </a:cxn>
                  <a:cxn ang="0">
                    <a:pos x="0" y="14"/>
                  </a:cxn>
                  <a:cxn ang="0">
                    <a:pos x="0" y="17"/>
                  </a:cxn>
                  <a:cxn ang="0">
                    <a:pos x="0" y="21"/>
                  </a:cxn>
                  <a:cxn ang="0">
                    <a:pos x="2" y="24"/>
                  </a:cxn>
                  <a:cxn ang="0">
                    <a:pos x="5" y="26"/>
                  </a:cxn>
                  <a:cxn ang="0">
                    <a:pos x="10" y="26"/>
                  </a:cxn>
                  <a:cxn ang="0">
                    <a:pos x="12" y="28"/>
                  </a:cxn>
                  <a:cxn ang="0">
                    <a:pos x="17" y="26"/>
                  </a:cxn>
                  <a:cxn ang="0">
                    <a:pos x="19" y="26"/>
                  </a:cxn>
                  <a:cxn ang="0">
                    <a:pos x="21" y="24"/>
                  </a:cxn>
                  <a:cxn ang="0">
                    <a:pos x="24" y="21"/>
                  </a:cxn>
                  <a:cxn ang="0">
                    <a:pos x="26" y="17"/>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5" y="2"/>
                    </a:lnTo>
                    <a:lnTo>
                      <a:pt x="2" y="5"/>
                    </a:lnTo>
                    <a:lnTo>
                      <a:pt x="0" y="7"/>
                    </a:lnTo>
                    <a:lnTo>
                      <a:pt x="0" y="12"/>
                    </a:lnTo>
                    <a:lnTo>
                      <a:pt x="0" y="14"/>
                    </a:lnTo>
                    <a:lnTo>
                      <a:pt x="0" y="17"/>
                    </a:lnTo>
                    <a:lnTo>
                      <a:pt x="0" y="21"/>
                    </a:lnTo>
                    <a:lnTo>
                      <a:pt x="2" y="24"/>
                    </a:lnTo>
                    <a:lnTo>
                      <a:pt x="5" y="26"/>
                    </a:lnTo>
                    <a:lnTo>
                      <a:pt x="10" y="26"/>
                    </a:lnTo>
                    <a:lnTo>
                      <a:pt x="12" y="28"/>
                    </a:lnTo>
                    <a:lnTo>
                      <a:pt x="17" y="26"/>
                    </a:lnTo>
                    <a:lnTo>
                      <a:pt x="19" y="26"/>
                    </a:lnTo>
                    <a:lnTo>
                      <a:pt x="21" y="24"/>
                    </a:lnTo>
                    <a:lnTo>
                      <a:pt x="24" y="21"/>
                    </a:lnTo>
                    <a:lnTo>
                      <a:pt x="26" y="17"/>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00" name="Freeform 80"/>
              <p:cNvSpPr>
                <a:spLocks/>
              </p:cNvSpPr>
              <p:nvPr/>
            </p:nvSpPr>
            <p:spPr bwMode="auto">
              <a:xfrm>
                <a:off x="3612" y="2232"/>
                <a:ext cx="58" cy="59"/>
              </a:xfrm>
              <a:custGeom>
                <a:avLst/>
                <a:gdLst/>
                <a:ahLst/>
                <a:cxnLst>
                  <a:cxn ang="0">
                    <a:pos x="26" y="14"/>
                  </a:cxn>
                  <a:cxn ang="0">
                    <a:pos x="26" y="9"/>
                  </a:cxn>
                  <a:cxn ang="0">
                    <a:pos x="24" y="7"/>
                  </a:cxn>
                  <a:cxn ang="0">
                    <a:pos x="22" y="5"/>
                  </a:cxn>
                  <a:cxn ang="0">
                    <a:pos x="19" y="2"/>
                  </a:cxn>
                  <a:cxn ang="0">
                    <a:pos x="17" y="0"/>
                  </a:cxn>
                  <a:cxn ang="0">
                    <a:pos x="12" y="0"/>
                  </a:cxn>
                  <a:cxn ang="0">
                    <a:pos x="10" y="0"/>
                  </a:cxn>
                  <a:cxn ang="0">
                    <a:pos x="5" y="2"/>
                  </a:cxn>
                  <a:cxn ang="0">
                    <a:pos x="3" y="5"/>
                  </a:cxn>
                  <a:cxn ang="0">
                    <a:pos x="0" y="7"/>
                  </a:cxn>
                  <a:cxn ang="0">
                    <a:pos x="0" y="9"/>
                  </a:cxn>
                  <a:cxn ang="0">
                    <a:pos x="0" y="14"/>
                  </a:cxn>
                  <a:cxn ang="0">
                    <a:pos x="0" y="16"/>
                  </a:cxn>
                  <a:cxn ang="0">
                    <a:pos x="0" y="21"/>
                  </a:cxn>
                  <a:cxn ang="0">
                    <a:pos x="3" y="24"/>
                  </a:cxn>
                  <a:cxn ang="0">
                    <a:pos x="5" y="26"/>
                  </a:cxn>
                  <a:cxn ang="0">
                    <a:pos x="10" y="26"/>
                  </a:cxn>
                  <a:cxn ang="0">
                    <a:pos x="12" y="26"/>
                  </a:cxn>
                  <a:cxn ang="0">
                    <a:pos x="17" y="26"/>
                  </a:cxn>
                  <a:cxn ang="0">
                    <a:pos x="19" y="26"/>
                  </a:cxn>
                  <a:cxn ang="0">
                    <a:pos x="22" y="24"/>
                  </a:cxn>
                  <a:cxn ang="0">
                    <a:pos x="24" y="21"/>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5" y="2"/>
                    </a:lnTo>
                    <a:lnTo>
                      <a:pt x="3" y="5"/>
                    </a:lnTo>
                    <a:lnTo>
                      <a:pt x="0" y="7"/>
                    </a:lnTo>
                    <a:lnTo>
                      <a:pt x="0" y="9"/>
                    </a:lnTo>
                    <a:lnTo>
                      <a:pt x="0" y="14"/>
                    </a:lnTo>
                    <a:lnTo>
                      <a:pt x="0" y="16"/>
                    </a:lnTo>
                    <a:lnTo>
                      <a:pt x="0" y="21"/>
                    </a:lnTo>
                    <a:lnTo>
                      <a:pt x="3" y="24"/>
                    </a:lnTo>
                    <a:lnTo>
                      <a:pt x="5" y="26"/>
                    </a:lnTo>
                    <a:lnTo>
                      <a:pt x="10" y="26"/>
                    </a:lnTo>
                    <a:lnTo>
                      <a:pt x="12" y="26"/>
                    </a:lnTo>
                    <a:lnTo>
                      <a:pt x="17" y="26"/>
                    </a:lnTo>
                    <a:lnTo>
                      <a:pt x="19" y="26"/>
                    </a:lnTo>
                    <a:lnTo>
                      <a:pt x="22" y="24"/>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01" name="Freeform 81"/>
              <p:cNvSpPr>
                <a:spLocks/>
              </p:cNvSpPr>
              <p:nvPr/>
            </p:nvSpPr>
            <p:spPr bwMode="auto">
              <a:xfrm>
                <a:off x="3896" y="1880"/>
                <a:ext cx="58" cy="66"/>
              </a:xfrm>
              <a:custGeom>
                <a:avLst/>
                <a:gdLst/>
                <a:ahLst/>
                <a:cxnLst>
                  <a:cxn ang="0">
                    <a:pos x="26" y="15"/>
                  </a:cxn>
                  <a:cxn ang="0">
                    <a:pos x="26" y="12"/>
                  </a:cxn>
                  <a:cxn ang="0">
                    <a:pos x="24" y="7"/>
                  </a:cxn>
                  <a:cxn ang="0">
                    <a:pos x="21" y="5"/>
                  </a:cxn>
                  <a:cxn ang="0">
                    <a:pos x="19" y="3"/>
                  </a:cxn>
                  <a:cxn ang="0">
                    <a:pos x="16" y="3"/>
                  </a:cxn>
                  <a:cxn ang="0">
                    <a:pos x="12" y="0"/>
                  </a:cxn>
                  <a:cxn ang="0">
                    <a:pos x="9" y="3"/>
                  </a:cxn>
                  <a:cxn ang="0">
                    <a:pos x="5" y="3"/>
                  </a:cxn>
                  <a:cxn ang="0">
                    <a:pos x="2" y="5"/>
                  </a:cxn>
                  <a:cxn ang="0">
                    <a:pos x="0" y="7"/>
                  </a:cxn>
                  <a:cxn ang="0">
                    <a:pos x="0" y="12"/>
                  </a:cxn>
                  <a:cxn ang="0">
                    <a:pos x="0" y="15"/>
                  </a:cxn>
                  <a:cxn ang="0">
                    <a:pos x="0" y="19"/>
                  </a:cxn>
                  <a:cxn ang="0">
                    <a:pos x="0" y="22"/>
                  </a:cxn>
                  <a:cxn ang="0">
                    <a:pos x="2" y="24"/>
                  </a:cxn>
                  <a:cxn ang="0">
                    <a:pos x="5" y="26"/>
                  </a:cxn>
                  <a:cxn ang="0">
                    <a:pos x="9" y="29"/>
                  </a:cxn>
                  <a:cxn ang="0">
                    <a:pos x="12" y="29"/>
                  </a:cxn>
                  <a:cxn ang="0">
                    <a:pos x="16" y="29"/>
                  </a:cxn>
                  <a:cxn ang="0">
                    <a:pos x="19" y="26"/>
                  </a:cxn>
                  <a:cxn ang="0">
                    <a:pos x="21" y="24"/>
                  </a:cxn>
                  <a:cxn ang="0">
                    <a:pos x="24" y="22"/>
                  </a:cxn>
                  <a:cxn ang="0">
                    <a:pos x="26" y="19"/>
                  </a:cxn>
                  <a:cxn ang="0">
                    <a:pos x="26" y="15"/>
                  </a:cxn>
                </a:cxnLst>
                <a:rect l="0" t="0" r="r" b="b"/>
                <a:pathLst>
                  <a:path w="26" h="29">
                    <a:moveTo>
                      <a:pt x="26" y="15"/>
                    </a:moveTo>
                    <a:lnTo>
                      <a:pt x="26" y="12"/>
                    </a:lnTo>
                    <a:lnTo>
                      <a:pt x="24" y="7"/>
                    </a:lnTo>
                    <a:lnTo>
                      <a:pt x="21" y="5"/>
                    </a:lnTo>
                    <a:lnTo>
                      <a:pt x="19" y="3"/>
                    </a:lnTo>
                    <a:lnTo>
                      <a:pt x="16" y="3"/>
                    </a:lnTo>
                    <a:lnTo>
                      <a:pt x="12" y="0"/>
                    </a:lnTo>
                    <a:lnTo>
                      <a:pt x="9" y="3"/>
                    </a:lnTo>
                    <a:lnTo>
                      <a:pt x="5" y="3"/>
                    </a:lnTo>
                    <a:lnTo>
                      <a:pt x="2" y="5"/>
                    </a:lnTo>
                    <a:lnTo>
                      <a:pt x="0" y="7"/>
                    </a:lnTo>
                    <a:lnTo>
                      <a:pt x="0" y="12"/>
                    </a:lnTo>
                    <a:lnTo>
                      <a:pt x="0" y="15"/>
                    </a:lnTo>
                    <a:lnTo>
                      <a:pt x="0" y="19"/>
                    </a:lnTo>
                    <a:lnTo>
                      <a:pt x="0" y="22"/>
                    </a:lnTo>
                    <a:lnTo>
                      <a:pt x="2" y="24"/>
                    </a:lnTo>
                    <a:lnTo>
                      <a:pt x="5" y="26"/>
                    </a:lnTo>
                    <a:lnTo>
                      <a:pt x="9" y="29"/>
                    </a:lnTo>
                    <a:lnTo>
                      <a:pt x="12" y="29"/>
                    </a:lnTo>
                    <a:lnTo>
                      <a:pt x="16" y="29"/>
                    </a:lnTo>
                    <a:lnTo>
                      <a:pt x="19" y="26"/>
                    </a:lnTo>
                    <a:lnTo>
                      <a:pt x="21" y="24"/>
                    </a:lnTo>
                    <a:lnTo>
                      <a:pt x="24" y="22"/>
                    </a:lnTo>
                    <a:lnTo>
                      <a:pt x="26" y="19"/>
                    </a:lnTo>
                    <a:lnTo>
                      <a:pt x="26" y="15"/>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02" name="Freeform 82"/>
              <p:cNvSpPr>
                <a:spLocks/>
              </p:cNvSpPr>
              <p:nvPr/>
            </p:nvSpPr>
            <p:spPr bwMode="auto">
              <a:xfrm>
                <a:off x="1304" y="1915"/>
                <a:ext cx="2619" cy="1465"/>
              </a:xfrm>
              <a:custGeom>
                <a:avLst/>
                <a:gdLst/>
                <a:ahLst/>
                <a:cxnLst>
                  <a:cxn ang="0">
                    <a:pos x="0" y="413"/>
                  </a:cxn>
                  <a:cxn ang="0">
                    <a:pos x="31" y="427"/>
                  </a:cxn>
                  <a:cxn ang="0">
                    <a:pos x="94" y="427"/>
                  </a:cxn>
                  <a:cxn ang="0">
                    <a:pos x="158" y="550"/>
                  </a:cxn>
                  <a:cxn ang="0">
                    <a:pos x="222" y="611"/>
                  </a:cxn>
                  <a:cxn ang="0">
                    <a:pos x="286" y="581"/>
                  </a:cxn>
                  <a:cxn ang="0">
                    <a:pos x="350" y="581"/>
                  </a:cxn>
                  <a:cxn ang="0">
                    <a:pos x="413" y="550"/>
                  </a:cxn>
                  <a:cxn ang="0">
                    <a:pos x="477" y="550"/>
                  </a:cxn>
                  <a:cxn ang="0">
                    <a:pos x="541" y="611"/>
                  </a:cxn>
                  <a:cxn ang="0">
                    <a:pos x="605" y="642"/>
                  </a:cxn>
                  <a:cxn ang="0">
                    <a:pos x="668" y="611"/>
                  </a:cxn>
                  <a:cxn ang="0">
                    <a:pos x="732" y="581"/>
                  </a:cxn>
                  <a:cxn ang="0">
                    <a:pos x="796" y="581"/>
                  </a:cxn>
                  <a:cxn ang="0">
                    <a:pos x="860" y="458"/>
                  </a:cxn>
                  <a:cxn ang="0">
                    <a:pos x="924" y="335"/>
                  </a:cxn>
                  <a:cxn ang="0">
                    <a:pos x="987" y="245"/>
                  </a:cxn>
                  <a:cxn ang="0">
                    <a:pos x="1051" y="153"/>
                  </a:cxn>
                  <a:cxn ang="0">
                    <a:pos x="1115" y="30"/>
                  </a:cxn>
                  <a:cxn ang="0">
                    <a:pos x="1179" y="0"/>
                  </a:cxn>
                </a:cxnLst>
                <a:rect l="0" t="0" r="r" b="b"/>
                <a:pathLst>
                  <a:path w="1179" h="642">
                    <a:moveTo>
                      <a:pt x="0" y="413"/>
                    </a:moveTo>
                    <a:lnTo>
                      <a:pt x="31" y="427"/>
                    </a:lnTo>
                    <a:lnTo>
                      <a:pt x="94" y="427"/>
                    </a:lnTo>
                    <a:lnTo>
                      <a:pt x="158" y="550"/>
                    </a:lnTo>
                    <a:lnTo>
                      <a:pt x="222" y="611"/>
                    </a:lnTo>
                    <a:lnTo>
                      <a:pt x="286" y="581"/>
                    </a:lnTo>
                    <a:lnTo>
                      <a:pt x="350" y="581"/>
                    </a:lnTo>
                    <a:lnTo>
                      <a:pt x="413" y="550"/>
                    </a:lnTo>
                    <a:lnTo>
                      <a:pt x="477" y="550"/>
                    </a:lnTo>
                    <a:lnTo>
                      <a:pt x="541" y="611"/>
                    </a:lnTo>
                    <a:lnTo>
                      <a:pt x="605" y="642"/>
                    </a:lnTo>
                    <a:lnTo>
                      <a:pt x="668" y="611"/>
                    </a:lnTo>
                    <a:lnTo>
                      <a:pt x="732" y="581"/>
                    </a:lnTo>
                    <a:lnTo>
                      <a:pt x="796" y="581"/>
                    </a:lnTo>
                    <a:lnTo>
                      <a:pt x="860" y="458"/>
                    </a:lnTo>
                    <a:lnTo>
                      <a:pt x="924" y="335"/>
                    </a:lnTo>
                    <a:lnTo>
                      <a:pt x="987" y="245"/>
                    </a:lnTo>
                    <a:lnTo>
                      <a:pt x="1051" y="153"/>
                    </a:lnTo>
                    <a:lnTo>
                      <a:pt x="1115" y="30"/>
                    </a:lnTo>
                    <a:lnTo>
                      <a:pt x="1179" y="0"/>
                    </a:lnTo>
                  </a:path>
                </a:pathLst>
              </a:custGeom>
              <a:noFill/>
              <a:ln w="19050" cap="flat">
                <a:solidFill>
                  <a:srgbClr val="0000FF"/>
                </a:solidFill>
                <a:prstDash val="solid"/>
                <a:miter lim="800000"/>
                <a:headEnd/>
                <a:tailEnd/>
              </a:ln>
            </p:spPr>
            <p:txBody>
              <a:bodyPr>
                <a:prstTxWarp prst="textNoShape">
                  <a:avLst/>
                </a:prstTxWarp>
              </a:bodyPr>
              <a:lstStyle/>
              <a:p>
                <a:endParaRPr lang="es-ES_tradnl"/>
              </a:p>
            </p:txBody>
          </p:sp>
          <p:sp>
            <p:nvSpPr>
              <p:cNvPr id="414803" name="Freeform 83"/>
              <p:cNvSpPr>
                <a:spLocks/>
              </p:cNvSpPr>
              <p:nvPr/>
            </p:nvSpPr>
            <p:spPr bwMode="auto">
              <a:xfrm>
                <a:off x="1346" y="2862"/>
                <a:ext cx="58" cy="59"/>
              </a:xfrm>
              <a:custGeom>
                <a:avLst/>
                <a:gdLst/>
                <a:ahLst/>
                <a:cxnLst>
                  <a:cxn ang="0">
                    <a:pos x="26" y="12"/>
                  </a:cxn>
                  <a:cxn ang="0">
                    <a:pos x="26" y="10"/>
                  </a:cxn>
                  <a:cxn ang="0">
                    <a:pos x="23" y="5"/>
                  </a:cxn>
                  <a:cxn ang="0">
                    <a:pos x="21" y="3"/>
                  </a:cxn>
                  <a:cxn ang="0">
                    <a:pos x="19" y="0"/>
                  </a:cxn>
                  <a:cxn ang="0">
                    <a:pos x="16" y="0"/>
                  </a:cxn>
                  <a:cxn ang="0">
                    <a:pos x="12" y="0"/>
                  </a:cxn>
                  <a:cxn ang="0">
                    <a:pos x="9" y="0"/>
                  </a:cxn>
                  <a:cxn ang="0">
                    <a:pos x="7" y="0"/>
                  </a:cxn>
                  <a:cxn ang="0">
                    <a:pos x="4" y="3"/>
                  </a:cxn>
                  <a:cxn ang="0">
                    <a:pos x="2" y="5"/>
                  </a:cxn>
                  <a:cxn ang="0">
                    <a:pos x="0" y="10"/>
                  </a:cxn>
                  <a:cxn ang="0">
                    <a:pos x="0" y="12"/>
                  </a:cxn>
                  <a:cxn ang="0">
                    <a:pos x="0" y="17"/>
                  </a:cxn>
                  <a:cxn ang="0">
                    <a:pos x="2" y="19"/>
                  </a:cxn>
                  <a:cxn ang="0">
                    <a:pos x="4" y="22"/>
                  </a:cxn>
                  <a:cxn ang="0">
                    <a:pos x="7" y="24"/>
                  </a:cxn>
                  <a:cxn ang="0">
                    <a:pos x="9" y="26"/>
                  </a:cxn>
                  <a:cxn ang="0">
                    <a:pos x="12" y="26"/>
                  </a:cxn>
                  <a:cxn ang="0">
                    <a:pos x="16" y="26"/>
                  </a:cxn>
                  <a:cxn ang="0">
                    <a:pos x="19" y="24"/>
                  </a:cxn>
                  <a:cxn ang="0">
                    <a:pos x="21" y="22"/>
                  </a:cxn>
                  <a:cxn ang="0">
                    <a:pos x="23" y="19"/>
                  </a:cxn>
                  <a:cxn ang="0">
                    <a:pos x="26" y="17"/>
                  </a:cxn>
                  <a:cxn ang="0">
                    <a:pos x="26" y="12"/>
                  </a:cxn>
                </a:cxnLst>
                <a:rect l="0" t="0" r="r" b="b"/>
                <a:pathLst>
                  <a:path w="26" h="26">
                    <a:moveTo>
                      <a:pt x="26" y="12"/>
                    </a:moveTo>
                    <a:lnTo>
                      <a:pt x="26" y="10"/>
                    </a:lnTo>
                    <a:lnTo>
                      <a:pt x="23" y="5"/>
                    </a:lnTo>
                    <a:lnTo>
                      <a:pt x="21" y="3"/>
                    </a:lnTo>
                    <a:lnTo>
                      <a:pt x="19" y="0"/>
                    </a:lnTo>
                    <a:lnTo>
                      <a:pt x="16" y="0"/>
                    </a:lnTo>
                    <a:lnTo>
                      <a:pt x="12" y="0"/>
                    </a:lnTo>
                    <a:lnTo>
                      <a:pt x="9" y="0"/>
                    </a:lnTo>
                    <a:lnTo>
                      <a:pt x="7" y="0"/>
                    </a:lnTo>
                    <a:lnTo>
                      <a:pt x="4" y="3"/>
                    </a:lnTo>
                    <a:lnTo>
                      <a:pt x="2" y="5"/>
                    </a:lnTo>
                    <a:lnTo>
                      <a:pt x="0" y="10"/>
                    </a:lnTo>
                    <a:lnTo>
                      <a:pt x="0" y="12"/>
                    </a:lnTo>
                    <a:lnTo>
                      <a:pt x="0" y="17"/>
                    </a:lnTo>
                    <a:lnTo>
                      <a:pt x="2" y="19"/>
                    </a:lnTo>
                    <a:lnTo>
                      <a:pt x="4" y="22"/>
                    </a:lnTo>
                    <a:lnTo>
                      <a:pt x="7" y="24"/>
                    </a:lnTo>
                    <a:lnTo>
                      <a:pt x="9" y="26"/>
                    </a:lnTo>
                    <a:lnTo>
                      <a:pt x="12" y="26"/>
                    </a:lnTo>
                    <a:lnTo>
                      <a:pt x="16" y="26"/>
                    </a:lnTo>
                    <a:lnTo>
                      <a:pt x="19" y="24"/>
                    </a:lnTo>
                    <a:lnTo>
                      <a:pt x="21" y="22"/>
                    </a:lnTo>
                    <a:lnTo>
                      <a:pt x="23" y="19"/>
                    </a:lnTo>
                    <a:lnTo>
                      <a:pt x="26" y="17"/>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04" name="Freeform 84"/>
              <p:cNvSpPr>
                <a:spLocks/>
              </p:cNvSpPr>
              <p:nvPr/>
            </p:nvSpPr>
            <p:spPr bwMode="auto">
              <a:xfrm>
                <a:off x="1488" y="2862"/>
                <a:ext cx="58" cy="59"/>
              </a:xfrm>
              <a:custGeom>
                <a:avLst/>
                <a:gdLst/>
                <a:ahLst/>
                <a:cxnLst>
                  <a:cxn ang="0">
                    <a:pos x="26" y="12"/>
                  </a:cxn>
                  <a:cxn ang="0">
                    <a:pos x="26" y="10"/>
                  </a:cxn>
                  <a:cxn ang="0">
                    <a:pos x="23" y="5"/>
                  </a:cxn>
                  <a:cxn ang="0">
                    <a:pos x="21" y="3"/>
                  </a:cxn>
                  <a:cxn ang="0">
                    <a:pos x="18" y="0"/>
                  </a:cxn>
                  <a:cxn ang="0">
                    <a:pos x="16" y="0"/>
                  </a:cxn>
                  <a:cxn ang="0">
                    <a:pos x="11" y="0"/>
                  </a:cxn>
                  <a:cxn ang="0">
                    <a:pos x="9" y="0"/>
                  </a:cxn>
                  <a:cxn ang="0">
                    <a:pos x="7" y="0"/>
                  </a:cxn>
                  <a:cxn ang="0">
                    <a:pos x="2" y="3"/>
                  </a:cxn>
                  <a:cxn ang="0">
                    <a:pos x="2" y="5"/>
                  </a:cxn>
                  <a:cxn ang="0">
                    <a:pos x="0" y="10"/>
                  </a:cxn>
                  <a:cxn ang="0">
                    <a:pos x="0" y="12"/>
                  </a:cxn>
                  <a:cxn ang="0">
                    <a:pos x="0" y="17"/>
                  </a:cxn>
                  <a:cxn ang="0">
                    <a:pos x="2" y="19"/>
                  </a:cxn>
                  <a:cxn ang="0">
                    <a:pos x="2" y="22"/>
                  </a:cxn>
                  <a:cxn ang="0">
                    <a:pos x="7" y="24"/>
                  </a:cxn>
                  <a:cxn ang="0">
                    <a:pos x="9" y="26"/>
                  </a:cxn>
                  <a:cxn ang="0">
                    <a:pos x="11" y="26"/>
                  </a:cxn>
                  <a:cxn ang="0">
                    <a:pos x="16" y="26"/>
                  </a:cxn>
                  <a:cxn ang="0">
                    <a:pos x="18" y="24"/>
                  </a:cxn>
                  <a:cxn ang="0">
                    <a:pos x="21" y="22"/>
                  </a:cxn>
                  <a:cxn ang="0">
                    <a:pos x="23" y="19"/>
                  </a:cxn>
                  <a:cxn ang="0">
                    <a:pos x="26" y="17"/>
                  </a:cxn>
                  <a:cxn ang="0">
                    <a:pos x="26" y="12"/>
                  </a:cxn>
                </a:cxnLst>
                <a:rect l="0" t="0" r="r" b="b"/>
                <a:pathLst>
                  <a:path w="26" h="26">
                    <a:moveTo>
                      <a:pt x="26" y="12"/>
                    </a:moveTo>
                    <a:lnTo>
                      <a:pt x="26" y="10"/>
                    </a:lnTo>
                    <a:lnTo>
                      <a:pt x="23" y="5"/>
                    </a:lnTo>
                    <a:lnTo>
                      <a:pt x="21" y="3"/>
                    </a:lnTo>
                    <a:lnTo>
                      <a:pt x="18" y="0"/>
                    </a:lnTo>
                    <a:lnTo>
                      <a:pt x="16" y="0"/>
                    </a:lnTo>
                    <a:lnTo>
                      <a:pt x="11" y="0"/>
                    </a:lnTo>
                    <a:lnTo>
                      <a:pt x="9" y="0"/>
                    </a:lnTo>
                    <a:lnTo>
                      <a:pt x="7" y="0"/>
                    </a:lnTo>
                    <a:lnTo>
                      <a:pt x="2" y="3"/>
                    </a:lnTo>
                    <a:lnTo>
                      <a:pt x="2" y="5"/>
                    </a:lnTo>
                    <a:lnTo>
                      <a:pt x="0" y="10"/>
                    </a:lnTo>
                    <a:lnTo>
                      <a:pt x="0" y="12"/>
                    </a:lnTo>
                    <a:lnTo>
                      <a:pt x="0" y="17"/>
                    </a:lnTo>
                    <a:lnTo>
                      <a:pt x="2" y="19"/>
                    </a:lnTo>
                    <a:lnTo>
                      <a:pt x="2" y="22"/>
                    </a:lnTo>
                    <a:lnTo>
                      <a:pt x="7" y="24"/>
                    </a:lnTo>
                    <a:lnTo>
                      <a:pt x="9" y="26"/>
                    </a:lnTo>
                    <a:lnTo>
                      <a:pt x="11" y="26"/>
                    </a:lnTo>
                    <a:lnTo>
                      <a:pt x="16" y="26"/>
                    </a:lnTo>
                    <a:lnTo>
                      <a:pt x="18" y="24"/>
                    </a:lnTo>
                    <a:lnTo>
                      <a:pt x="21" y="22"/>
                    </a:lnTo>
                    <a:lnTo>
                      <a:pt x="23" y="19"/>
                    </a:lnTo>
                    <a:lnTo>
                      <a:pt x="26" y="17"/>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05" name="Freeform 85"/>
              <p:cNvSpPr>
                <a:spLocks/>
              </p:cNvSpPr>
              <p:nvPr/>
            </p:nvSpPr>
            <p:spPr bwMode="auto">
              <a:xfrm>
                <a:off x="1346" y="2862"/>
                <a:ext cx="58" cy="59"/>
              </a:xfrm>
              <a:custGeom>
                <a:avLst/>
                <a:gdLst/>
                <a:ahLst/>
                <a:cxnLst>
                  <a:cxn ang="0">
                    <a:pos x="26" y="12"/>
                  </a:cxn>
                  <a:cxn ang="0">
                    <a:pos x="26" y="10"/>
                  </a:cxn>
                  <a:cxn ang="0">
                    <a:pos x="23" y="5"/>
                  </a:cxn>
                  <a:cxn ang="0">
                    <a:pos x="21" y="3"/>
                  </a:cxn>
                  <a:cxn ang="0">
                    <a:pos x="19" y="0"/>
                  </a:cxn>
                  <a:cxn ang="0">
                    <a:pos x="16" y="0"/>
                  </a:cxn>
                  <a:cxn ang="0">
                    <a:pos x="12" y="0"/>
                  </a:cxn>
                  <a:cxn ang="0">
                    <a:pos x="9" y="0"/>
                  </a:cxn>
                  <a:cxn ang="0">
                    <a:pos x="7" y="0"/>
                  </a:cxn>
                  <a:cxn ang="0">
                    <a:pos x="4" y="3"/>
                  </a:cxn>
                  <a:cxn ang="0">
                    <a:pos x="2" y="5"/>
                  </a:cxn>
                  <a:cxn ang="0">
                    <a:pos x="0" y="10"/>
                  </a:cxn>
                  <a:cxn ang="0">
                    <a:pos x="0" y="12"/>
                  </a:cxn>
                  <a:cxn ang="0">
                    <a:pos x="0" y="17"/>
                  </a:cxn>
                  <a:cxn ang="0">
                    <a:pos x="2" y="19"/>
                  </a:cxn>
                  <a:cxn ang="0">
                    <a:pos x="4" y="22"/>
                  </a:cxn>
                  <a:cxn ang="0">
                    <a:pos x="7" y="24"/>
                  </a:cxn>
                  <a:cxn ang="0">
                    <a:pos x="9" y="26"/>
                  </a:cxn>
                  <a:cxn ang="0">
                    <a:pos x="12" y="26"/>
                  </a:cxn>
                  <a:cxn ang="0">
                    <a:pos x="16" y="26"/>
                  </a:cxn>
                  <a:cxn ang="0">
                    <a:pos x="19" y="24"/>
                  </a:cxn>
                  <a:cxn ang="0">
                    <a:pos x="21" y="22"/>
                  </a:cxn>
                  <a:cxn ang="0">
                    <a:pos x="23" y="19"/>
                  </a:cxn>
                  <a:cxn ang="0">
                    <a:pos x="26" y="17"/>
                  </a:cxn>
                  <a:cxn ang="0">
                    <a:pos x="26" y="12"/>
                  </a:cxn>
                </a:cxnLst>
                <a:rect l="0" t="0" r="r" b="b"/>
                <a:pathLst>
                  <a:path w="26" h="26">
                    <a:moveTo>
                      <a:pt x="26" y="12"/>
                    </a:moveTo>
                    <a:lnTo>
                      <a:pt x="26" y="10"/>
                    </a:lnTo>
                    <a:lnTo>
                      <a:pt x="23" y="5"/>
                    </a:lnTo>
                    <a:lnTo>
                      <a:pt x="21" y="3"/>
                    </a:lnTo>
                    <a:lnTo>
                      <a:pt x="19" y="0"/>
                    </a:lnTo>
                    <a:lnTo>
                      <a:pt x="16" y="0"/>
                    </a:lnTo>
                    <a:lnTo>
                      <a:pt x="12" y="0"/>
                    </a:lnTo>
                    <a:lnTo>
                      <a:pt x="9" y="0"/>
                    </a:lnTo>
                    <a:lnTo>
                      <a:pt x="7" y="0"/>
                    </a:lnTo>
                    <a:lnTo>
                      <a:pt x="4" y="3"/>
                    </a:lnTo>
                    <a:lnTo>
                      <a:pt x="2" y="5"/>
                    </a:lnTo>
                    <a:lnTo>
                      <a:pt x="0" y="10"/>
                    </a:lnTo>
                    <a:lnTo>
                      <a:pt x="0" y="12"/>
                    </a:lnTo>
                    <a:lnTo>
                      <a:pt x="0" y="17"/>
                    </a:lnTo>
                    <a:lnTo>
                      <a:pt x="2" y="19"/>
                    </a:lnTo>
                    <a:lnTo>
                      <a:pt x="4" y="22"/>
                    </a:lnTo>
                    <a:lnTo>
                      <a:pt x="7" y="24"/>
                    </a:lnTo>
                    <a:lnTo>
                      <a:pt x="9" y="26"/>
                    </a:lnTo>
                    <a:lnTo>
                      <a:pt x="12" y="26"/>
                    </a:lnTo>
                    <a:lnTo>
                      <a:pt x="16" y="26"/>
                    </a:lnTo>
                    <a:lnTo>
                      <a:pt x="19" y="24"/>
                    </a:lnTo>
                    <a:lnTo>
                      <a:pt x="21" y="22"/>
                    </a:lnTo>
                    <a:lnTo>
                      <a:pt x="23"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06" name="Freeform 86"/>
              <p:cNvSpPr>
                <a:spLocks/>
              </p:cNvSpPr>
              <p:nvPr/>
            </p:nvSpPr>
            <p:spPr bwMode="auto">
              <a:xfrm>
                <a:off x="1628" y="3138"/>
                <a:ext cx="58" cy="59"/>
              </a:xfrm>
              <a:custGeom>
                <a:avLst/>
                <a:gdLst/>
                <a:ahLst/>
                <a:cxnLst>
                  <a:cxn ang="0">
                    <a:pos x="26" y="14"/>
                  </a:cxn>
                  <a:cxn ang="0">
                    <a:pos x="26" y="9"/>
                  </a:cxn>
                  <a:cxn ang="0">
                    <a:pos x="24" y="7"/>
                  </a:cxn>
                  <a:cxn ang="0">
                    <a:pos x="22" y="5"/>
                  </a:cxn>
                  <a:cxn ang="0">
                    <a:pos x="19" y="2"/>
                  </a:cxn>
                  <a:cxn ang="0">
                    <a:pos x="17" y="0"/>
                  </a:cxn>
                  <a:cxn ang="0">
                    <a:pos x="12" y="0"/>
                  </a:cxn>
                  <a:cxn ang="0">
                    <a:pos x="10" y="0"/>
                  </a:cxn>
                  <a:cxn ang="0">
                    <a:pos x="7" y="2"/>
                  </a:cxn>
                  <a:cxn ang="0">
                    <a:pos x="3" y="5"/>
                  </a:cxn>
                  <a:cxn ang="0">
                    <a:pos x="3" y="7"/>
                  </a:cxn>
                  <a:cxn ang="0">
                    <a:pos x="0" y="9"/>
                  </a:cxn>
                  <a:cxn ang="0">
                    <a:pos x="0" y="14"/>
                  </a:cxn>
                  <a:cxn ang="0">
                    <a:pos x="0" y="16"/>
                  </a:cxn>
                  <a:cxn ang="0">
                    <a:pos x="3" y="21"/>
                  </a:cxn>
                  <a:cxn ang="0">
                    <a:pos x="3" y="23"/>
                  </a:cxn>
                  <a:cxn ang="0">
                    <a:pos x="7"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7" y="2"/>
                    </a:lnTo>
                    <a:lnTo>
                      <a:pt x="3" y="5"/>
                    </a:lnTo>
                    <a:lnTo>
                      <a:pt x="3" y="7"/>
                    </a:lnTo>
                    <a:lnTo>
                      <a:pt x="0" y="9"/>
                    </a:lnTo>
                    <a:lnTo>
                      <a:pt x="0" y="14"/>
                    </a:lnTo>
                    <a:lnTo>
                      <a:pt x="0" y="16"/>
                    </a:lnTo>
                    <a:lnTo>
                      <a:pt x="3" y="21"/>
                    </a:lnTo>
                    <a:lnTo>
                      <a:pt x="3" y="23"/>
                    </a:lnTo>
                    <a:lnTo>
                      <a:pt x="7" y="26"/>
                    </a:lnTo>
                    <a:lnTo>
                      <a:pt x="10" y="26"/>
                    </a:lnTo>
                    <a:lnTo>
                      <a:pt x="12" y="26"/>
                    </a:lnTo>
                    <a:lnTo>
                      <a:pt x="17" y="26"/>
                    </a:lnTo>
                    <a:lnTo>
                      <a:pt x="19" y="26"/>
                    </a:lnTo>
                    <a:lnTo>
                      <a:pt x="22" y="23"/>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07" name="Freeform 87"/>
              <p:cNvSpPr>
                <a:spLocks/>
              </p:cNvSpPr>
              <p:nvPr/>
            </p:nvSpPr>
            <p:spPr bwMode="auto">
              <a:xfrm>
                <a:off x="1488" y="2862"/>
                <a:ext cx="58" cy="59"/>
              </a:xfrm>
              <a:custGeom>
                <a:avLst/>
                <a:gdLst/>
                <a:ahLst/>
                <a:cxnLst>
                  <a:cxn ang="0">
                    <a:pos x="26" y="12"/>
                  </a:cxn>
                  <a:cxn ang="0">
                    <a:pos x="26" y="10"/>
                  </a:cxn>
                  <a:cxn ang="0">
                    <a:pos x="23" y="5"/>
                  </a:cxn>
                  <a:cxn ang="0">
                    <a:pos x="21" y="3"/>
                  </a:cxn>
                  <a:cxn ang="0">
                    <a:pos x="18" y="0"/>
                  </a:cxn>
                  <a:cxn ang="0">
                    <a:pos x="16" y="0"/>
                  </a:cxn>
                  <a:cxn ang="0">
                    <a:pos x="11" y="0"/>
                  </a:cxn>
                  <a:cxn ang="0">
                    <a:pos x="9" y="0"/>
                  </a:cxn>
                  <a:cxn ang="0">
                    <a:pos x="7" y="0"/>
                  </a:cxn>
                  <a:cxn ang="0">
                    <a:pos x="2" y="3"/>
                  </a:cxn>
                  <a:cxn ang="0">
                    <a:pos x="2" y="5"/>
                  </a:cxn>
                  <a:cxn ang="0">
                    <a:pos x="0" y="10"/>
                  </a:cxn>
                  <a:cxn ang="0">
                    <a:pos x="0" y="12"/>
                  </a:cxn>
                  <a:cxn ang="0">
                    <a:pos x="0" y="17"/>
                  </a:cxn>
                  <a:cxn ang="0">
                    <a:pos x="2" y="19"/>
                  </a:cxn>
                  <a:cxn ang="0">
                    <a:pos x="2" y="22"/>
                  </a:cxn>
                  <a:cxn ang="0">
                    <a:pos x="7" y="24"/>
                  </a:cxn>
                  <a:cxn ang="0">
                    <a:pos x="9" y="26"/>
                  </a:cxn>
                  <a:cxn ang="0">
                    <a:pos x="11" y="26"/>
                  </a:cxn>
                  <a:cxn ang="0">
                    <a:pos x="16" y="26"/>
                  </a:cxn>
                  <a:cxn ang="0">
                    <a:pos x="18" y="24"/>
                  </a:cxn>
                  <a:cxn ang="0">
                    <a:pos x="21" y="22"/>
                  </a:cxn>
                  <a:cxn ang="0">
                    <a:pos x="23" y="19"/>
                  </a:cxn>
                  <a:cxn ang="0">
                    <a:pos x="26" y="17"/>
                  </a:cxn>
                  <a:cxn ang="0">
                    <a:pos x="26" y="12"/>
                  </a:cxn>
                </a:cxnLst>
                <a:rect l="0" t="0" r="r" b="b"/>
                <a:pathLst>
                  <a:path w="26" h="26">
                    <a:moveTo>
                      <a:pt x="26" y="12"/>
                    </a:moveTo>
                    <a:lnTo>
                      <a:pt x="26" y="10"/>
                    </a:lnTo>
                    <a:lnTo>
                      <a:pt x="23" y="5"/>
                    </a:lnTo>
                    <a:lnTo>
                      <a:pt x="21" y="3"/>
                    </a:lnTo>
                    <a:lnTo>
                      <a:pt x="18" y="0"/>
                    </a:lnTo>
                    <a:lnTo>
                      <a:pt x="16" y="0"/>
                    </a:lnTo>
                    <a:lnTo>
                      <a:pt x="11" y="0"/>
                    </a:lnTo>
                    <a:lnTo>
                      <a:pt x="9" y="0"/>
                    </a:lnTo>
                    <a:lnTo>
                      <a:pt x="7" y="0"/>
                    </a:lnTo>
                    <a:lnTo>
                      <a:pt x="2" y="3"/>
                    </a:lnTo>
                    <a:lnTo>
                      <a:pt x="2" y="5"/>
                    </a:lnTo>
                    <a:lnTo>
                      <a:pt x="0" y="10"/>
                    </a:lnTo>
                    <a:lnTo>
                      <a:pt x="0" y="12"/>
                    </a:lnTo>
                    <a:lnTo>
                      <a:pt x="0" y="17"/>
                    </a:lnTo>
                    <a:lnTo>
                      <a:pt x="2" y="19"/>
                    </a:lnTo>
                    <a:lnTo>
                      <a:pt x="2" y="22"/>
                    </a:lnTo>
                    <a:lnTo>
                      <a:pt x="7" y="24"/>
                    </a:lnTo>
                    <a:lnTo>
                      <a:pt x="9" y="26"/>
                    </a:lnTo>
                    <a:lnTo>
                      <a:pt x="11" y="26"/>
                    </a:lnTo>
                    <a:lnTo>
                      <a:pt x="16" y="26"/>
                    </a:lnTo>
                    <a:lnTo>
                      <a:pt x="18" y="24"/>
                    </a:lnTo>
                    <a:lnTo>
                      <a:pt x="21" y="22"/>
                    </a:lnTo>
                    <a:lnTo>
                      <a:pt x="23"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08" name="Freeform 88"/>
              <p:cNvSpPr>
                <a:spLocks/>
              </p:cNvSpPr>
              <p:nvPr/>
            </p:nvSpPr>
            <p:spPr bwMode="auto">
              <a:xfrm>
                <a:off x="1770" y="3277"/>
                <a:ext cx="58" cy="60"/>
              </a:xfrm>
              <a:custGeom>
                <a:avLst/>
                <a:gdLst/>
                <a:ahLst/>
                <a:cxnLst>
                  <a:cxn ang="0">
                    <a:pos x="26" y="14"/>
                  </a:cxn>
                  <a:cxn ang="0">
                    <a:pos x="26" y="10"/>
                  </a:cxn>
                  <a:cxn ang="0">
                    <a:pos x="24" y="7"/>
                  </a:cxn>
                  <a:cxn ang="0">
                    <a:pos x="21" y="5"/>
                  </a:cxn>
                  <a:cxn ang="0">
                    <a:pos x="19" y="3"/>
                  </a:cxn>
                  <a:cxn ang="0">
                    <a:pos x="17" y="0"/>
                  </a:cxn>
                  <a:cxn ang="0">
                    <a:pos x="12" y="0"/>
                  </a:cxn>
                  <a:cxn ang="0">
                    <a:pos x="10" y="0"/>
                  </a:cxn>
                  <a:cxn ang="0">
                    <a:pos x="7" y="3"/>
                  </a:cxn>
                  <a:cxn ang="0">
                    <a:pos x="2" y="5"/>
                  </a:cxn>
                  <a:cxn ang="0">
                    <a:pos x="2" y="7"/>
                  </a:cxn>
                  <a:cxn ang="0">
                    <a:pos x="0" y="10"/>
                  </a:cxn>
                  <a:cxn ang="0">
                    <a:pos x="0" y="14"/>
                  </a:cxn>
                  <a:cxn ang="0">
                    <a:pos x="0" y="17"/>
                  </a:cxn>
                  <a:cxn ang="0">
                    <a:pos x="2" y="22"/>
                  </a:cxn>
                  <a:cxn ang="0">
                    <a:pos x="2" y="24"/>
                  </a:cxn>
                  <a:cxn ang="0">
                    <a:pos x="7" y="26"/>
                  </a:cxn>
                  <a:cxn ang="0">
                    <a:pos x="10" y="26"/>
                  </a:cxn>
                  <a:cxn ang="0">
                    <a:pos x="12" y="26"/>
                  </a:cxn>
                  <a:cxn ang="0">
                    <a:pos x="17" y="26"/>
                  </a:cxn>
                  <a:cxn ang="0">
                    <a:pos x="19" y="26"/>
                  </a:cxn>
                  <a:cxn ang="0">
                    <a:pos x="21" y="24"/>
                  </a:cxn>
                  <a:cxn ang="0">
                    <a:pos x="24" y="22"/>
                  </a:cxn>
                  <a:cxn ang="0">
                    <a:pos x="26" y="17"/>
                  </a:cxn>
                  <a:cxn ang="0">
                    <a:pos x="26" y="14"/>
                  </a:cxn>
                </a:cxnLst>
                <a:rect l="0" t="0" r="r" b="b"/>
                <a:pathLst>
                  <a:path w="26" h="26">
                    <a:moveTo>
                      <a:pt x="26" y="14"/>
                    </a:moveTo>
                    <a:lnTo>
                      <a:pt x="26" y="10"/>
                    </a:lnTo>
                    <a:lnTo>
                      <a:pt x="24" y="7"/>
                    </a:lnTo>
                    <a:lnTo>
                      <a:pt x="21" y="5"/>
                    </a:lnTo>
                    <a:lnTo>
                      <a:pt x="19" y="3"/>
                    </a:lnTo>
                    <a:lnTo>
                      <a:pt x="17" y="0"/>
                    </a:lnTo>
                    <a:lnTo>
                      <a:pt x="12" y="0"/>
                    </a:lnTo>
                    <a:lnTo>
                      <a:pt x="10" y="0"/>
                    </a:lnTo>
                    <a:lnTo>
                      <a:pt x="7" y="3"/>
                    </a:lnTo>
                    <a:lnTo>
                      <a:pt x="2" y="5"/>
                    </a:lnTo>
                    <a:lnTo>
                      <a:pt x="2" y="7"/>
                    </a:lnTo>
                    <a:lnTo>
                      <a:pt x="0" y="10"/>
                    </a:lnTo>
                    <a:lnTo>
                      <a:pt x="0" y="14"/>
                    </a:lnTo>
                    <a:lnTo>
                      <a:pt x="0" y="17"/>
                    </a:lnTo>
                    <a:lnTo>
                      <a:pt x="2" y="22"/>
                    </a:lnTo>
                    <a:lnTo>
                      <a:pt x="2" y="24"/>
                    </a:lnTo>
                    <a:lnTo>
                      <a:pt x="7" y="26"/>
                    </a:lnTo>
                    <a:lnTo>
                      <a:pt x="10" y="26"/>
                    </a:lnTo>
                    <a:lnTo>
                      <a:pt x="12" y="26"/>
                    </a:lnTo>
                    <a:lnTo>
                      <a:pt x="17" y="26"/>
                    </a:lnTo>
                    <a:lnTo>
                      <a:pt x="19" y="26"/>
                    </a:lnTo>
                    <a:lnTo>
                      <a:pt x="21" y="24"/>
                    </a:lnTo>
                    <a:lnTo>
                      <a:pt x="24" y="22"/>
                    </a:lnTo>
                    <a:lnTo>
                      <a:pt x="26" y="17"/>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09" name="Freeform 89"/>
              <p:cNvSpPr>
                <a:spLocks/>
              </p:cNvSpPr>
              <p:nvPr/>
            </p:nvSpPr>
            <p:spPr bwMode="auto">
              <a:xfrm>
                <a:off x="1628" y="3138"/>
                <a:ext cx="58" cy="59"/>
              </a:xfrm>
              <a:custGeom>
                <a:avLst/>
                <a:gdLst/>
                <a:ahLst/>
                <a:cxnLst>
                  <a:cxn ang="0">
                    <a:pos x="26" y="14"/>
                  </a:cxn>
                  <a:cxn ang="0">
                    <a:pos x="26" y="9"/>
                  </a:cxn>
                  <a:cxn ang="0">
                    <a:pos x="24" y="7"/>
                  </a:cxn>
                  <a:cxn ang="0">
                    <a:pos x="22" y="5"/>
                  </a:cxn>
                  <a:cxn ang="0">
                    <a:pos x="19" y="2"/>
                  </a:cxn>
                  <a:cxn ang="0">
                    <a:pos x="17" y="0"/>
                  </a:cxn>
                  <a:cxn ang="0">
                    <a:pos x="12" y="0"/>
                  </a:cxn>
                  <a:cxn ang="0">
                    <a:pos x="10" y="0"/>
                  </a:cxn>
                  <a:cxn ang="0">
                    <a:pos x="7" y="2"/>
                  </a:cxn>
                  <a:cxn ang="0">
                    <a:pos x="3" y="5"/>
                  </a:cxn>
                  <a:cxn ang="0">
                    <a:pos x="3" y="7"/>
                  </a:cxn>
                  <a:cxn ang="0">
                    <a:pos x="0" y="9"/>
                  </a:cxn>
                  <a:cxn ang="0">
                    <a:pos x="0" y="14"/>
                  </a:cxn>
                  <a:cxn ang="0">
                    <a:pos x="0" y="16"/>
                  </a:cxn>
                  <a:cxn ang="0">
                    <a:pos x="3" y="21"/>
                  </a:cxn>
                  <a:cxn ang="0">
                    <a:pos x="3" y="23"/>
                  </a:cxn>
                  <a:cxn ang="0">
                    <a:pos x="7"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7" y="2"/>
                    </a:lnTo>
                    <a:lnTo>
                      <a:pt x="3" y="5"/>
                    </a:lnTo>
                    <a:lnTo>
                      <a:pt x="3" y="7"/>
                    </a:lnTo>
                    <a:lnTo>
                      <a:pt x="0" y="9"/>
                    </a:lnTo>
                    <a:lnTo>
                      <a:pt x="0" y="14"/>
                    </a:lnTo>
                    <a:lnTo>
                      <a:pt x="0" y="16"/>
                    </a:lnTo>
                    <a:lnTo>
                      <a:pt x="3" y="21"/>
                    </a:lnTo>
                    <a:lnTo>
                      <a:pt x="3" y="23"/>
                    </a:lnTo>
                    <a:lnTo>
                      <a:pt x="7" y="26"/>
                    </a:lnTo>
                    <a:lnTo>
                      <a:pt x="10" y="26"/>
                    </a:lnTo>
                    <a:lnTo>
                      <a:pt x="12" y="26"/>
                    </a:lnTo>
                    <a:lnTo>
                      <a:pt x="17" y="26"/>
                    </a:lnTo>
                    <a:lnTo>
                      <a:pt x="19" y="26"/>
                    </a:lnTo>
                    <a:lnTo>
                      <a:pt x="22"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10" name="Freeform 90"/>
              <p:cNvSpPr>
                <a:spLocks/>
              </p:cNvSpPr>
              <p:nvPr/>
            </p:nvSpPr>
            <p:spPr bwMode="auto">
              <a:xfrm>
                <a:off x="1912" y="3209"/>
                <a:ext cx="58" cy="59"/>
              </a:xfrm>
              <a:custGeom>
                <a:avLst/>
                <a:gdLst/>
                <a:ahLst/>
                <a:cxnLst>
                  <a:cxn ang="0">
                    <a:pos x="26" y="14"/>
                  </a:cxn>
                  <a:cxn ang="0">
                    <a:pos x="26" y="9"/>
                  </a:cxn>
                  <a:cxn ang="0">
                    <a:pos x="24" y="7"/>
                  </a:cxn>
                  <a:cxn ang="0">
                    <a:pos x="21" y="4"/>
                  </a:cxn>
                  <a:cxn ang="0">
                    <a:pos x="19" y="2"/>
                  </a:cxn>
                  <a:cxn ang="0">
                    <a:pos x="16" y="0"/>
                  </a:cxn>
                  <a:cxn ang="0">
                    <a:pos x="12" y="0"/>
                  </a:cxn>
                  <a:cxn ang="0">
                    <a:pos x="9" y="0"/>
                  </a:cxn>
                  <a:cxn ang="0">
                    <a:pos x="7" y="2"/>
                  </a:cxn>
                  <a:cxn ang="0">
                    <a:pos x="2" y="4"/>
                  </a:cxn>
                  <a:cxn ang="0">
                    <a:pos x="2" y="7"/>
                  </a:cxn>
                  <a:cxn ang="0">
                    <a:pos x="0" y="9"/>
                  </a:cxn>
                  <a:cxn ang="0">
                    <a:pos x="0" y="14"/>
                  </a:cxn>
                  <a:cxn ang="0">
                    <a:pos x="0" y="16"/>
                  </a:cxn>
                  <a:cxn ang="0">
                    <a:pos x="2" y="21"/>
                  </a:cxn>
                  <a:cxn ang="0">
                    <a:pos x="2" y="23"/>
                  </a:cxn>
                  <a:cxn ang="0">
                    <a:pos x="7" y="26"/>
                  </a:cxn>
                  <a:cxn ang="0">
                    <a:pos x="9" y="26"/>
                  </a:cxn>
                  <a:cxn ang="0">
                    <a:pos x="12" y="26"/>
                  </a:cxn>
                  <a:cxn ang="0">
                    <a:pos x="16"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4"/>
                    </a:lnTo>
                    <a:lnTo>
                      <a:pt x="19" y="2"/>
                    </a:lnTo>
                    <a:lnTo>
                      <a:pt x="16" y="0"/>
                    </a:lnTo>
                    <a:lnTo>
                      <a:pt x="12" y="0"/>
                    </a:lnTo>
                    <a:lnTo>
                      <a:pt x="9" y="0"/>
                    </a:lnTo>
                    <a:lnTo>
                      <a:pt x="7" y="2"/>
                    </a:lnTo>
                    <a:lnTo>
                      <a:pt x="2" y="4"/>
                    </a:lnTo>
                    <a:lnTo>
                      <a:pt x="2" y="7"/>
                    </a:lnTo>
                    <a:lnTo>
                      <a:pt x="0" y="9"/>
                    </a:lnTo>
                    <a:lnTo>
                      <a:pt x="0" y="14"/>
                    </a:lnTo>
                    <a:lnTo>
                      <a:pt x="0" y="16"/>
                    </a:lnTo>
                    <a:lnTo>
                      <a:pt x="2" y="21"/>
                    </a:lnTo>
                    <a:lnTo>
                      <a:pt x="2" y="23"/>
                    </a:lnTo>
                    <a:lnTo>
                      <a:pt x="7" y="26"/>
                    </a:lnTo>
                    <a:lnTo>
                      <a:pt x="9" y="26"/>
                    </a:lnTo>
                    <a:lnTo>
                      <a:pt x="12" y="26"/>
                    </a:lnTo>
                    <a:lnTo>
                      <a:pt x="16" y="26"/>
                    </a:lnTo>
                    <a:lnTo>
                      <a:pt x="19" y="26"/>
                    </a:lnTo>
                    <a:lnTo>
                      <a:pt x="21" y="23"/>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11" name="Freeform 91"/>
              <p:cNvSpPr>
                <a:spLocks/>
              </p:cNvSpPr>
              <p:nvPr/>
            </p:nvSpPr>
            <p:spPr bwMode="auto">
              <a:xfrm>
                <a:off x="1770" y="3277"/>
                <a:ext cx="58" cy="60"/>
              </a:xfrm>
              <a:custGeom>
                <a:avLst/>
                <a:gdLst/>
                <a:ahLst/>
                <a:cxnLst>
                  <a:cxn ang="0">
                    <a:pos x="26" y="14"/>
                  </a:cxn>
                  <a:cxn ang="0">
                    <a:pos x="26" y="10"/>
                  </a:cxn>
                  <a:cxn ang="0">
                    <a:pos x="24" y="7"/>
                  </a:cxn>
                  <a:cxn ang="0">
                    <a:pos x="21" y="5"/>
                  </a:cxn>
                  <a:cxn ang="0">
                    <a:pos x="19" y="3"/>
                  </a:cxn>
                  <a:cxn ang="0">
                    <a:pos x="17" y="0"/>
                  </a:cxn>
                  <a:cxn ang="0">
                    <a:pos x="12" y="0"/>
                  </a:cxn>
                  <a:cxn ang="0">
                    <a:pos x="10" y="0"/>
                  </a:cxn>
                  <a:cxn ang="0">
                    <a:pos x="7" y="3"/>
                  </a:cxn>
                  <a:cxn ang="0">
                    <a:pos x="2" y="5"/>
                  </a:cxn>
                  <a:cxn ang="0">
                    <a:pos x="2" y="7"/>
                  </a:cxn>
                  <a:cxn ang="0">
                    <a:pos x="0" y="10"/>
                  </a:cxn>
                  <a:cxn ang="0">
                    <a:pos x="0" y="14"/>
                  </a:cxn>
                  <a:cxn ang="0">
                    <a:pos x="0" y="17"/>
                  </a:cxn>
                  <a:cxn ang="0">
                    <a:pos x="2" y="22"/>
                  </a:cxn>
                  <a:cxn ang="0">
                    <a:pos x="2" y="24"/>
                  </a:cxn>
                  <a:cxn ang="0">
                    <a:pos x="7" y="26"/>
                  </a:cxn>
                  <a:cxn ang="0">
                    <a:pos x="10" y="26"/>
                  </a:cxn>
                  <a:cxn ang="0">
                    <a:pos x="12" y="26"/>
                  </a:cxn>
                  <a:cxn ang="0">
                    <a:pos x="17" y="26"/>
                  </a:cxn>
                  <a:cxn ang="0">
                    <a:pos x="19" y="26"/>
                  </a:cxn>
                  <a:cxn ang="0">
                    <a:pos x="21" y="24"/>
                  </a:cxn>
                  <a:cxn ang="0">
                    <a:pos x="24" y="22"/>
                  </a:cxn>
                  <a:cxn ang="0">
                    <a:pos x="26" y="17"/>
                  </a:cxn>
                  <a:cxn ang="0">
                    <a:pos x="26" y="14"/>
                  </a:cxn>
                </a:cxnLst>
                <a:rect l="0" t="0" r="r" b="b"/>
                <a:pathLst>
                  <a:path w="26" h="26">
                    <a:moveTo>
                      <a:pt x="26" y="14"/>
                    </a:moveTo>
                    <a:lnTo>
                      <a:pt x="26" y="10"/>
                    </a:lnTo>
                    <a:lnTo>
                      <a:pt x="24" y="7"/>
                    </a:lnTo>
                    <a:lnTo>
                      <a:pt x="21" y="5"/>
                    </a:lnTo>
                    <a:lnTo>
                      <a:pt x="19" y="3"/>
                    </a:lnTo>
                    <a:lnTo>
                      <a:pt x="17" y="0"/>
                    </a:lnTo>
                    <a:lnTo>
                      <a:pt x="12" y="0"/>
                    </a:lnTo>
                    <a:lnTo>
                      <a:pt x="10" y="0"/>
                    </a:lnTo>
                    <a:lnTo>
                      <a:pt x="7" y="3"/>
                    </a:lnTo>
                    <a:lnTo>
                      <a:pt x="2" y="5"/>
                    </a:lnTo>
                    <a:lnTo>
                      <a:pt x="2" y="7"/>
                    </a:lnTo>
                    <a:lnTo>
                      <a:pt x="0" y="10"/>
                    </a:lnTo>
                    <a:lnTo>
                      <a:pt x="0" y="14"/>
                    </a:lnTo>
                    <a:lnTo>
                      <a:pt x="0" y="17"/>
                    </a:lnTo>
                    <a:lnTo>
                      <a:pt x="2" y="22"/>
                    </a:lnTo>
                    <a:lnTo>
                      <a:pt x="2" y="24"/>
                    </a:lnTo>
                    <a:lnTo>
                      <a:pt x="7" y="26"/>
                    </a:lnTo>
                    <a:lnTo>
                      <a:pt x="10" y="26"/>
                    </a:lnTo>
                    <a:lnTo>
                      <a:pt x="12" y="26"/>
                    </a:lnTo>
                    <a:lnTo>
                      <a:pt x="17" y="26"/>
                    </a:lnTo>
                    <a:lnTo>
                      <a:pt x="19" y="26"/>
                    </a:lnTo>
                    <a:lnTo>
                      <a:pt x="21" y="24"/>
                    </a:lnTo>
                    <a:lnTo>
                      <a:pt x="24" y="22"/>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12" name="Freeform 92"/>
              <p:cNvSpPr>
                <a:spLocks/>
              </p:cNvSpPr>
              <p:nvPr/>
            </p:nvSpPr>
            <p:spPr bwMode="auto">
              <a:xfrm>
                <a:off x="2055" y="3209"/>
                <a:ext cx="57" cy="59"/>
              </a:xfrm>
              <a:custGeom>
                <a:avLst/>
                <a:gdLst/>
                <a:ahLst/>
                <a:cxnLst>
                  <a:cxn ang="0">
                    <a:pos x="26" y="14"/>
                  </a:cxn>
                  <a:cxn ang="0">
                    <a:pos x="26" y="9"/>
                  </a:cxn>
                  <a:cxn ang="0">
                    <a:pos x="23" y="7"/>
                  </a:cxn>
                  <a:cxn ang="0">
                    <a:pos x="21" y="4"/>
                  </a:cxn>
                  <a:cxn ang="0">
                    <a:pos x="19" y="2"/>
                  </a:cxn>
                  <a:cxn ang="0">
                    <a:pos x="16" y="0"/>
                  </a:cxn>
                  <a:cxn ang="0">
                    <a:pos x="12" y="0"/>
                  </a:cxn>
                  <a:cxn ang="0">
                    <a:pos x="9" y="0"/>
                  </a:cxn>
                  <a:cxn ang="0">
                    <a:pos x="7" y="2"/>
                  </a:cxn>
                  <a:cxn ang="0">
                    <a:pos x="2" y="4"/>
                  </a:cxn>
                  <a:cxn ang="0">
                    <a:pos x="2" y="7"/>
                  </a:cxn>
                  <a:cxn ang="0">
                    <a:pos x="0" y="9"/>
                  </a:cxn>
                  <a:cxn ang="0">
                    <a:pos x="0" y="14"/>
                  </a:cxn>
                  <a:cxn ang="0">
                    <a:pos x="0" y="16"/>
                  </a:cxn>
                  <a:cxn ang="0">
                    <a:pos x="2" y="21"/>
                  </a:cxn>
                  <a:cxn ang="0">
                    <a:pos x="2" y="23"/>
                  </a:cxn>
                  <a:cxn ang="0">
                    <a:pos x="7" y="26"/>
                  </a:cxn>
                  <a:cxn ang="0">
                    <a:pos x="9" y="26"/>
                  </a:cxn>
                  <a:cxn ang="0">
                    <a:pos x="12" y="26"/>
                  </a:cxn>
                  <a:cxn ang="0">
                    <a:pos x="16" y="26"/>
                  </a:cxn>
                  <a:cxn ang="0">
                    <a:pos x="19" y="26"/>
                  </a:cxn>
                  <a:cxn ang="0">
                    <a:pos x="21" y="23"/>
                  </a:cxn>
                  <a:cxn ang="0">
                    <a:pos x="23" y="21"/>
                  </a:cxn>
                  <a:cxn ang="0">
                    <a:pos x="26" y="16"/>
                  </a:cxn>
                  <a:cxn ang="0">
                    <a:pos x="26" y="14"/>
                  </a:cxn>
                </a:cxnLst>
                <a:rect l="0" t="0" r="r" b="b"/>
                <a:pathLst>
                  <a:path w="26" h="26">
                    <a:moveTo>
                      <a:pt x="26" y="14"/>
                    </a:moveTo>
                    <a:lnTo>
                      <a:pt x="26" y="9"/>
                    </a:lnTo>
                    <a:lnTo>
                      <a:pt x="23" y="7"/>
                    </a:lnTo>
                    <a:lnTo>
                      <a:pt x="21" y="4"/>
                    </a:lnTo>
                    <a:lnTo>
                      <a:pt x="19" y="2"/>
                    </a:lnTo>
                    <a:lnTo>
                      <a:pt x="16" y="0"/>
                    </a:lnTo>
                    <a:lnTo>
                      <a:pt x="12" y="0"/>
                    </a:lnTo>
                    <a:lnTo>
                      <a:pt x="9" y="0"/>
                    </a:lnTo>
                    <a:lnTo>
                      <a:pt x="7" y="2"/>
                    </a:lnTo>
                    <a:lnTo>
                      <a:pt x="2" y="4"/>
                    </a:lnTo>
                    <a:lnTo>
                      <a:pt x="2" y="7"/>
                    </a:lnTo>
                    <a:lnTo>
                      <a:pt x="0" y="9"/>
                    </a:lnTo>
                    <a:lnTo>
                      <a:pt x="0" y="14"/>
                    </a:lnTo>
                    <a:lnTo>
                      <a:pt x="0" y="16"/>
                    </a:lnTo>
                    <a:lnTo>
                      <a:pt x="2" y="21"/>
                    </a:lnTo>
                    <a:lnTo>
                      <a:pt x="2" y="23"/>
                    </a:lnTo>
                    <a:lnTo>
                      <a:pt x="7" y="26"/>
                    </a:lnTo>
                    <a:lnTo>
                      <a:pt x="9" y="26"/>
                    </a:lnTo>
                    <a:lnTo>
                      <a:pt x="12" y="26"/>
                    </a:lnTo>
                    <a:lnTo>
                      <a:pt x="16" y="26"/>
                    </a:lnTo>
                    <a:lnTo>
                      <a:pt x="19" y="26"/>
                    </a:lnTo>
                    <a:lnTo>
                      <a:pt x="21" y="23"/>
                    </a:lnTo>
                    <a:lnTo>
                      <a:pt x="23"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13" name="Freeform 93"/>
              <p:cNvSpPr>
                <a:spLocks/>
              </p:cNvSpPr>
              <p:nvPr/>
            </p:nvSpPr>
            <p:spPr bwMode="auto">
              <a:xfrm>
                <a:off x="1912" y="3209"/>
                <a:ext cx="58" cy="59"/>
              </a:xfrm>
              <a:custGeom>
                <a:avLst/>
                <a:gdLst/>
                <a:ahLst/>
                <a:cxnLst>
                  <a:cxn ang="0">
                    <a:pos x="26" y="14"/>
                  </a:cxn>
                  <a:cxn ang="0">
                    <a:pos x="26" y="9"/>
                  </a:cxn>
                  <a:cxn ang="0">
                    <a:pos x="24" y="7"/>
                  </a:cxn>
                  <a:cxn ang="0">
                    <a:pos x="21" y="4"/>
                  </a:cxn>
                  <a:cxn ang="0">
                    <a:pos x="19" y="2"/>
                  </a:cxn>
                  <a:cxn ang="0">
                    <a:pos x="16" y="0"/>
                  </a:cxn>
                  <a:cxn ang="0">
                    <a:pos x="12" y="0"/>
                  </a:cxn>
                  <a:cxn ang="0">
                    <a:pos x="9" y="0"/>
                  </a:cxn>
                  <a:cxn ang="0">
                    <a:pos x="7" y="2"/>
                  </a:cxn>
                  <a:cxn ang="0">
                    <a:pos x="2" y="4"/>
                  </a:cxn>
                  <a:cxn ang="0">
                    <a:pos x="2" y="7"/>
                  </a:cxn>
                  <a:cxn ang="0">
                    <a:pos x="0" y="9"/>
                  </a:cxn>
                  <a:cxn ang="0">
                    <a:pos x="0" y="14"/>
                  </a:cxn>
                  <a:cxn ang="0">
                    <a:pos x="0" y="16"/>
                  </a:cxn>
                  <a:cxn ang="0">
                    <a:pos x="2" y="21"/>
                  </a:cxn>
                  <a:cxn ang="0">
                    <a:pos x="2" y="23"/>
                  </a:cxn>
                  <a:cxn ang="0">
                    <a:pos x="7" y="26"/>
                  </a:cxn>
                  <a:cxn ang="0">
                    <a:pos x="9" y="26"/>
                  </a:cxn>
                  <a:cxn ang="0">
                    <a:pos x="12" y="26"/>
                  </a:cxn>
                  <a:cxn ang="0">
                    <a:pos x="16"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4"/>
                    </a:lnTo>
                    <a:lnTo>
                      <a:pt x="19" y="2"/>
                    </a:lnTo>
                    <a:lnTo>
                      <a:pt x="16" y="0"/>
                    </a:lnTo>
                    <a:lnTo>
                      <a:pt x="12" y="0"/>
                    </a:lnTo>
                    <a:lnTo>
                      <a:pt x="9" y="0"/>
                    </a:lnTo>
                    <a:lnTo>
                      <a:pt x="7" y="2"/>
                    </a:lnTo>
                    <a:lnTo>
                      <a:pt x="2" y="4"/>
                    </a:lnTo>
                    <a:lnTo>
                      <a:pt x="2" y="7"/>
                    </a:lnTo>
                    <a:lnTo>
                      <a:pt x="0" y="9"/>
                    </a:lnTo>
                    <a:lnTo>
                      <a:pt x="0" y="14"/>
                    </a:lnTo>
                    <a:lnTo>
                      <a:pt x="0" y="16"/>
                    </a:lnTo>
                    <a:lnTo>
                      <a:pt x="2" y="21"/>
                    </a:lnTo>
                    <a:lnTo>
                      <a:pt x="2" y="23"/>
                    </a:lnTo>
                    <a:lnTo>
                      <a:pt x="7" y="26"/>
                    </a:lnTo>
                    <a:lnTo>
                      <a:pt x="9" y="26"/>
                    </a:lnTo>
                    <a:lnTo>
                      <a:pt x="12" y="26"/>
                    </a:lnTo>
                    <a:lnTo>
                      <a:pt x="16" y="26"/>
                    </a:lnTo>
                    <a:lnTo>
                      <a:pt x="19" y="26"/>
                    </a:lnTo>
                    <a:lnTo>
                      <a:pt x="21"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14" name="Freeform 94"/>
              <p:cNvSpPr>
                <a:spLocks/>
              </p:cNvSpPr>
              <p:nvPr/>
            </p:nvSpPr>
            <p:spPr bwMode="auto">
              <a:xfrm>
                <a:off x="2195" y="3138"/>
                <a:ext cx="57" cy="59"/>
              </a:xfrm>
              <a:custGeom>
                <a:avLst/>
                <a:gdLst/>
                <a:ahLst/>
                <a:cxnLst>
                  <a:cxn ang="0">
                    <a:pos x="26" y="14"/>
                  </a:cxn>
                  <a:cxn ang="0">
                    <a:pos x="26" y="9"/>
                  </a:cxn>
                  <a:cxn ang="0">
                    <a:pos x="24" y="7"/>
                  </a:cxn>
                  <a:cxn ang="0">
                    <a:pos x="22" y="5"/>
                  </a:cxn>
                  <a:cxn ang="0">
                    <a:pos x="19" y="2"/>
                  </a:cxn>
                  <a:cxn ang="0">
                    <a:pos x="17" y="0"/>
                  </a:cxn>
                  <a:cxn ang="0">
                    <a:pos x="12" y="0"/>
                  </a:cxn>
                  <a:cxn ang="0">
                    <a:pos x="10" y="0"/>
                  </a:cxn>
                  <a:cxn ang="0">
                    <a:pos x="8" y="2"/>
                  </a:cxn>
                  <a:cxn ang="0">
                    <a:pos x="3" y="5"/>
                  </a:cxn>
                  <a:cxn ang="0">
                    <a:pos x="0" y="7"/>
                  </a:cxn>
                  <a:cxn ang="0">
                    <a:pos x="0" y="9"/>
                  </a:cxn>
                  <a:cxn ang="0">
                    <a:pos x="0" y="14"/>
                  </a:cxn>
                  <a:cxn ang="0">
                    <a:pos x="0" y="16"/>
                  </a:cxn>
                  <a:cxn ang="0">
                    <a:pos x="0" y="21"/>
                  </a:cxn>
                  <a:cxn ang="0">
                    <a:pos x="3" y="23"/>
                  </a:cxn>
                  <a:cxn ang="0">
                    <a:pos x="8"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8" y="2"/>
                    </a:lnTo>
                    <a:lnTo>
                      <a:pt x="3" y="5"/>
                    </a:lnTo>
                    <a:lnTo>
                      <a:pt x="0" y="7"/>
                    </a:lnTo>
                    <a:lnTo>
                      <a:pt x="0" y="9"/>
                    </a:lnTo>
                    <a:lnTo>
                      <a:pt x="0" y="14"/>
                    </a:lnTo>
                    <a:lnTo>
                      <a:pt x="0" y="16"/>
                    </a:lnTo>
                    <a:lnTo>
                      <a:pt x="0" y="21"/>
                    </a:lnTo>
                    <a:lnTo>
                      <a:pt x="3" y="23"/>
                    </a:lnTo>
                    <a:lnTo>
                      <a:pt x="8" y="26"/>
                    </a:lnTo>
                    <a:lnTo>
                      <a:pt x="10" y="26"/>
                    </a:lnTo>
                    <a:lnTo>
                      <a:pt x="12" y="26"/>
                    </a:lnTo>
                    <a:lnTo>
                      <a:pt x="17" y="26"/>
                    </a:lnTo>
                    <a:lnTo>
                      <a:pt x="19" y="26"/>
                    </a:lnTo>
                    <a:lnTo>
                      <a:pt x="22" y="23"/>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15" name="Freeform 95"/>
              <p:cNvSpPr>
                <a:spLocks/>
              </p:cNvSpPr>
              <p:nvPr/>
            </p:nvSpPr>
            <p:spPr bwMode="auto">
              <a:xfrm>
                <a:off x="2055" y="3209"/>
                <a:ext cx="57" cy="59"/>
              </a:xfrm>
              <a:custGeom>
                <a:avLst/>
                <a:gdLst/>
                <a:ahLst/>
                <a:cxnLst>
                  <a:cxn ang="0">
                    <a:pos x="26" y="14"/>
                  </a:cxn>
                  <a:cxn ang="0">
                    <a:pos x="26" y="9"/>
                  </a:cxn>
                  <a:cxn ang="0">
                    <a:pos x="23" y="7"/>
                  </a:cxn>
                  <a:cxn ang="0">
                    <a:pos x="21" y="4"/>
                  </a:cxn>
                  <a:cxn ang="0">
                    <a:pos x="19" y="2"/>
                  </a:cxn>
                  <a:cxn ang="0">
                    <a:pos x="16" y="0"/>
                  </a:cxn>
                  <a:cxn ang="0">
                    <a:pos x="12" y="0"/>
                  </a:cxn>
                  <a:cxn ang="0">
                    <a:pos x="9" y="0"/>
                  </a:cxn>
                  <a:cxn ang="0">
                    <a:pos x="7" y="2"/>
                  </a:cxn>
                  <a:cxn ang="0">
                    <a:pos x="2" y="4"/>
                  </a:cxn>
                  <a:cxn ang="0">
                    <a:pos x="2" y="7"/>
                  </a:cxn>
                  <a:cxn ang="0">
                    <a:pos x="0" y="9"/>
                  </a:cxn>
                  <a:cxn ang="0">
                    <a:pos x="0" y="14"/>
                  </a:cxn>
                  <a:cxn ang="0">
                    <a:pos x="0" y="16"/>
                  </a:cxn>
                  <a:cxn ang="0">
                    <a:pos x="2" y="21"/>
                  </a:cxn>
                  <a:cxn ang="0">
                    <a:pos x="2" y="23"/>
                  </a:cxn>
                  <a:cxn ang="0">
                    <a:pos x="7" y="26"/>
                  </a:cxn>
                  <a:cxn ang="0">
                    <a:pos x="9" y="26"/>
                  </a:cxn>
                  <a:cxn ang="0">
                    <a:pos x="12" y="26"/>
                  </a:cxn>
                  <a:cxn ang="0">
                    <a:pos x="16" y="26"/>
                  </a:cxn>
                  <a:cxn ang="0">
                    <a:pos x="19" y="26"/>
                  </a:cxn>
                  <a:cxn ang="0">
                    <a:pos x="21" y="23"/>
                  </a:cxn>
                  <a:cxn ang="0">
                    <a:pos x="23" y="21"/>
                  </a:cxn>
                  <a:cxn ang="0">
                    <a:pos x="26" y="16"/>
                  </a:cxn>
                  <a:cxn ang="0">
                    <a:pos x="26" y="14"/>
                  </a:cxn>
                </a:cxnLst>
                <a:rect l="0" t="0" r="r" b="b"/>
                <a:pathLst>
                  <a:path w="26" h="26">
                    <a:moveTo>
                      <a:pt x="26" y="14"/>
                    </a:moveTo>
                    <a:lnTo>
                      <a:pt x="26" y="9"/>
                    </a:lnTo>
                    <a:lnTo>
                      <a:pt x="23" y="7"/>
                    </a:lnTo>
                    <a:lnTo>
                      <a:pt x="21" y="4"/>
                    </a:lnTo>
                    <a:lnTo>
                      <a:pt x="19" y="2"/>
                    </a:lnTo>
                    <a:lnTo>
                      <a:pt x="16" y="0"/>
                    </a:lnTo>
                    <a:lnTo>
                      <a:pt x="12" y="0"/>
                    </a:lnTo>
                    <a:lnTo>
                      <a:pt x="9" y="0"/>
                    </a:lnTo>
                    <a:lnTo>
                      <a:pt x="7" y="2"/>
                    </a:lnTo>
                    <a:lnTo>
                      <a:pt x="2" y="4"/>
                    </a:lnTo>
                    <a:lnTo>
                      <a:pt x="2" y="7"/>
                    </a:lnTo>
                    <a:lnTo>
                      <a:pt x="0" y="9"/>
                    </a:lnTo>
                    <a:lnTo>
                      <a:pt x="0" y="14"/>
                    </a:lnTo>
                    <a:lnTo>
                      <a:pt x="0" y="16"/>
                    </a:lnTo>
                    <a:lnTo>
                      <a:pt x="2" y="21"/>
                    </a:lnTo>
                    <a:lnTo>
                      <a:pt x="2" y="23"/>
                    </a:lnTo>
                    <a:lnTo>
                      <a:pt x="7" y="26"/>
                    </a:lnTo>
                    <a:lnTo>
                      <a:pt x="9" y="26"/>
                    </a:lnTo>
                    <a:lnTo>
                      <a:pt x="12" y="26"/>
                    </a:lnTo>
                    <a:lnTo>
                      <a:pt x="16" y="26"/>
                    </a:lnTo>
                    <a:lnTo>
                      <a:pt x="19" y="26"/>
                    </a:lnTo>
                    <a:lnTo>
                      <a:pt x="21" y="23"/>
                    </a:lnTo>
                    <a:lnTo>
                      <a:pt x="23"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16" name="Freeform 96"/>
              <p:cNvSpPr>
                <a:spLocks/>
              </p:cNvSpPr>
              <p:nvPr/>
            </p:nvSpPr>
            <p:spPr bwMode="auto">
              <a:xfrm>
                <a:off x="2337" y="3138"/>
                <a:ext cx="57" cy="59"/>
              </a:xfrm>
              <a:custGeom>
                <a:avLst/>
                <a:gdLst/>
                <a:ahLst/>
                <a:cxnLst>
                  <a:cxn ang="0">
                    <a:pos x="26" y="14"/>
                  </a:cxn>
                  <a:cxn ang="0">
                    <a:pos x="26" y="9"/>
                  </a:cxn>
                  <a:cxn ang="0">
                    <a:pos x="24" y="7"/>
                  </a:cxn>
                  <a:cxn ang="0">
                    <a:pos x="22" y="5"/>
                  </a:cxn>
                  <a:cxn ang="0">
                    <a:pos x="19" y="2"/>
                  </a:cxn>
                  <a:cxn ang="0">
                    <a:pos x="17" y="0"/>
                  </a:cxn>
                  <a:cxn ang="0">
                    <a:pos x="12" y="0"/>
                  </a:cxn>
                  <a:cxn ang="0">
                    <a:pos x="10" y="0"/>
                  </a:cxn>
                  <a:cxn ang="0">
                    <a:pos x="7" y="2"/>
                  </a:cxn>
                  <a:cxn ang="0">
                    <a:pos x="3" y="5"/>
                  </a:cxn>
                  <a:cxn ang="0">
                    <a:pos x="0" y="7"/>
                  </a:cxn>
                  <a:cxn ang="0">
                    <a:pos x="0" y="9"/>
                  </a:cxn>
                  <a:cxn ang="0">
                    <a:pos x="0" y="14"/>
                  </a:cxn>
                  <a:cxn ang="0">
                    <a:pos x="0" y="16"/>
                  </a:cxn>
                  <a:cxn ang="0">
                    <a:pos x="0" y="21"/>
                  </a:cxn>
                  <a:cxn ang="0">
                    <a:pos x="3" y="23"/>
                  </a:cxn>
                  <a:cxn ang="0">
                    <a:pos x="7"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7" y="2"/>
                    </a:lnTo>
                    <a:lnTo>
                      <a:pt x="3" y="5"/>
                    </a:lnTo>
                    <a:lnTo>
                      <a:pt x="0" y="7"/>
                    </a:lnTo>
                    <a:lnTo>
                      <a:pt x="0" y="9"/>
                    </a:lnTo>
                    <a:lnTo>
                      <a:pt x="0" y="14"/>
                    </a:lnTo>
                    <a:lnTo>
                      <a:pt x="0" y="16"/>
                    </a:lnTo>
                    <a:lnTo>
                      <a:pt x="0" y="21"/>
                    </a:lnTo>
                    <a:lnTo>
                      <a:pt x="3" y="23"/>
                    </a:lnTo>
                    <a:lnTo>
                      <a:pt x="7" y="26"/>
                    </a:lnTo>
                    <a:lnTo>
                      <a:pt x="10" y="26"/>
                    </a:lnTo>
                    <a:lnTo>
                      <a:pt x="12" y="26"/>
                    </a:lnTo>
                    <a:lnTo>
                      <a:pt x="17" y="26"/>
                    </a:lnTo>
                    <a:lnTo>
                      <a:pt x="19" y="26"/>
                    </a:lnTo>
                    <a:lnTo>
                      <a:pt x="22" y="23"/>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17" name="Freeform 97"/>
              <p:cNvSpPr>
                <a:spLocks/>
              </p:cNvSpPr>
              <p:nvPr/>
            </p:nvSpPr>
            <p:spPr bwMode="auto">
              <a:xfrm>
                <a:off x="2195" y="3138"/>
                <a:ext cx="57" cy="59"/>
              </a:xfrm>
              <a:custGeom>
                <a:avLst/>
                <a:gdLst/>
                <a:ahLst/>
                <a:cxnLst>
                  <a:cxn ang="0">
                    <a:pos x="26" y="14"/>
                  </a:cxn>
                  <a:cxn ang="0">
                    <a:pos x="26" y="9"/>
                  </a:cxn>
                  <a:cxn ang="0">
                    <a:pos x="24" y="7"/>
                  </a:cxn>
                  <a:cxn ang="0">
                    <a:pos x="22" y="5"/>
                  </a:cxn>
                  <a:cxn ang="0">
                    <a:pos x="19" y="2"/>
                  </a:cxn>
                  <a:cxn ang="0">
                    <a:pos x="17" y="0"/>
                  </a:cxn>
                  <a:cxn ang="0">
                    <a:pos x="12" y="0"/>
                  </a:cxn>
                  <a:cxn ang="0">
                    <a:pos x="10" y="0"/>
                  </a:cxn>
                  <a:cxn ang="0">
                    <a:pos x="8" y="2"/>
                  </a:cxn>
                  <a:cxn ang="0">
                    <a:pos x="3" y="5"/>
                  </a:cxn>
                  <a:cxn ang="0">
                    <a:pos x="0" y="7"/>
                  </a:cxn>
                  <a:cxn ang="0">
                    <a:pos x="0" y="9"/>
                  </a:cxn>
                  <a:cxn ang="0">
                    <a:pos x="0" y="14"/>
                  </a:cxn>
                  <a:cxn ang="0">
                    <a:pos x="0" y="16"/>
                  </a:cxn>
                  <a:cxn ang="0">
                    <a:pos x="0" y="21"/>
                  </a:cxn>
                  <a:cxn ang="0">
                    <a:pos x="3" y="23"/>
                  </a:cxn>
                  <a:cxn ang="0">
                    <a:pos x="8"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8" y="2"/>
                    </a:lnTo>
                    <a:lnTo>
                      <a:pt x="3" y="5"/>
                    </a:lnTo>
                    <a:lnTo>
                      <a:pt x="0" y="7"/>
                    </a:lnTo>
                    <a:lnTo>
                      <a:pt x="0" y="9"/>
                    </a:lnTo>
                    <a:lnTo>
                      <a:pt x="0" y="14"/>
                    </a:lnTo>
                    <a:lnTo>
                      <a:pt x="0" y="16"/>
                    </a:lnTo>
                    <a:lnTo>
                      <a:pt x="0" y="21"/>
                    </a:lnTo>
                    <a:lnTo>
                      <a:pt x="3" y="23"/>
                    </a:lnTo>
                    <a:lnTo>
                      <a:pt x="8" y="26"/>
                    </a:lnTo>
                    <a:lnTo>
                      <a:pt x="10" y="26"/>
                    </a:lnTo>
                    <a:lnTo>
                      <a:pt x="12" y="26"/>
                    </a:lnTo>
                    <a:lnTo>
                      <a:pt x="17" y="26"/>
                    </a:lnTo>
                    <a:lnTo>
                      <a:pt x="19" y="26"/>
                    </a:lnTo>
                    <a:lnTo>
                      <a:pt x="22"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18" name="Freeform 98"/>
              <p:cNvSpPr>
                <a:spLocks/>
              </p:cNvSpPr>
              <p:nvPr/>
            </p:nvSpPr>
            <p:spPr bwMode="auto">
              <a:xfrm>
                <a:off x="2479" y="3277"/>
                <a:ext cx="58" cy="60"/>
              </a:xfrm>
              <a:custGeom>
                <a:avLst/>
                <a:gdLst/>
                <a:ahLst/>
                <a:cxnLst>
                  <a:cxn ang="0">
                    <a:pos x="26" y="14"/>
                  </a:cxn>
                  <a:cxn ang="0">
                    <a:pos x="26" y="10"/>
                  </a:cxn>
                  <a:cxn ang="0">
                    <a:pos x="24" y="7"/>
                  </a:cxn>
                  <a:cxn ang="0">
                    <a:pos x="21" y="5"/>
                  </a:cxn>
                  <a:cxn ang="0">
                    <a:pos x="19" y="3"/>
                  </a:cxn>
                  <a:cxn ang="0">
                    <a:pos x="17" y="0"/>
                  </a:cxn>
                  <a:cxn ang="0">
                    <a:pos x="12" y="0"/>
                  </a:cxn>
                  <a:cxn ang="0">
                    <a:pos x="10" y="0"/>
                  </a:cxn>
                  <a:cxn ang="0">
                    <a:pos x="7" y="3"/>
                  </a:cxn>
                  <a:cxn ang="0">
                    <a:pos x="2" y="5"/>
                  </a:cxn>
                  <a:cxn ang="0">
                    <a:pos x="0" y="7"/>
                  </a:cxn>
                  <a:cxn ang="0">
                    <a:pos x="0" y="10"/>
                  </a:cxn>
                  <a:cxn ang="0">
                    <a:pos x="0" y="14"/>
                  </a:cxn>
                  <a:cxn ang="0">
                    <a:pos x="0" y="17"/>
                  </a:cxn>
                  <a:cxn ang="0">
                    <a:pos x="0" y="22"/>
                  </a:cxn>
                  <a:cxn ang="0">
                    <a:pos x="2" y="24"/>
                  </a:cxn>
                  <a:cxn ang="0">
                    <a:pos x="7" y="26"/>
                  </a:cxn>
                  <a:cxn ang="0">
                    <a:pos x="10" y="26"/>
                  </a:cxn>
                  <a:cxn ang="0">
                    <a:pos x="12" y="26"/>
                  </a:cxn>
                  <a:cxn ang="0">
                    <a:pos x="17" y="26"/>
                  </a:cxn>
                  <a:cxn ang="0">
                    <a:pos x="19" y="26"/>
                  </a:cxn>
                  <a:cxn ang="0">
                    <a:pos x="21" y="24"/>
                  </a:cxn>
                  <a:cxn ang="0">
                    <a:pos x="24" y="22"/>
                  </a:cxn>
                  <a:cxn ang="0">
                    <a:pos x="26" y="17"/>
                  </a:cxn>
                  <a:cxn ang="0">
                    <a:pos x="26" y="14"/>
                  </a:cxn>
                </a:cxnLst>
                <a:rect l="0" t="0" r="r" b="b"/>
                <a:pathLst>
                  <a:path w="26" h="26">
                    <a:moveTo>
                      <a:pt x="26" y="14"/>
                    </a:moveTo>
                    <a:lnTo>
                      <a:pt x="26" y="10"/>
                    </a:lnTo>
                    <a:lnTo>
                      <a:pt x="24" y="7"/>
                    </a:lnTo>
                    <a:lnTo>
                      <a:pt x="21" y="5"/>
                    </a:lnTo>
                    <a:lnTo>
                      <a:pt x="19" y="3"/>
                    </a:lnTo>
                    <a:lnTo>
                      <a:pt x="17" y="0"/>
                    </a:lnTo>
                    <a:lnTo>
                      <a:pt x="12" y="0"/>
                    </a:lnTo>
                    <a:lnTo>
                      <a:pt x="10" y="0"/>
                    </a:lnTo>
                    <a:lnTo>
                      <a:pt x="7" y="3"/>
                    </a:lnTo>
                    <a:lnTo>
                      <a:pt x="2" y="5"/>
                    </a:lnTo>
                    <a:lnTo>
                      <a:pt x="0" y="7"/>
                    </a:lnTo>
                    <a:lnTo>
                      <a:pt x="0" y="10"/>
                    </a:lnTo>
                    <a:lnTo>
                      <a:pt x="0" y="14"/>
                    </a:lnTo>
                    <a:lnTo>
                      <a:pt x="0" y="17"/>
                    </a:lnTo>
                    <a:lnTo>
                      <a:pt x="0" y="22"/>
                    </a:lnTo>
                    <a:lnTo>
                      <a:pt x="2" y="24"/>
                    </a:lnTo>
                    <a:lnTo>
                      <a:pt x="7" y="26"/>
                    </a:lnTo>
                    <a:lnTo>
                      <a:pt x="10" y="26"/>
                    </a:lnTo>
                    <a:lnTo>
                      <a:pt x="12" y="26"/>
                    </a:lnTo>
                    <a:lnTo>
                      <a:pt x="17" y="26"/>
                    </a:lnTo>
                    <a:lnTo>
                      <a:pt x="19" y="26"/>
                    </a:lnTo>
                    <a:lnTo>
                      <a:pt x="21" y="24"/>
                    </a:lnTo>
                    <a:lnTo>
                      <a:pt x="24" y="22"/>
                    </a:lnTo>
                    <a:lnTo>
                      <a:pt x="26" y="17"/>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19" name="Freeform 99"/>
              <p:cNvSpPr>
                <a:spLocks/>
              </p:cNvSpPr>
              <p:nvPr/>
            </p:nvSpPr>
            <p:spPr bwMode="auto">
              <a:xfrm>
                <a:off x="2337" y="3138"/>
                <a:ext cx="57" cy="59"/>
              </a:xfrm>
              <a:custGeom>
                <a:avLst/>
                <a:gdLst/>
                <a:ahLst/>
                <a:cxnLst>
                  <a:cxn ang="0">
                    <a:pos x="26" y="14"/>
                  </a:cxn>
                  <a:cxn ang="0">
                    <a:pos x="26" y="9"/>
                  </a:cxn>
                  <a:cxn ang="0">
                    <a:pos x="24" y="7"/>
                  </a:cxn>
                  <a:cxn ang="0">
                    <a:pos x="22" y="5"/>
                  </a:cxn>
                  <a:cxn ang="0">
                    <a:pos x="19" y="2"/>
                  </a:cxn>
                  <a:cxn ang="0">
                    <a:pos x="17" y="0"/>
                  </a:cxn>
                  <a:cxn ang="0">
                    <a:pos x="12" y="0"/>
                  </a:cxn>
                  <a:cxn ang="0">
                    <a:pos x="10" y="0"/>
                  </a:cxn>
                  <a:cxn ang="0">
                    <a:pos x="7" y="2"/>
                  </a:cxn>
                  <a:cxn ang="0">
                    <a:pos x="3" y="5"/>
                  </a:cxn>
                  <a:cxn ang="0">
                    <a:pos x="0" y="7"/>
                  </a:cxn>
                  <a:cxn ang="0">
                    <a:pos x="0" y="9"/>
                  </a:cxn>
                  <a:cxn ang="0">
                    <a:pos x="0" y="14"/>
                  </a:cxn>
                  <a:cxn ang="0">
                    <a:pos x="0" y="16"/>
                  </a:cxn>
                  <a:cxn ang="0">
                    <a:pos x="0" y="21"/>
                  </a:cxn>
                  <a:cxn ang="0">
                    <a:pos x="3" y="23"/>
                  </a:cxn>
                  <a:cxn ang="0">
                    <a:pos x="7"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7" y="2"/>
                    </a:lnTo>
                    <a:lnTo>
                      <a:pt x="3" y="5"/>
                    </a:lnTo>
                    <a:lnTo>
                      <a:pt x="0" y="7"/>
                    </a:lnTo>
                    <a:lnTo>
                      <a:pt x="0" y="9"/>
                    </a:lnTo>
                    <a:lnTo>
                      <a:pt x="0" y="14"/>
                    </a:lnTo>
                    <a:lnTo>
                      <a:pt x="0" y="16"/>
                    </a:lnTo>
                    <a:lnTo>
                      <a:pt x="0" y="21"/>
                    </a:lnTo>
                    <a:lnTo>
                      <a:pt x="3" y="23"/>
                    </a:lnTo>
                    <a:lnTo>
                      <a:pt x="7" y="26"/>
                    </a:lnTo>
                    <a:lnTo>
                      <a:pt x="10" y="26"/>
                    </a:lnTo>
                    <a:lnTo>
                      <a:pt x="12" y="26"/>
                    </a:lnTo>
                    <a:lnTo>
                      <a:pt x="17" y="26"/>
                    </a:lnTo>
                    <a:lnTo>
                      <a:pt x="19" y="26"/>
                    </a:lnTo>
                    <a:lnTo>
                      <a:pt x="22"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20" name="Freeform 100"/>
              <p:cNvSpPr>
                <a:spLocks/>
              </p:cNvSpPr>
              <p:nvPr/>
            </p:nvSpPr>
            <p:spPr bwMode="auto">
              <a:xfrm>
                <a:off x="2621" y="3348"/>
                <a:ext cx="58" cy="59"/>
              </a:xfrm>
              <a:custGeom>
                <a:avLst/>
                <a:gdLst/>
                <a:ahLst/>
                <a:cxnLst>
                  <a:cxn ang="0">
                    <a:pos x="26" y="14"/>
                  </a:cxn>
                  <a:cxn ang="0">
                    <a:pos x="26" y="9"/>
                  </a:cxn>
                  <a:cxn ang="0">
                    <a:pos x="23" y="7"/>
                  </a:cxn>
                  <a:cxn ang="0">
                    <a:pos x="21" y="5"/>
                  </a:cxn>
                  <a:cxn ang="0">
                    <a:pos x="19" y="2"/>
                  </a:cxn>
                  <a:cxn ang="0">
                    <a:pos x="16" y="0"/>
                  </a:cxn>
                  <a:cxn ang="0">
                    <a:pos x="12" y="0"/>
                  </a:cxn>
                  <a:cxn ang="0">
                    <a:pos x="9" y="0"/>
                  </a:cxn>
                  <a:cxn ang="0">
                    <a:pos x="5" y="2"/>
                  </a:cxn>
                  <a:cxn ang="0">
                    <a:pos x="2" y="5"/>
                  </a:cxn>
                  <a:cxn ang="0">
                    <a:pos x="0" y="7"/>
                  </a:cxn>
                  <a:cxn ang="0">
                    <a:pos x="0" y="9"/>
                  </a:cxn>
                  <a:cxn ang="0">
                    <a:pos x="0" y="14"/>
                  </a:cxn>
                  <a:cxn ang="0">
                    <a:pos x="0" y="17"/>
                  </a:cxn>
                  <a:cxn ang="0">
                    <a:pos x="0" y="19"/>
                  </a:cxn>
                  <a:cxn ang="0">
                    <a:pos x="2" y="24"/>
                  </a:cxn>
                  <a:cxn ang="0">
                    <a:pos x="5" y="26"/>
                  </a:cxn>
                  <a:cxn ang="0">
                    <a:pos x="9" y="26"/>
                  </a:cxn>
                  <a:cxn ang="0">
                    <a:pos x="12" y="26"/>
                  </a:cxn>
                  <a:cxn ang="0">
                    <a:pos x="16" y="26"/>
                  </a:cxn>
                  <a:cxn ang="0">
                    <a:pos x="19" y="26"/>
                  </a:cxn>
                  <a:cxn ang="0">
                    <a:pos x="21" y="24"/>
                  </a:cxn>
                  <a:cxn ang="0">
                    <a:pos x="23" y="19"/>
                  </a:cxn>
                  <a:cxn ang="0">
                    <a:pos x="26" y="17"/>
                  </a:cxn>
                  <a:cxn ang="0">
                    <a:pos x="26" y="14"/>
                  </a:cxn>
                </a:cxnLst>
                <a:rect l="0" t="0" r="r" b="b"/>
                <a:pathLst>
                  <a:path w="26" h="26">
                    <a:moveTo>
                      <a:pt x="26" y="14"/>
                    </a:moveTo>
                    <a:lnTo>
                      <a:pt x="26" y="9"/>
                    </a:lnTo>
                    <a:lnTo>
                      <a:pt x="23" y="7"/>
                    </a:lnTo>
                    <a:lnTo>
                      <a:pt x="21" y="5"/>
                    </a:lnTo>
                    <a:lnTo>
                      <a:pt x="19" y="2"/>
                    </a:lnTo>
                    <a:lnTo>
                      <a:pt x="16" y="0"/>
                    </a:lnTo>
                    <a:lnTo>
                      <a:pt x="12" y="0"/>
                    </a:lnTo>
                    <a:lnTo>
                      <a:pt x="9" y="0"/>
                    </a:lnTo>
                    <a:lnTo>
                      <a:pt x="5" y="2"/>
                    </a:lnTo>
                    <a:lnTo>
                      <a:pt x="2" y="5"/>
                    </a:lnTo>
                    <a:lnTo>
                      <a:pt x="0" y="7"/>
                    </a:lnTo>
                    <a:lnTo>
                      <a:pt x="0" y="9"/>
                    </a:lnTo>
                    <a:lnTo>
                      <a:pt x="0" y="14"/>
                    </a:lnTo>
                    <a:lnTo>
                      <a:pt x="0" y="17"/>
                    </a:lnTo>
                    <a:lnTo>
                      <a:pt x="0" y="19"/>
                    </a:lnTo>
                    <a:lnTo>
                      <a:pt x="2" y="24"/>
                    </a:lnTo>
                    <a:lnTo>
                      <a:pt x="5" y="26"/>
                    </a:lnTo>
                    <a:lnTo>
                      <a:pt x="9" y="26"/>
                    </a:lnTo>
                    <a:lnTo>
                      <a:pt x="12" y="26"/>
                    </a:lnTo>
                    <a:lnTo>
                      <a:pt x="16" y="26"/>
                    </a:lnTo>
                    <a:lnTo>
                      <a:pt x="19" y="26"/>
                    </a:lnTo>
                    <a:lnTo>
                      <a:pt x="21" y="24"/>
                    </a:lnTo>
                    <a:lnTo>
                      <a:pt x="23" y="19"/>
                    </a:lnTo>
                    <a:lnTo>
                      <a:pt x="26" y="17"/>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21" name="Freeform 101"/>
              <p:cNvSpPr>
                <a:spLocks/>
              </p:cNvSpPr>
              <p:nvPr/>
            </p:nvSpPr>
            <p:spPr bwMode="auto">
              <a:xfrm>
                <a:off x="2479" y="3277"/>
                <a:ext cx="58" cy="60"/>
              </a:xfrm>
              <a:custGeom>
                <a:avLst/>
                <a:gdLst/>
                <a:ahLst/>
                <a:cxnLst>
                  <a:cxn ang="0">
                    <a:pos x="26" y="14"/>
                  </a:cxn>
                  <a:cxn ang="0">
                    <a:pos x="26" y="10"/>
                  </a:cxn>
                  <a:cxn ang="0">
                    <a:pos x="24" y="7"/>
                  </a:cxn>
                  <a:cxn ang="0">
                    <a:pos x="21" y="5"/>
                  </a:cxn>
                  <a:cxn ang="0">
                    <a:pos x="19" y="3"/>
                  </a:cxn>
                  <a:cxn ang="0">
                    <a:pos x="17" y="0"/>
                  </a:cxn>
                  <a:cxn ang="0">
                    <a:pos x="12" y="0"/>
                  </a:cxn>
                  <a:cxn ang="0">
                    <a:pos x="10" y="0"/>
                  </a:cxn>
                  <a:cxn ang="0">
                    <a:pos x="7" y="3"/>
                  </a:cxn>
                  <a:cxn ang="0">
                    <a:pos x="2" y="5"/>
                  </a:cxn>
                  <a:cxn ang="0">
                    <a:pos x="0" y="7"/>
                  </a:cxn>
                  <a:cxn ang="0">
                    <a:pos x="0" y="10"/>
                  </a:cxn>
                  <a:cxn ang="0">
                    <a:pos x="0" y="14"/>
                  </a:cxn>
                  <a:cxn ang="0">
                    <a:pos x="0" y="17"/>
                  </a:cxn>
                  <a:cxn ang="0">
                    <a:pos x="0" y="22"/>
                  </a:cxn>
                  <a:cxn ang="0">
                    <a:pos x="2" y="24"/>
                  </a:cxn>
                  <a:cxn ang="0">
                    <a:pos x="7" y="26"/>
                  </a:cxn>
                  <a:cxn ang="0">
                    <a:pos x="10" y="26"/>
                  </a:cxn>
                  <a:cxn ang="0">
                    <a:pos x="12" y="26"/>
                  </a:cxn>
                  <a:cxn ang="0">
                    <a:pos x="17" y="26"/>
                  </a:cxn>
                  <a:cxn ang="0">
                    <a:pos x="19" y="26"/>
                  </a:cxn>
                  <a:cxn ang="0">
                    <a:pos x="21" y="24"/>
                  </a:cxn>
                  <a:cxn ang="0">
                    <a:pos x="24" y="22"/>
                  </a:cxn>
                  <a:cxn ang="0">
                    <a:pos x="26" y="17"/>
                  </a:cxn>
                  <a:cxn ang="0">
                    <a:pos x="26" y="14"/>
                  </a:cxn>
                </a:cxnLst>
                <a:rect l="0" t="0" r="r" b="b"/>
                <a:pathLst>
                  <a:path w="26" h="26">
                    <a:moveTo>
                      <a:pt x="26" y="14"/>
                    </a:moveTo>
                    <a:lnTo>
                      <a:pt x="26" y="10"/>
                    </a:lnTo>
                    <a:lnTo>
                      <a:pt x="24" y="7"/>
                    </a:lnTo>
                    <a:lnTo>
                      <a:pt x="21" y="5"/>
                    </a:lnTo>
                    <a:lnTo>
                      <a:pt x="19" y="3"/>
                    </a:lnTo>
                    <a:lnTo>
                      <a:pt x="17" y="0"/>
                    </a:lnTo>
                    <a:lnTo>
                      <a:pt x="12" y="0"/>
                    </a:lnTo>
                    <a:lnTo>
                      <a:pt x="10" y="0"/>
                    </a:lnTo>
                    <a:lnTo>
                      <a:pt x="7" y="3"/>
                    </a:lnTo>
                    <a:lnTo>
                      <a:pt x="2" y="5"/>
                    </a:lnTo>
                    <a:lnTo>
                      <a:pt x="0" y="7"/>
                    </a:lnTo>
                    <a:lnTo>
                      <a:pt x="0" y="10"/>
                    </a:lnTo>
                    <a:lnTo>
                      <a:pt x="0" y="14"/>
                    </a:lnTo>
                    <a:lnTo>
                      <a:pt x="0" y="17"/>
                    </a:lnTo>
                    <a:lnTo>
                      <a:pt x="0" y="22"/>
                    </a:lnTo>
                    <a:lnTo>
                      <a:pt x="2" y="24"/>
                    </a:lnTo>
                    <a:lnTo>
                      <a:pt x="7" y="26"/>
                    </a:lnTo>
                    <a:lnTo>
                      <a:pt x="10" y="26"/>
                    </a:lnTo>
                    <a:lnTo>
                      <a:pt x="12" y="26"/>
                    </a:lnTo>
                    <a:lnTo>
                      <a:pt x="17" y="26"/>
                    </a:lnTo>
                    <a:lnTo>
                      <a:pt x="19" y="26"/>
                    </a:lnTo>
                    <a:lnTo>
                      <a:pt x="21" y="24"/>
                    </a:lnTo>
                    <a:lnTo>
                      <a:pt x="24" y="22"/>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22" name="Freeform 102"/>
              <p:cNvSpPr>
                <a:spLocks/>
              </p:cNvSpPr>
              <p:nvPr/>
            </p:nvSpPr>
            <p:spPr bwMode="auto">
              <a:xfrm>
                <a:off x="2763" y="3277"/>
                <a:ext cx="58" cy="60"/>
              </a:xfrm>
              <a:custGeom>
                <a:avLst/>
                <a:gdLst/>
                <a:ahLst/>
                <a:cxnLst>
                  <a:cxn ang="0">
                    <a:pos x="26" y="14"/>
                  </a:cxn>
                  <a:cxn ang="0">
                    <a:pos x="26" y="10"/>
                  </a:cxn>
                  <a:cxn ang="0">
                    <a:pos x="23" y="7"/>
                  </a:cxn>
                  <a:cxn ang="0">
                    <a:pos x="21" y="5"/>
                  </a:cxn>
                  <a:cxn ang="0">
                    <a:pos x="19" y="3"/>
                  </a:cxn>
                  <a:cxn ang="0">
                    <a:pos x="16" y="0"/>
                  </a:cxn>
                  <a:cxn ang="0">
                    <a:pos x="11" y="0"/>
                  </a:cxn>
                  <a:cxn ang="0">
                    <a:pos x="9" y="0"/>
                  </a:cxn>
                  <a:cxn ang="0">
                    <a:pos x="4" y="3"/>
                  </a:cxn>
                  <a:cxn ang="0">
                    <a:pos x="2" y="5"/>
                  </a:cxn>
                  <a:cxn ang="0">
                    <a:pos x="0" y="7"/>
                  </a:cxn>
                  <a:cxn ang="0">
                    <a:pos x="0" y="10"/>
                  </a:cxn>
                  <a:cxn ang="0">
                    <a:pos x="0" y="14"/>
                  </a:cxn>
                  <a:cxn ang="0">
                    <a:pos x="0" y="17"/>
                  </a:cxn>
                  <a:cxn ang="0">
                    <a:pos x="0" y="22"/>
                  </a:cxn>
                  <a:cxn ang="0">
                    <a:pos x="2" y="24"/>
                  </a:cxn>
                  <a:cxn ang="0">
                    <a:pos x="4" y="26"/>
                  </a:cxn>
                  <a:cxn ang="0">
                    <a:pos x="9" y="26"/>
                  </a:cxn>
                  <a:cxn ang="0">
                    <a:pos x="11" y="26"/>
                  </a:cxn>
                  <a:cxn ang="0">
                    <a:pos x="16" y="26"/>
                  </a:cxn>
                  <a:cxn ang="0">
                    <a:pos x="19" y="26"/>
                  </a:cxn>
                  <a:cxn ang="0">
                    <a:pos x="21" y="24"/>
                  </a:cxn>
                  <a:cxn ang="0">
                    <a:pos x="23" y="22"/>
                  </a:cxn>
                  <a:cxn ang="0">
                    <a:pos x="26" y="17"/>
                  </a:cxn>
                  <a:cxn ang="0">
                    <a:pos x="26" y="14"/>
                  </a:cxn>
                </a:cxnLst>
                <a:rect l="0" t="0" r="r" b="b"/>
                <a:pathLst>
                  <a:path w="26" h="26">
                    <a:moveTo>
                      <a:pt x="26" y="14"/>
                    </a:moveTo>
                    <a:lnTo>
                      <a:pt x="26" y="10"/>
                    </a:lnTo>
                    <a:lnTo>
                      <a:pt x="23" y="7"/>
                    </a:lnTo>
                    <a:lnTo>
                      <a:pt x="21" y="5"/>
                    </a:lnTo>
                    <a:lnTo>
                      <a:pt x="19" y="3"/>
                    </a:lnTo>
                    <a:lnTo>
                      <a:pt x="16" y="0"/>
                    </a:lnTo>
                    <a:lnTo>
                      <a:pt x="11" y="0"/>
                    </a:lnTo>
                    <a:lnTo>
                      <a:pt x="9" y="0"/>
                    </a:lnTo>
                    <a:lnTo>
                      <a:pt x="4" y="3"/>
                    </a:lnTo>
                    <a:lnTo>
                      <a:pt x="2" y="5"/>
                    </a:lnTo>
                    <a:lnTo>
                      <a:pt x="0" y="7"/>
                    </a:lnTo>
                    <a:lnTo>
                      <a:pt x="0" y="10"/>
                    </a:lnTo>
                    <a:lnTo>
                      <a:pt x="0" y="14"/>
                    </a:lnTo>
                    <a:lnTo>
                      <a:pt x="0" y="17"/>
                    </a:lnTo>
                    <a:lnTo>
                      <a:pt x="0" y="22"/>
                    </a:lnTo>
                    <a:lnTo>
                      <a:pt x="2" y="24"/>
                    </a:lnTo>
                    <a:lnTo>
                      <a:pt x="4" y="26"/>
                    </a:lnTo>
                    <a:lnTo>
                      <a:pt x="9" y="26"/>
                    </a:lnTo>
                    <a:lnTo>
                      <a:pt x="11" y="26"/>
                    </a:lnTo>
                    <a:lnTo>
                      <a:pt x="16" y="26"/>
                    </a:lnTo>
                    <a:lnTo>
                      <a:pt x="19" y="26"/>
                    </a:lnTo>
                    <a:lnTo>
                      <a:pt x="21" y="24"/>
                    </a:lnTo>
                    <a:lnTo>
                      <a:pt x="23" y="22"/>
                    </a:lnTo>
                    <a:lnTo>
                      <a:pt x="26" y="17"/>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23" name="Freeform 103"/>
              <p:cNvSpPr>
                <a:spLocks/>
              </p:cNvSpPr>
              <p:nvPr/>
            </p:nvSpPr>
            <p:spPr bwMode="auto">
              <a:xfrm>
                <a:off x="2621" y="3348"/>
                <a:ext cx="58" cy="59"/>
              </a:xfrm>
              <a:custGeom>
                <a:avLst/>
                <a:gdLst/>
                <a:ahLst/>
                <a:cxnLst>
                  <a:cxn ang="0">
                    <a:pos x="26" y="14"/>
                  </a:cxn>
                  <a:cxn ang="0">
                    <a:pos x="26" y="9"/>
                  </a:cxn>
                  <a:cxn ang="0">
                    <a:pos x="23" y="7"/>
                  </a:cxn>
                  <a:cxn ang="0">
                    <a:pos x="21" y="5"/>
                  </a:cxn>
                  <a:cxn ang="0">
                    <a:pos x="19" y="2"/>
                  </a:cxn>
                  <a:cxn ang="0">
                    <a:pos x="16" y="0"/>
                  </a:cxn>
                  <a:cxn ang="0">
                    <a:pos x="12" y="0"/>
                  </a:cxn>
                  <a:cxn ang="0">
                    <a:pos x="9" y="0"/>
                  </a:cxn>
                  <a:cxn ang="0">
                    <a:pos x="5" y="2"/>
                  </a:cxn>
                  <a:cxn ang="0">
                    <a:pos x="2" y="5"/>
                  </a:cxn>
                  <a:cxn ang="0">
                    <a:pos x="0" y="7"/>
                  </a:cxn>
                  <a:cxn ang="0">
                    <a:pos x="0" y="9"/>
                  </a:cxn>
                  <a:cxn ang="0">
                    <a:pos x="0" y="14"/>
                  </a:cxn>
                  <a:cxn ang="0">
                    <a:pos x="0" y="17"/>
                  </a:cxn>
                  <a:cxn ang="0">
                    <a:pos x="0" y="19"/>
                  </a:cxn>
                  <a:cxn ang="0">
                    <a:pos x="2" y="24"/>
                  </a:cxn>
                  <a:cxn ang="0">
                    <a:pos x="5" y="26"/>
                  </a:cxn>
                  <a:cxn ang="0">
                    <a:pos x="9" y="26"/>
                  </a:cxn>
                  <a:cxn ang="0">
                    <a:pos x="12" y="26"/>
                  </a:cxn>
                  <a:cxn ang="0">
                    <a:pos x="16" y="26"/>
                  </a:cxn>
                  <a:cxn ang="0">
                    <a:pos x="19" y="26"/>
                  </a:cxn>
                  <a:cxn ang="0">
                    <a:pos x="21" y="24"/>
                  </a:cxn>
                  <a:cxn ang="0">
                    <a:pos x="23" y="19"/>
                  </a:cxn>
                  <a:cxn ang="0">
                    <a:pos x="26" y="17"/>
                  </a:cxn>
                  <a:cxn ang="0">
                    <a:pos x="26" y="14"/>
                  </a:cxn>
                </a:cxnLst>
                <a:rect l="0" t="0" r="r" b="b"/>
                <a:pathLst>
                  <a:path w="26" h="26">
                    <a:moveTo>
                      <a:pt x="26" y="14"/>
                    </a:moveTo>
                    <a:lnTo>
                      <a:pt x="26" y="9"/>
                    </a:lnTo>
                    <a:lnTo>
                      <a:pt x="23" y="7"/>
                    </a:lnTo>
                    <a:lnTo>
                      <a:pt x="21" y="5"/>
                    </a:lnTo>
                    <a:lnTo>
                      <a:pt x="19" y="2"/>
                    </a:lnTo>
                    <a:lnTo>
                      <a:pt x="16" y="0"/>
                    </a:lnTo>
                    <a:lnTo>
                      <a:pt x="12" y="0"/>
                    </a:lnTo>
                    <a:lnTo>
                      <a:pt x="9" y="0"/>
                    </a:lnTo>
                    <a:lnTo>
                      <a:pt x="5" y="2"/>
                    </a:lnTo>
                    <a:lnTo>
                      <a:pt x="2" y="5"/>
                    </a:lnTo>
                    <a:lnTo>
                      <a:pt x="0" y="7"/>
                    </a:lnTo>
                    <a:lnTo>
                      <a:pt x="0" y="9"/>
                    </a:lnTo>
                    <a:lnTo>
                      <a:pt x="0" y="14"/>
                    </a:lnTo>
                    <a:lnTo>
                      <a:pt x="0" y="17"/>
                    </a:lnTo>
                    <a:lnTo>
                      <a:pt x="0" y="19"/>
                    </a:lnTo>
                    <a:lnTo>
                      <a:pt x="2" y="24"/>
                    </a:lnTo>
                    <a:lnTo>
                      <a:pt x="5" y="26"/>
                    </a:lnTo>
                    <a:lnTo>
                      <a:pt x="9" y="26"/>
                    </a:lnTo>
                    <a:lnTo>
                      <a:pt x="12" y="26"/>
                    </a:lnTo>
                    <a:lnTo>
                      <a:pt x="16" y="26"/>
                    </a:lnTo>
                    <a:lnTo>
                      <a:pt x="19" y="26"/>
                    </a:lnTo>
                    <a:lnTo>
                      <a:pt x="21" y="24"/>
                    </a:lnTo>
                    <a:lnTo>
                      <a:pt x="23" y="19"/>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24" name="Freeform 104"/>
              <p:cNvSpPr>
                <a:spLocks/>
              </p:cNvSpPr>
              <p:nvPr/>
            </p:nvSpPr>
            <p:spPr bwMode="auto">
              <a:xfrm>
                <a:off x="2903" y="3209"/>
                <a:ext cx="58" cy="59"/>
              </a:xfrm>
              <a:custGeom>
                <a:avLst/>
                <a:gdLst/>
                <a:ahLst/>
                <a:cxnLst>
                  <a:cxn ang="0">
                    <a:pos x="26" y="14"/>
                  </a:cxn>
                  <a:cxn ang="0">
                    <a:pos x="26" y="9"/>
                  </a:cxn>
                  <a:cxn ang="0">
                    <a:pos x="24" y="7"/>
                  </a:cxn>
                  <a:cxn ang="0">
                    <a:pos x="22" y="4"/>
                  </a:cxn>
                  <a:cxn ang="0">
                    <a:pos x="19" y="2"/>
                  </a:cxn>
                  <a:cxn ang="0">
                    <a:pos x="17" y="0"/>
                  </a:cxn>
                  <a:cxn ang="0">
                    <a:pos x="12" y="0"/>
                  </a:cxn>
                  <a:cxn ang="0">
                    <a:pos x="10" y="0"/>
                  </a:cxn>
                  <a:cxn ang="0">
                    <a:pos x="5" y="2"/>
                  </a:cxn>
                  <a:cxn ang="0">
                    <a:pos x="3" y="4"/>
                  </a:cxn>
                  <a:cxn ang="0">
                    <a:pos x="0" y="7"/>
                  </a:cxn>
                  <a:cxn ang="0">
                    <a:pos x="0" y="9"/>
                  </a:cxn>
                  <a:cxn ang="0">
                    <a:pos x="0" y="14"/>
                  </a:cxn>
                  <a:cxn ang="0">
                    <a:pos x="0" y="16"/>
                  </a:cxn>
                  <a:cxn ang="0">
                    <a:pos x="0" y="21"/>
                  </a:cxn>
                  <a:cxn ang="0">
                    <a:pos x="3" y="23"/>
                  </a:cxn>
                  <a:cxn ang="0">
                    <a:pos x="5"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4"/>
                    </a:lnTo>
                    <a:lnTo>
                      <a:pt x="19" y="2"/>
                    </a:lnTo>
                    <a:lnTo>
                      <a:pt x="17" y="0"/>
                    </a:lnTo>
                    <a:lnTo>
                      <a:pt x="12" y="0"/>
                    </a:lnTo>
                    <a:lnTo>
                      <a:pt x="10" y="0"/>
                    </a:lnTo>
                    <a:lnTo>
                      <a:pt x="5" y="2"/>
                    </a:lnTo>
                    <a:lnTo>
                      <a:pt x="3" y="4"/>
                    </a:lnTo>
                    <a:lnTo>
                      <a:pt x="0" y="7"/>
                    </a:lnTo>
                    <a:lnTo>
                      <a:pt x="0" y="9"/>
                    </a:lnTo>
                    <a:lnTo>
                      <a:pt x="0" y="14"/>
                    </a:lnTo>
                    <a:lnTo>
                      <a:pt x="0" y="16"/>
                    </a:lnTo>
                    <a:lnTo>
                      <a:pt x="0" y="21"/>
                    </a:lnTo>
                    <a:lnTo>
                      <a:pt x="3" y="23"/>
                    </a:lnTo>
                    <a:lnTo>
                      <a:pt x="5" y="26"/>
                    </a:lnTo>
                    <a:lnTo>
                      <a:pt x="10" y="26"/>
                    </a:lnTo>
                    <a:lnTo>
                      <a:pt x="12" y="26"/>
                    </a:lnTo>
                    <a:lnTo>
                      <a:pt x="17" y="26"/>
                    </a:lnTo>
                    <a:lnTo>
                      <a:pt x="19" y="26"/>
                    </a:lnTo>
                    <a:lnTo>
                      <a:pt x="22" y="23"/>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25" name="Freeform 105"/>
              <p:cNvSpPr>
                <a:spLocks/>
              </p:cNvSpPr>
              <p:nvPr/>
            </p:nvSpPr>
            <p:spPr bwMode="auto">
              <a:xfrm>
                <a:off x="2763" y="3277"/>
                <a:ext cx="58" cy="60"/>
              </a:xfrm>
              <a:custGeom>
                <a:avLst/>
                <a:gdLst/>
                <a:ahLst/>
                <a:cxnLst>
                  <a:cxn ang="0">
                    <a:pos x="26" y="14"/>
                  </a:cxn>
                  <a:cxn ang="0">
                    <a:pos x="26" y="10"/>
                  </a:cxn>
                  <a:cxn ang="0">
                    <a:pos x="23" y="7"/>
                  </a:cxn>
                  <a:cxn ang="0">
                    <a:pos x="21" y="5"/>
                  </a:cxn>
                  <a:cxn ang="0">
                    <a:pos x="19" y="3"/>
                  </a:cxn>
                  <a:cxn ang="0">
                    <a:pos x="16" y="0"/>
                  </a:cxn>
                  <a:cxn ang="0">
                    <a:pos x="11" y="0"/>
                  </a:cxn>
                  <a:cxn ang="0">
                    <a:pos x="9" y="0"/>
                  </a:cxn>
                  <a:cxn ang="0">
                    <a:pos x="4" y="3"/>
                  </a:cxn>
                  <a:cxn ang="0">
                    <a:pos x="2" y="5"/>
                  </a:cxn>
                  <a:cxn ang="0">
                    <a:pos x="0" y="7"/>
                  </a:cxn>
                  <a:cxn ang="0">
                    <a:pos x="0" y="10"/>
                  </a:cxn>
                  <a:cxn ang="0">
                    <a:pos x="0" y="14"/>
                  </a:cxn>
                  <a:cxn ang="0">
                    <a:pos x="0" y="17"/>
                  </a:cxn>
                  <a:cxn ang="0">
                    <a:pos x="0" y="22"/>
                  </a:cxn>
                  <a:cxn ang="0">
                    <a:pos x="2" y="24"/>
                  </a:cxn>
                  <a:cxn ang="0">
                    <a:pos x="4" y="26"/>
                  </a:cxn>
                  <a:cxn ang="0">
                    <a:pos x="9" y="26"/>
                  </a:cxn>
                  <a:cxn ang="0">
                    <a:pos x="11" y="26"/>
                  </a:cxn>
                  <a:cxn ang="0">
                    <a:pos x="16" y="26"/>
                  </a:cxn>
                  <a:cxn ang="0">
                    <a:pos x="19" y="26"/>
                  </a:cxn>
                  <a:cxn ang="0">
                    <a:pos x="21" y="24"/>
                  </a:cxn>
                  <a:cxn ang="0">
                    <a:pos x="23" y="22"/>
                  </a:cxn>
                  <a:cxn ang="0">
                    <a:pos x="26" y="17"/>
                  </a:cxn>
                  <a:cxn ang="0">
                    <a:pos x="26" y="14"/>
                  </a:cxn>
                </a:cxnLst>
                <a:rect l="0" t="0" r="r" b="b"/>
                <a:pathLst>
                  <a:path w="26" h="26">
                    <a:moveTo>
                      <a:pt x="26" y="14"/>
                    </a:moveTo>
                    <a:lnTo>
                      <a:pt x="26" y="10"/>
                    </a:lnTo>
                    <a:lnTo>
                      <a:pt x="23" y="7"/>
                    </a:lnTo>
                    <a:lnTo>
                      <a:pt x="21" y="5"/>
                    </a:lnTo>
                    <a:lnTo>
                      <a:pt x="19" y="3"/>
                    </a:lnTo>
                    <a:lnTo>
                      <a:pt x="16" y="0"/>
                    </a:lnTo>
                    <a:lnTo>
                      <a:pt x="11" y="0"/>
                    </a:lnTo>
                    <a:lnTo>
                      <a:pt x="9" y="0"/>
                    </a:lnTo>
                    <a:lnTo>
                      <a:pt x="4" y="3"/>
                    </a:lnTo>
                    <a:lnTo>
                      <a:pt x="2" y="5"/>
                    </a:lnTo>
                    <a:lnTo>
                      <a:pt x="0" y="7"/>
                    </a:lnTo>
                    <a:lnTo>
                      <a:pt x="0" y="10"/>
                    </a:lnTo>
                    <a:lnTo>
                      <a:pt x="0" y="14"/>
                    </a:lnTo>
                    <a:lnTo>
                      <a:pt x="0" y="17"/>
                    </a:lnTo>
                    <a:lnTo>
                      <a:pt x="0" y="22"/>
                    </a:lnTo>
                    <a:lnTo>
                      <a:pt x="2" y="24"/>
                    </a:lnTo>
                    <a:lnTo>
                      <a:pt x="4" y="26"/>
                    </a:lnTo>
                    <a:lnTo>
                      <a:pt x="9" y="26"/>
                    </a:lnTo>
                    <a:lnTo>
                      <a:pt x="11" y="26"/>
                    </a:lnTo>
                    <a:lnTo>
                      <a:pt x="16" y="26"/>
                    </a:lnTo>
                    <a:lnTo>
                      <a:pt x="19" y="26"/>
                    </a:lnTo>
                    <a:lnTo>
                      <a:pt x="21" y="24"/>
                    </a:lnTo>
                    <a:lnTo>
                      <a:pt x="23" y="22"/>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26" name="Freeform 106"/>
              <p:cNvSpPr>
                <a:spLocks/>
              </p:cNvSpPr>
              <p:nvPr/>
            </p:nvSpPr>
            <p:spPr bwMode="auto">
              <a:xfrm>
                <a:off x="3045" y="3209"/>
                <a:ext cx="58" cy="59"/>
              </a:xfrm>
              <a:custGeom>
                <a:avLst/>
                <a:gdLst/>
                <a:ahLst/>
                <a:cxnLst>
                  <a:cxn ang="0">
                    <a:pos x="26" y="14"/>
                  </a:cxn>
                  <a:cxn ang="0">
                    <a:pos x="26" y="9"/>
                  </a:cxn>
                  <a:cxn ang="0">
                    <a:pos x="24" y="7"/>
                  </a:cxn>
                  <a:cxn ang="0">
                    <a:pos x="21" y="4"/>
                  </a:cxn>
                  <a:cxn ang="0">
                    <a:pos x="19" y="2"/>
                  </a:cxn>
                  <a:cxn ang="0">
                    <a:pos x="17" y="0"/>
                  </a:cxn>
                  <a:cxn ang="0">
                    <a:pos x="12" y="0"/>
                  </a:cxn>
                  <a:cxn ang="0">
                    <a:pos x="10" y="0"/>
                  </a:cxn>
                  <a:cxn ang="0">
                    <a:pos x="5" y="2"/>
                  </a:cxn>
                  <a:cxn ang="0">
                    <a:pos x="3" y="4"/>
                  </a:cxn>
                  <a:cxn ang="0">
                    <a:pos x="0" y="7"/>
                  </a:cxn>
                  <a:cxn ang="0">
                    <a:pos x="0" y="9"/>
                  </a:cxn>
                  <a:cxn ang="0">
                    <a:pos x="0" y="14"/>
                  </a:cxn>
                  <a:cxn ang="0">
                    <a:pos x="0" y="16"/>
                  </a:cxn>
                  <a:cxn ang="0">
                    <a:pos x="0" y="21"/>
                  </a:cxn>
                  <a:cxn ang="0">
                    <a:pos x="3" y="23"/>
                  </a:cxn>
                  <a:cxn ang="0">
                    <a:pos x="5" y="26"/>
                  </a:cxn>
                  <a:cxn ang="0">
                    <a:pos x="10" y="26"/>
                  </a:cxn>
                  <a:cxn ang="0">
                    <a:pos x="12" y="26"/>
                  </a:cxn>
                  <a:cxn ang="0">
                    <a:pos x="17"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10" y="0"/>
                    </a:lnTo>
                    <a:lnTo>
                      <a:pt x="5" y="2"/>
                    </a:lnTo>
                    <a:lnTo>
                      <a:pt x="3" y="4"/>
                    </a:lnTo>
                    <a:lnTo>
                      <a:pt x="0" y="7"/>
                    </a:lnTo>
                    <a:lnTo>
                      <a:pt x="0" y="9"/>
                    </a:lnTo>
                    <a:lnTo>
                      <a:pt x="0" y="14"/>
                    </a:lnTo>
                    <a:lnTo>
                      <a:pt x="0" y="16"/>
                    </a:lnTo>
                    <a:lnTo>
                      <a:pt x="0" y="21"/>
                    </a:lnTo>
                    <a:lnTo>
                      <a:pt x="3" y="23"/>
                    </a:lnTo>
                    <a:lnTo>
                      <a:pt x="5" y="26"/>
                    </a:lnTo>
                    <a:lnTo>
                      <a:pt x="10" y="26"/>
                    </a:lnTo>
                    <a:lnTo>
                      <a:pt x="12" y="26"/>
                    </a:lnTo>
                    <a:lnTo>
                      <a:pt x="17" y="26"/>
                    </a:lnTo>
                    <a:lnTo>
                      <a:pt x="19" y="26"/>
                    </a:lnTo>
                    <a:lnTo>
                      <a:pt x="21" y="23"/>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27" name="Freeform 107"/>
              <p:cNvSpPr>
                <a:spLocks/>
              </p:cNvSpPr>
              <p:nvPr/>
            </p:nvSpPr>
            <p:spPr bwMode="auto">
              <a:xfrm>
                <a:off x="2903" y="3209"/>
                <a:ext cx="58" cy="59"/>
              </a:xfrm>
              <a:custGeom>
                <a:avLst/>
                <a:gdLst/>
                <a:ahLst/>
                <a:cxnLst>
                  <a:cxn ang="0">
                    <a:pos x="26" y="14"/>
                  </a:cxn>
                  <a:cxn ang="0">
                    <a:pos x="26" y="9"/>
                  </a:cxn>
                  <a:cxn ang="0">
                    <a:pos x="24" y="7"/>
                  </a:cxn>
                  <a:cxn ang="0">
                    <a:pos x="22" y="4"/>
                  </a:cxn>
                  <a:cxn ang="0">
                    <a:pos x="19" y="2"/>
                  </a:cxn>
                  <a:cxn ang="0">
                    <a:pos x="17" y="0"/>
                  </a:cxn>
                  <a:cxn ang="0">
                    <a:pos x="12" y="0"/>
                  </a:cxn>
                  <a:cxn ang="0">
                    <a:pos x="10" y="0"/>
                  </a:cxn>
                  <a:cxn ang="0">
                    <a:pos x="5" y="2"/>
                  </a:cxn>
                  <a:cxn ang="0">
                    <a:pos x="3" y="4"/>
                  </a:cxn>
                  <a:cxn ang="0">
                    <a:pos x="0" y="7"/>
                  </a:cxn>
                  <a:cxn ang="0">
                    <a:pos x="0" y="9"/>
                  </a:cxn>
                  <a:cxn ang="0">
                    <a:pos x="0" y="14"/>
                  </a:cxn>
                  <a:cxn ang="0">
                    <a:pos x="0" y="16"/>
                  </a:cxn>
                  <a:cxn ang="0">
                    <a:pos x="0" y="21"/>
                  </a:cxn>
                  <a:cxn ang="0">
                    <a:pos x="3" y="23"/>
                  </a:cxn>
                  <a:cxn ang="0">
                    <a:pos x="5"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4"/>
                    </a:lnTo>
                    <a:lnTo>
                      <a:pt x="19" y="2"/>
                    </a:lnTo>
                    <a:lnTo>
                      <a:pt x="17" y="0"/>
                    </a:lnTo>
                    <a:lnTo>
                      <a:pt x="12" y="0"/>
                    </a:lnTo>
                    <a:lnTo>
                      <a:pt x="10" y="0"/>
                    </a:lnTo>
                    <a:lnTo>
                      <a:pt x="5" y="2"/>
                    </a:lnTo>
                    <a:lnTo>
                      <a:pt x="3" y="4"/>
                    </a:lnTo>
                    <a:lnTo>
                      <a:pt x="0" y="7"/>
                    </a:lnTo>
                    <a:lnTo>
                      <a:pt x="0" y="9"/>
                    </a:lnTo>
                    <a:lnTo>
                      <a:pt x="0" y="14"/>
                    </a:lnTo>
                    <a:lnTo>
                      <a:pt x="0" y="16"/>
                    </a:lnTo>
                    <a:lnTo>
                      <a:pt x="0" y="21"/>
                    </a:lnTo>
                    <a:lnTo>
                      <a:pt x="3" y="23"/>
                    </a:lnTo>
                    <a:lnTo>
                      <a:pt x="5" y="26"/>
                    </a:lnTo>
                    <a:lnTo>
                      <a:pt x="10" y="26"/>
                    </a:lnTo>
                    <a:lnTo>
                      <a:pt x="12" y="26"/>
                    </a:lnTo>
                    <a:lnTo>
                      <a:pt x="17" y="26"/>
                    </a:lnTo>
                    <a:lnTo>
                      <a:pt x="19" y="26"/>
                    </a:lnTo>
                    <a:lnTo>
                      <a:pt x="22"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28" name="Freeform 108"/>
              <p:cNvSpPr>
                <a:spLocks/>
              </p:cNvSpPr>
              <p:nvPr/>
            </p:nvSpPr>
            <p:spPr bwMode="auto">
              <a:xfrm>
                <a:off x="3188" y="2928"/>
                <a:ext cx="57" cy="64"/>
              </a:xfrm>
              <a:custGeom>
                <a:avLst/>
                <a:gdLst/>
                <a:ahLst/>
                <a:cxnLst>
                  <a:cxn ang="0">
                    <a:pos x="26" y="14"/>
                  </a:cxn>
                  <a:cxn ang="0">
                    <a:pos x="26" y="12"/>
                  </a:cxn>
                  <a:cxn ang="0">
                    <a:pos x="24" y="7"/>
                  </a:cxn>
                  <a:cxn ang="0">
                    <a:pos x="21" y="4"/>
                  </a:cxn>
                  <a:cxn ang="0">
                    <a:pos x="19" y="2"/>
                  </a:cxn>
                  <a:cxn ang="0">
                    <a:pos x="17" y="2"/>
                  </a:cxn>
                  <a:cxn ang="0">
                    <a:pos x="12" y="0"/>
                  </a:cxn>
                  <a:cxn ang="0">
                    <a:pos x="9" y="2"/>
                  </a:cxn>
                  <a:cxn ang="0">
                    <a:pos x="5" y="2"/>
                  </a:cxn>
                  <a:cxn ang="0">
                    <a:pos x="2" y="4"/>
                  </a:cxn>
                  <a:cxn ang="0">
                    <a:pos x="0" y="7"/>
                  </a:cxn>
                  <a:cxn ang="0">
                    <a:pos x="0" y="12"/>
                  </a:cxn>
                  <a:cxn ang="0">
                    <a:pos x="0" y="14"/>
                  </a:cxn>
                  <a:cxn ang="0">
                    <a:pos x="0" y="19"/>
                  </a:cxn>
                  <a:cxn ang="0">
                    <a:pos x="0" y="21"/>
                  </a:cxn>
                  <a:cxn ang="0">
                    <a:pos x="2" y="23"/>
                  </a:cxn>
                  <a:cxn ang="0">
                    <a:pos x="5" y="26"/>
                  </a:cxn>
                  <a:cxn ang="0">
                    <a:pos x="9" y="28"/>
                  </a:cxn>
                  <a:cxn ang="0">
                    <a:pos x="12" y="28"/>
                  </a:cxn>
                  <a:cxn ang="0">
                    <a:pos x="17" y="28"/>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4"/>
                    </a:lnTo>
                    <a:lnTo>
                      <a:pt x="19" y="2"/>
                    </a:lnTo>
                    <a:lnTo>
                      <a:pt x="17" y="2"/>
                    </a:lnTo>
                    <a:lnTo>
                      <a:pt x="12" y="0"/>
                    </a:lnTo>
                    <a:lnTo>
                      <a:pt x="9" y="2"/>
                    </a:lnTo>
                    <a:lnTo>
                      <a:pt x="5" y="2"/>
                    </a:lnTo>
                    <a:lnTo>
                      <a:pt x="2" y="4"/>
                    </a:lnTo>
                    <a:lnTo>
                      <a:pt x="0" y="7"/>
                    </a:lnTo>
                    <a:lnTo>
                      <a:pt x="0" y="12"/>
                    </a:lnTo>
                    <a:lnTo>
                      <a:pt x="0" y="14"/>
                    </a:lnTo>
                    <a:lnTo>
                      <a:pt x="0" y="19"/>
                    </a:lnTo>
                    <a:lnTo>
                      <a:pt x="0" y="21"/>
                    </a:lnTo>
                    <a:lnTo>
                      <a:pt x="2" y="23"/>
                    </a:lnTo>
                    <a:lnTo>
                      <a:pt x="5" y="26"/>
                    </a:lnTo>
                    <a:lnTo>
                      <a:pt x="9" y="28"/>
                    </a:lnTo>
                    <a:lnTo>
                      <a:pt x="12" y="28"/>
                    </a:lnTo>
                    <a:lnTo>
                      <a:pt x="17" y="28"/>
                    </a:lnTo>
                    <a:lnTo>
                      <a:pt x="19" y="26"/>
                    </a:lnTo>
                    <a:lnTo>
                      <a:pt x="21" y="23"/>
                    </a:lnTo>
                    <a:lnTo>
                      <a:pt x="24" y="21"/>
                    </a:lnTo>
                    <a:lnTo>
                      <a:pt x="26" y="19"/>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29" name="Freeform 109"/>
              <p:cNvSpPr>
                <a:spLocks/>
              </p:cNvSpPr>
              <p:nvPr/>
            </p:nvSpPr>
            <p:spPr bwMode="auto">
              <a:xfrm>
                <a:off x="3045" y="3209"/>
                <a:ext cx="58" cy="59"/>
              </a:xfrm>
              <a:custGeom>
                <a:avLst/>
                <a:gdLst/>
                <a:ahLst/>
                <a:cxnLst>
                  <a:cxn ang="0">
                    <a:pos x="26" y="14"/>
                  </a:cxn>
                  <a:cxn ang="0">
                    <a:pos x="26" y="9"/>
                  </a:cxn>
                  <a:cxn ang="0">
                    <a:pos x="24" y="7"/>
                  </a:cxn>
                  <a:cxn ang="0">
                    <a:pos x="21" y="4"/>
                  </a:cxn>
                  <a:cxn ang="0">
                    <a:pos x="19" y="2"/>
                  </a:cxn>
                  <a:cxn ang="0">
                    <a:pos x="17" y="0"/>
                  </a:cxn>
                  <a:cxn ang="0">
                    <a:pos x="12" y="0"/>
                  </a:cxn>
                  <a:cxn ang="0">
                    <a:pos x="10" y="0"/>
                  </a:cxn>
                  <a:cxn ang="0">
                    <a:pos x="5" y="2"/>
                  </a:cxn>
                  <a:cxn ang="0">
                    <a:pos x="3" y="4"/>
                  </a:cxn>
                  <a:cxn ang="0">
                    <a:pos x="0" y="7"/>
                  </a:cxn>
                  <a:cxn ang="0">
                    <a:pos x="0" y="9"/>
                  </a:cxn>
                  <a:cxn ang="0">
                    <a:pos x="0" y="14"/>
                  </a:cxn>
                  <a:cxn ang="0">
                    <a:pos x="0" y="16"/>
                  </a:cxn>
                  <a:cxn ang="0">
                    <a:pos x="0" y="21"/>
                  </a:cxn>
                  <a:cxn ang="0">
                    <a:pos x="3" y="23"/>
                  </a:cxn>
                  <a:cxn ang="0">
                    <a:pos x="5" y="26"/>
                  </a:cxn>
                  <a:cxn ang="0">
                    <a:pos x="10" y="26"/>
                  </a:cxn>
                  <a:cxn ang="0">
                    <a:pos x="12" y="26"/>
                  </a:cxn>
                  <a:cxn ang="0">
                    <a:pos x="17"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10" y="0"/>
                    </a:lnTo>
                    <a:lnTo>
                      <a:pt x="5" y="2"/>
                    </a:lnTo>
                    <a:lnTo>
                      <a:pt x="3" y="4"/>
                    </a:lnTo>
                    <a:lnTo>
                      <a:pt x="0" y="7"/>
                    </a:lnTo>
                    <a:lnTo>
                      <a:pt x="0" y="9"/>
                    </a:lnTo>
                    <a:lnTo>
                      <a:pt x="0" y="14"/>
                    </a:lnTo>
                    <a:lnTo>
                      <a:pt x="0" y="16"/>
                    </a:lnTo>
                    <a:lnTo>
                      <a:pt x="0" y="21"/>
                    </a:lnTo>
                    <a:lnTo>
                      <a:pt x="3" y="23"/>
                    </a:lnTo>
                    <a:lnTo>
                      <a:pt x="5" y="26"/>
                    </a:lnTo>
                    <a:lnTo>
                      <a:pt x="10" y="26"/>
                    </a:lnTo>
                    <a:lnTo>
                      <a:pt x="12" y="26"/>
                    </a:lnTo>
                    <a:lnTo>
                      <a:pt x="17" y="26"/>
                    </a:lnTo>
                    <a:lnTo>
                      <a:pt x="19" y="26"/>
                    </a:lnTo>
                    <a:lnTo>
                      <a:pt x="21"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30" name="Freeform 110"/>
              <p:cNvSpPr>
                <a:spLocks/>
              </p:cNvSpPr>
              <p:nvPr/>
            </p:nvSpPr>
            <p:spPr bwMode="auto">
              <a:xfrm>
                <a:off x="3330" y="2652"/>
                <a:ext cx="57" cy="59"/>
              </a:xfrm>
              <a:custGeom>
                <a:avLst/>
                <a:gdLst/>
                <a:ahLst/>
                <a:cxnLst>
                  <a:cxn ang="0">
                    <a:pos x="26" y="12"/>
                  </a:cxn>
                  <a:cxn ang="0">
                    <a:pos x="26" y="10"/>
                  </a:cxn>
                  <a:cxn ang="0">
                    <a:pos x="23" y="7"/>
                  </a:cxn>
                  <a:cxn ang="0">
                    <a:pos x="21" y="3"/>
                  </a:cxn>
                  <a:cxn ang="0">
                    <a:pos x="19" y="0"/>
                  </a:cxn>
                  <a:cxn ang="0">
                    <a:pos x="16" y="0"/>
                  </a:cxn>
                  <a:cxn ang="0">
                    <a:pos x="12" y="0"/>
                  </a:cxn>
                  <a:cxn ang="0">
                    <a:pos x="9" y="0"/>
                  </a:cxn>
                  <a:cxn ang="0">
                    <a:pos x="4" y="0"/>
                  </a:cxn>
                  <a:cxn ang="0">
                    <a:pos x="2" y="3"/>
                  </a:cxn>
                  <a:cxn ang="0">
                    <a:pos x="0" y="7"/>
                  </a:cxn>
                  <a:cxn ang="0">
                    <a:pos x="0" y="10"/>
                  </a:cxn>
                  <a:cxn ang="0">
                    <a:pos x="0" y="12"/>
                  </a:cxn>
                  <a:cxn ang="0">
                    <a:pos x="0" y="17"/>
                  </a:cxn>
                  <a:cxn ang="0">
                    <a:pos x="0" y="19"/>
                  </a:cxn>
                  <a:cxn ang="0">
                    <a:pos x="2" y="21"/>
                  </a:cxn>
                  <a:cxn ang="0">
                    <a:pos x="4" y="24"/>
                  </a:cxn>
                  <a:cxn ang="0">
                    <a:pos x="9" y="26"/>
                  </a:cxn>
                  <a:cxn ang="0">
                    <a:pos x="12" y="26"/>
                  </a:cxn>
                  <a:cxn ang="0">
                    <a:pos x="16" y="26"/>
                  </a:cxn>
                  <a:cxn ang="0">
                    <a:pos x="19" y="24"/>
                  </a:cxn>
                  <a:cxn ang="0">
                    <a:pos x="21" y="21"/>
                  </a:cxn>
                  <a:cxn ang="0">
                    <a:pos x="23" y="19"/>
                  </a:cxn>
                  <a:cxn ang="0">
                    <a:pos x="26" y="17"/>
                  </a:cxn>
                  <a:cxn ang="0">
                    <a:pos x="26" y="12"/>
                  </a:cxn>
                </a:cxnLst>
                <a:rect l="0" t="0" r="r" b="b"/>
                <a:pathLst>
                  <a:path w="26" h="26">
                    <a:moveTo>
                      <a:pt x="26" y="12"/>
                    </a:moveTo>
                    <a:lnTo>
                      <a:pt x="26" y="10"/>
                    </a:lnTo>
                    <a:lnTo>
                      <a:pt x="23" y="7"/>
                    </a:lnTo>
                    <a:lnTo>
                      <a:pt x="21" y="3"/>
                    </a:lnTo>
                    <a:lnTo>
                      <a:pt x="19" y="0"/>
                    </a:lnTo>
                    <a:lnTo>
                      <a:pt x="16" y="0"/>
                    </a:lnTo>
                    <a:lnTo>
                      <a:pt x="12" y="0"/>
                    </a:lnTo>
                    <a:lnTo>
                      <a:pt x="9" y="0"/>
                    </a:lnTo>
                    <a:lnTo>
                      <a:pt x="4" y="0"/>
                    </a:lnTo>
                    <a:lnTo>
                      <a:pt x="2" y="3"/>
                    </a:lnTo>
                    <a:lnTo>
                      <a:pt x="0" y="7"/>
                    </a:lnTo>
                    <a:lnTo>
                      <a:pt x="0" y="10"/>
                    </a:lnTo>
                    <a:lnTo>
                      <a:pt x="0" y="12"/>
                    </a:lnTo>
                    <a:lnTo>
                      <a:pt x="0" y="17"/>
                    </a:lnTo>
                    <a:lnTo>
                      <a:pt x="0" y="19"/>
                    </a:lnTo>
                    <a:lnTo>
                      <a:pt x="2" y="21"/>
                    </a:lnTo>
                    <a:lnTo>
                      <a:pt x="4" y="24"/>
                    </a:lnTo>
                    <a:lnTo>
                      <a:pt x="9" y="26"/>
                    </a:lnTo>
                    <a:lnTo>
                      <a:pt x="12" y="26"/>
                    </a:lnTo>
                    <a:lnTo>
                      <a:pt x="16" y="26"/>
                    </a:lnTo>
                    <a:lnTo>
                      <a:pt x="19" y="24"/>
                    </a:lnTo>
                    <a:lnTo>
                      <a:pt x="21" y="21"/>
                    </a:lnTo>
                    <a:lnTo>
                      <a:pt x="23" y="19"/>
                    </a:lnTo>
                    <a:lnTo>
                      <a:pt x="26" y="17"/>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31" name="Freeform 111"/>
              <p:cNvSpPr>
                <a:spLocks/>
              </p:cNvSpPr>
              <p:nvPr/>
            </p:nvSpPr>
            <p:spPr bwMode="auto">
              <a:xfrm>
                <a:off x="3188" y="2928"/>
                <a:ext cx="57" cy="64"/>
              </a:xfrm>
              <a:custGeom>
                <a:avLst/>
                <a:gdLst/>
                <a:ahLst/>
                <a:cxnLst>
                  <a:cxn ang="0">
                    <a:pos x="26" y="14"/>
                  </a:cxn>
                  <a:cxn ang="0">
                    <a:pos x="26" y="12"/>
                  </a:cxn>
                  <a:cxn ang="0">
                    <a:pos x="24" y="7"/>
                  </a:cxn>
                  <a:cxn ang="0">
                    <a:pos x="21" y="4"/>
                  </a:cxn>
                  <a:cxn ang="0">
                    <a:pos x="19" y="2"/>
                  </a:cxn>
                  <a:cxn ang="0">
                    <a:pos x="17" y="2"/>
                  </a:cxn>
                  <a:cxn ang="0">
                    <a:pos x="12" y="0"/>
                  </a:cxn>
                  <a:cxn ang="0">
                    <a:pos x="9" y="2"/>
                  </a:cxn>
                  <a:cxn ang="0">
                    <a:pos x="5" y="2"/>
                  </a:cxn>
                  <a:cxn ang="0">
                    <a:pos x="2" y="4"/>
                  </a:cxn>
                  <a:cxn ang="0">
                    <a:pos x="0" y="7"/>
                  </a:cxn>
                  <a:cxn ang="0">
                    <a:pos x="0" y="12"/>
                  </a:cxn>
                  <a:cxn ang="0">
                    <a:pos x="0" y="14"/>
                  </a:cxn>
                  <a:cxn ang="0">
                    <a:pos x="0" y="19"/>
                  </a:cxn>
                  <a:cxn ang="0">
                    <a:pos x="0" y="21"/>
                  </a:cxn>
                  <a:cxn ang="0">
                    <a:pos x="2" y="23"/>
                  </a:cxn>
                  <a:cxn ang="0">
                    <a:pos x="5" y="26"/>
                  </a:cxn>
                  <a:cxn ang="0">
                    <a:pos x="9" y="28"/>
                  </a:cxn>
                  <a:cxn ang="0">
                    <a:pos x="12" y="28"/>
                  </a:cxn>
                  <a:cxn ang="0">
                    <a:pos x="17" y="28"/>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4"/>
                    </a:lnTo>
                    <a:lnTo>
                      <a:pt x="19" y="2"/>
                    </a:lnTo>
                    <a:lnTo>
                      <a:pt x="17" y="2"/>
                    </a:lnTo>
                    <a:lnTo>
                      <a:pt x="12" y="0"/>
                    </a:lnTo>
                    <a:lnTo>
                      <a:pt x="9" y="2"/>
                    </a:lnTo>
                    <a:lnTo>
                      <a:pt x="5" y="2"/>
                    </a:lnTo>
                    <a:lnTo>
                      <a:pt x="2" y="4"/>
                    </a:lnTo>
                    <a:lnTo>
                      <a:pt x="0" y="7"/>
                    </a:lnTo>
                    <a:lnTo>
                      <a:pt x="0" y="12"/>
                    </a:lnTo>
                    <a:lnTo>
                      <a:pt x="0" y="14"/>
                    </a:lnTo>
                    <a:lnTo>
                      <a:pt x="0" y="19"/>
                    </a:lnTo>
                    <a:lnTo>
                      <a:pt x="0" y="21"/>
                    </a:lnTo>
                    <a:lnTo>
                      <a:pt x="2" y="23"/>
                    </a:lnTo>
                    <a:lnTo>
                      <a:pt x="5" y="26"/>
                    </a:lnTo>
                    <a:lnTo>
                      <a:pt x="9" y="28"/>
                    </a:lnTo>
                    <a:lnTo>
                      <a:pt x="12" y="28"/>
                    </a:lnTo>
                    <a:lnTo>
                      <a:pt x="17" y="28"/>
                    </a:lnTo>
                    <a:lnTo>
                      <a:pt x="19" y="26"/>
                    </a:lnTo>
                    <a:lnTo>
                      <a:pt x="21" y="23"/>
                    </a:lnTo>
                    <a:lnTo>
                      <a:pt x="24" y="21"/>
                    </a:lnTo>
                    <a:lnTo>
                      <a:pt x="26" y="19"/>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32" name="Freeform 112"/>
              <p:cNvSpPr>
                <a:spLocks/>
              </p:cNvSpPr>
              <p:nvPr/>
            </p:nvSpPr>
            <p:spPr bwMode="auto">
              <a:xfrm>
                <a:off x="3472" y="2442"/>
                <a:ext cx="58" cy="59"/>
              </a:xfrm>
              <a:custGeom>
                <a:avLst/>
                <a:gdLst/>
                <a:ahLst/>
                <a:cxnLst>
                  <a:cxn ang="0">
                    <a:pos x="26" y="14"/>
                  </a:cxn>
                  <a:cxn ang="0">
                    <a:pos x="26" y="10"/>
                  </a:cxn>
                  <a:cxn ang="0">
                    <a:pos x="23" y="7"/>
                  </a:cxn>
                  <a:cxn ang="0">
                    <a:pos x="21" y="5"/>
                  </a:cxn>
                  <a:cxn ang="0">
                    <a:pos x="18" y="2"/>
                  </a:cxn>
                  <a:cxn ang="0">
                    <a:pos x="16" y="0"/>
                  </a:cxn>
                  <a:cxn ang="0">
                    <a:pos x="11" y="0"/>
                  </a:cxn>
                  <a:cxn ang="0">
                    <a:pos x="9" y="0"/>
                  </a:cxn>
                  <a:cxn ang="0">
                    <a:pos x="4" y="2"/>
                  </a:cxn>
                  <a:cxn ang="0">
                    <a:pos x="2" y="5"/>
                  </a:cxn>
                  <a:cxn ang="0">
                    <a:pos x="0" y="7"/>
                  </a:cxn>
                  <a:cxn ang="0">
                    <a:pos x="0" y="10"/>
                  </a:cxn>
                  <a:cxn ang="0">
                    <a:pos x="0" y="14"/>
                  </a:cxn>
                  <a:cxn ang="0">
                    <a:pos x="0" y="17"/>
                  </a:cxn>
                  <a:cxn ang="0">
                    <a:pos x="0" y="19"/>
                  </a:cxn>
                  <a:cxn ang="0">
                    <a:pos x="2" y="24"/>
                  </a:cxn>
                  <a:cxn ang="0">
                    <a:pos x="4" y="24"/>
                  </a:cxn>
                  <a:cxn ang="0">
                    <a:pos x="9" y="26"/>
                  </a:cxn>
                  <a:cxn ang="0">
                    <a:pos x="11" y="26"/>
                  </a:cxn>
                  <a:cxn ang="0">
                    <a:pos x="16" y="26"/>
                  </a:cxn>
                  <a:cxn ang="0">
                    <a:pos x="18" y="24"/>
                  </a:cxn>
                  <a:cxn ang="0">
                    <a:pos x="21" y="24"/>
                  </a:cxn>
                  <a:cxn ang="0">
                    <a:pos x="23" y="19"/>
                  </a:cxn>
                  <a:cxn ang="0">
                    <a:pos x="26" y="17"/>
                  </a:cxn>
                  <a:cxn ang="0">
                    <a:pos x="26" y="14"/>
                  </a:cxn>
                </a:cxnLst>
                <a:rect l="0" t="0" r="r" b="b"/>
                <a:pathLst>
                  <a:path w="26" h="26">
                    <a:moveTo>
                      <a:pt x="26" y="14"/>
                    </a:moveTo>
                    <a:lnTo>
                      <a:pt x="26" y="10"/>
                    </a:lnTo>
                    <a:lnTo>
                      <a:pt x="23" y="7"/>
                    </a:lnTo>
                    <a:lnTo>
                      <a:pt x="21" y="5"/>
                    </a:lnTo>
                    <a:lnTo>
                      <a:pt x="18" y="2"/>
                    </a:lnTo>
                    <a:lnTo>
                      <a:pt x="16" y="0"/>
                    </a:lnTo>
                    <a:lnTo>
                      <a:pt x="11" y="0"/>
                    </a:lnTo>
                    <a:lnTo>
                      <a:pt x="9" y="0"/>
                    </a:lnTo>
                    <a:lnTo>
                      <a:pt x="4" y="2"/>
                    </a:lnTo>
                    <a:lnTo>
                      <a:pt x="2" y="5"/>
                    </a:lnTo>
                    <a:lnTo>
                      <a:pt x="0" y="7"/>
                    </a:lnTo>
                    <a:lnTo>
                      <a:pt x="0" y="10"/>
                    </a:lnTo>
                    <a:lnTo>
                      <a:pt x="0" y="14"/>
                    </a:lnTo>
                    <a:lnTo>
                      <a:pt x="0" y="17"/>
                    </a:lnTo>
                    <a:lnTo>
                      <a:pt x="0" y="19"/>
                    </a:lnTo>
                    <a:lnTo>
                      <a:pt x="2" y="24"/>
                    </a:lnTo>
                    <a:lnTo>
                      <a:pt x="4" y="24"/>
                    </a:lnTo>
                    <a:lnTo>
                      <a:pt x="9" y="26"/>
                    </a:lnTo>
                    <a:lnTo>
                      <a:pt x="11" y="26"/>
                    </a:lnTo>
                    <a:lnTo>
                      <a:pt x="16" y="26"/>
                    </a:lnTo>
                    <a:lnTo>
                      <a:pt x="18" y="24"/>
                    </a:lnTo>
                    <a:lnTo>
                      <a:pt x="21" y="24"/>
                    </a:lnTo>
                    <a:lnTo>
                      <a:pt x="23" y="19"/>
                    </a:lnTo>
                    <a:lnTo>
                      <a:pt x="26" y="17"/>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33" name="Freeform 113"/>
              <p:cNvSpPr>
                <a:spLocks/>
              </p:cNvSpPr>
              <p:nvPr/>
            </p:nvSpPr>
            <p:spPr bwMode="auto">
              <a:xfrm>
                <a:off x="3330" y="2652"/>
                <a:ext cx="57" cy="59"/>
              </a:xfrm>
              <a:custGeom>
                <a:avLst/>
                <a:gdLst/>
                <a:ahLst/>
                <a:cxnLst>
                  <a:cxn ang="0">
                    <a:pos x="26" y="12"/>
                  </a:cxn>
                  <a:cxn ang="0">
                    <a:pos x="26" y="10"/>
                  </a:cxn>
                  <a:cxn ang="0">
                    <a:pos x="23" y="7"/>
                  </a:cxn>
                  <a:cxn ang="0">
                    <a:pos x="21" y="3"/>
                  </a:cxn>
                  <a:cxn ang="0">
                    <a:pos x="19" y="0"/>
                  </a:cxn>
                  <a:cxn ang="0">
                    <a:pos x="16" y="0"/>
                  </a:cxn>
                  <a:cxn ang="0">
                    <a:pos x="12" y="0"/>
                  </a:cxn>
                  <a:cxn ang="0">
                    <a:pos x="9" y="0"/>
                  </a:cxn>
                  <a:cxn ang="0">
                    <a:pos x="4" y="0"/>
                  </a:cxn>
                  <a:cxn ang="0">
                    <a:pos x="2" y="3"/>
                  </a:cxn>
                  <a:cxn ang="0">
                    <a:pos x="0" y="7"/>
                  </a:cxn>
                  <a:cxn ang="0">
                    <a:pos x="0" y="10"/>
                  </a:cxn>
                  <a:cxn ang="0">
                    <a:pos x="0" y="12"/>
                  </a:cxn>
                  <a:cxn ang="0">
                    <a:pos x="0" y="17"/>
                  </a:cxn>
                  <a:cxn ang="0">
                    <a:pos x="0" y="19"/>
                  </a:cxn>
                  <a:cxn ang="0">
                    <a:pos x="2" y="21"/>
                  </a:cxn>
                  <a:cxn ang="0">
                    <a:pos x="4" y="24"/>
                  </a:cxn>
                  <a:cxn ang="0">
                    <a:pos x="9" y="26"/>
                  </a:cxn>
                  <a:cxn ang="0">
                    <a:pos x="12" y="26"/>
                  </a:cxn>
                  <a:cxn ang="0">
                    <a:pos x="16" y="26"/>
                  </a:cxn>
                  <a:cxn ang="0">
                    <a:pos x="19" y="24"/>
                  </a:cxn>
                  <a:cxn ang="0">
                    <a:pos x="21" y="21"/>
                  </a:cxn>
                  <a:cxn ang="0">
                    <a:pos x="23" y="19"/>
                  </a:cxn>
                  <a:cxn ang="0">
                    <a:pos x="26" y="17"/>
                  </a:cxn>
                  <a:cxn ang="0">
                    <a:pos x="26" y="12"/>
                  </a:cxn>
                </a:cxnLst>
                <a:rect l="0" t="0" r="r" b="b"/>
                <a:pathLst>
                  <a:path w="26" h="26">
                    <a:moveTo>
                      <a:pt x="26" y="12"/>
                    </a:moveTo>
                    <a:lnTo>
                      <a:pt x="26" y="10"/>
                    </a:lnTo>
                    <a:lnTo>
                      <a:pt x="23" y="7"/>
                    </a:lnTo>
                    <a:lnTo>
                      <a:pt x="21" y="3"/>
                    </a:lnTo>
                    <a:lnTo>
                      <a:pt x="19" y="0"/>
                    </a:lnTo>
                    <a:lnTo>
                      <a:pt x="16" y="0"/>
                    </a:lnTo>
                    <a:lnTo>
                      <a:pt x="12" y="0"/>
                    </a:lnTo>
                    <a:lnTo>
                      <a:pt x="9" y="0"/>
                    </a:lnTo>
                    <a:lnTo>
                      <a:pt x="4" y="0"/>
                    </a:lnTo>
                    <a:lnTo>
                      <a:pt x="2" y="3"/>
                    </a:lnTo>
                    <a:lnTo>
                      <a:pt x="0" y="7"/>
                    </a:lnTo>
                    <a:lnTo>
                      <a:pt x="0" y="10"/>
                    </a:lnTo>
                    <a:lnTo>
                      <a:pt x="0" y="12"/>
                    </a:lnTo>
                    <a:lnTo>
                      <a:pt x="0" y="17"/>
                    </a:lnTo>
                    <a:lnTo>
                      <a:pt x="0" y="19"/>
                    </a:lnTo>
                    <a:lnTo>
                      <a:pt x="2" y="21"/>
                    </a:lnTo>
                    <a:lnTo>
                      <a:pt x="4" y="24"/>
                    </a:lnTo>
                    <a:lnTo>
                      <a:pt x="9" y="26"/>
                    </a:lnTo>
                    <a:lnTo>
                      <a:pt x="12" y="26"/>
                    </a:lnTo>
                    <a:lnTo>
                      <a:pt x="16" y="26"/>
                    </a:lnTo>
                    <a:lnTo>
                      <a:pt x="19" y="24"/>
                    </a:lnTo>
                    <a:lnTo>
                      <a:pt x="21" y="21"/>
                    </a:lnTo>
                    <a:lnTo>
                      <a:pt x="23"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34" name="Freeform 114"/>
              <p:cNvSpPr>
                <a:spLocks/>
              </p:cNvSpPr>
              <p:nvPr/>
            </p:nvSpPr>
            <p:spPr bwMode="auto">
              <a:xfrm>
                <a:off x="3612" y="2232"/>
                <a:ext cx="58" cy="59"/>
              </a:xfrm>
              <a:custGeom>
                <a:avLst/>
                <a:gdLst/>
                <a:ahLst/>
                <a:cxnLst>
                  <a:cxn ang="0">
                    <a:pos x="26" y="14"/>
                  </a:cxn>
                  <a:cxn ang="0">
                    <a:pos x="26" y="9"/>
                  </a:cxn>
                  <a:cxn ang="0">
                    <a:pos x="24" y="7"/>
                  </a:cxn>
                  <a:cxn ang="0">
                    <a:pos x="22" y="5"/>
                  </a:cxn>
                  <a:cxn ang="0">
                    <a:pos x="19" y="2"/>
                  </a:cxn>
                  <a:cxn ang="0">
                    <a:pos x="17" y="0"/>
                  </a:cxn>
                  <a:cxn ang="0">
                    <a:pos x="12" y="0"/>
                  </a:cxn>
                  <a:cxn ang="0">
                    <a:pos x="10" y="0"/>
                  </a:cxn>
                  <a:cxn ang="0">
                    <a:pos x="5" y="2"/>
                  </a:cxn>
                  <a:cxn ang="0">
                    <a:pos x="3" y="5"/>
                  </a:cxn>
                  <a:cxn ang="0">
                    <a:pos x="0" y="7"/>
                  </a:cxn>
                  <a:cxn ang="0">
                    <a:pos x="0" y="9"/>
                  </a:cxn>
                  <a:cxn ang="0">
                    <a:pos x="0" y="14"/>
                  </a:cxn>
                  <a:cxn ang="0">
                    <a:pos x="0" y="16"/>
                  </a:cxn>
                  <a:cxn ang="0">
                    <a:pos x="0" y="21"/>
                  </a:cxn>
                  <a:cxn ang="0">
                    <a:pos x="3" y="24"/>
                  </a:cxn>
                  <a:cxn ang="0">
                    <a:pos x="5" y="26"/>
                  </a:cxn>
                  <a:cxn ang="0">
                    <a:pos x="10" y="26"/>
                  </a:cxn>
                  <a:cxn ang="0">
                    <a:pos x="12" y="26"/>
                  </a:cxn>
                  <a:cxn ang="0">
                    <a:pos x="17" y="26"/>
                  </a:cxn>
                  <a:cxn ang="0">
                    <a:pos x="19" y="26"/>
                  </a:cxn>
                  <a:cxn ang="0">
                    <a:pos x="22" y="24"/>
                  </a:cxn>
                  <a:cxn ang="0">
                    <a:pos x="24" y="21"/>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5" y="2"/>
                    </a:lnTo>
                    <a:lnTo>
                      <a:pt x="3" y="5"/>
                    </a:lnTo>
                    <a:lnTo>
                      <a:pt x="0" y="7"/>
                    </a:lnTo>
                    <a:lnTo>
                      <a:pt x="0" y="9"/>
                    </a:lnTo>
                    <a:lnTo>
                      <a:pt x="0" y="14"/>
                    </a:lnTo>
                    <a:lnTo>
                      <a:pt x="0" y="16"/>
                    </a:lnTo>
                    <a:lnTo>
                      <a:pt x="0" y="21"/>
                    </a:lnTo>
                    <a:lnTo>
                      <a:pt x="3" y="24"/>
                    </a:lnTo>
                    <a:lnTo>
                      <a:pt x="5" y="26"/>
                    </a:lnTo>
                    <a:lnTo>
                      <a:pt x="10" y="26"/>
                    </a:lnTo>
                    <a:lnTo>
                      <a:pt x="12" y="26"/>
                    </a:lnTo>
                    <a:lnTo>
                      <a:pt x="17" y="26"/>
                    </a:lnTo>
                    <a:lnTo>
                      <a:pt x="19" y="26"/>
                    </a:lnTo>
                    <a:lnTo>
                      <a:pt x="22" y="24"/>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35" name="Freeform 115"/>
              <p:cNvSpPr>
                <a:spLocks/>
              </p:cNvSpPr>
              <p:nvPr/>
            </p:nvSpPr>
            <p:spPr bwMode="auto">
              <a:xfrm>
                <a:off x="3472" y="2442"/>
                <a:ext cx="58" cy="59"/>
              </a:xfrm>
              <a:custGeom>
                <a:avLst/>
                <a:gdLst/>
                <a:ahLst/>
                <a:cxnLst>
                  <a:cxn ang="0">
                    <a:pos x="26" y="14"/>
                  </a:cxn>
                  <a:cxn ang="0">
                    <a:pos x="26" y="10"/>
                  </a:cxn>
                  <a:cxn ang="0">
                    <a:pos x="23" y="7"/>
                  </a:cxn>
                  <a:cxn ang="0">
                    <a:pos x="21" y="5"/>
                  </a:cxn>
                  <a:cxn ang="0">
                    <a:pos x="18" y="2"/>
                  </a:cxn>
                  <a:cxn ang="0">
                    <a:pos x="16" y="0"/>
                  </a:cxn>
                  <a:cxn ang="0">
                    <a:pos x="11" y="0"/>
                  </a:cxn>
                  <a:cxn ang="0">
                    <a:pos x="9" y="0"/>
                  </a:cxn>
                  <a:cxn ang="0">
                    <a:pos x="4" y="2"/>
                  </a:cxn>
                  <a:cxn ang="0">
                    <a:pos x="2" y="5"/>
                  </a:cxn>
                  <a:cxn ang="0">
                    <a:pos x="0" y="7"/>
                  </a:cxn>
                  <a:cxn ang="0">
                    <a:pos x="0" y="10"/>
                  </a:cxn>
                  <a:cxn ang="0">
                    <a:pos x="0" y="14"/>
                  </a:cxn>
                  <a:cxn ang="0">
                    <a:pos x="0" y="17"/>
                  </a:cxn>
                  <a:cxn ang="0">
                    <a:pos x="0" y="19"/>
                  </a:cxn>
                  <a:cxn ang="0">
                    <a:pos x="2" y="24"/>
                  </a:cxn>
                  <a:cxn ang="0">
                    <a:pos x="4" y="24"/>
                  </a:cxn>
                  <a:cxn ang="0">
                    <a:pos x="9" y="26"/>
                  </a:cxn>
                  <a:cxn ang="0">
                    <a:pos x="11" y="26"/>
                  </a:cxn>
                  <a:cxn ang="0">
                    <a:pos x="16" y="26"/>
                  </a:cxn>
                  <a:cxn ang="0">
                    <a:pos x="18" y="24"/>
                  </a:cxn>
                  <a:cxn ang="0">
                    <a:pos x="21" y="24"/>
                  </a:cxn>
                  <a:cxn ang="0">
                    <a:pos x="23" y="19"/>
                  </a:cxn>
                  <a:cxn ang="0">
                    <a:pos x="26" y="17"/>
                  </a:cxn>
                  <a:cxn ang="0">
                    <a:pos x="26" y="14"/>
                  </a:cxn>
                </a:cxnLst>
                <a:rect l="0" t="0" r="r" b="b"/>
                <a:pathLst>
                  <a:path w="26" h="26">
                    <a:moveTo>
                      <a:pt x="26" y="14"/>
                    </a:moveTo>
                    <a:lnTo>
                      <a:pt x="26" y="10"/>
                    </a:lnTo>
                    <a:lnTo>
                      <a:pt x="23" y="7"/>
                    </a:lnTo>
                    <a:lnTo>
                      <a:pt x="21" y="5"/>
                    </a:lnTo>
                    <a:lnTo>
                      <a:pt x="18" y="2"/>
                    </a:lnTo>
                    <a:lnTo>
                      <a:pt x="16" y="0"/>
                    </a:lnTo>
                    <a:lnTo>
                      <a:pt x="11" y="0"/>
                    </a:lnTo>
                    <a:lnTo>
                      <a:pt x="9" y="0"/>
                    </a:lnTo>
                    <a:lnTo>
                      <a:pt x="4" y="2"/>
                    </a:lnTo>
                    <a:lnTo>
                      <a:pt x="2" y="5"/>
                    </a:lnTo>
                    <a:lnTo>
                      <a:pt x="0" y="7"/>
                    </a:lnTo>
                    <a:lnTo>
                      <a:pt x="0" y="10"/>
                    </a:lnTo>
                    <a:lnTo>
                      <a:pt x="0" y="14"/>
                    </a:lnTo>
                    <a:lnTo>
                      <a:pt x="0" y="17"/>
                    </a:lnTo>
                    <a:lnTo>
                      <a:pt x="0" y="19"/>
                    </a:lnTo>
                    <a:lnTo>
                      <a:pt x="2" y="24"/>
                    </a:lnTo>
                    <a:lnTo>
                      <a:pt x="4" y="24"/>
                    </a:lnTo>
                    <a:lnTo>
                      <a:pt x="9" y="26"/>
                    </a:lnTo>
                    <a:lnTo>
                      <a:pt x="11" y="26"/>
                    </a:lnTo>
                    <a:lnTo>
                      <a:pt x="16" y="26"/>
                    </a:lnTo>
                    <a:lnTo>
                      <a:pt x="18" y="24"/>
                    </a:lnTo>
                    <a:lnTo>
                      <a:pt x="21" y="24"/>
                    </a:lnTo>
                    <a:lnTo>
                      <a:pt x="23" y="19"/>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36" name="Freeform 116"/>
              <p:cNvSpPr>
                <a:spLocks/>
              </p:cNvSpPr>
              <p:nvPr/>
            </p:nvSpPr>
            <p:spPr bwMode="auto">
              <a:xfrm>
                <a:off x="3754" y="1951"/>
                <a:ext cx="58" cy="64"/>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5" y="2"/>
                  </a:cxn>
                  <a:cxn ang="0">
                    <a:pos x="2" y="5"/>
                  </a:cxn>
                  <a:cxn ang="0">
                    <a:pos x="0" y="7"/>
                  </a:cxn>
                  <a:cxn ang="0">
                    <a:pos x="0" y="12"/>
                  </a:cxn>
                  <a:cxn ang="0">
                    <a:pos x="0" y="14"/>
                  </a:cxn>
                  <a:cxn ang="0">
                    <a:pos x="0" y="17"/>
                  </a:cxn>
                  <a:cxn ang="0">
                    <a:pos x="0" y="21"/>
                  </a:cxn>
                  <a:cxn ang="0">
                    <a:pos x="2" y="24"/>
                  </a:cxn>
                  <a:cxn ang="0">
                    <a:pos x="5" y="26"/>
                  </a:cxn>
                  <a:cxn ang="0">
                    <a:pos x="10" y="26"/>
                  </a:cxn>
                  <a:cxn ang="0">
                    <a:pos x="12" y="28"/>
                  </a:cxn>
                  <a:cxn ang="0">
                    <a:pos x="17" y="26"/>
                  </a:cxn>
                  <a:cxn ang="0">
                    <a:pos x="19" y="26"/>
                  </a:cxn>
                  <a:cxn ang="0">
                    <a:pos x="21" y="24"/>
                  </a:cxn>
                  <a:cxn ang="0">
                    <a:pos x="24" y="21"/>
                  </a:cxn>
                  <a:cxn ang="0">
                    <a:pos x="26" y="17"/>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5" y="2"/>
                    </a:lnTo>
                    <a:lnTo>
                      <a:pt x="2" y="5"/>
                    </a:lnTo>
                    <a:lnTo>
                      <a:pt x="0" y="7"/>
                    </a:lnTo>
                    <a:lnTo>
                      <a:pt x="0" y="12"/>
                    </a:lnTo>
                    <a:lnTo>
                      <a:pt x="0" y="14"/>
                    </a:lnTo>
                    <a:lnTo>
                      <a:pt x="0" y="17"/>
                    </a:lnTo>
                    <a:lnTo>
                      <a:pt x="0" y="21"/>
                    </a:lnTo>
                    <a:lnTo>
                      <a:pt x="2" y="24"/>
                    </a:lnTo>
                    <a:lnTo>
                      <a:pt x="5" y="26"/>
                    </a:lnTo>
                    <a:lnTo>
                      <a:pt x="10" y="26"/>
                    </a:lnTo>
                    <a:lnTo>
                      <a:pt x="12" y="28"/>
                    </a:lnTo>
                    <a:lnTo>
                      <a:pt x="17" y="26"/>
                    </a:lnTo>
                    <a:lnTo>
                      <a:pt x="19" y="26"/>
                    </a:lnTo>
                    <a:lnTo>
                      <a:pt x="21" y="24"/>
                    </a:lnTo>
                    <a:lnTo>
                      <a:pt x="24" y="21"/>
                    </a:lnTo>
                    <a:lnTo>
                      <a:pt x="26" y="17"/>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37" name="Freeform 117"/>
              <p:cNvSpPr>
                <a:spLocks/>
              </p:cNvSpPr>
              <p:nvPr/>
            </p:nvSpPr>
            <p:spPr bwMode="auto">
              <a:xfrm>
                <a:off x="3612" y="2232"/>
                <a:ext cx="58" cy="59"/>
              </a:xfrm>
              <a:custGeom>
                <a:avLst/>
                <a:gdLst/>
                <a:ahLst/>
                <a:cxnLst>
                  <a:cxn ang="0">
                    <a:pos x="26" y="14"/>
                  </a:cxn>
                  <a:cxn ang="0">
                    <a:pos x="26" y="9"/>
                  </a:cxn>
                  <a:cxn ang="0">
                    <a:pos x="24" y="7"/>
                  </a:cxn>
                  <a:cxn ang="0">
                    <a:pos x="22" y="5"/>
                  </a:cxn>
                  <a:cxn ang="0">
                    <a:pos x="19" y="2"/>
                  </a:cxn>
                  <a:cxn ang="0">
                    <a:pos x="17" y="0"/>
                  </a:cxn>
                  <a:cxn ang="0">
                    <a:pos x="12" y="0"/>
                  </a:cxn>
                  <a:cxn ang="0">
                    <a:pos x="10" y="0"/>
                  </a:cxn>
                  <a:cxn ang="0">
                    <a:pos x="5" y="2"/>
                  </a:cxn>
                  <a:cxn ang="0">
                    <a:pos x="3" y="5"/>
                  </a:cxn>
                  <a:cxn ang="0">
                    <a:pos x="0" y="7"/>
                  </a:cxn>
                  <a:cxn ang="0">
                    <a:pos x="0" y="9"/>
                  </a:cxn>
                  <a:cxn ang="0">
                    <a:pos x="0" y="14"/>
                  </a:cxn>
                  <a:cxn ang="0">
                    <a:pos x="0" y="16"/>
                  </a:cxn>
                  <a:cxn ang="0">
                    <a:pos x="0" y="21"/>
                  </a:cxn>
                  <a:cxn ang="0">
                    <a:pos x="3" y="24"/>
                  </a:cxn>
                  <a:cxn ang="0">
                    <a:pos x="5" y="26"/>
                  </a:cxn>
                  <a:cxn ang="0">
                    <a:pos x="10" y="26"/>
                  </a:cxn>
                  <a:cxn ang="0">
                    <a:pos x="12" y="26"/>
                  </a:cxn>
                  <a:cxn ang="0">
                    <a:pos x="17" y="26"/>
                  </a:cxn>
                  <a:cxn ang="0">
                    <a:pos x="19" y="26"/>
                  </a:cxn>
                  <a:cxn ang="0">
                    <a:pos x="22" y="24"/>
                  </a:cxn>
                  <a:cxn ang="0">
                    <a:pos x="24" y="21"/>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5" y="2"/>
                    </a:lnTo>
                    <a:lnTo>
                      <a:pt x="3" y="5"/>
                    </a:lnTo>
                    <a:lnTo>
                      <a:pt x="0" y="7"/>
                    </a:lnTo>
                    <a:lnTo>
                      <a:pt x="0" y="9"/>
                    </a:lnTo>
                    <a:lnTo>
                      <a:pt x="0" y="14"/>
                    </a:lnTo>
                    <a:lnTo>
                      <a:pt x="0" y="16"/>
                    </a:lnTo>
                    <a:lnTo>
                      <a:pt x="0" y="21"/>
                    </a:lnTo>
                    <a:lnTo>
                      <a:pt x="3" y="24"/>
                    </a:lnTo>
                    <a:lnTo>
                      <a:pt x="5" y="26"/>
                    </a:lnTo>
                    <a:lnTo>
                      <a:pt x="10" y="26"/>
                    </a:lnTo>
                    <a:lnTo>
                      <a:pt x="12" y="26"/>
                    </a:lnTo>
                    <a:lnTo>
                      <a:pt x="17" y="26"/>
                    </a:lnTo>
                    <a:lnTo>
                      <a:pt x="19" y="26"/>
                    </a:lnTo>
                    <a:lnTo>
                      <a:pt x="22" y="24"/>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38" name="Freeform 118"/>
              <p:cNvSpPr>
                <a:spLocks/>
              </p:cNvSpPr>
              <p:nvPr/>
            </p:nvSpPr>
            <p:spPr bwMode="auto">
              <a:xfrm>
                <a:off x="3896" y="1880"/>
                <a:ext cx="58" cy="66"/>
              </a:xfrm>
              <a:custGeom>
                <a:avLst/>
                <a:gdLst/>
                <a:ahLst/>
                <a:cxnLst>
                  <a:cxn ang="0">
                    <a:pos x="26" y="15"/>
                  </a:cxn>
                  <a:cxn ang="0">
                    <a:pos x="26" y="12"/>
                  </a:cxn>
                  <a:cxn ang="0">
                    <a:pos x="24" y="7"/>
                  </a:cxn>
                  <a:cxn ang="0">
                    <a:pos x="21" y="5"/>
                  </a:cxn>
                  <a:cxn ang="0">
                    <a:pos x="19" y="3"/>
                  </a:cxn>
                  <a:cxn ang="0">
                    <a:pos x="16" y="3"/>
                  </a:cxn>
                  <a:cxn ang="0">
                    <a:pos x="12" y="0"/>
                  </a:cxn>
                  <a:cxn ang="0">
                    <a:pos x="9" y="3"/>
                  </a:cxn>
                  <a:cxn ang="0">
                    <a:pos x="5" y="3"/>
                  </a:cxn>
                  <a:cxn ang="0">
                    <a:pos x="2" y="5"/>
                  </a:cxn>
                  <a:cxn ang="0">
                    <a:pos x="0" y="7"/>
                  </a:cxn>
                  <a:cxn ang="0">
                    <a:pos x="0" y="12"/>
                  </a:cxn>
                  <a:cxn ang="0">
                    <a:pos x="0" y="15"/>
                  </a:cxn>
                  <a:cxn ang="0">
                    <a:pos x="0" y="19"/>
                  </a:cxn>
                  <a:cxn ang="0">
                    <a:pos x="0" y="22"/>
                  </a:cxn>
                  <a:cxn ang="0">
                    <a:pos x="2" y="24"/>
                  </a:cxn>
                  <a:cxn ang="0">
                    <a:pos x="5" y="26"/>
                  </a:cxn>
                  <a:cxn ang="0">
                    <a:pos x="9" y="29"/>
                  </a:cxn>
                  <a:cxn ang="0">
                    <a:pos x="12" y="29"/>
                  </a:cxn>
                  <a:cxn ang="0">
                    <a:pos x="16" y="29"/>
                  </a:cxn>
                  <a:cxn ang="0">
                    <a:pos x="19" y="26"/>
                  </a:cxn>
                  <a:cxn ang="0">
                    <a:pos x="21" y="24"/>
                  </a:cxn>
                  <a:cxn ang="0">
                    <a:pos x="24" y="22"/>
                  </a:cxn>
                  <a:cxn ang="0">
                    <a:pos x="26" y="19"/>
                  </a:cxn>
                  <a:cxn ang="0">
                    <a:pos x="26" y="15"/>
                  </a:cxn>
                </a:cxnLst>
                <a:rect l="0" t="0" r="r" b="b"/>
                <a:pathLst>
                  <a:path w="26" h="29">
                    <a:moveTo>
                      <a:pt x="26" y="15"/>
                    </a:moveTo>
                    <a:lnTo>
                      <a:pt x="26" y="12"/>
                    </a:lnTo>
                    <a:lnTo>
                      <a:pt x="24" y="7"/>
                    </a:lnTo>
                    <a:lnTo>
                      <a:pt x="21" y="5"/>
                    </a:lnTo>
                    <a:lnTo>
                      <a:pt x="19" y="3"/>
                    </a:lnTo>
                    <a:lnTo>
                      <a:pt x="16" y="3"/>
                    </a:lnTo>
                    <a:lnTo>
                      <a:pt x="12" y="0"/>
                    </a:lnTo>
                    <a:lnTo>
                      <a:pt x="9" y="3"/>
                    </a:lnTo>
                    <a:lnTo>
                      <a:pt x="5" y="3"/>
                    </a:lnTo>
                    <a:lnTo>
                      <a:pt x="2" y="5"/>
                    </a:lnTo>
                    <a:lnTo>
                      <a:pt x="0" y="7"/>
                    </a:lnTo>
                    <a:lnTo>
                      <a:pt x="0" y="12"/>
                    </a:lnTo>
                    <a:lnTo>
                      <a:pt x="0" y="15"/>
                    </a:lnTo>
                    <a:lnTo>
                      <a:pt x="0" y="19"/>
                    </a:lnTo>
                    <a:lnTo>
                      <a:pt x="0" y="22"/>
                    </a:lnTo>
                    <a:lnTo>
                      <a:pt x="2" y="24"/>
                    </a:lnTo>
                    <a:lnTo>
                      <a:pt x="5" y="26"/>
                    </a:lnTo>
                    <a:lnTo>
                      <a:pt x="9" y="29"/>
                    </a:lnTo>
                    <a:lnTo>
                      <a:pt x="12" y="29"/>
                    </a:lnTo>
                    <a:lnTo>
                      <a:pt x="16" y="29"/>
                    </a:lnTo>
                    <a:lnTo>
                      <a:pt x="19" y="26"/>
                    </a:lnTo>
                    <a:lnTo>
                      <a:pt x="21" y="24"/>
                    </a:lnTo>
                    <a:lnTo>
                      <a:pt x="24" y="22"/>
                    </a:lnTo>
                    <a:lnTo>
                      <a:pt x="26" y="19"/>
                    </a:lnTo>
                    <a:lnTo>
                      <a:pt x="26" y="15"/>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39" name="Freeform 119"/>
              <p:cNvSpPr>
                <a:spLocks/>
              </p:cNvSpPr>
              <p:nvPr/>
            </p:nvSpPr>
            <p:spPr bwMode="auto">
              <a:xfrm>
                <a:off x="1304" y="1915"/>
                <a:ext cx="2619" cy="1465"/>
              </a:xfrm>
              <a:custGeom>
                <a:avLst/>
                <a:gdLst/>
                <a:ahLst/>
                <a:cxnLst>
                  <a:cxn ang="0">
                    <a:pos x="0" y="413"/>
                  </a:cxn>
                  <a:cxn ang="0">
                    <a:pos x="31" y="427"/>
                  </a:cxn>
                  <a:cxn ang="0">
                    <a:pos x="94" y="427"/>
                  </a:cxn>
                  <a:cxn ang="0">
                    <a:pos x="158" y="550"/>
                  </a:cxn>
                  <a:cxn ang="0">
                    <a:pos x="222" y="611"/>
                  </a:cxn>
                  <a:cxn ang="0">
                    <a:pos x="286" y="581"/>
                  </a:cxn>
                  <a:cxn ang="0">
                    <a:pos x="350" y="581"/>
                  </a:cxn>
                  <a:cxn ang="0">
                    <a:pos x="413" y="550"/>
                  </a:cxn>
                  <a:cxn ang="0">
                    <a:pos x="477" y="550"/>
                  </a:cxn>
                  <a:cxn ang="0">
                    <a:pos x="541" y="611"/>
                  </a:cxn>
                  <a:cxn ang="0">
                    <a:pos x="605" y="642"/>
                  </a:cxn>
                  <a:cxn ang="0">
                    <a:pos x="668" y="611"/>
                  </a:cxn>
                  <a:cxn ang="0">
                    <a:pos x="732" y="581"/>
                  </a:cxn>
                  <a:cxn ang="0">
                    <a:pos x="796" y="581"/>
                  </a:cxn>
                  <a:cxn ang="0">
                    <a:pos x="860" y="458"/>
                  </a:cxn>
                  <a:cxn ang="0">
                    <a:pos x="924" y="335"/>
                  </a:cxn>
                  <a:cxn ang="0">
                    <a:pos x="987" y="245"/>
                  </a:cxn>
                  <a:cxn ang="0">
                    <a:pos x="1051" y="153"/>
                  </a:cxn>
                  <a:cxn ang="0">
                    <a:pos x="1115" y="30"/>
                  </a:cxn>
                  <a:cxn ang="0">
                    <a:pos x="1179" y="0"/>
                  </a:cxn>
                </a:cxnLst>
                <a:rect l="0" t="0" r="r" b="b"/>
                <a:pathLst>
                  <a:path w="1179" h="642">
                    <a:moveTo>
                      <a:pt x="0" y="413"/>
                    </a:moveTo>
                    <a:lnTo>
                      <a:pt x="31" y="427"/>
                    </a:lnTo>
                    <a:lnTo>
                      <a:pt x="94" y="427"/>
                    </a:lnTo>
                    <a:lnTo>
                      <a:pt x="158" y="550"/>
                    </a:lnTo>
                    <a:lnTo>
                      <a:pt x="222" y="611"/>
                    </a:lnTo>
                    <a:lnTo>
                      <a:pt x="286" y="581"/>
                    </a:lnTo>
                    <a:lnTo>
                      <a:pt x="350" y="581"/>
                    </a:lnTo>
                    <a:lnTo>
                      <a:pt x="413" y="550"/>
                    </a:lnTo>
                    <a:lnTo>
                      <a:pt x="477" y="550"/>
                    </a:lnTo>
                    <a:lnTo>
                      <a:pt x="541" y="611"/>
                    </a:lnTo>
                    <a:lnTo>
                      <a:pt x="605" y="642"/>
                    </a:lnTo>
                    <a:lnTo>
                      <a:pt x="668" y="611"/>
                    </a:lnTo>
                    <a:lnTo>
                      <a:pt x="732" y="581"/>
                    </a:lnTo>
                    <a:lnTo>
                      <a:pt x="796" y="581"/>
                    </a:lnTo>
                    <a:lnTo>
                      <a:pt x="860" y="458"/>
                    </a:lnTo>
                    <a:lnTo>
                      <a:pt x="924" y="335"/>
                    </a:lnTo>
                    <a:lnTo>
                      <a:pt x="987" y="245"/>
                    </a:lnTo>
                    <a:lnTo>
                      <a:pt x="1051" y="153"/>
                    </a:lnTo>
                    <a:lnTo>
                      <a:pt x="1115" y="30"/>
                    </a:lnTo>
                    <a:lnTo>
                      <a:pt x="1179" y="0"/>
                    </a:lnTo>
                  </a:path>
                </a:pathLst>
              </a:custGeom>
              <a:noFill/>
              <a:ln w="19050" cap="flat">
                <a:solidFill>
                  <a:srgbClr val="0000FF"/>
                </a:solidFill>
                <a:prstDash val="solid"/>
                <a:miter lim="800000"/>
                <a:headEnd/>
                <a:tailEnd/>
              </a:ln>
            </p:spPr>
            <p:txBody>
              <a:bodyPr>
                <a:prstTxWarp prst="textNoShape">
                  <a:avLst/>
                </a:prstTxWarp>
              </a:bodyPr>
              <a:lstStyle/>
              <a:p>
                <a:endParaRPr lang="es-ES_tradnl"/>
              </a:p>
            </p:txBody>
          </p:sp>
          <p:sp>
            <p:nvSpPr>
              <p:cNvPr id="414840" name="Freeform 120"/>
              <p:cNvSpPr>
                <a:spLocks/>
              </p:cNvSpPr>
              <p:nvPr/>
            </p:nvSpPr>
            <p:spPr bwMode="auto">
              <a:xfrm>
                <a:off x="1346" y="2862"/>
                <a:ext cx="58" cy="59"/>
              </a:xfrm>
              <a:custGeom>
                <a:avLst/>
                <a:gdLst/>
                <a:ahLst/>
                <a:cxnLst>
                  <a:cxn ang="0">
                    <a:pos x="26" y="12"/>
                  </a:cxn>
                  <a:cxn ang="0">
                    <a:pos x="26" y="10"/>
                  </a:cxn>
                  <a:cxn ang="0">
                    <a:pos x="23" y="5"/>
                  </a:cxn>
                  <a:cxn ang="0">
                    <a:pos x="21" y="3"/>
                  </a:cxn>
                  <a:cxn ang="0">
                    <a:pos x="19" y="0"/>
                  </a:cxn>
                  <a:cxn ang="0">
                    <a:pos x="16" y="0"/>
                  </a:cxn>
                  <a:cxn ang="0">
                    <a:pos x="12" y="0"/>
                  </a:cxn>
                  <a:cxn ang="0">
                    <a:pos x="9" y="0"/>
                  </a:cxn>
                  <a:cxn ang="0">
                    <a:pos x="7" y="0"/>
                  </a:cxn>
                  <a:cxn ang="0">
                    <a:pos x="4" y="3"/>
                  </a:cxn>
                  <a:cxn ang="0">
                    <a:pos x="2" y="5"/>
                  </a:cxn>
                  <a:cxn ang="0">
                    <a:pos x="0" y="10"/>
                  </a:cxn>
                  <a:cxn ang="0">
                    <a:pos x="0" y="12"/>
                  </a:cxn>
                  <a:cxn ang="0">
                    <a:pos x="0" y="17"/>
                  </a:cxn>
                  <a:cxn ang="0">
                    <a:pos x="2" y="19"/>
                  </a:cxn>
                  <a:cxn ang="0">
                    <a:pos x="4" y="22"/>
                  </a:cxn>
                  <a:cxn ang="0">
                    <a:pos x="7" y="24"/>
                  </a:cxn>
                  <a:cxn ang="0">
                    <a:pos x="9" y="26"/>
                  </a:cxn>
                  <a:cxn ang="0">
                    <a:pos x="12" y="26"/>
                  </a:cxn>
                  <a:cxn ang="0">
                    <a:pos x="16" y="26"/>
                  </a:cxn>
                  <a:cxn ang="0">
                    <a:pos x="19" y="24"/>
                  </a:cxn>
                  <a:cxn ang="0">
                    <a:pos x="21" y="22"/>
                  </a:cxn>
                  <a:cxn ang="0">
                    <a:pos x="23" y="19"/>
                  </a:cxn>
                  <a:cxn ang="0">
                    <a:pos x="26" y="17"/>
                  </a:cxn>
                  <a:cxn ang="0">
                    <a:pos x="26" y="12"/>
                  </a:cxn>
                </a:cxnLst>
                <a:rect l="0" t="0" r="r" b="b"/>
                <a:pathLst>
                  <a:path w="26" h="26">
                    <a:moveTo>
                      <a:pt x="26" y="12"/>
                    </a:moveTo>
                    <a:lnTo>
                      <a:pt x="26" y="10"/>
                    </a:lnTo>
                    <a:lnTo>
                      <a:pt x="23" y="5"/>
                    </a:lnTo>
                    <a:lnTo>
                      <a:pt x="21" y="3"/>
                    </a:lnTo>
                    <a:lnTo>
                      <a:pt x="19" y="0"/>
                    </a:lnTo>
                    <a:lnTo>
                      <a:pt x="16" y="0"/>
                    </a:lnTo>
                    <a:lnTo>
                      <a:pt x="12" y="0"/>
                    </a:lnTo>
                    <a:lnTo>
                      <a:pt x="9" y="0"/>
                    </a:lnTo>
                    <a:lnTo>
                      <a:pt x="7" y="0"/>
                    </a:lnTo>
                    <a:lnTo>
                      <a:pt x="4" y="3"/>
                    </a:lnTo>
                    <a:lnTo>
                      <a:pt x="2" y="5"/>
                    </a:lnTo>
                    <a:lnTo>
                      <a:pt x="0" y="10"/>
                    </a:lnTo>
                    <a:lnTo>
                      <a:pt x="0" y="12"/>
                    </a:lnTo>
                    <a:lnTo>
                      <a:pt x="0" y="17"/>
                    </a:lnTo>
                    <a:lnTo>
                      <a:pt x="2" y="19"/>
                    </a:lnTo>
                    <a:lnTo>
                      <a:pt x="4" y="22"/>
                    </a:lnTo>
                    <a:lnTo>
                      <a:pt x="7" y="24"/>
                    </a:lnTo>
                    <a:lnTo>
                      <a:pt x="9" y="26"/>
                    </a:lnTo>
                    <a:lnTo>
                      <a:pt x="12" y="26"/>
                    </a:lnTo>
                    <a:lnTo>
                      <a:pt x="16" y="26"/>
                    </a:lnTo>
                    <a:lnTo>
                      <a:pt x="19" y="24"/>
                    </a:lnTo>
                    <a:lnTo>
                      <a:pt x="21" y="22"/>
                    </a:lnTo>
                    <a:lnTo>
                      <a:pt x="23" y="19"/>
                    </a:lnTo>
                    <a:lnTo>
                      <a:pt x="26" y="17"/>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41" name="Freeform 121"/>
              <p:cNvSpPr>
                <a:spLocks/>
              </p:cNvSpPr>
              <p:nvPr/>
            </p:nvSpPr>
            <p:spPr bwMode="auto">
              <a:xfrm>
                <a:off x="1488" y="2862"/>
                <a:ext cx="58" cy="59"/>
              </a:xfrm>
              <a:custGeom>
                <a:avLst/>
                <a:gdLst/>
                <a:ahLst/>
                <a:cxnLst>
                  <a:cxn ang="0">
                    <a:pos x="26" y="12"/>
                  </a:cxn>
                  <a:cxn ang="0">
                    <a:pos x="26" y="10"/>
                  </a:cxn>
                  <a:cxn ang="0">
                    <a:pos x="23" y="5"/>
                  </a:cxn>
                  <a:cxn ang="0">
                    <a:pos x="21" y="3"/>
                  </a:cxn>
                  <a:cxn ang="0">
                    <a:pos x="18" y="0"/>
                  </a:cxn>
                  <a:cxn ang="0">
                    <a:pos x="16" y="0"/>
                  </a:cxn>
                  <a:cxn ang="0">
                    <a:pos x="11" y="0"/>
                  </a:cxn>
                  <a:cxn ang="0">
                    <a:pos x="9" y="0"/>
                  </a:cxn>
                  <a:cxn ang="0">
                    <a:pos x="7" y="0"/>
                  </a:cxn>
                  <a:cxn ang="0">
                    <a:pos x="2" y="3"/>
                  </a:cxn>
                  <a:cxn ang="0">
                    <a:pos x="2" y="5"/>
                  </a:cxn>
                  <a:cxn ang="0">
                    <a:pos x="0" y="10"/>
                  </a:cxn>
                  <a:cxn ang="0">
                    <a:pos x="0" y="12"/>
                  </a:cxn>
                  <a:cxn ang="0">
                    <a:pos x="0" y="17"/>
                  </a:cxn>
                  <a:cxn ang="0">
                    <a:pos x="2" y="19"/>
                  </a:cxn>
                  <a:cxn ang="0">
                    <a:pos x="2" y="22"/>
                  </a:cxn>
                  <a:cxn ang="0">
                    <a:pos x="7" y="24"/>
                  </a:cxn>
                  <a:cxn ang="0">
                    <a:pos x="9" y="26"/>
                  </a:cxn>
                  <a:cxn ang="0">
                    <a:pos x="11" y="26"/>
                  </a:cxn>
                  <a:cxn ang="0">
                    <a:pos x="16" y="26"/>
                  </a:cxn>
                  <a:cxn ang="0">
                    <a:pos x="18" y="24"/>
                  </a:cxn>
                  <a:cxn ang="0">
                    <a:pos x="21" y="22"/>
                  </a:cxn>
                  <a:cxn ang="0">
                    <a:pos x="23" y="19"/>
                  </a:cxn>
                  <a:cxn ang="0">
                    <a:pos x="26" y="17"/>
                  </a:cxn>
                  <a:cxn ang="0">
                    <a:pos x="26" y="12"/>
                  </a:cxn>
                </a:cxnLst>
                <a:rect l="0" t="0" r="r" b="b"/>
                <a:pathLst>
                  <a:path w="26" h="26">
                    <a:moveTo>
                      <a:pt x="26" y="12"/>
                    </a:moveTo>
                    <a:lnTo>
                      <a:pt x="26" y="10"/>
                    </a:lnTo>
                    <a:lnTo>
                      <a:pt x="23" y="5"/>
                    </a:lnTo>
                    <a:lnTo>
                      <a:pt x="21" y="3"/>
                    </a:lnTo>
                    <a:lnTo>
                      <a:pt x="18" y="0"/>
                    </a:lnTo>
                    <a:lnTo>
                      <a:pt x="16" y="0"/>
                    </a:lnTo>
                    <a:lnTo>
                      <a:pt x="11" y="0"/>
                    </a:lnTo>
                    <a:lnTo>
                      <a:pt x="9" y="0"/>
                    </a:lnTo>
                    <a:lnTo>
                      <a:pt x="7" y="0"/>
                    </a:lnTo>
                    <a:lnTo>
                      <a:pt x="2" y="3"/>
                    </a:lnTo>
                    <a:lnTo>
                      <a:pt x="2" y="5"/>
                    </a:lnTo>
                    <a:lnTo>
                      <a:pt x="0" y="10"/>
                    </a:lnTo>
                    <a:lnTo>
                      <a:pt x="0" y="12"/>
                    </a:lnTo>
                    <a:lnTo>
                      <a:pt x="0" y="17"/>
                    </a:lnTo>
                    <a:lnTo>
                      <a:pt x="2" y="19"/>
                    </a:lnTo>
                    <a:lnTo>
                      <a:pt x="2" y="22"/>
                    </a:lnTo>
                    <a:lnTo>
                      <a:pt x="7" y="24"/>
                    </a:lnTo>
                    <a:lnTo>
                      <a:pt x="9" y="26"/>
                    </a:lnTo>
                    <a:lnTo>
                      <a:pt x="11" y="26"/>
                    </a:lnTo>
                    <a:lnTo>
                      <a:pt x="16" y="26"/>
                    </a:lnTo>
                    <a:lnTo>
                      <a:pt x="18" y="24"/>
                    </a:lnTo>
                    <a:lnTo>
                      <a:pt x="21" y="22"/>
                    </a:lnTo>
                    <a:lnTo>
                      <a:pt x="23" y="19"/>
                    </a:lnTo>
                    <a:lnTo>
                      <a:pt x="26" y="17"/>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42" name="Freeform 122"/>
              <p:cNvSpPr>
                <a:spLocks/>
              </p:cNvSpPr>
              <p:nvPr/>
            </p:nvSpPr>
            <p:spPr bwMode="auto">
              <a:xfrm>
                <a:off x="1346" y="2862"/>
                <a:ext cx="58" cy="59"/>
              </a:xfrm>
              <a:custGeom>
                <a:avLst/>
                <a:gdLst/>
                <a:ahLst/>
                <a:cxnLst>
                  <a:cxn ang="0">
                    <a:pos x="26" y="12"/>
                  </a:cxn>
                  <a:cxn ang="0">
                    <a:pos x="26" y="10"/>
                  </a:cxn>
                  <a:cxn ang="0">
                    <a:pos x="23" y="5"/>
                  </a:cxn>
                  <a:cxn ang="0">
                    <a:pos x="21" y="3"/>
                  </a:cxn>
                  <a:cxn ang="0">
                    <a:pos x="19" y="0"/>
                  </a:cxn>
                  <a:cxn ang="0">
                    <a:pos x="16" y="0"/>
                  </a:cxn>
                  <a:cxn ang="0">
                    <a:pos x="12" y="0"/>
                  </a:cxn>
                  <a:cxn ang="0">
                    <a:pos x="9" y="0"/>
                  </a:cxn>
                  <a:cxn ang="0">
                    <a:pos x="7" y="0"/>
                  </a:cxn>
                  <a:cxn ang="0">
                    <a:pos x="4" y="3"/>
                  </a:cxn>
                  <a:cxn ang="0">
                    <a:pos x="2" y="5"/>
                  </a:cxn>
                  <a:cxn ang="0">
                    <a:pos x="0" y="10"/>
                  </a:cxn>
                  <a:cxn ang="0">
                    <a:pos x="0" y="12"/>
                  </a:cxn>
                  <a:cxn ang="0">
                    <a:pos x="0" y="17"/>
                  </a:cxn>
                  <a:cxn ang="0">
                    <a:pos x="2" y="19"/>
                  </a:cxn>
                  <a:cxn ang="0">
                    <a:pos x="4" y="22"/>
                  </a:cxn>
                  <a:cxn ang="0">
                    <a:pos x="7" y="24"/>
                  </a:cxn>
                  <a:cxn ang="0">
                    <a:pos x="9" y="26"/>
                  </a:cxn>
                  <a:cxn ang="0">
                    <a:pos x="12" y="26"/>
                  </a:cxn>
                  <a:cxn ang="0">
                    <a:pos x="16" y="26"/>
                  </a:cxn>
                  <a:cxn ang="0">
                    <a:pos x="19" y="24"/>
                  </a:cxn>
                  <a:cxn ang="0">
                    <a:pos x="21" y="22"/>
                  </a:cxn>
                  <a:cxn ang="0">
                    <a:pos x="23" y="19"/>
                  </a:cxn>
                  <a:cxn ang="0">
                    <a:pos x="26" y="17"/>
                  </a:cxn>
                  <a:cxn ang="0">
                    <a:pos x="26" y="12"/>
                  </a:cxn>
                </a:cxnLst>
                <a:rect l="0" t="0" r="r" b="b"/>
                <a:pathLst>
                  <a:path w="26" h="26">
                    <a:moveTo>
                      <a:pt x="26" y="12"/>
                    </a:moveTo>
                    <a:lnTo>
                      <a:pt x="26" y="10"/>
                    </a:lnTo>
                    <a:lnTo>
                      <a:pt x="23" y="5"/>
                    </a:lnTo>
                    <a:lnTo>
                      <a:pt x="21" y="3"/>
                    </a:lnTo>
                    <a:lnTo>
                      <a:pt x="19" y="0"/>
                    </a:lnTo>
                    <a:lnTo>
                      <a:pt x="16" y="0"/>
                    </a:lnTo>
                    <a:lnTo>
                      <a:pt x="12" y="0"/>
                    </a:lnTo>
                    <a:lnTo>
                      <a:pt x="9" y="0"/>
                    </a:lnTo>
                    <a:lnTo>
                      <a:pt x="7" y="0"/>
                    </a:lnTo>
                    <a:lnTo>
                      <a:pt x="4" y="3"/>
                    </a:lnTo>
                    <a:lnTo>
                      <a:pt x="2" y="5"/>
                    </a:lnTo>
                    <a:lnTo>
                      <a:pt x="0" y="10"/>
                    </a:lnTo>
                    <a:lnTo>
                      <a:pt x="0" y="12"/>
                    </a:lnTo>
                    <a:lnTo>
                      <a:pt x="0" y="17"/>
                    </a:lnTo>
                    <a:lnTo>
                      <a:pt x="2" y="19"/>
                    </a:lnTo>
                    <a:lnTo>
                      <a:pt x="4" y="22"/>
                    </a:lnTo>
                    <a:lnTo>
                      <a:pt x="7" y="24"/>
                    </a:lnTo>
                    <a:lnTo>
                      <a:pt x="9" y="26"/>
                    </a:lnTo>
                    <a:lnTo>
                      <a:pt x="12" y="26"/>
                    </a:lnTo>
                    <a:lnTo>
                      <a:pt x="16" y="26"/>
                    </a:lnTo>
                    <a:lnTo>
                      <a:pt x="19" y="24"/>
                    </a:lnTo>
                    <a:lnTo>
                      <a:pt x="21" y="22"/>
                    </a:lnTo>
                    <a:lnTo>
                      <a:pt x="23"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43" name="Freeform 123"/>
              <p:cNvSpPr>
                <a:spLocks/>
              </p:cNvSpPr>
              <p:nvPr/>
            </p:nvSpPr>
            <p:spPr bwMode="auto">
              <a:xfrm>
                <a:off x="1628" y="3138"/>
                <a:ext cx="58" cy="59"/>
              </a:xfrm>
              <a:custGeom>
                <a:avLst/>
                <a:gdLst/>
                <a:ahLst/>
                <a:cxnLst>
                  <a:cxn ang="0">
                    <a:pos x="26" y="14"/>
                  </a:cxn>
                  <a:cxn ang="0">
                    <a:pos x="26" y="9"/>
                  </a:cxn>
                  <a:cxn ang="0">
                    <a:pos x="24" y="7"/>
                  </a:cxn>
                  <a:cxn ang="0">
                    <a:pos x="22" y="5"/>
                  </a:cxn>
                  <a:cxn ang="0">
                    <a:pos x="19" y="2"/>
                  </a:cxn>
                  <a:cxn ang="0">
                    <a:pos x="17" y="0"/>
                  </a:cxn>
                  <a:cxn ang="0">
                    <a:pos x="12" y="0"/>
                  </a:cxn>
                  <a:cxn ang="0">
                    <a:pos x="10" y="0"/>
                  </a:cxn>
                  <a:cxn ang="0">
                    <a:pos x="7" y="2"/>
                  </a:cxn>
                  <a:cxn ang="0">
                    <a:pos x="3" y="5"/>
                  </a:cxn>
                  <a:cxn ang="0">
                    <a:pos x="3" y="7"/>
                  </a:cxn>
                  <a:cxn ang="0">
                    <a:pos x="0" y="9"/>
                  </a:cxn>
                  <a:cxn ang="0">
                    <a:pos x="0" y="14"/>
                  </a:cxn>
                  <a:cxn ang="0">
                    <a:pos x="0" y="16"/>
                  </a:cxn>
                  <a:cxn ang="0">
                    <a:pos x="3" y="21"/>
                  </a:cxn>
                  <a:cxn ang="0">
                    <a:pos x="3" y="23"/>
                  </a:cxn>
                  <a:cxn ang="0">
                    <a:pos x="7"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7" y="2"/>
                    </a:lnTo>
                    <a:lnTo>
                      <a:pt x="3" y="5"/>
                    </a:lnTo>
                    <a:lnTo>
                      <a:pt x="3" y="7"/>
                    </a:lnTo>
                    <a:lnTo>
                      <a:pt x="0" y="9"/>
                    </a:lnTo>
                    <a:lnTo>
                      <a:pt x="0" y="14"/>
                    </a:lnTo>
                    <a:lnTo>
                      <a:pt x="0" y="16"/>
                    </a:lnTo>
                    <a:lnTo>
                      <a:pt x="3" y="21"/>
                    </a:lnTo>
                    <a:lnTo>
                      <a:pt x="3" y="23"/>
                    </a:lnTo>
                    <a:lnTo>
                      <a:pt x="7" y="26"/>
                    </a:lnTo>
                    <a:lnTo>
                      <a:pt x="10" y="26"/>
                    </a:lnTo>
                    <a:lnTo>
                      <a:pt x="12" y="26"/>
                    </a:lnTo>
                    <a:lnTo>
                      <a:pt x="17" y="26"/>
                    </a:lnTo>
                    <a:lnTo>
                      <a:pt x="19" y="26"/>
                    </a:lnTo>
                    <a:lnTo>
                      <a:pt x="22" y="23"/>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44" name="Freeform 124"/>
              <p:cNvSpPr>
                <a:spLocks/>
              </p:cNvSpPr>
              <p:nvPr/>
            </p:nvSpPr>
            <p:spPr bwMode="auto">
              <a:xfrm>
                <a:off x="1488" y="2862"/>
                <a:ext cx="58" cy="59"/>
              </a:xfrm>
              <a:custGeom>
                <a:avLst/>
                <a:gdLst/>
                <a:ahLst/>
                <a:cxnLst>
                  <a:cxn ang="0">
                    <a:pos x="26" y="12"/>
                  </a:cxn>
                  <a:cxn ang="0">
                    <a:pos x="26" y="10"/>
                  </a:cxn>
                  <a:cxn ang="0">
                    <a:pos x="23" y="5"/>
                  </a:cxn>
                  <a:cxn ang="0">
                    <a:pos x="21" y="3"/>
                  </a:cxn>
                  <a:cxn ang="0">
                    <a:pos x="18" y="0"/>
                  </a:cxn>
                  <a:cxn ang="0">
                    <a:pos x="16" y="0"/>
                  </a:cxn>
                  <a:cxn ang="0">
                    <a:pos x="11" y="0"/>
                  </a:cxn>
                  <a:cxn ang="0">
                    <a:pos x="9" y="0"/>
                  </a:cxn>
                  <a:cxn ang="0">
                    <a:pos x="7" y="0"/>
                  </a:cxn>
                  <a:cxn ang="0">
                    <a:pos x="2" y="3"/>
                  </a:cxn>
                  <a:cxn ang="0">
                    <a:pos x="2" y="5"/>
                  </a:cxn>
                  <a:cxn ang="0">
                    <a:pos x="0" y="10"/>
                  </a:cxn>
                  <a:cxn ang="0">
                    <a:pos x="0" y="12"/>
                  </a:cxn>
                  <a:cxn ang="0">
                    <a:pos x="0" y="17"/>
                  </a:cxn>
                  <a:cxn ang="0">
                    <a:pos x="2" y="19"/>
                  </a:cxn>
                  <a:cxn ang="0">
                    <a:pos x="2" y="22"/>
                  </a:cxn>
                  <a:cxn ang="0">
                    <a:pos x="7" y="24"/>
                  </a:cxn>
                  <a:cxn ang="0">
                    <a:pos x="9" y="26"/>
                  </a:cxn>
                  <a:cxn ang="0">
                    <a:pos x="11" y="26"/>
                  </a:cxn>
                  <a:cxn ang="0">
                    <a:pos x="16" y="26"/>
                  </a:cxn>
                  <a:cxn ang="0">
                    <a:pos x="18" y="24"/>
                  </a:cxn>
                  <a:cxn ang="0">
                    <a:pos x="21" y="22"/>
                  </a:cxn>
                  <a:cxn ang="0">
                    <a:pos x="23" y="19"/>
                  </a:cxn>
                  <a:cxn ang="0">
                    <a:pos x="26" y="17"/>
                  </a:cxn>
                  <a:cxn ang="0">
                    <a:pos x="26" y="12"/>
                  </a:cxn>
                </a:cxnLst>
                <a:rect l="0" t="0" r="r" b="b"/>
                <a:pathLst>
                  <a:path w="26" h="26">
                    <a:moveTo>
                      <a:pt x="26" y="12"/>
                    </a:moveTo>
                    <a:lnTo>
                      <a:pt x="26" y="10"/>
                    </a:lnTo>
                    <a:lnTo>
                      <a:pt x="23" y="5"/>
                    </a:lnTo>
                    <a:lnTo>
                      <a:pt x="21" y="3"/>
                    </a:lnTo>
                    <a:lnTo>
                      <a:pt x="18" y="0"/>
                    </a:lnTo>
                    <a:lnTo>
                      <a:pt x="16" y="0"/>
                    </a:lnTo>
                    <a:lnTo>
                      <a:pt x="11" y="0"/>
                    </a:lnTo>
                    <a:lnTo>
                      <a:pt x="9" y="0"/>
                    </a:lnTo>
                    <a:lnTo>
                      <a:pt x="7" y="0"/>
                    </a:lnTo>
                    <a:lnTo>
                      <a:pt x="2" y="3"/>
                    </a:lnTo>
                    <a:lnTo>
                      <a:pt x="2" y="5"/>
                    </a:lnTo>
                    <a:lnTo>
                      <a:pt x="0" y="10"/>
                    </a:lnTo>
                    <a:lnTo>
                      <a:pt x="0" y="12"/>
                    </a:lnTo>
                    <a:lnTo>
                      <a:pt x="0" y="17"/>
                    </a:lnTo>
                    <a:lnTo>
                      <a:pt x="2" y="19"/>
                    </a:lnTo>
                    <a:lnTo>
                      <a:pt x="2" y="22"/>
                    </a:lnTo>
                    <a:lnTo>
                      <a:pt x="7" y="24"/>
                    </a:lnTo>
                    <a:lnTo>
                      <a:pt x="9" y="26"/>
                    </a:lnTo>
                    <a:lnTo>
                      <a:pt x="11" y="26"/>
                    </a:lnTo>
                    <a:lnTo>
                      <a:pt x="16" y="26"/>
                    </a:lnTo>
                    <a:lnTo>
                      <a:pt x="18" y="24"/>
                    </a:lnTo>
                    <a:lnTo>
                      <a:pt x="21" y="22"/>
                    </a:lnTo>
                    <a:lnTo>
                      <a:pt x="23"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45" name="Freeform 125"/>
              <p:cNvSpPr>
                <a:spLocks/>
              </p:cNvSpPr>
              <p:nvPr/>
            </p:nvSpPr>
            <p:spPr bwMode="auto">
              <a:xfrm>
                <a:off x="1770" y="3277"/>
                <a:ext cx="58" cy="60"/>
              </a:xfrm>
              <a:custGeom>
                <a:avLst/>
                <a:gdLst/>
                <a:ahLst/>
                <a:cxnLst>
                  <a:cxn ang="0">
                    <a:pos x="26" y="14"/>
                  </a:cxn>
                  <a:cxn ang="0">
                    <a:pos x="26" y="10"/>
                  </a:cxn>
                  <a:cxn ang="0">
                    <a:pos x="24" y="7"/>
                  </a:cxn>
                  <a:cxn ang="0">
                    <a:pos x="21" y="5"/>
                  </a:cxn>
                  <a:cxn ang="0">
                    <a:pos x="19" y="3"/>
                  </a:cxn>
                  <a:cxn ang="0">
                    <a:pos x="17" y="0"/>
                  </a:cxn>
                  <a:cxn ang="0">
                    <a:pos x="12" y="0"/>
                  </a:cxn>
                  <a:cxn ang="0">
                    <a:pos x="10" y="0"/>
                  </a:cxn>
                  <a:cxn ang="0">
                    <a:pos x="7" y="3"/>
                  </a:cxn>
                  <a:cxn ang="0">
                    <a:pos x="2" y="5"/>
                  </a:cxn>
                  <a:cxn ang="0">
                    <a:pos x="2" y="7"/>
                  </a:cxn>
                  <a:cxn ang="0">
                    <a:pos x="0" y="10"/>
                  </a:cxn>
                  <a:cxn ang="0">
                    <a:pos x="0" y="14"/>
                  </a:cxn>
                  <a:cxn ang="0">
                    <a:pos x="0" y="17"/>
                  </a:cxn>
                  <a:cxn ang="0">
                    <a:pos x="2" y="22"/>
                  </a:cxn>
                  <a:cxn ang="0">
                    <a:pos x="2" y="24"/>
                  </a:cxn>
                  <a:cxn ang="0">
                    <a:pos x="7" y="26"/>
                  </a:cxn>
                  <a:cxn ang="0">
                    <a:pos x="10" y="26"/>
                  </a:cxn>
                  <a:cxn ang="0">
                    <a:pos x="12" y="26"/>
                  </a:cxn>
                  <a:cxn ang="0">
                    <a:pos x="17" y="26"/>
                  </a:cxn>
                  <a:cxn ang="0">
                    <a:pos x="19" y="26"/>
                  </a:cxn>
                  <a:cxn ang="0">
                    <a:pos x="21" y="24"/>
                  </a:cxn>
                  <a:cxn ang="0">
                    <a:pos x="24" y="22"/>
                  </a:cxn>
                  <a:cxn ang="0">
                    <a:pos x="26" y="17"/>
                  </a:cxn>
                  <a:cxn ang="0">
                    <a:pos x="26" y="14"/>
                  </a:cxn>
                </a:cxnLst>
                <a:rect l="0" t="0" r="r" b="b"/>
                <a:pathLst>
                  <a:path w="26" h="26">
                    <a:moveTo>
                      <a:pt x="26" y="14"/>
                    </a:moveTo>
                    <a:lnTo>
                      <a:pt x="26" y="10"/>
                    </a:lnTo>
                    <a:lnTo>
                      <a:pt x="24" y="7"/>
                    </a:lnTo>
                    <a:lnTo>
                      <a:pt x="21" y="5"/>
                    </a:lnTo>
                    <a:lnTo>
                      <a:pt x="19" y="3"/>
                    </a:lnTo>
                    <a:lnTo>
                      <a:pt x="17" y="0"/>
                    </a:lnTo>
                    <a:lnTo>
                      <a:pt x="12" y="0"/>
                    </a:lnTo>
                    <a:lnTo>
                      <a:pt x="10" y="0"/>
                    </a:lnTo>
                    <a:lnTo>
                      <a:pt x="7" y="3"/>
                    </a:lnTo>
                    <a:lnTo>
                      <a:pt x="2" y="5"/>
                    </a:lnTo>
                    <a:lnTo>
                      <a:pt x="2" y="7"/>
                    </a:lnTo>
                    <a:lnTo>
                      <a:pt x="0" y="10"/>
                    </a:lnTo>
                    <a:lnTo>
                      <a:pt x="0" y="14"/>
                    </a:lnTo>
                    <a:lnTo>
                      <a:pt x="0" y="17"/>
                    </a:lnTo>
                    <a:lnTo>
                      <a:pt x="2" y="22"/>
                    </a:lnTo>
                    <a:lnTo>
                      <a:pt x="2" y="24"/>
                    </a:lnTo>
                    <a:lnTo>
                      <a:pt x="7" y="26"/>
                    </a:lnTo>
                    <a:lnTo>
                      <a:pt x="10" y="26"/>
                    </a:lnTo>
                    <a:lnTo>
                      <a:pt x="12" y="26"/>
                    </a:lnTo>
                    <a:lnTo>
                      <a:pt x="17" y="26"/>
                    </a:lnTo>
                    <a:lnTo>
                      <a:pt x="19" y="26"/>
                    </a:lnTo>
                    <a:lnTo>
                      <a:pt x="21" y="24"/>
                    </a:lnTo>
                    <a:lnTo>
                      <a:pt x="24" y="22"/>
                    </a:lnTo>
                    <a:lnTo>
                      <a:pt x="26" y="17"/>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46" name="Freeform 126"/>
              <p:cNvSpPr>
                <a:spLocks/>
              </p:cNvSpPr>
              <p:nvPr/>
            </p:nvSpPr>
            <p:spPr bwMode="auto">
              <a:xfrm>
                <a:off x="1628" y="3138"/>
                <a:ext cx="58" cy="59"/>
              </a:xfrm>
              <a:custGeom>
                <a:avLst/>
                <a:gdLst/>
                <a:ahLst/>
                <a:cxnLst>
                  <a:cxn ang="0">
                    <a:pos x="26" y="14"/>
                  </a:cxn>
                  <a:cxn ang="0">
                    <a:pos x="26" y="9"/>
                  </a:cxn>
                  <a:cxn ang="0">
                    <a:pos x="24" y="7"/>
                  </a:cxn>
                  <a:cxn ang="0">
                    <a:pos x="22" y="5"/>
                  </a:cxn>
                  <a:cxn ang="0">
                    <a:pos x="19" y="2"/>
                  </a:cxn>
                  <a:cxn ang="0">
                    <a:pos x="17" y="0"/>
                  </a:cxn>
                  <a:cxn ang="0">
                    <a:pos x="12" y="0"/>
                  </a:cxn>
                  <a:cxn ang="0">
                    <a:pos x="10" y="0"/>
                  </a:cxn>
                  <a:cxn ang="0">
                    <a:pos x="7" y="2"/>
                  </a:cxn>
                  <a:cxn ang="0">
                    <a:pos x="3" y="5"/>
                  </a:cxn>
                  <a:cxn ang="0">
                    <a:pos x="3" y="7"/>
                  </a:cxn>
                  <a:cxn ang="0">
                    <a:pos x="0" y="9"/>
                  </a:cxn>
                  <a:cxn ang="0">
                    <a:pos x="0" y="14"/>
                  </a:cxn>
                  <a:cxn ang="0">
                    <a:pos x="0" y="16"/>
                  </a:cxn>
                  <a:cxn ang="0">
                    <a:pos x="3" y="21"/>
                  </a:cxn>
                  <a:cxn ang="0">
                    <a:pos x="3" y="23"/>
                  </a:cxn>
                  <a:cxn ang="0">
                    <a:pos x="7"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7" y="2"/>
                    </a:lnTo>
                    <a:lnTo>
                      <a:pt x="3" y="5"/>
                    </a:lnTo>
                    <a:lnTo>
                      <a:pt x="3" y="7"/>
                    </a:lnTo>
                    <a:lnTo>
                      <a:pt x="0" y="9"/>
                    </a:lnTo>
                    <a:lnTo>
                      <a:pt x="0" y="14"/>
                    </a:lnTo>
                    <a:lnTo>
                      <a:pt x="0" y="16"/>
                    </a:lnTo>
                    <a:lnTo>
                      <a:pt x="3" y="21"/>
                    </a:lnTo>
                    <a:lnTo>
                      <a:pt x="3" y="23"/>
                    </a:lnTo>
                    <a:lnTo>
                      <a:pt x="7" y="26"/>
                    </a:lnTo>
                    <a:lnTo>
                      <a:pt x="10" y="26"/>
                    </a:lnTo>
                    <a:lnTo>
                      <a:pt x="12" y="26"/>
                    </a:lnTo>
                    <a:lnTo>
                      <a:pt x="17" y="26"/>
                    </a:lnTo>
                    <a:lnTo>
                      <a:pt x="19" y="26"/>
                    </a:lnTo>
                    <a:lnTo>
                      <a:pt x="22"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47" name="Freeform 127"/>
              <p:cNvSpPr>
                <a:spLocks/>
              </p:cNvSpPr>
              <p:nvPr/>
            </p:nvSpPr>
            <p:spPr bwMode="auto">
              <a:xfrm>
                <a:off x="1912" y="3209"/>
                <a:ext cx="58" cy="59"/>
              </a:xfrm>
              <a:custGeom>
                <a:avLst/>
                <a:gdLst/>
                <a:ahLst/>
                <a:cxnLst>
                  <a:cxn ang="0">
                    <a:pos x="26" y="14"/>
                  </a:cxn>
                  <a:cxn ang="0">
                    <a:pos x="26" y="9"/>
                  </a:cxn>
                  <a:cxn ang="0">
                    <a:pos x="24" y="7"/>
                  </a:cxn>
                  <a:cxn ang="0">
                    <a:pos x="21" y="4"/>
                  </a:cxn>
                  <a:cxn ang="0">
                    <a:pos x="19" y="2"/>
                  </a:cxn>
                  <a:cxn ang="0">
                    <a:pos x="16" y="0"/>
                  </a:cxn>
                  <a:cxn ang="0">
                    <a:pos x="12" y="0"/>
                  </a:cxn>
                  <a:cxn ang="0">
                    <a:pos x="9" y="0"/>
                  </a:cxn>
                  <a:cxn ang="0">
                    <a:pos x="7" y="2"/>
                  </a:cxn>
                  <a:cxn ang="0">
                    <a:pos x="2" y="4"/>
                  </a:cxn>
                  <a:cxn ang="0">
                    <a:pos x="2" y="7"/>
                  </a:cxn>
                  <a:cxn ang="0">
                    <a:pos x="0" y="9"/>
                  </a:cxn>
                  <a:cxn ang="0">
                    <a:pos x="0" y="14"/>
                  </a:cxn>
                  <a:cxn ang="0">
                    <a:pos x="0" y="16"/>
                  </a:cxn>
                  <a:cxn ang="0">
                    <a:pos x="2" y="21"/>
                  </a:cxn>
                  <a:cxn ang="0">
                    <a:pos x="2" y="23"/>
                  </a:cxn>
                  <a:cxn ang="0">
                    <a:pos x="7" y="26"/>
                  </a:cxn>
                  <a:cxn ang="0">
                    <a:pos x="9" y="26"/>
                  </a:cxn>
                  <a:cxn ang="0">
                    <a:pos x="12" y="26"/>
                  </a:cxn>
                  <a:cxn ang="0">
                    <a:pos x="16"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4"/>
                    </a:lnTo>
                    <a:lnTo>
                      <a:pt x="19" y="2"/>
                    </a:lnTo>
                    <a:lnTo>
                      <a:pt x="16" y="0"/>
                    </a:lnTo>
                    <a:lnTo>
                      <a:pt x="12" y="0"/>
                    </a:lnTo>
                    <a:lnTo>
                      <a:pt x="9" y="0"/>
                    </a:lnTo>
                    <a:lnTo>
                      <a:pt x="7" y="2"/>
                    </a:lnTo>
                    <a:lnTo>
                      <a:pt x="2" y="4"/>
                    </a:lnTo>
                    <a:lnTo>
                      <a:pt x="2" y="7"/>
                    </a:lnTo>
                    <a:lnTo>
                      <a:pt x="0" y="9"/>
                    </a:lnTo>
                    <a:lnTo>
                      <a:pt x="0" y="14"/>
                    </a:lnTo>
                    <a:lnTo>
                      <a:pt x="0" y="16"/>
                    </a:lnTo>
                    <a:lnTo>
                      <a:pt x="2" y="21"/>
                    </a:lnTo>
                    <a:lnTo>
                      <a:pt x="2" y="23"/>
                    </a:lnTo>
                    <a:lnTo>
                      <a:pt x="7" y="26"/>
                    </a:lnTo>
                    <a:lnTo>
                      <a:pt x="9" y="26"/>
                    </a:lnTo>
                    <a:lnTo>
                      <a:pt x="12" y="26"/>
                    </a:lnTo>
                    <a:lnTo>
                      <a:pt x="16" y="26"/>
                    </a:lnTo>
                    <a:lnTo>
                      <a:pt x="19" y="26"/>
                    </a:lnTo>
                    <a:lnTo>
                      <a:pt x="21" y="23"/>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48" name="Freeform 128"/>
              <p:cNvSpPr>
                <a:spLocks/>
              </p:cNvSpPr>
              <p:nvPr/>
            </p:nvSpPr>
            <p:spPr bwMode="auto">
              <a:xfrm>
                <a:off x="1770" y="3277"/>
                <a:ext cx="58" cy="60"/>
              </a:xfrm>
              <a:custGeom>
                <a:avLst/>
                <a:gdLst/>
                <a:ahLst/>
                <a:cxnLst>
                  <a:cxn ang="0">
                    <a:pos x="26" y="14"/>
                  </a:cxn>
                  <a:cxn ang="0">
                    <a:pos x="26" y="10"/>
                  </a:cxn>
                  <a:cxn ang="0">
                    <a:pos x="24" y="7"/>
                  </a:cxn>
                  <a:cxn ang="0">
                    <a:pos x="21" y="5"/>
                  </a:cxn>
                  <a:cxn ang="0">
                    <a:pos x="19" y="3"/>
                  </a:cxn>
                  <a:cxn ang="0">
                    <a:pos x="17" y="0"/>
                  </a:cxn>
                  <a:cxn ang="0">
                    <a:pos x="12" y="0"/>
                  </a:cxn>
                  <a:cxn ang="0">
                    <a:pos x="10" y="0"/>
                  </a:cxn>
                  <a:cxn ang="0">
                    <a:pos x="7" y="3"/>
                  </a:cxn>
                  <a:cxn ang="0">
                    <a:pos x="2" y="5"/>
                  </a:cxn>
                  <a:cxn ang="0">
                    <a:pos x="2" y="7"/>
                  </a:cxn>
                  <a:cxn ang="0">
                    <a:pos x="0" y="10"/>
                  </a:cxn>
                  <a:cxn ang="0">
                    <a:pos x="0" y="14"/>
                  </a:cxn>
                  <a:cxn ang="0">
                    <a:pos x="0" y="17"/>
                  </a:cxn>
                  <a:cxn ang="0">
                    <a:pos x="2" y="22"/>
                  </a:cxn>
                  <a:cxn ang="0">
                    <a:pos x="2" y="24"/>
                  </a:cxn>
                  <a:cxn ang="0">
                    <a:pos x="7" y="26"/>
                  </a:cxn>
                  <a:cxn ang="0">
                    <a:pos x="10" y="26"/>
                  </a:cxn>
                  <a:cxn ang="0">
                    <a:pos x="12" y="26"/>
                  </a:cxn>
                  <a:cxn ang="0">
                    <a:pos x="17" y="26"/>
                  </a:cxn>
                  <a:cxn ang="0">
                    <a:pos x="19" y="26"/>
                  </a:cxn>
                  <a:cxn ang="0">
                    <a:pos x="21" y="24"/>
                  </a:cxn>
                  <a:cxn ang="0">
                    <a:pos x="24" y="22"/>
                  </a:cxn>
                  <a:cxn ang="0">
                    <a:pos x="26" y="17"/>
                  </a:cxn>
                  <a:cxn ang="0">
                    <a:pos x="26" y="14"/>
                  </a:cxn>
                </a:cxnLst>
                <a:rect l="0" t="0" r="r" b="b"/>
                <a:pathLst>
                  <a:path w="26" h="26">
                    <a:moveTo>
                      <a:pt x="26" y="14"/>
                    </a:moveTo>
                    <a:lnTo>
                      <a:pt x="26" y="10"/>
                    </a:lnTo>
                    <a:lnTo>
                      <a:pt x="24" y="7"/>
                    </a:lnTo>
                    <a:lnTo>
                      <a:pt x="21" y="5"/>
                    </a:lnTo>
                    <a:lnTo>
                      <a:pt x="19" y="3"/>
                    </a:lnTo>
                    <a:lnTo>
                      <a:pt x="17" y="0"/>
                    </a:lnTo>
                    <a:lnTo>
                      <a:pt x="12" y="0"/>
                    </a:lnTo>
                    <a:lnTo>
                      <a:pt x="10" y="0"/>
                    </a:lnTo>
                    <a:lnTo>
                      <a:pt x="7" y="3"/>
                    </a:lnTo>
                    <a:lnTo>
                      <a:pt x="2" y="5"/>
                    </a:lnTo>
                    <a:lnTo>
                      <a:pt x="2" y="7"/>
                    </a:lnTo>
                    <a:lnTo>
                      <a:pt x="0" y="10"/>
                    </a:lnTo>
                    <a:lnTo>
                      <a:pt x="0" y="14"/>
                    </a:lnTo>
                    <a:lnTo>
                      <a:pt x="0" y="17"/>
                    </a:lnTo>
                    <a:lnTo>
                      <a:pt x="2" y="22"/>
                    </a:lnTo>
                    <a:lnTo>
                      <a:pt x="2" y="24"/>
                    </a:lnTo>
                    <a:lnTo>
                      <a:pt x="7" y="26"/>
                    </a:lnTo>
                    <a:lnTo>
                      <a:pt x="10" y="26"/>
                    </a:lnTo>
                    <a:lnTo>
                      <a:pt x="12" y="26"/>
                    </a:lnTo>
                    <a:lnTo>
                      <a:pt x="17" y="26"/>
                    </a:lnTo>
                    <a:lnTo>
                      <a:pt x="19" y="26"/>
                    </a:lnTo>
                    <a:lnTo>
                      <a:pt x="21" y="24"/>
                    </a:lnTo>
                    <a:lnTo>
                      <a:pt x="24" y="22"/>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49" name="Freeform 129"/>
              <p:cNvSpPr>
                <a:spLocks/>
              </p:cNvSpPr>
              <p:nvPr/>
            </p:nvSpPr>
            <p:spPr bwMode="auto">
              <a:xfrm>
                <a:off x="2055" y="3209"/>
                <a:ext cx="57" cy="59"/>
              </a:xfrm>
              <a:custGeom>
                <a:avLst/>
                <a:gdLst/>
                <a:ahLst/>
                <a:cxnLst>
                  <a:cxn ang="0">
                    <a:pos x="26" y="14"/>
                  </a:cxn>
                  <a:cxn ang="0">
                    <a:pos x="26" y="9"/>
                  </a:cxn>
                  <a:cxn ang="0">
                    <a:pos x="23" y="7"/>
                  </a:cxn>
                  <a:cxn ang="0">
                    <a:pos x="21" y="4"/>
                  </a:cxn>
                  <a:cxn ang="0">
                    <a:pos x="19" y="2"/>
                  </a:cxn>
                  <a:cxn ang="0">
                    <a:pos x="16" y="0"/>
                  </a:cxn>
                  <a:cxn ang="0">
                    <a:pos x="12" y="0"/>
                  </a:cxn>
                  <a:cxn ang="0">
                    <a:pos x="9" y="0"/>
                  </a:cxn>
                  <a:cxn ang="0">
                    <a:pos x="7" y="2"/>
                  </a:cxn>
                  <a:cxn ang="0">
                    <a:pos x="2" y="4"/>
                  </a:cxn>
                  <a:cxn ang="0">
                    <a:pos x="2" y="7"/>
                  </a:cxn>
                  <a:cxn ang="0">
                    <a:pos x="0" y="9"/>
                  </a:cxn>
                  <a:cxn ang="0">
                    <a:pos x="0" y="14"/>
                  </a:cxn>
                  <a:cxn ang="0">
                    <a:pos x="0" y="16"/>
                  </a:cxn>
                  <a:cxn ang="0">
                    <a:pos x="2" y="21"/>
                  </a:cxn>
                  <a:cxn ang="0">
                    <a:pos x="2" y="23"/>
                  </a:cxn>
                  <a:cxn ang="0">
                    <a:pos x="7" y="26"/>
                  </a:cxn>
                  <a:cxn ang="0">
                    <a:pos x="9" y="26"/>
                  </a:cxn>
                  <a:cxn ang="0">
                    <a:pos x="12" y="26"/>
                  </a:cxn>
                  <a:cxn ang="0">
                    <a:pos x="16" y="26"/>
                  </a:cxn>
                  <a:cxn ang="0">
                    <a:pos x="19" y="26"/>
                  </a:cxn>
                  <a:cxn ang="0">
                    <a:pos x="21" y="23"/>
                  </a:cxn>
                  <a:cxn ang="0">
                    <a:pos x="23" y="21"/>
                  </a:cxn>
                  <a:cxn ang="0">
                    <a:pos x="26" y="16"/>
                  </a:cxn>
                  <a:cxn ang="0">
                    <a:pos x="26" y="14"/>
                  </a:cxn>
                </a:cxnLst>
                <a:rect l="0" t="0" r="r" b="b"/>
                <a:pathLst>
                  <a:path w="26" h="26">
                    <a:moveTo>
                      <a:pt x="26" y="14"/>
                    </a:moveTo>
                    <a:lnTo>
                      <a:pt x="26" y="9"/>
                    </a:lnTo>
                    <a:lnTo>
                      <a:pt x="23" y="7"/>
                    </a:lnTo>
                    <a:lnTo>
                      <a:pt x="21" y="4"/>
                    </a:lnTo>
                    <a:lnTo>
                      <a:pt x="19" y="2"/>
                    </a:lnTo>
                    <a:lnTo>
                      <a:pt x="16" y="0"/>
                    </a:lnTo>
                    <a:lnTo>
                      <a:pt x="12" y="0"/>
                    </a:lnTo>
                    <a:lnTo>
                      <a:pt x="9" y="0"/>
                    </a:lnTo>
                    <a:lnTo>
                      <a:pt x="7" y="2"/>
                    </a:lnTo>
                    <a:lnTo>
                      <a:pt x="2" y="4"/>
                    </a:lnTo>
                    <a:lnTo>
                      <a:pt x="2" y="7"/>
                    </a:lnTo>
                    <a:lnTo>
                      <a:pt x="0" y="9"/>
                    </a:lnTo>
                    <a:lnTo>
                      <a:pt x="0" y="14"/>
                    </a:lnTo>
                    <a:lnTo>
                      <a:pt x="0" y="16"/>
                    </a:lnTo>
                    <a:lnTo>
                      <a:pt x="2" y="21"/>
                    </a:lnTo>
                    <a:lnTo>
                      <a:pt x="2" y="23"/>
                    </a:lnTo>
                    <a:lnTo>
                      <a:pt x="7" y="26"/>
                    </a:lnTo>
                    <a:lnTo>
                      <a:pt x="9" y="26"/>
                    </a:lnTo>
                    <a:lnTo>
                      <a:pt x="12" y="26"/>
                    </a:lnTo>
                    <a:lnTo>
                      <a:pt x="16" y="26"/>
                    </a:lnTo>
                    <a:lnTo>
                      <a:pt x="19" y="26"/>
                    </a:lnTo>
                    <a:lnTo>
                      <a:pt x="21" y="23"/>
                    </a:lnTo>
                    <a:lnTo>
                      <a:pt x="23"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50" name="Freeform 130"/>
              <p:cNvSpPr>
                <a:spLocks/>
              </p:cNvSpPr>
              <p:nvPr/>
            </p:nvSpPr>
            <p:spPr bwMode="auto">
              <a:xfrm>
                <a:off x="1912" y="3209"/>
                <a:ext cx="58" cy="59"/>
              </a:xfrm>
              <a:custGeom>
                <a:avLst/>
                <a:gdLst/>
                <a:ahLst/>
                <a:cxnLst>
                  <a:cxn ang="0">
                    <a:pos x="26" y="14"/>
                  </a:cxn>
                  <a:cxn ang="0">
                    <a:pos x="26" y="9"/>
                  </a:cxn>
                  <a:cxn ang="0">
                    <a:pos x="24" y="7"/>
                  </a:cxn>
                  <a:cxn ang="0">
                    <a:pos x="21" y="4"/>
                  </a:cxn>
                  <a:cxn ang="0">
                    <a:pos x="19" y="2"/>
                  </a:cxn>
                  <a:cxn ang="0">
                    <a:pos x="16" y="0"/>
                  </a:cxn>
                  <a:cxn ang="0">
                    <a:pos x="12" y="0"/>
                  </a:cxn>
                  <a:cxn ang="0">
                    <a:pos x="9" y="0"/>
                  </a:cxn>
                  <a:cxn ang="0">
                    <a:pos x="7" y="2"/>
                  </a:cxn>
                  <a:cxn ang="0">
                    <a:pos x="2" y="4"/>
                  </a:cxn>
                  <a:cxn ang="0">
                    <a:pos x="2" y="7"/>
                  </a:cxn>
                  <a:cxn ang="0">
                    <a:pos x="0" y="9"/>
                  </a:cxn>
                  <a:cxn ang="0">
                    <a:pos x="0" y="14"/>
                  </a:cxn>
                  <a:cxn ang="0">
                    <a:pos x="0" y="16"/>
                  </a:cxn>
                  <a:cxn ang="0">
                    <a:pos x="2" y="21"/>
                  </a:cxn>
                  <a:cxn ang="0">
                    <a:pos x="2" y="23"/>
                  </a:cxn>
                  <a:cxn ang="0">
                    <a:pos x="7" y="26"/>
                  </a:cxn>
                  <a:cxn ang="0">
                    <a:pos x="9" y="26"/>
                  </a:cxn>
                  <a:cxn ang="0">
                    <a:pos x="12" y="26"/>
                  </a:cxn>
                  <a:cxn ang="0">
                    <a:pos x="16"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4"/>
                    </a:lnTo>
                    <a:lnTo>
                      <a:pt x="19" y="2"/>
                    </a:lnTo>
                    <a:lnTo>
                      <a:pt x="16" y="0"/>
                    </a:lnTo>
                    <a:lnTo>
                      <a:pt x="12" y="0"/>
                    </a:lnTo>
                    <a:lnTo>
                      <a:pt x="9" y="0"/>
                    </a:lnTo>
                    <a:lnTo>
                      <a:pt x="7" y="2"/>
                    </a:lnTo>
                    <a:lnTo>
                      <a:pt x="2" y="4"/>
                    </a:lnTo>
                    <a:lnTo>
                      <a:pt x="2" y="7"/>
                    </a:lnTo>
                    <a:lnTo>
                      <a:pt x="0" y="9"/>
                    </a:lnTo>
                    <a:lnTo>
                      <a:pt x="0" y="14"/>
                    </a:lnTo>
                    <a:lnTo>
                      <a:pt x="0" y="16"/>
                    </a:lnTo>
                    <a:lnTo>
                      <a:pt x="2" y="21"/>
                    </a:lnTo>
                    <a:lnTo>
                      <a:pt x="2" y="23"/>
                    </a:lnTo>
                    <a:lnTo>
                      <a:pt x="7" y="26"/>
                    </a:lnTo>
                    <a:lnTo>
                      <a:pt x="9" y="26"/>
                    </a:lnTo>
                    <a:lnTo>
                      <a:pt x="12" y="26"/>
                    </a:lnTo>
                    <a:lnTo>
                      <a:pt x="16" y="26"/>
                    </a:lnTo>
                    <a:lnTo>
                      <a:pt x="19" y="26"/>
                    </a:lnTo>
                    <a:lnTo>
                      <a:pt x="21"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51" name="Freeform 131"/>
              <p:cNvSpPr>
                <a:spLocks/>
              </p:cNvSpPr>
              <p:nvPr/>
            </p:nvSpPr>
            <p:spPr bwMode="auto">
              <a:xfrm>
                <a:off x="2195" y="3138"/>
                <a:ext cx="57" cy="59"/>
              </a:xfrm>
              <a:custGeom>
                <a:avLst/>
                <a:gdLst/>
                <a:ahLst/>
                <a:cxnLst>
                  <a:cxn ang="0">
                    <a:pos x="26" y="14"/>
                  </a:cxn>
                  <a:cxn ang="0">
                    <a:pos x="26" y="9"/>
                  </a:cxn>
                  <a:cxn ang="0">
                    <a:pos x="24" y="7"/>
                  </a:cxn>
                  <a:cxn ang="0">
                    <a:pos x="22" y="5"/>
                  </a:cxn>
                  <a:cxn ang="0">
                    <a:pos x="19" y="2"/>
                  </a:cxn>
                  <a:cxn ang="0">
                    <a:pos x="17" y="0"/>
                  </a:cxn>
                  <a:cxn ang="0">
                    <a:pos x="12" y="0"/>
                  </a:cxn>
                  <a:cxn ang="0">
                    <a:pos x="10" y="0"/>
                  </a:cxn>
                  <a:cxn ang="0">
                    <a:pos x="8" y="2"/>
                  </a:cxn>
                  <a:cxn ang="0">
                    <a:pos x="3" y="5"/>
                  </a:cxn>
                  <a:cxn ang="0">
                    <a:pos x="0" y="7"/>
                  </a:cxn>
                  <a:cxn ang="0">
                    <a:pos x="0" y="9"/>
                  </a:cxn>
                  <a:cxn ang="0">
                    <a:pos x="0" y="14"/>
                  </a:cxn>
                  <a:cxn ang="0">
                    <a:pos x="0" y="16"/>
                  </a:cxn>
                  <a:cxn ang="0">
                    <a:pos x="0" y="21"/>
                  </a:cxn>
                  <a:cxn ang="0">
                    <a:pos x="3" y="23"/>
                  </a:cxn>
                  <a:cxn ang="0">
                    <a:pos x="8"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8" y="2"/>
                    </a:lnTo>
                    <a:lnTo>
                      <a:pt x="3" y="5"/>
                    </a:lnTo>
                    <a:lnTo>
                      <a:pt x="0" y="7"/>
                    </a:lnTo>
                    <a:lnTo>
                      <a:pt x="0" y="9"/>
                    </a:lnTo>
                    <a:lnTo>
                      <a:pt x="0" y="14"/>
                    </a:lnTo>
                    <a:lnTo>
                      <a:pt x="0" y="16"/>
                    </a:lnTo>
                    <a:lnTo>
                      <a:pt x="0" y="21"/>
                    </a:lnTo>
                    <a:lnTo>
                      <a:pt x="3" y="23"/>
                    </a:lnTo>
                    <a:lnTo>
                      <a:pt x="8" y="26"/>
                    </a:lnTo>
                    <a:lnTo>
                      <a:pt x="10" y="26"/>
                    </a:lnTo>
                    <a:lnTo>
                      <a:pt x="12" y="26"/>
                    </a:lnTo>
                    <a:lnTo>
                      <a:pt x="17" y="26"/>
                    </a:lnTo>
                    <a:lnTo>
                      <a:pt x="19" y="26"/>
                    </a:lnTo>
                    <a:lnTo>
                      <a:pt x="22" y="23"/>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52" name="Freeform 132"/>
              <p:cNvSpPr>
                <a:spLocks/>
              </p:cNvSpPr>
              <p:nvPr/>
            </p:nvSpPr>
            <p:spPr bwMode="auto">
              <a:xfrm>
                <a:off x="2055" y="3209"/>
                <a:ext cx="57" cy="59"/>
              </a:xfrm>
              <a:custGeom>
                <a:avLst/>
                <a:gdLst/>
                <a:ahLst/>
                <a:cxnLst>
                  <a:cxn ang="0">
                    <a:pos x="26" y="14"/>
                  </a:cxn>
                  <a:cxn ang="0">
                    <a:pos x="26" y="9"/>
                  </a:cxn>
                  <a:cxn ang="0">
                    <a:pos x="23" y="7"/>
                  </a:cxn>
                  <a:cxn ang="0">
                    <a:pos x="21" y="4"/>
                  </a:cxn>
                  <a:cxn ang="0">
                    <a:pos x="19" y="2"/>
                  </a:cxn>
                  <a:cxn ang="0">
                    <a:pos x="16" y="0"/>
                  </a:cxn>
                  <a:cxn ang="0">
                    <a:pos x="12" y="0"/>
                  </a:cxn>
                  <a:cxn ang="0">
                    <a:pos x="9" y="0"/>
                  </a:cxn>
                  <a:cxn ang="0">
                    <a:pos x="7" y="2"/>
                  </a:cxn>
                  <a:cxn ang="0">
                    <a:pos x="2" y="4"/>
                  </a:cxn>
                  <a:cxn ang="0">
                    <a:pos x="2" y="7"/>
                  </a:cxn>
                  <a:cxn ang="0">
                    <a:pos x="0" y="9"/>
                  </a:cxn>
                  <a:cxn ang="0">
                    <a:pos x="0" y="14"/>
                  </a:cxn>
                  <a:cxn ang="0">
                    <a:pos x="0" y="16"/>
                  </a:cxn>
                  <a:cxn ang="0">
                    <a:pos x="2" y="21"/>
                  </a:cxn>
                  <a:cxn ang="0">
                    <a:pos x="2" y="23"/>
                  </a:cxn>
                  <a:cxn ang="0">
                    <a:pos x="7" y="26"/>
                  </a:cxn>
                  <a:cxn ang="0">
                    <a:pos x="9" y="26"/>
                  </a:cxn>
                  <a:cxn ang="0">
                    <a:pos x="12" y="26"/>
                  </a:cxn>
                  <a:cxn ang="0">
                    <a:pos x="16" y="26"/>
                  </a:cxn>
                  <a:cxn ang="0">
                    <a:pos x="19" y="26"/>
                  </a:cxn>
                  <a:cxn ang="0">
                    <a:pos x="21" y="23"/>
                  </a:cxn>
                  <a:cxn ang="0">
                    <a:pos x="23" y="21"/>
                  </a:cxn>
                  <a:cxn ang="0">
                    <a:pos x="26" y="16"/>
                  </a:cxn>
                  <a:cxn ang="0">
                    <a:pos x="26" y="14"/>
                  </a:cxn>
                </a:cxnLst>
                <a:rect l="0" t="0" r="r" b="b"/>
                <a:pathLst>
                  <a:path w="26" h="26">
                    <a:moveTo>
                      <a:pt x="26" y="14"/>
                    </a:moveTo>
                    <a:lnTo>
                      <a:pt x="26" y="9"/>
                    </a:lnTo>
                    <a:lnTo>
                      <a:pt x="23" y="7"/>
                    </a:lnTo>
                    <a:lnTo>
                      <a:pt x="21" y="4"/>
                    </a:lnTo>
                    <a:lnTo>
                      <a:pt x="19" y="2"/>
                    </a:lnTo>
                    <a:lnTo>
                      <a:pt x="16" y="0"/>
                    </a:lnTo>
                    <a:lnTo>
                      <a:pt x="12" y="0"/>
                    </a:lnTo>
                    <a:lnTo>
                      <a:pt x="9" y="0"/>
                    </a:lnTo>
                    <a:lnTo>
                      <a:pt x="7" y="2"/>
                    </a:lnTo>
                    <a:lnTo>
                      <a:pt x="2" y="4"/>
                    </a:lnTo>
                    <a:lnTo>
                      <a:pt x="2" y="7"/>
                    </a:lnTo>
                    <a:lnTo>
                      <a:pt x="0" y="9"/>
                    </a:lnTo>
                    <a:lnTo>
                      <a:pt x="0" y="14"/>
                    </a:lnTo>
                    <a:lnTo>
                      <a:pt x="0" y="16"/>
                    </a:lnTo>
                    <a:lnTo>
                      <a:pt x="2" y="21"/>
                    </a:lnTo>
                    <a:lnTo>
                      <a:pt x="2" y="23"/>
                    </a:lnTo>
                    <a:lnTo>
                      <a:pt x="7" y="26"/>
                    </a:lnTo>
                    <a:lnTo>
                      <a:pt x="9" y="26"/>
                    </a:lnTo>
                    <a:lnTo>
                      <a:pt x="12" y="26"/>
                    </a:lnTo>
                    <a:lnTo>
                      <a:pt x="16" y="26"/>
                    </a:lnTo>
                    <a:lnTo>
                      <a:pt x="19" y="26"/>
                    </a:lnTo>
                    <a:lnTo>
                      <a:pt x="21" y="23"/>
                    </a:lnTo>
                    <a:lnTo>
                      <a:pt x="23"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53" name="Freeform 133"/>
              <p:cNvSpPr>
                <a:spLocks/>
              </p:cNvSpPr>
              <p:nvPr/>
            </p:nvSpPr>
            <p:spPr bwMode="auto">
              <a:xfrm>
                <a:off x="2337" y="3138"/>
                <a:ext cx="57" cy="59"/>
              </a:xfrm>
              <a:custGeom>
                <a:avLst/>
                <a:gdLst/>
                <a:ahLst/>
                <a:cxnLst>
                  <a:cxn ang="0">
                    <a:pos x="26" y="14"/>
                  </a:cxn>
                  <a:cxn ang="0">
                    <a:pos x="26" y="9"/>
                  </a:cxn>
                  <a:cxn ang="0">
                    <a:pos x="24" y="7"/>
                  </a:cxn>
                  <a:cxn ang="0">
                    <a:pos x="22" y="5"/>
                  </a:cxn>
                  <a:cxn ang="0">
                    <a:pos x="19" y="2"/>
                  </a:cxn>
                  <a:cxn ang="0">
                    <a:pos x="17" y="0"/>
                  </a:cxn>
                  <a:cxn ang="0">
                    <a:pos x="12" y="0"/>
                  </a:cxn>
                  <a:cxn ang="0">
                    <a:pos x="10" y="0"/>
                  </a:cxn>
                  <a:cxn ang="0">
                    <a:pos x="7" y="2"/>
                  </a:cxn>
                  <a:cxn ang="0">
                    <a:pos x="3" y="5"/>
                  </a:cxn>
                  <a:cxn ang="0">
                    <a:pos x="0" y="7"/>
                  </a:cxn>
                  <a:cxn ang="0">
                    <a:pos x="0" y="9"/>
                  </a:cxn>
                  <a:cxn ang="0">
                    <a:pos x="0" y="14"/>
                  </a:cxn>
                  <a:cxn ang="0">
                    <a:pos x="0" y="16"/>
                  </a:cxn>
                  <a:cxn ang="0">
                    <a:pos x="0" y="21"/>
                  </a:cxn>
                  <a:cxn ang="0">
                    <a:pos x="3" y="23"/>
                  </a:cxn>
                  <a:cxn ang="0">
                    <a:pos x="7"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7" y="2"/>
                    </a:lnTo>
                    <a:lnTo>
                      <a:pt x="3" y="5"/>
                    </a:lnTo>
                    <a:lnTo>
                      <a:pt x="0" y="7"/>
                    </a:lnTo>
                    <a:lnTo>
                      <a:pt x="0" y="9"/>
                    </a:lnTo>
                    <a:lnTo>
                      <a:pt x="0" y="14"/>
                    </a:lnTo>
                    <a:lnTo>
                      <a:pt x="0" y="16"/>
                    </a:lnTo>
                    <a:lnTo>
                      <a:pt x="0" y="21"/>
                    </a:lnTo>
                    <a:lnTo>
                      <a:pt x="3" y="23"/>
                    </a:lnTo>
                    <a:lnTo>
                      <a:pt x="7" y="26"/>
                    </a:lnTo>
                    <a:lnTo>
                      <a:pt x="10" y="26"/>
                    </a:lnTo>
                    <a:lnTo>
                      <a:pt x="12" y="26"/>
                    </a:lnTo>
                    <a:lnTo>
                      <a:pt x="17" y="26"/>
                    </a:lnTo>
                    <a:lnTo>
                      <a:pt x="19" y="26"/>
                    </a:lnTo>
                    <a:lnTo>
                      <a:pt x="22" y="23"/>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54" name="Freeform 134"/>
              <p:cNvSpPr>
                <a:spLocks/>
              </p:cNvSpPr>
              <p:nvPr/>
            </p:nvSpPr>
            <p:spPr bwMode="auto">
              <a:xfrm>
                <a:off x="2195" y="3138"/>
                <a:ext cx="57" cy="59"/>
              </a:xfrm>
              <a:custGeom>
                <a:avLst/>
                <a:gdLst/>
                <a:ahLst/>
                <a:cxnLst>
                  <a:cxn ang="0">
                    <a:pos x="26" y="14"/>
                  </a:cxn>
                  <a:cxn ang="0">
                    <a:pos x="26" y="9"/>
                  </a:cxn>
                  <a:cxn ang="0">
                    <a:pos x="24" y="7"/>
                  </a:cxn>
                  <a:cxn ang="0">
                    <a:pos x="22" y="5"/>
                  </a:cxn>
                  <a:cxn ang="0">
                    <a:pos x="19" y="2"/>
                  </a:cxn>
                  <a:cxn ang="0">
                    <a:pos x="17" y="0"/>
                  </a:cxn>
                  <a:cxn ang="0">
                    <a:pos x="12" y="0"/>
                  </a:cxn>
                  <a:cxn ang="0">
                    <a:pos x="10" y="0"/>
                  </a:cxn>
                  <a:cxn ang="0">
                    <a:pos x="8" y="2"/>
                  </a:cxn>
                  <a:cxn ang="0">
                    <a:pos x="3" y="5"/>
                  </a:cxn>
                  <a:cxn ang="0">
                    <a:pos x="0" y="7"/>
                  </a:cxn>
                  <a:cxn ang="0">
                    <a:pos x="0" y="9"/>
                  </a:cxn>
                  <a:cxn ang="0">
                    <a:pos x="0" y="14"/>
                  </a:cxn>
                  <a:cxn ang="0">
                    <a:pos x="0" y="16"/>
                  </a:cxn>
                  <a:cxn ang="0">
                    <a:pos x="0" y="21"/>
                  </a:cxn>
                  <a:cxn ang="0">
                    <a:pos x="3" y="23"/>
                  </a:cxn>
                  <a:cxn ang="0">
                    <a:pos x="8"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8" y="2"/>
                    </a:lnTo>
                    <a:lnTo>
                      <a:pt x="3" y="5"/>
                    </a:lnTo>
                    <a:lnTo>
                      <a:pt x="0" y="7"/>
                    </a:lnTo>
                    <a:lnTo>
                      <a:pt x="0" y="9"/>
                    </a:lnTo>
                    <a:lnTo>
                      <a:pt x="0" y="14"/>
                    </a:lnTo>
                    <a:lnTo>
                      <a:pt x="0" y="16"/>
                    </a:lnTo>
                    <a:lnTo>
                      <a:pt x="0" y="21"/>
                    </a:lnTo>
                    <a:lnTo>
                      <a:pt x="3" y="23"/>
                    </a:lnTo>
                    <a:lnTo>
                      <a:pt x="8" y="26"/>
                    </a:lnTo>
                    <a:lnTo>
                      <a:pt x="10" y="26"/>
                    </a:lnTo>
                    <a:lnTo>
                      <a:pt x="12" y="26"/>
                    </a:lnTo>
                    <a:lnTo>
                      <a:pt x="17" y="26"/>
                    </a:lnTo>
                    <a:lnTo>
                      <a:pt x="19" y="26"/>
                    </a:lnTo>
                    <a:lnTo>
                      <a:pt x="22"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55" name="Freeform 135"/>
              <p:cNvSpPr>
                <a:spLocks/>
              </p:cNvSpPr>
              <p:nvPr/>
            </p:nvSpPr>
            <p:spPr bwMode="auto">
              <a:xfrm>
                <a:off x="2479" y="3277"/>
                <a:ext cx="58" cy="60"/>
              </a:xfrm>
              <a:custGeom>
                <a:avLst/>
                <a:gdLst/>
                <a:ahLst/>
                <a:cxnLst>
                  <a:cxn ang="0">
                    <a:pos x="26" y="14"/>
                  </a:cxn>
                  <a:cxn ang="0">
                    <a:pos x="26" y="10"/>
                  </a:cxn>
                  <a:cxn ang="0">
                    <a:pos x="24" y="7"/>
                  </a:cxn>
                  <a:cxn ang="0">
                    <a:pos x="21" y="5"/>
                  </a:cxn>
                  <a:cxn ang="0">
                    <a:pos x="19" y="3"/>
                  </a:cxn>
                  <a:cxn ang="0">
                    <a:pos x="17" y="0"/>
                  </a:cxn>
                  <a:cxn ang="0">
                    <a:pos x="12" y="0"/>
                  </a:cxn>
                  <a:cxn ang="0">
                    <a:pos x="10" y="0"/>
                  </a:cxn>
                  <a:cxn ang="0">
                    <a:pos x="7" y="3"/>
                  </a:cxn>
                  <a:cxn ang="0">
                    <a:pos x="2" y="5"/>
                  </a:cxn>
                  <a:cxn ang="0">
                    <a:pos x="0" y="7"/>
                  </a:cxn>
                  <a:cxn ang="0">
                    <a:pos x="0" y="10"/>
                  </a:cxn>
                  <a:cxn ang="0">
                    <a:pos x="0" y="14"/>
                  </a:cxn>
                  <a:cxn ang="0">
                    <a:pos x="0" y="17"/>
                  </a:cxn>
                  <a:cxn ang="0">
                    <a:pos x="0" y="22"/>
                  </a:cxn>
                  <a:cxn ang="0">
                    <a:pos x="2" y="24"/>
                  </a:cxn>
                  <a:cxn ang="0">
                    <a:pos x="7" y="26"/>
                  </a:cxn>
                  <a:cxn ang="0">
                    <a:pos x="10" y="26"/>
                  </a:cxn>
                  <a:cxn ang="0">
                    <a:pos x="12" y="26"/>
                  </a:cxn>
                  <a:cxn ang="0">
                    <a:pos x="17" y="26"/>
                  </a:cxn>
                  <a:cxn ang="0">
                    <a:pos x="19" y="26"/>
                  </a:cxn>
                  <a:cxn ang="0">
                    <a:pos x="21" y="24"/>
                  </a:cxn>
                  <a:cxn ang="0">
                    <a:pos x="24" y="22"/>
                  </a:cxn>
                  <a:cxn ang="0">
                    <a:pos x="26" y="17"/>
                  </a:cxn>
                  <a:cxn ang="0">
                    <a:pos x="26" y="14"/>
                  </a:cxn>
                </a:cxnLst>
                <a:rect l="0" t="0" r="r" b="b"/>
                <a:pathLst>
                  <a:path w="26" h="26">
                    <a:moveTo>
                      <a:pt x="26" y="14"/>
                    </a:moveTo>
                    <a:lnTo>
                      <a:pt x="26" y="10"/>
                    </a:lnTo>
                    <a:lnTo>
                      <a:pt x="24" y="7"/>
                    </a:lnTo>
                    <a:lnTo>
                      <a:pt x="21" y="5"/>
                    </a:lnTo>
                    <a:lnTo>
                      <a:pt x="19" y="3"/>
                    </a:lnTo>
                    <a:lnTo>
                      <a:pt x="17" y="0"/>
                    </a:lnTo>
                    <a:lnTo>
                      <a:pt x="12" y="0"/>
                    </a:lnTo>
                    <a:lnTo>
                      <a:pt x="10" y="0"/>
                    </a:lnTo>
                    <a:lnTo>
                      <a:pt x="7" y="3"/>
                    </a:lnTo>
                    <a:lnTo>
                      <a:pt x="2" y="5"/>
                    </a:lnTo>
                    <a:lnTo>
                      <a:pt x="0" y="7"/>
                    </a:lnTo>
                    <a:lnTo>
                      <a:pt x="0" y="10"/>
                    </a:lnTo>
                    <a:lnTo>
                      <a:pt x="0" y="14"/>
                    </a:lnTo>
                    <a:lnTo>
                      <a:pt x="0" y="17"/>
                    </a:lnTo>
                    <a:lnTo>
                      <a:pt x="0" y="22"/>
                    </a:lnTo>
                    <a:lnTo>
                      <a:pt x="2" y="24"/>
                    </a:lnTo>
                    <a:lnTo>
                      <a:pt x="7" y="26"/>
                    </a:lnTo>
                    <a:lnTo>
                      <a:pt x="10" y="26"/>
                    </a:lnTo>
                    <a:lnTo>
                      <a:pt x="12" y="26"/>
                    </a:lnTo>
                    <a:lnTo>
                      <a:pt x="17" y="26"/>
                    </a:lnTo>
                    <a:lnTo>
                      <a:pt x="19" y="26"/>
                    </a:lnTo>
                    <a:lnTo>
                      <a:pt x="21" y="24"/>
                    </a:lnTo>
                    <a:lnTo>
                      <a:pt x="24" y="22"/>
                    </a:lnTo>
                    <a:lnTo>
                      <a:pt x="26" y="17"/>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56" name="Freeform 136"/>
              <p:cNvSpPr>
                <a:spLocks/>
              </p:cNvSpPr>
              <p:nvPr/>
            </p:nvSpPr>
            <p:spPr bwMode="auto">
              <a:xfrm>
                <a:off x="2337" y="3138"/>
                <a:ext cx="57" cy="59"/>
              </a:xfrm>
              <a:custGeom>
                <a:avLst/>
                <a:gdLst/>
                <a:ahLst/>
                <a:cxnLst>
                  <a:cxn ang="0">
                    <a:pos x="26" y="14"/>
                  </a:cxn>
                  <a:cxn ang="0">
                    <a:pos x="26" y="9"/>
                  </a:cxn>
                  <a:cxn ang="0">
                    <a:pos x="24" y="7"/>
                  </a:cxn>
                  <a:cxn ang="0">
                    <a:pos x="22" y="5"/>
                  </a:cxn>
                  <a:cxn ang="0">
                    <a:pos x="19" y="2"/>
                  </a:cxn>
                  <a:cxn ang="0">
                    <a:pos x="17" y="0"/>
                  </a:cxn>
                  <a:cxn ang="0">
                    <a:pos x="12" y="0"/>
                  </a:cxn>
                  <a:cxn ang="0">
                    <a:pos x="10" y="0"/>
                  </a:cxn>
                  <a:cxn ang="0">
                    <a:pos x="7" y="2"/>
                  </a:cxn>
                  <a:cxn ang="0">
                    <a:pos x="3" y="5"/>
                  </a:cxn>
                  <a:cxn ang="0">
                    <a:pos x="0" y="7"/>
                  </a:cxn>
                  <a:cxn ang="0">
                    <a:pos x="0" y="9"/>
                  </a:cxn>
                  <a:cxn ang="0">
                    <a:pos x="0" y="14"/>
                  </a:cxn>
                  <a:cxn ang="0">
                    <a:pos x="0" y="16"/>
                  </a:cxn>
                  <a:cxn ang="0">
                    <a:pos x="0" y="21"/>
                  </a:cxn>
                  <a:cxn ang="0">
                    <a:pos x="3" y="23"/>
                  </a:cxn>
                  <a:cxn ang="0">
                    <a:pos x="7"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7" y="2"/>
                    </a:lnTo>
                    <a:lnTo>
                      <a:pt x="3" y="5"/>
                    </a:lnTo>
                    <a:lnTo>
                      <a:pt x="0" y="7"/>
                    </a:lnTo>
                    <a:lnTo>
                      <a:pt x="0" y="9"/>
                    </a:lnTo>
                    <a:lnTo>
                      <a:pt x="0" y="14"/>
                    </a:lnTo>
                    <a:lnTo>
                      <a:pt x="0" y="16"/>
                    </a:lnTo>
                    <a:lnTo>
                      <a:pt x="0" y="21"/>
                    </a:lnTo>
                    <a:lnTo>
                      <a:pt x="3" y="23"/>
                    </a:lnTo>
                    <a:lnTo>
                      <a:pt x="7" y="26"/>
                    </a:lnTo>
                    <a:lnTo>
                      <a:pt x="10" y="26"/>
                    </a:lnTo>
                    <a:lnTo>
                      <a:pt x="12" y="26"/>
                    </a:lnTo>
                    <a:lnTo>
                      <a:pt x="17" y="26"/>
                    </a:lnTo>
                    <a:lnTo>
                      <a:pt x="19" y="26"/>
                    </a:lnTo>
                    <a:lnTo>
                      <a:pt x="22"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57" name="Freeform 137"/>
              <p:cNvSpPr>
                <a:spLocks/>
              </p:cNvSpPr>
              <p:nvPr/>
            </p:nvSpPr>
            <p:spPr bwMode="auto">
              <a:xfrm>
                <a:off x="2621" y="3348"/>
                <a:ext cx="58" cy="59"/>
              </a:xfrm>
              <a:custGeom>
                <a:avLst/>
                <a:gdLst/>
                <a:ahLst/>
                <a:cxnLst>
                  <a:cxn ang="0">
                    <a:pos x="26" y="14"/>
                  </a:cxn>
                  <a:cxn ang="0">
                    <a:pos x="26" y="9"/>
                  </a:cxn>
                  <a:cxn ang="0">
                    <a:pos x="23" y="7"/>
                  </a:cxn>
                  <a:cxn ang="0">
                    <a:pos x="21" y="5"/>
                  </a:cxn>
                  <a:cxn ang="0">
                    <a:pos x="19" y="2"/>
                  </a:cxn>
                  <a:cxn ang="0">
                    <a:pos x="16" y="0"/>
                  </a:cxn>
                  <a:cxn ang="0">
                    <a:pos x="12" y="0"/>
                  </a:cxn>
                  <a:cxn ang="0">
                    <a:pos x="9" y="0"/>
                  </a:cxn>
                  <a:cxn ang="0">
                    <a:pos x="5" y="2"/>
                  </a:cxn>
                  <a:cxn ang="0">
                    <a:pos x="2" y="5"/>
                  </a:cxn>
                  <a:cxn ang="0">
                    <a:pos x="0" y="7"/>
                  </a:cxn>
                  <a:cxn ang="0">
                    <a:pos x="0" y="9"/>
                  </a:cxn>
                  <a:cxn ang="0">
                    <a:pos x="0" y="14"/>
                  </a:cxn>
                  <a:cxn ang="0">
                    <a:pos x="0" y="17"/>
                  </a:cxn>
                  <a:cxn ang="0">
                    <a:pos x="0" y="19"/>
                  </a:cxn>
                  <a:cxn ang="0">
                    <a:pos x="2" y="24"/>
                  </a:cxn>
                  <a:cxn ang="0">
                    <a:pos x="5" y="26"/>
                  </a:cxn>
                  <a:cxn ang="0">
                    <a:pos x="9" y="26"/>
                  </a:cxn>
                  <a:cxn ang="0">
                    <a:pos x="12" y="26"/>
                  </a:cxn>
                  <a:cxn ang="0">
                    <a:pos x="16" y="26"/>
                  </a:cxn>
                  <a:cxn ang="0">
                    <a:pos x="19" y="26"/>
                  </a:cxn>
                  <a:cxn ang="0">
                    <a:pos x="21" y="24"/>
                  </a:cxn>
                  <a:cxn ang="0">
                    <a:pos x="23" y="19"/>
                  </a:cxn>
                  <a:cxn ang="0">
                    <a:pos x="26" y="17"/>
                  </a:cxn>
                  <a:cxn ang="0">
                    <a:pos x="26" y="14"/>
                  </a:cxn>
                </a:cxnLst>
                <a:rect l="0" t="0" r="r" b="b"/>
                <a:pathLst>
                  <a:path w="26" h="26">
                    <a:moveTo>
                      <a:pt x="26" y="14"/>
                    </a:moveTo>
                    <a:lnTo>
                      <a:pt x="26" y="9"/>
                    </a:lnTo>
                    <a:lnTo>
                      <a:pt x="23" y="7"/>
                    </a:lnTo>
                    <a:lnTo>
                      <a:pt x="21" y="5"/>
                    </a:lnTo>
                    <a:lnTo>
                      <a:pt x="19" y="2"/>
                    </a:lnTo>
                    <a:lnTo>
                      <a:pt x="16" y="0"/>
                    </a:lnTo>
                    <a:lnTo>
                      <a:pt x="12" y="0"/>
                    </a:lnTo>
                    <a:lnTo>
                      <a:pt x="9" y="0"/>
                    </a:lnTo>
                    <a:lnTo>
                      <a:pt x="5" y="2"/>
                    </a:lnTo>
                    <a:lnTo>
                      <a:pt x="2" y="5"/>
                    </a:lnTo>
                    <a:lnTo>
                      <a:pt x="0" y="7"/>
                    </a:lnTo>
                    <a:lnTo>
                      <a:pt x="0" y="9"/>
                    </a:lnTo>
                    <a:lnTo>
                      <a:pt x="0" y="14"/>
                    </a:lnTo>
                    <a:lnTo>
                      <a:pt x="0" y="17"/>
                    </a:lnTo>
                    <a:lnTo>
                      <a:pt x="0" y="19"/>
                    </a:lnTo>
                    <a:lnTo>
                      <a:pt x="2" y="24"/>
                    </a:lnTo>
                    <a:lnTo>
                      <a:pt x="5" y="26"/>
                    </a:lnTo>
                    <a:lnTo>
                      <a:pt x="9" y="26"/>
                    </a:lnTo>
                    <a:lnTo>
                      <a:pt x="12" y="26"/>
                    </a:lnTo>
                    <a:lnTo>
                      <a:pt x="16" y="26"/>
                    </a:lnTo>
                    <a:lnTo>
                      <a:pt x="19" y="26"/>
                    </a:lnTo>
                    <a:lnTo>
                      <a:pt x="21" y="24"/>
                    </a:lnTo>
                    <a:lnTo>
                      <a:pt x="23" y="19"/>
                    </a:lnTo>
                    <a:lnTo>
                      <a:pt x="26" y="17"/>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58" name="Freeform 138"/>
              <p:cNvSpPr>
                <a:spLocks/>
              </p:cNvSpPr>
              <p:nvPr/>
            </p:nvSpPr>
            <p:spPr bwMode="auto">
              <a:xfrm>
                <a:off x="2479" y="3277"/>
                <a:ext cx="58" cy="60"/>
              </a:xfrm>
              <a:custGeom>
                <a:avLst/>
                <a:gdLst/>
                <a:ahLst/>
                <a:cxnLst>
                  <a:cxn ang="0">
                    <a:pos x="26" y="14"/>
                  </a:cxn>
                  <a:cxn ang="0">
                    <a:pos x="26" y="10"/>
                  </a:cxn>
                  <a:cxn ang="0">
                    <a:pos x="24" y="7"/>
                  </a:cxn>
                  <a:cxn ang="0">
                    <a:pos x="21" y="5"/>
                  </a:cxn>
                  <a:cxn ang="0">
                    <a:pos x="19" y="3"/>
                  </a:cxn>
                  <a:cxn ang="0">
                    <a:pos x="17" y="0"/>
                  </a:cxn>
                  <a:cxn ang="0">
                    <a:pos x="12" y="0"/>
                  </a:cxn>
                  <a:cxn ang="0">
                    <a:pos x="10" y="0"/>
                  </a:cxn>
                  <a:cxn ang="0">
                    <a:pos x="7" y="3"/>
                  </a:cxn>
                  <a:cxn ang="0">
                    <a:pos x="2" y="5"/>
                  </a:cxn>
                  <a:cxn ang="0">
                    <a:pos x="0" y="7"/>
                  </a:cxn>
                  <a:cxn ang="0">
                    <a:pos x="0" y="10"/>
                  </a:cxn>
                  <a:cxn ang="0">
                    <a:pos x="0" y="14"/>
                  </a:cxn>
                  <a:cxn ang="0">
                    <a:pos x="0" y="17"/>
                  </a:cxn>
                  <a:cxn ang="0">
                    <a:pos x="0" y="22"/>
                  </a:cxn>
                  <a:cxn ang="0">
                    <a:pos x="2" y="24"/>
                  </a:cxn>
                  <a:cxn ang="0">
                    <a:pos x="7" y="26"/>
                  </a:cxn>
                  <a:cxn ang="0">
                    <a:pos x="10" y="26"/>
                  </a:cxn>
                  <a:cxn ang="0">
                    <a:pos x="12" y="26"/>
                  </a:cxn>
                  <a:cxn ang="0">
                    <a:pos x="17" y="26"/>
                  </a:cxn>
                  <a:cxn ang="0">
                    <a:pos x="19" y="26"/>
                  </a:cxn>
                  <a:cxn ang="0">
                    <a:pos x="21" y="24"/>
                  </a:cxn>
                  <a:cxn ang="0">
                    <a:pos x="24" y="22"/>
                  </a:cxn>
                  <a:cxn ang="0">
                    <a:pos x="26" y="17"/>
                  </a:cxn>
                  <a:cxn ang="0">
                    <a:pos x="26" y="14"/>
                  </a:cxn>
                </a:cxnLst>
                <a:rect l="0" t="0" r="r" b="b"/>
                <a:pathLst>
                  <a:path w="26" h="26">
                    <a:moveTo>
                      <a:pt x="26" y="14"/>
                    </a:moveTo>
                    <a:lnTo>
                      <a:pt x="26" y="10"/>
                    </a:lnTo>
                    <a:lnTo>
                      <a:pt x="24" y="7"/>
                    </a:lnTo>
                    <a:lnTo>
                      <a:pt x="21" y="5"/>
                    </a:lnTo>
                    <a:lnTo>
                      <a:pt x="19" y="3"/>
                    </a:lnTo>
                    <a:lnTo>
                      <a:pt x="17" y="0"/>
                    </a:lnTo>
                    <a:lnTo>
                      <a:pt x="12" y="0"/>
                    </a:lnTo>
                    <a:lnTo>
                      <a:pt x="10" y="0"/>
                    </a:lnTo>
                    <a:lnTo>
                      <a:pt x="7" y="3"/>
                    </a:lnTo>
                    <a:lnTo>
                      <a:pt x="2" y="5"/>
                    </a:lnTo>
                    <a:lnTo>
                      <a:pt x="0" y="7"/>
                    </a:lnTo>
                    <a:lnTo>
                      <a:pt x="0" y="10"/>
                    </a:lnTo>
                    <a:lnTo>
                      <a:pt x="0" y="14"/>
                    </a:lnTo>
                    <a:lnTo>
                      <a:pt x="0" y="17"/>
                    </a:lnTo>
                    <a:lnTo>
                      <a:pt x="0" y="22"/>
                    </a:lnTo>
                    <a:lnTo>
                      <a:pt x="2" y="24"/>
                    </a:lnTo>
                    <a:lnTo>
                      <a:pt x="7" y="26"/>
                    </a:lnTo>
                    <a:lnTo>
                      <a:pt x="10" y="26"/>
                    </a:lnTo>
                    <a:lnTo>
                      <a:pt x="12" y="26"/>
                    </a:lnTo>
                    <a:lnTo>
                      <a:pt x="17" y="26"/>
                    </a:lnTo>
                    <a:lnTo>
                      <a:pt x="19" y="26"/>
                    </a:lnTo>
                    <a:lnTo>
                      <a:pt x="21" y="24"/>
                    </a:lnTo>
                    <a:lnTo>
                      <a:pt x="24" y="22"/>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59" name="Freeform 139"/>
              <p:cNvSpPr>
                <a:spLocks/>
              </p:cNvSpPr>
              <p:nvPr/>
            </p:nvSpPr>
            <p:spPr bwMode="auto">
              <a:xfrm>
                <a:off x="2763" y="3277"/>
                <a:ext cx="58" cy="60"/>
              </a:xfrm>
              <a:custGeom>
                <a:avLst/>
                <a:gdLst/>
                <a:ahLst/>
                <a:cxnLst>
                  <a:cxn ang="0">
                    <a:pos x="26" y="14"/>
                  </a:cxn>
                  <a:cxn ang="0">
                    <a:pos x="26" y="10"/>
                  </a:cxn>
                  <a:cxn ang="0">
                    <a:pos x="23" y="7"/>
                  </a:cxn>
                  <a:cxn ang="0">
                    <a:pos x="21" y="5"/>
                  </a:cxn>
                  <a:cxn ang="0">
                    <a:pos x="19" y="3"/>
                  </a:cxn>
                  <a:cxn ang="0">
                    <a:pos x="16" y="0"/>
                  </a:cxn>
                  <a:cxn ang="0">
                    <a:pos x="11" y="0"/>
                  </a:cxn>
                  <a:cxn ang="0">
                    <a:pos x="9" y="0"/>
                  </a:cxn>
                  <a:cxn ang="0">
                    <a:pos x="4" y="3"/>
                  </a:cxn>
                  <a:cxn ang="0">
                    <a:pos x="2" y="5"/>
                  </a:cxn>
                  <a:cxn ang="0">
                    <a:pos x="0" y="7"/>
                  </a:cxn>
                  <a:cxn ang="0">
                    <a:pos x="0" y="10"/>
                  </a:cxn>
                  <a:cxn ang="0">
                    <a:pos x="0" y="14"/>
                  </a:cxn>
                  <a:cxn ang="0">
                    <a:pos x="0" y="17"/>
                  </a:cxn>
                  <a:cxn ang="0">
                    <a:pos x="0" y="22"/>
                  </a:cxn>
                  <a:cxn ang="0">
                    <a:pos x="2" y="24"/>
                  </a:cxn>
                  <a:cxn ang="0">
                    <a:pos x="4" y="26"/>
                  </a:cxn>
                  <a:cxn ang="0">
                    <a:pos x="9" y="26"/>
                  </a:cxn>
                  <a:cxn ang="0">
                    <a:pos x="11" y="26"/>
                  </a:cxn>
                  <a:cxn ang="0">
                    <a:pos x="16" y="26"/>
                  </a:cxn>
                  <a:cxn ang="0">
                    <a:pos x="19" y="26"/>
                  </a:cxn>
                  <a:cxn ang="0">
                    <a:pos x="21" y="24"/>
                  </a:cxn>
                  <a:cxn ang="0">
                    <a:pos x="23" y="22"/>
                  </a:cxn>
                  <a:cxn ang="0">
                    <a:pos x="26" y="17"/>
                  </a:cxn>
                  <a:cxn ang="0">
                    <a:pos x="26" y="14"/>
                  </a:cxn>
                </a:cxnLst>
                <a:rect l="0" t="0" r="r" b="b"/>
                <a:pathLst>
                  <a:path w="26" h="26">
                    <a:moveTo>
                      <a:pt x="26" y="14"/>
                    </a:moveTo>
                    <a:lnTo>
                      <a:pt x="26" y="10"/>
                    </a:lnTo>
                    <a:lnTo>
                      <a:pt x="23" y="7"/>
                    </a:lnTo>
                    <a:lnTo>
                      <a:pt x="21" y="5"/>
                    </a:lnTo>
                    <a:lnTo>
                      <a:pt x="19" y="3"/>
                    </a:lnTo>
                    <a:lnTo>
                      <a:pt x="16" y="0"/>
                    </a:lnTo>
                    <a:lnTo>
                      <a:pt x="11" y="0"/>
                    </a:lnTo>
                    <a:lnTo>
                      <a:pt x="9" y="0"/>
                    </a:lnTo>
                    <a:lnTo>
                      <a:pt x="4" y="3"/>
                    </a:lnTo>
                    <a:lnTo>
                      <a:pt x="2" y="5"/>
                    </a:lnTo>
                    <a:lnTo>
                      <a:pt x="0" y="7"/>
                    </a:lnTo>
                    <a:lnTo>
                      <a:pt x="0" y="10"/>
                    </a:lnTo>
                    <a:lnTo>
                      <a:pt x="0" y="14"/>
                    </a:lnTo>
                    <a:lnTo>
                      <a:pt x="0" y="17"/>
                    </a:lnTo>
                    <a:lnTo>
                      <a:pt x="0" y="22"/>
                    </a:lnTo>
                    <a:lnTo>
                      <a:pt x="2" y="24"/>
                    </a:lnTo>
                    <a:lnTo>
                      <a:pt x="4" y="26"/>
                    </a:lnTo>
                    <a:lnTo>
                      <a:pt x="9" y="26"/>
                    </a:lnTo>
                    <a:lnTo>
                      <a:pt x="11" y="26"/>
                    </a:lnTo>
                    <a:lnTo>
                      <a:pt x="16" y="26"/>
                    </a:lnTo>
                    <a:lnTo>
                      <a:pt x="19" y="26"/>
                    </a:lnTo>
                    <a:lnTo>
                      <a:pt x="21" y="24"/>
                    </a:lnTo>
                    <a:lnTo>
                      <a:pt x="23" y="22"/>
                    </a:lnTo>
                    <a:lnTo>
                      <a:pt x="26" y="17"/>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60" name="Freeform 140"/>
              <p:cNvSpPr>
                <a:spLocks/>
              </p:cNvSpPr>
              <p:nvPr/>
            </p:nvSpPr>
            <p:spPr bwMode="auto">
              <a:xfrm>
                <a:off x="2621" y="3348"/>
                <a:ext cx="58" cy="59"/>
              </a:xfrm>
              <a:custGeom>
                <a:avLst/>
                <a:gdLst/>
                <a:ahLst/>
                <a:cxnLst>
                  <a:cxn ang="0">
                    <a:pos x="26" y="14"/>
                  </a:cxn>
                  <a:cxn ang="0">
                    <a:pos x="26" y="9"/>
                  </a:cxn>
                  <a:cxn ang="0">
                    <a:pos x="23" y="7"/>
                  </a:cxn>
                  <a:cxn ang="0">
                    <a:pos x="21" y="5"/>
                  </a:cxn>
                  <a:cxn ang="0">
                    <a:pos x="19" y="2"/>
                  </a:cxn>
                  <a:cxn ang="0">
                    <a:pos x="16" y="0"/>
                  </a:cxn>
                  <a:cxn ang="0">
                    <a:pos x="12" y="0"/>
                  </a:cxn>
                  <a:cxn ang="0">
                    <a:pos x="9" y="0"/>
                  </a:cxn>
                  <a:cxn ang="0">
                    <a:pos x="5" y="2"/>
                  </a:cxn>
                  <a:cxn ang="0">
                    <a:pos x="2" y="5"/>
                  </a:cxn>
                  <a:cxn ang="0">
                    <a:pos x="0" y="7"/>
                  </a:cxn>
                  <a:cxn ang="0">
                    <a:pos x="0" y="9"/>
                  </a:cxn>
                  <a:cxn ang="0">
                    <a:pos x="0" y="14"/>
                  </a:cxn>
                  <a:cxn ang="0">
                    <a:pos x="0" y="17"/>
                  </a:cxn>
                  <a:cxn ang="0">
                    <a:pos x="0" y="19"/>
                  </a:cxn>
                  <a:cxn ang="0">
                    <a:pos x="2" y="24"/>
                  </a:cxn>
                  <a:cxn ang="0">
                    <a:pos x="5" y="26"/>
                  </a:cxn>
                  <a:cxn ang="0">
                    <a:pos x="9" y="26"/>
                  </a:cxn>
                  <a:cxn ang="0">
                    <a:pos x="12" y="26"/>
                  </a:cxn>
                  <a:cxn ang="0">
                    <a:pos x="16" y="26"/>
                  </a:cxn>
                  <a:cxn ang="0">
                    <a:pos x="19" y="26"/>
                  </a:cxn>
                  <a:cxn ang="0">
                    <a:pos x="21" y="24"/>
                  </a:cxn>
                  <a:cxn ang="0">
                    <a:pos x="23" y="19"/>
                  </a:cxn>
                  <a:cxn ang="0">
                    <a:pos x="26" y="17"/>
                  </a:cxn>
                  <a:cxn ang="0">
                    <a:pos x="26" y="14"/>
                  </a:cxn>
                </a:cxnLst>
                <a:rect l="0" t="0" r="r" b="b"/>
                <a:pathLst>
                  <a:path w="26" h="26">
                    <a:moveTo>
                      <a:pt x="26" y="14"/>
                    </a:moveTo>
                    <a:lnTo>
                      <a:pt x="26" y="9"/>
                    </a:lnTo>
                    <a:lnTo>
                      <a:pt x="23" y="7"/>
                    </a:lnTo>
                    <a:lnTo>
                      <a:pt x="21" y="5"/>
                    </a:lnTo>
                    <a:lnTo>
                      <a:pt x="19" y="2"/>
                    </a:lnTo>
                    <a:lnTo>
                      <a:pt x="16" y="0"/>
                    </a:lnTo>
                    <a:lnTo>
                      <a:pt x="12" y="0"/>
                    </a:lnTo>
                    <a:lnTo>
                      <a:pt x="9" y="0"/>
                    </a:lnTo>
                    <a:lnTo>
                      <a:pt x="5" y="2"/>
                    </a:lnTo>
                    <a:lnTo>
                      <a:pt x="2" y="5"/>
                    </a:lnTo>
                    <a:lnTo>
                      <a:pt x="0" y="7"/>
                    </a:lnTo>
                    <a:lnTo>
                      <a:pt x="0" y="9"/>
                    </a:lnTo>
                    <a:lnTo>
                      <a:pt x="0" y="14"/>
                    </a:lnTo>
                    <a:lnTo>
                      <a:pt x="0" y="17"/>
                    </a:lnTo>
                    <a:lnTo>
                      <a:pt x="0" y="19"/>
                    </a:lnTo>
                    <a:lnTo>
                      <a:pt x="2" y="24"/>
                    </a:lnTo>
                    <a:lnTo>
                      <a:pt x="5" y="26"/>
                    </a:lnTo>
                    <a:lnTo>
                      <a:pt x="9" y="26"/>
                    </a:lnTo>
                    <a:lnTo>
                      <a:pt x="12" y="26"/>
                    </a:lnTo>
                    <a:lnTo>
                      <a:pt x="16" y="26"/>
                    </a:lnTo>
                    <a:lnTo>
                      <a:pt x="19" y="26"/>
                    </a:lnTo>
                    <a:lnTo>
                      <a:pt x="21" y="24"/>
                    </a:lnTo>
                    <a:lnTo>
                      <a:pt x="23" y="19"/>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61" name="Freeform 141"/>
              <p:cNvSpPr>
                <a:spLocks/>
              </p:cNvSpPr>
              <p:nvPr/>
            </p:nvSpPr>
            <p:spPr bwMode="auto">
              <a:xfrm>
                <a:off x="2903" y="3209"/>
                <a:ext cx="58" cy="59"/>
              </a:xfrm>
              <a:custGeom>
                <a:avLst/>
                <a:gdLst/>
                <a:ahLst/>
                <a:cxnLst>
                  <a:cxn ang="0">
                    <a:pos x="26" y="14"/>
                  </a:cxn>
                  <a:cxn ang="0">
                    <a:pos x="26" y="9"/>
                  </a:cxn>
                  <a:cxn ang="0">
                    <a:pos x="24" y="7"/>
                  </a:cxn>
                  <a:cxn ang="0">
                    <a:pos x="22" y="4"/>
                  </a:cxn>
                  <a:cxn ang="0">
                    <a:pos x="19" y="2"/>
                  </a:cxn>
                  <a:cxn ang="0">
                    <a:pos x="17" y="0"/>
                  </a:cxn>
                  <a:cxn ang="0">
                    <a:pos x="12" y="0"/>
                  </a:cxn>
                  <a:cxn ang="0">
                    <a:pos x="10" y="0"/>
                  </a:cxn>
                  <a:cxn ang="0">
                    <a:pos x="5" y="2"/>
                  </a:cxn>
                  <a:cxn ang="0">
                    <a:pos x="3" y="4"/>
                  </a:cxn>
                  <a:cxn ang="0">
                    <a:pos x="0" y="7"/>
                  </a:cxn>
                  <a:cxn ang="0">
                    <a:pos x="0" y="9"/>
                  </a:cxn>
                  <a:cxn ang="0">
                    <a:pos x="0" y="14"/>
                  </a:cxn>
                  <a:cxn ang="0">
                    <a:pos x="0" y="16"/>
                  </a:cxn>
                  <a:cxn ang="0">
                    <a:pos x="0" y="21"/>
                  </a:cxn>
                  <a:cxn ang="0">
                    <a:pos x="3" y="23"/>
                  </a:cxn>
                  <a:cxn ang="0">
                    <a:pos x="5"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4"/>
                    </a:lnTo>
                    <a:lnTo>
                      <a:pt x="19" y="2"/>
                    </a:lnTo>
                    <a:lnTo>
                      <a:pt x="17" y="0"/>
                    </a:lnTo>
                    <a:lnTo>
                      <a:pt x="12" y="0"/>
                    </a:lnTo>
                    <a:lnTo>
                      <a:pt x="10" y="0"/>
                    </a:lnTo>
                    <a:lnTo>
                      <a:pt x="5" y="2"/>
                    </a:lnTo>
                    <a:lnTo>
                      <a:pt x="3" y="4"/>
                    </a:lnTo>
                    <a:lnTo>
                      <a:pt x="0" y="7"/>
                    </a:lnTo>
                    <a:lnTo>
                      <a:pt x="0" y="9"/>
                    </a:lnTo>
                    <a:lnTo>
                      <a:pt x="0" y="14"/>
                    </a:lnTo>
                    <a:lnTo>
                      <a:pt x="0" y="16"/>
                    </a:lnTo>
                    <a:lnTo>
                      <a:pt x="0" y="21"/>
                    </a:lnTo>
                    <a:lnTo>
                      <a:pt x="3" y="23"/>
                    </a:lnTo>
                    <a:lnTo>
                      <a:pt x="5" y="26"/>
                    </a:lnTo>
                    <a:lnTo>
                      <a:pt x="10" y="26"/>
                    </a:lnTo>
                    <a:lnTo>
                      <a:pt x="12" y="26"/>
                    </a:lnTo>
                    <a:lnTo>
                      <a:pt x="17" y="26"/>
                    </a:lnTo>
                    <a:lnTo>
                      <a:pt x="19" y="26"/>
                    </a:lnTo>
                    <a:lnTo>
                      <a:pt x="22" y="23"/>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62" name="Freeform 142"/>
              <p:cNvSpPr>
                <a:spLocks/>
              </p:cNvSpPr>
              <p:nvPr/>
            </p:nvSpPr>
            <p:spPr bwMode="auto">
              <a:xfrm>
                <a:off x="2763" y="3277"/>
                <a:ext cx="58" cy="60"/>
              </a:xfrm>
              <a:custGeom>
                <a:avLst/>
                <a:gdLst/>
                <a:ahLst/>
                <a:cxnLst>
                  <a:cxn ang="0">
                    <a:pos x="26" y="14"/>
                  </a:cxn>
                  <a:cxn ang="0">
                    <a:pos x="26" y="10"/>
                  </a:cxn>
                  <a:cxn ang="0">
                    <a:pos x="23" y="7"/>
                  </a:cxn>
                  <a:cxn ang="0">
                    <a:pos x="21" y="5"/>
                  </a:cxn>
                  <a:cxn ang="0">
                    <a:pos x="19" y="3"/>
                  </a:cxn>
                  <a:cxn ang="0">
                    <a:pos x="16" y="0"/>
                  </a:cxn>
                  <a:cxn ang="0">
                    <a:pos x="11" y="0"/>
                  </a:cxn>
                  <a:cxn ang="0">
                    <a:pos x="9" y="0"/>
                  </a:cxn>
                  <a:cxn ang="0">
                    <a:pos x="4" y="3"/>
                  </a:cxn>
                  <a:cxn ang="0">
                    <a:pos x="2" y="5"/>
                  </a:cxn>
                  <a:cxn ang="0">
                    <a:pos x="0" y="7"/>
                  </a:cxn>
                  <a:cxn ang="0">
                    <a:pos x="0" y="10"/>
                  </a:cxn>
                  <a:cxn ang="0">
                    <a:pos x="0" y="14"/>
                  </a:cxn>
                  <a:cxn ang="0">
                    <a:pos x="0" y="17"/>
                  </a:cxn>
                  <a:cxn ang="0">
                    <a:pos x="0" y="22"/>
                  </a:cxn>
                  <a:cxn ang="0">
                    <a:pos x="2" y="24"/>
                  </a:cxn>
                  <a:cxn ang="0">
                    <a:pos x="4" y="26"/>
                  </a:cxn>
                  <a:cxn ang="0">
                    <a:pos x="9" y="26"/>
                  </a:cxn>
                  <a:cxn ang="0">
                    <a:pos x="11" y="26"/>
                  </a:cxn>
                  <a:cxn ang="0">
                    <a:pos x="16" y="26"/>
                  </a:cxn>
                  <a:cxn ang="0">
                    <a:pos x="19" y="26"/>
                  </a:cxn>
                  <a:cxn ang="0">
                    <a:pos x="21" y="24"/>
                  </a:cxn>
                  <a:cxn ang="0">
                    <a:pos x="23" y="22"/>
                  </a:cxn>
                  <a:cxn ang="0">
                    <a:pos x="26" y="17"/>
                  </a:cxn>
                  <a:cxn ang="0">
                    <a:pos x="26" y="14"/>
                  </a:cxn>
                </a:cxnLst>
                <a:rect l="0" t="0" r="r" b="b"/>
                <a:pathLst>
                  <a:path w="26" h="26">
                    <a:moveTo>
                      <a:pt x="26" y="14"/>
                    </a:moveTo>
                    <a:lnTo>
                      <a:pt x="26" y="10"/>
                    </a:lnTo>
                    <a:lnTo>
                      <a:pt x="23" y="7"/>
                    </a:lnTo>
                    <a:lnTo>
                      <a:pt x="21" y="5"/>
                    </a:lnTo>
                    <a:lnTo>
                      <a:pt x="19" y="3"/>
                    </a:lnTo>
                    <a:lnTo>
                      <a:pt x="16" y="0"/>
                    </a:lnTo>
                    <a:lnTo>
                      <a:pt x="11" y="0"/>
                    </a:lnTo>
                    <a:lnTo>
                      <a:pt x="9" y="0"/>
                    </a:lnTo>
                    <a:lnTo>
                      <a:pt x="4" y="3"/>
                    </a:lnTo>
                    <a:lnTo>
                      <a:pt x="2" y="5"/>
                    </a:lnTo>
                    <a:lnTo>
                      <a:pt x="0" y="7"/>
                    </a:lnTo>
                    <a:lnTo>
                      <a:pt x="0" y="10"/>
                    </a:lnTo>
                    <a:lnTo>
                      <a:pt x="0" y="14"/>
                    </a:lnTo>
                    <a:lnTo>
                      <a:pt x="0" y="17"/>
                    </a:lnTo>
                    <a:lnTo>
                      <a:pt x="0" y="22"/>
                    </a:lnTo>
                    <a:lnTo>
                      <a:pt x="2" y="24"/>
                    </a:lnTo>
                    <a:lnTo>
                      <a:pt x="4" y="26"/>
                    </a:lnTo>
                    <a:lnTo>
                      <a:pt x="9" y="26"/>
                    </a:lnTo>
                    <a:lnTo>
                      <a:pt x="11" y="26"/>
                    </a:lnTo>
                    <a:lnTo>
                      <a:pt x="16" y="26"/>
                    </a:lnTo>
                    <a:lnTo>
                      <a:pt x="19" y="26"/>
                    </a:lnTo>
                    <a:lnTo>
                      <a:pt x="21" y="24"/>
                    </a:lnTo>
                    <a:lnTo>
                      <a:pt x="23" y="22"/>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63" name="Freeform 143"/>
              <p:cNvSpPr>
                <a:spLocks/>
              </p:cNvSpPr>
              <p:nvPr/>
            </p:nvSpPr>
            <p:spPr bwMode="auto">
              <a:xfrm>
                <a:off x="3045" y="3209"/>
                <a:ext cx="58" cy="59"/>
              </a:xfrm>
              <a:custGeom>
                <a:avLst/>
                <a:gdLst/>
                <a:ahLst/>
                <a:cxnLst>
                  <a:cxn ang="0">
                    <a:pos x="26" y="14"/>
                  </a:cxn>
                  <a:cxn ang="0">
                    <a:pos x="26" y="9"/>
                  </a:cxn>
                  <a:cxn ang="0">
                    <a:pos x="24" y="7"/>
                  </a:cxn>
                  <a:cxn ang="0">
                    <a:pos x="21" y="4"/>
                  </a:cxn>
                  <a:cxn ang="0">
                    <a:pos x="19" y="2"/>
                  </a:cxn>
                  <a:cxn ang="0">
                    <a:pos x="17" y="0"/>
                  </a:cxn>
                  <a:cxn ang="0">
                    <a:pos x="12" y="0"/>
                  </a:cxn>
                  <a:cxn ang="0">
                    <a:pos x="10" y="0"/>
                  </a:cxn>
                  <a:cxn ang="0">
                    <a:pos x="5" y="2"/>
                  </a:cxn>
                  <a:cxn ang="0">
                    <a:pos x="3" y="4"/>
                  </a:cxn>
                  <a:cxn ang="0">
                    <a:pos x="0" y="7"/>
                  </a:cxn>
                  <a:cxn ang="0">
                    <a:pos x="0" y="9"/>
                  </a:cxn>
                  <a:cxn ang="0">
                    <a:pos x="0" y="14"/>
                  </a:cxn>
                  <a:cxn ang="0">
                    <a:pos x="0" y="16"/>
                  </a:cxn>
                  <a:cxn ang="0">
                    <a:pos x="0" y="21"/>
                  </a:cxn>
                  <a:cxn ang="0">
                    <a:pos x="3" y="23"/>
                  </a:cxn>
                  <a:cxn ang="0">
                    <a:pos x="5" y="26"/>
                  </a:cxn>
                  <a:cxn ang="0">
                    <a:pos x="10" y="26"/>
                  </a:cxn>
                  <a:cxn ang="0">
                    <a:pos x="12" y="26"/>
                  </a:cxn>
                  <a:cxn ang="0">
                    <a:pos x="17"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10" y="0"/>
                    </a:lnTo>
                    <a:lnTo>
                      <a:pt x="5" y="2"/>
                    </a:lnTo>
                    <a:lnTo>
                      <a:pt x="3" y="4"/>
                    </a:lnTo>
                    <a:lnTo>
                      <a:pt x="0" y="7"/>
                    </a:lnTo>
                    <a:lnTo>
                      <a:pt x="0" y="9"/>
                    </a:lnTo>
                    <a:lnTo>
                      <a:pt x="0" y="14"/>
                    </a:lnTo>
                    <a:lnTo>
                      <a:pt x="0" y="16"/>
                    </a:lnTo>
                    <a:lnTo>
                      <a:pt x="0" y="21"/>
                    </a:lnTo>
                    <a:lnTo>
                      <a:pt x="3" y="23"/>
                    </a:lnTo>
                    <a:lnTo>
                      <a:pt x="5" y="26"/>
                    </a:lnTo>
                    <a:lnTo>
                      <a:pt x="10" y="26"/>
                    </a:lnTo>
                    <a:lnTo>
                      <a:pt x="12" y="26"/>
                    </a:lnTo>
                    <a:lnTo>
                      <a:pt x="17" y="26"/>
                    </a:lnTo>
                    <a:lnTo>
                      <a:pt x="19" y="26"/>
                    </a:lnTo>
                    <a:lnTo>
                      <a:pt x="21" y="23"/>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64" name="Freeform 144"/>
              <p:cNvSpPr>
                <a:spLocks/>
              </p:cNvSpPr>
              <p:nvPr/>
            </p:nvSpPr>
            <p:spPr bwMode="auto">
              <a:xfrm>
                <a:off x="2903" y="3209"/>
                <a:ext cx="58" cy="59"/>
              </a:xfrm>
              <a:custGeom>
                <a:avLst/>
                <a:gdLst/>
                <a:ahLst/>
                <a:cxnLst>
                  <a:cxn ang="0">
                    <a:pos x="26" y="14"/>
                  </a:cxn>
                  <a:cxn ang="0">
                    <a:pos x="26" y="9"/>
                  </a:cxn>
                  <a:cxn ang="0">
                    <a:pos x="24" y="7"/>
                  </a:cxn>
                  <a:cxn ang="0">
                    <a:pos x="22" y="4"/>
                  </a:cxn>
                  <a:cxn ang="0">
                    <a:pos x="19" y="2"/>
                  </a:cxn>
                  <a:cxn ang="0">
                    <a:pos x="17" y="0"/>
                  </a:cxn>
                  <a:cxn ang="0">
                    <a:pos x="12" y="0"/>
                  </a:cxn>
                  <a:cxn ang="0">
                    <a:pos x="10" y="0"/>
                  </a:cxn>
                  <a:cxn ang="0">
                    <a:pos x="5" y="2"/>
                  </a:cxn>
                  <a:cxn ang="0">
                    <a:pos x="3" y="4"/>
                  </a:cxn>
                  <a:cxn ang="0">
                    <a:pos x="0" y="7"/>
                  </a:cxn>
                  <a:cxn ang="0">
                    <a:pos x="0" y="9"/>
                  </a:cxn>
                  <a:cxn ang="0">
                    <a:pos x="0" y="14"/>
                  </a:cxn>
                  <a:cxn ang="0">
                    <a:pos x="0" y="16"/>
                  </a:cxn>
                  <a:cxn ang="0">
                    <a:pos x="0" y="21"/>
                  </a:cxn>
                  <a:cxn ang="0">
                    <a:pos x="3" y="23"/>
                  </a:cxn>
                  <a:cxn ang="0">
                    <a:pos x="5" y="26"/>
                  </a:cxn>
                  <a:cxn ang="0">
                    <a:pos x="10" y="26"/>
                  </a:cxn>
                  <a:cxn ang="0">
                    <a:pos x="12" y="26"/>
                  </a:cxn>
                  <a:cxn ang="0">
                    <a:pos x="17" y="26"/>
                  </a:cxn>
                  <a:cxn ang="0">
                    <a:pos x="19" y="26"/>
                  </a:cxn>
                  <a:cxn ang="0">
                    <a:pos x="22" y="23"/>
                  </a:cxn>
                  <a:cxn ang="0">
                    <a:pos x="24" y="21"/>
                  </a:cxn>
                  <a:cxn ang="0">
                    <a:pos x="26" y="16"/>
                  </a:cxn>
                  <a:cxn ang="0">
                    <a:pos x="26" y="14"/>
                  </a:cxn>
                </a:cxnLst>
                <a:rect l="0" t="0" r="r" b="b"/>
                <a:pathLst>
                  <a:path w="26" h="26">
                    <a:moveTo>
                      <a:pt x="26" y="14"/>
                    </a:moveTo>
                    <a:lnTo>
                      <a:pt x="26" y="9"/>
                    </a:lnTo>
                    <a:lnTo>
                      <a:pt x="24" y="7"/>
                    </a:lnTo>
                    <a:lnTo>
                      <a:pt x="22" y="4"/>
                    </a:lnTo>
                    <a:lnTo>
                      <a:pt x="19" y="2"/>
                    </a:lnTo>
                    <a:lnTo>
                      <a:pt x="17" y="0"/>
                    </a:lnTo>
                    <a:lnTo>
                      <a:pt x="12" y="0"/>
                    </a:lnTo>
                    <a:lnTo>
                      <a:pt x="10" y="0"/>
                    </a:lnTo>
                    <a:lnTo>
                      <a:pt x="5" y="2"/>
                    </a:lnTo>
                    <a:lnTo>
                      <a:pt x="3" y="4"/>
                    </a:lnTo>
                    <a:lnTo>
                      <a:pt x="0" y="7"/>
                    </a:lnTo>
                    <a:lnTo>
                      <a:pt x="0" y="9"/>
                    </a:lnTo>
                    <a:lnTo>
                      <a:pt x="0" y="14"/>
                    </a:lnTo>
                    <a:lnTo>
                      <a:pt x="0" y="16"/>
                    </a:lnTo>
                    <a:lnTo>
                      <a:pt x="0" y="21"/>
                    </a:lnTo>
                    <a:lnTo>
                      <a:pt x="3" y="23"/>
                    </a:lnTo>
                    <a:lnTo>
                      <a:pt x="5" y="26"/>
                    </a:lnTo>
                    <a:lnTo>
                      <a:pt x="10" y="26"/>
                    </a:lnTo>
                    <a:lnTo>
                      <a:pt x="12" y="26"/>
                    </a:lnTo>
                    <a:lnTo>
                      <a:pt x="17" y="26"/>
                    </a:lnTo>
                    <a:lnTo>
                      <a:pt x="19" y="26"/>
                    </a:lnTo>
                    <a:lnTo>
                      <a:pt x="22"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65" name="Freeform 145"/>
              <p:cNvSpPr>
                <a:spLocks/>
              </p:cNvSpPr>
              <p:nvPr/>
            </p:nvSpPr>
            <p:spPr bwMode="auto">
              <a:xfrm>
                <a:off x="3188" y="2928"/>
                <a:ext cx="57" cy="64"/>
              </a:xfrm>
              <a:custGeom>
                <a:avLst/>
                <a:gdLst/>
                <a:ahLst/>
                <a:cxnLst>
                  <a:cxn ang="0">
                    <a:pos x="26" y="14"/>
                  </a:cxn>
                  <a:cxn ang="0">
                    <a:pos x="26" y="12"/>
                  </a:cxn>
                  <a:cxn ang="0">
                    <a:pos x="24" y="7"/>
                  </a:cxn>
                  <a:cxn ang="0">
                    <a:pos x="21" y="4"/>
                  </a:cxn>
                  <a:cxn ang="0">
                    <a:pos x="19" y="2"/>
                  </a:cxn>
                  <a:cxn ang="0">
                    <a:pos x="17" y="2"/>
                  </a:cxn>
                  <a:cxn ang="0">
                    <a:pos x="12" y="0"/>
                  </a:cxn>
                  <a:cxn ang="0">
                    <a:pos x="9" y="2"/>
                  </a:cxn>
                  <a:cxn ang="0">
                    <a:pos x="5" y="2"/>
                  </a:cxn>
                  <a:cxn ang="0">
                    <a:pos x="2" y="4"/>
                  </a:cxn>
                  <a:cxn ang="0">
                    <a:pos x="0" y="7"/>
                  </a:cxn>
                  <a:cxn ang="0">
                    <a:pos x="0" y="12"/>
                  </a:cxn>
                  <a:cxn ang="0">
                    <a:pos x="0" y="14"/>
                  </a:cxn>
                  <a:cxn ang="0">
                    <a:pos x="0" y="19"/>
                  </a:cxn>
                  <a:cxn ang="0">
                    <a:pos x="0" y="21"/>
                  </a:cxn>
                  <a:cxn ang="0">
                    <a:pos x="2" y="23"/>
                  </a:cxn>
                  <a:cxn ang="0">
                    <a:pos x="5" y="26"/>
                  </a:cxn>
                  <a:cxn ang="0">
                    <a:pos x="9" y="28"/>
                  </a:cxn>
                  <a:cxn ang="0">
                    <a:pos x="12" y="28"/>
                  </a:cxn>
                  <a:cxn ang="0">
                    <a:pos x="17" y="28"/>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4"/>
                    </a:lnTo>
                    <a:lnTo>
                      <a:pt x="19" y="2"/>
                    </a:lnTo>
                    <a:lnTo>
                      <a:pt x="17" y="2"/>
                    </a:lnTo>
                    <a:lnTo>
                      <a:pt x="12" y="0"/>
                    </a:lnTo>
                    <a:lnTo>
                      <a:pt x="9" y="2"/>
                    </a:lnTo>
                    <a:lnTo>
                      <a:pt x="5" y="2"/>
                    </a:lnTo>
                    <a:lnTo>
                      <a:pt x="2" y="4"/>
                    </a:lnTo>
                    <a:lnTo>
                      <a:pt x="0" y="7"/>
                    </a:lnTo>
                    <a:lnTo>
                      <a:pt x="0" y="12"/>
                    </a:lnTo>
                    <a:lnTo>
                      <a:pt x="0" y="14"/>
                    </a:lnTo>
                    <a:lnTo>
                      <a:pt x="0" y="19"/>
                    </a:lnTo>
                    <a:lnTo>
                      <a:pt x="0" y="21"/>
                    </a:lnTo>
                    <a:lnTo>
                      <a:pt x="2" y="23"/>
                    </a:lnTo>
                    <a:lnTo>
                      <a:pt x="5" y="26"/>
                    </a:lnTo>
                    <a:lnTo>
                      <a:pt x="9" y="28"/>
                    </a:lnTo>
                    <a:lnTo>
                      <a:pt x="12" y="28"/>
                    </a:lnTo>
                    <a:lnTo>
                      <a:pt x="17" y="28"/>
                    </a:lnTo>
                    <a:lnTo>
                      <a:pt x="19" y="26"/>
                    </a:lnTo>
                    <a:lnTo>
                      <a:pt x="21" y="23"/>
                    </a:lnTo>
                    <a:lnTo>
                      <a:pt x="24" y="21"/>
                    </a:lnTo>
                    <a:lnTo>
                      <a:pt x="26" y="19"/>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66" name="Freeform 146"/>
              <p:cNvSpPr>
                <a:spLocks/>
              </p:cNvSpPr>
              <p:nvPr/>
            </p:nvSpPr>
            <p:spPr bwMode="auto">
              <a:xfrm>
                <a:off x="3045" y="3209"/>
                <a:ext cx="58" cy="59"/>
              </a:xfrm>
              <a:custGeom>
                <a:avLst/>
                <a:gdLst/>
                <a:ahLst/>
                <a:cxnLst>
                  <a:cxn ang="0">
                    <a:pos x="26" y="14"/>
                  </a:cxn>
                  <a:cxn ang="0">
                    <a:pos x="26" y="9"/>
                  </a:cxn>
                  <a:cxn ang="0">
                    <a:pos x="24" y="7"/>
                  </a:cxn>
                  <a:cxn ang="0">
                    <a:pos x="21" y="4"/>
                  </a:cxn>
                  <a:cxn ang="0">
                    <a:pos x="19" y="2"/>
                  </a:cxn>
                  <a:cxn ang="0">
                    <a:pos x="17" y="0"/>
                  </a:cxn>
                  <a:cxn ang="0">
                    <a:pos x="12" y="0"/>
                  </a:cxn>
                  <a:cxn ang="0">
                    <a:pos x="10" y="0"/>
                  </a:cxn>
                  <a:cxn ang="0">
                    <a:pos x="5" y="2"/>
                  </a:cxn>
                  <a:cxn ang="0">
                    <a:pos x="3" y="4"/>
                  </a:cxn>
                  <a:cxn ang="0">
                    <a:pos x="0" y="7"/>
                  </a:cxn>
                  <a:cxn ang="0">
                    <a:pos x="0" y="9"/>
                  </a:cxn>
                  <a:cxn ang="0">
                    <a:pos x="0" y="14"/>
                  </a:cxn>
                  <a:cxn ang="0">
                    <a:pos x="0" y="16"/>
                  </a:cxn>
                  <a:cxn ang="0">
                    <a:pos x="0" y="21"/>
                  </a:cxn>
                  <a:cxn ang="0">
                    <a:pos x="3" y="23"/>
                  </a:cxn>
                  <a:cxn ang="0">
                    <a:pos x="5" y="26"/>
                  </a:cxn>
                  <a:cxn ang="0">
                    <a:pos x="10" y="26"/>
                  </a:cxn>
                  <a:cxn ang="0">
                    <a:pos x="12" y="26"/>
                  </a:cxn>
                  <a:cxn ang="0">
                    <a:pos x="17" y="26"/>
                  </a:cxn>
                  <a:cxn ang="0">
                    <a:pos x="19" y="26"/>
                  </a:cxn>
                  <a:cxn ang="0">
                    <a:pos x="21" y="23"/>
                  </a:cxn>
                  <a:cxn ang="0">
                    <a:pos x="24" y="21"/>
                  </a:cxn>
                  <a:cxn ang="0">
                    <a:pos x="26" y="16"/>
                  </a:cxn>
                  <a:cxn ang="0">
                    <a:pos x="26" y="14"/>
                  </a:cxn>
                </a:cxnLst>
                <a:rect l="0" t="0" r="r" b="b"/>
                <a:pathLst>
                  <a:path w="26" h="26">
                    <a:moveTo>
                      <a:pt x="26" y="14"/>
                    </a:moveTo>
                    <a:lnTo>
                      <a:pt x="26" y="9"/>
                    </a:lnTo>
                    <a:lnTo>
                      <a:pt x="24" y="7"/>
                    </a:lnTo>
                    <a:lnTo>
                      <a:pt x="21" y="4"/>
                    </a:lnTo>
                    <a:lnTo>
                      <a:pt x="19" y="2"/>
                    </a:lnTo>
                    <a:lnTo>
                      <a:pt x="17" y="0"/>
                    </a:lnTo>
                    <a:lnTo>
                      <a:pt x="12" y="0"/>
                    </a:lnTo>
                    <a:lnTo>
                      <a:pt x="10" y="0"/>
                    </a:lnTo>
                    <a:lnTo>
                      <a:pt x="5" y="2"/>
                    </a:lnTo>
                    <a:lnTo>
                      <a:pt x="3" y="4"/>
                    </a:lnTo>
                    <a:lnTo>
                      <a:pt x="0" y="7"/>
                    </a:lnTo>
                    <a:lnTo>
                      <a:pt x="0" y="9"/>
                    </a:lnTo>
                    <a:lnTo>
                      <a:pt x="0" y="14"/>
                    </a:lnTo>
                    <a:lnTo>
                      <a:pt x="0" y="16"/>
                    </a:lnTo>
                    <a:lnTo>
                      <a:pt x="0" y="21"/>
                    </a:lnTo>
                    <a:lnTo>
                      <a:pt x="3" y="23"/>
                    </a:lnTo>
                    <a:lnTo>
                      <a:pt x="5" y="26"/>
                    </a:lnTo>
                    <a:lnTo>
                      <a:pt x="10" y="26"/>
                    </a:lnTo>
                    <a:lnTo>
                      <a:pt x="12" y="26"/>
                    </a:lnTo>
                    <a:lnTo>
                      <a:pt x="17" y="26"/>
                    </a:lnTo>
                    <a:lnTo>
                      <a:pt x="19" y="26"/>
                    </a:lnTo>
                    <a:lnTo>
                      <a:pt x="21" y="23"/>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67" name="Freeform 147"/>
              <p:cNvSpPr>
                <a:spLocks/>
              </p:cNvSpPr>
              <p:nvPr/>
            </p:nvSpPr>
            <p:spPr bwMode="auto">
              <a:xfrm>
                <a:off x="3330" y="2652"/>
                <a:ext cx="57" cy="59"/>
              </a:xfrm>
              <a:custGeom>
                <a:avLst/>
                <a:gdLst/>
                <a:ahLst/>
                <a:cxnLst>
                  <a:cxn ang="0">
                    <a:pos x="26" y="12"/>
                  </a:cxn>
                  <a:cxn ang="0">
                    <a:pos x="26" y="10"/>
                  </a:cxn>
                  <a:cxn ang="0">
                    <a:pos x="23" y="7"/>
                  </a:cxn>
                  <a:cxn ang="0">
                    <a:pos x="21" y="3"/>
                  </a:cxn>
                  <a:cxn ang="0">
                    <a:pos x="19" y="0"/>
                  </a:cxn>
                  <a:cxn ang="0">
                    <a:pos x="16" y="0"/>
                  </a:cxn>
                  <a:cxn ang="0">
                    <a:pos x="12" y="0"/>
                  </a:cxn>
                  <a:cxn ang="0">
                    <a:pos x="9" y="0"/>
                  </a:cxn>
                  <a:cxn ang="0">
                    <a:pos x="4" y="0"/>
                  </a:cxn>
                  <a:cxn ang="0">
                    <a:pos x="2" y="3"/>
                  </a:cxn>
                  <a:cxn ang="0">
                    <a:pos x="0" y="7"/>
                  </a:cxn>
                  <a:cxn ang="0">
                    <a:pos x="0" y="10"/>
                  </a:cxn>
                  <a:cxn ang="0">
                    <a:pos x="0" y="12"/>
                  </a:cxn>
                  <a:cxn ang="0">
                    <a:pos x="0" y="17"/>
                  </a:cxn>
                  <a:cxn ang="0">
                    <a:pos x="0" y="19"/>
                  </a:cxn>
                  <a:cxn ang="0">
                    <a:pos x="2" y="21"/>
                  </a:cxn>
                  <a:cxn ang="0">
                    <a:pos x="4" y="24"/>
                  </a:cxn>
                  <a:cxn ang="0">
                    <a:pos x="9" y="26"/>
                  </a:cxn>
                  <a:cxn ang="0">
                    <a:pos x="12" y="26"/>
                  </a:cxn>
                  <a:cxn ang="0">
                    <a:pos x="16" y="26"/>
                  </a:cxn>
                  <a:cxn ang="0">
                    <a:pos x="19" y="24"/>
                  </a:cxn>
                  <a:cxn ang="0">
                    <a:pos x="21" y="21"/>
                  </a:cxn>
                  <a:cxn ang="0">
                    <a:pos x="23" y="19"/>
                  </a:cxn>
                  <a:cxn ang="0">
                    <a:pos x="26" y="17"/>
                  </a:cxn>
                  <a:cxn ang="0">
                    <a:pos x="26" y="12"/>
                  </a:cxn>
                </a:cxnLst>
                <a:rect l="0" t="0" r="r" b="b"/>
                <a:pathLst>
                  <a:path w="26" h="26">
                    <a:moveTo>
                      <a:pt x="26" y="12"/>
                    </a:moveTo>
                    <a:lnTo>
                      <a:pt x="26" y="10"/>
                    </a:lnTo>
                    <a:lnTo>
                      <a:pt x="23" y="7"/>
                    </a:lnTo>
                    <a:lnTo>
                      <a:pt x="21" y="3"/>
                    </a:lnTo>
                    <a:lnTo>
                      <a:pt x="19" y="0"/>
                    </a:lnTo>
                    <a:lnTo>
                      <a:pt x="16" y="0"/>
                    </a:lnTo>
                    <a:lnTo>
                      <a:pt x="12" y="0"/>
                    </a:lnTo>
                    <a:lnTo>
                      <a:pt x="9" y="0"/>
                    </a:lnTo>
                    <a:lnTo>
                      <a:pt x="4" y="0"/>
                    </a:lnTo>
                    <a:lnTo>
                      <a:pt x="2" y="3"/>
                    </a:lnTo>
                    <a:lnTo>
                      <a:pt x="0" y="7"/>
                    </a:lnTo>
                    <a:lnTo>
                      <a:pt x="0" y="10"/>
                    </a:lnTo>
                    <a:lnTo>
                      <a:pt x="0" y="12"/>
                    </a:lnTo>
                    <a:lnTo>
                      <a:pt x="0" y="17"/>
                    </a:lnTo>
                    <a:lnTo>
                      <a:pt x="0" y="19"/>
                    </a:lnTo>
                    <a:lnTo>
                      <a:pt x="2" y="21"/>
                    </a:lnTo>
                    <a:lnTo>
                      <a:pt x="4" y="24"/>
                    </a:lnTo>
                    <a:lnTo>
                      <a:pt x="9" y="26"/>
                    </a:lnTo>
                    <a:lnTo>
                      <a:pt x="12" y="26"/>
                    </a:lnTo>
                    <a:lnTo>
                      <a:pt x="16" y="26"/>
                    </a:lnTo>
                    <a:lnTo>
                      <a:pt x="19" y="24"/>
                    </a:lnTo>
                    <a:lnTo>
                      <a:pt x="21" y="21"/>
                    </a:lnTo>
                    <a:lnTo>
                      <a:pt x="23" y="19"/>
                    </a:lnTo>
                    <a:lnTo>
                      <a:pt x="26" y="17"/>
                    </a:lnTo>
                    <a:lnTo>
                      <a:pt x="26" y="12"/>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68" name="Freeform 148"/>
              <p:cNvSpPr>
                <a:spLocks/>
              </p:cNvSpPr>
              <p:nvPr/>
            </p:nvSpPr>
            <p:spPr bwMode="auto">
              <a:xfrm>
                <a:off x="3188" y="2928"/>
                <a:ext cx="57" cy="64"/>
              </a:xfrm>
              <a:custGeom>
                <a:avLst/>
                <a:gdLst/>
                <a:ahLst/>
                <a:cxnLst>
                  <a:cxn ang="0">
                    <a:pos x="26" y="14"/>
                  </a:cxn>
                  <a:cxn ang="0">
                    <a:pos x="26" y="12"/>
                  </a:cxn>
                  <a:cxn ang="0">
                    <a:pos x="24" y="7"/>
                  </a:cxn>
                  <a:cxn ang="0">
                    <a:pos x="21" y="4"/>
                  </a:cxn>
                  <a:cxn ang="0">
                    <a:pos x="19" y="2"/>
                  </a:cxn>
                  <a:cxn ang="0">
                    <a:pos x="17" y="2"/>
                  </a:cxn>
                  <a:cxn ang="0">
                    <a:pos x="12" y="0"/>
                  </a:cxn>
                  <a:cxn ang="0">
                    <a:pos x="9" y="2"/>
                  </a:cxn>
                  <a:cxn ang="0">
                    <a:pos x="5" y="2"/>
                  </a:cxn>
                  <a:cxn ang="0">
                    <a:pos x="2" y="4"/>
                  </a:cxn>
                  <a:cxn ang="0">
                    <a:pos x="0" y="7"/>
                  </a:cxn>
                  <a:cxn ang="0">
                    <a:pos x="0" y="12"/>
                  </a:cxn>
                  <a:cxn ang="0">
                    <a:pos x="0" y="14"/>
                  </a:cxn>
                  <a:cxn ang="0">
                    <a:pos x="0" y="19"/>
                  </a:cxn>
                  <a:cxn ang="0">
                    <a:pos x="0" y="21"/>
                  </a:cxn>
                  <a:cxn ang="0">
                    <a:pos x="2" y="23"/>
                  </a:cxn>
                  <a:cxn ang="0">
                    <a:pos x="5" y="26"/>
                  </a:cxn>
                  <a:cxn ang="0">
                    <a:pos x="9" y="28"/>
                  </a:cxn>
                  <a:cxn ang="0">
                    <a:pos x="12" y="28"/>
                  </a:cxn>
                  <a:cxn ang="0">
                    <a:pos x="17" y="28"/>
                  </a:cxn>
                  <a:cxn ang="0">
                    <a:pos x="19" y="26"/>
                  </a:cxn>
                  <a:cxn ang="0">
                    <a:pos x="21" y="23"/>
                  </a:cxn>
                  <a:cxn ang="0">
                    <a:pos x="24" y="21"/>
                  </a:cxn>
                  <a:cxn ang="0">
                    <a:pos x="26" y="19"/>
                  </a:cxn>
                  <a:cxn ang="0">
                    <a:pos x="26" y="14"/>
                  </a:cxn>
                </a:cxnLst>
                <a:rect l="0" t="0" r="r" b="b"/>
                <a:pathLst>
                  <a:path w="26" h="28">
                    <a:moveTo>
                      <a:pt x="26" y="14"/>
                    </a:moveTo>
                    <a:lnTo>
                      <a:pt x="26" y="12"/>
                    </a:lnTo>
                    <a:lnTo>
                      <a:pt x="24" y="7"/>
                    </a:lnTo>
                    <a:lnTo>
                      <a:pt x="21" y="4"/>
                    </a:lnTo>
                    <a:lnTo>
                      <a:pt x="19" y="2"/>
                    </a:lnTo>
                    <a:lnTo>
                      <a:pt x="17" y="2"/>
                    </a:lnTo>
                    <a:lnTo>
                      <a:pt x="12" y="0"/>
                    </a:lnTo>
                    <a:lnTo>
                      <a:pt x="9" y="2"/>
                    </a:lnTo>
                    <a:lnTo>
                      <a:pt x="5" y="2"/>
                    </a:lnTo>
                    <a:lnTo>
                      <a:pt x="2" y="4"/>
                    </a:lnTo>
                    <a:lnTo>
                      <a:pt x="0" y="7"/>
                    </a:lnTo>
                    <a:lnTo>
                      <a:pt x="0" y="12"/>
                    </a:lnTo>
                    <a:lnTo>
                      <a:pt x="0" y="14"/>
                    </a:lnTo>
                    <a:lnTo>
                      <a:pt x="0" y="19"/>
                    </a:lnTo>
                    <a:lnTo>
                      <a:pt x="0" y="21"/>
                    </a:lnTo>
                    <a:lnTo>
                      <a:pt x="2" y="23"/>
                    </a:lnTo>
                    <a:lnTo>
                      <a:pt x="5" y="26"/>
                    </a:lnTo>
                    <a:lnTo>
                      <a:pt x="9" y="28"/>
                    </a:lnTo>
                    <a:lnTo>
                      <a:pt x="12" y="28"/>
                    </a:lnTo>
                    <a:lnTo>
                      <a:pt x="17" y="28"/>
                    </a:lnTo>
                    <a:lnTo>
                      <a:pt x="19" y="26"/>
                    </a:lnTo>
                    <a:lnTo>
                      <a:pt x="21" y="23"/>
                    </a:lnTo>
                    <a:lnTo>
                      <a:pt x="24" y="21"/>
                    </a:lnTo>
                    <a:lnTo>
                      <a:pt x="26" y="19"/>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69" name="Freeform 149"/>
              <p:cNvSpPr>
                <a:spLocks/>
              </p:cNvSpPr>
              <p:nvPr/>
            </p:nvSpPr>
            <p:spPr bwMode="auto">
              <a:xfrm>
                <a:off x="3472" y="2442"/>
                <a:ext cx="58" cy="59"/>
              </a:xfrm>
              <a:custGeom>
                <a:avLst/>
                <a:gdLst/>
                <a:ahLst/>
                <a:cxnLst>
                  <a:cxn ang="0">
                    <a:pos x="26" y="14"/>
                  </a:cxn>
                  <a:cxn ang="0">
                    <a:pos x="26" y="10"/>
                  </a:cxn>
                  <a:cxn ang="0">
                    <a:pos x="23" y="7"/>
                  </a:cxn>
                  <a:cxn ang="0">
                    <a:pos x="21" y="5"/>
                  </a:cxn>
                  <a:cxn ang="0">
                    <a:pos x="18" y="2"/>
                  </a:cxn>
                  <a:cxn ang="0">
                    <a:pos x="16" y="0"/>
                  </a:cxn>
                  <a:cxn ang="0">
                    <a:pos x="11" y="0"/>
                  </a:cxn>
                  <a:cxn ang="0">
                    <a:pos x="9" y="0"/>
                  </a:cxn>
                  <a:cxn ang="0">
                    <a:pos x="4" y="2"/>
                  </a:cxn>
                  <a:cxn ang="0">
                    <a:pos x="2" y="5"/>
                  </a:cxn>
                  <a:cxn ang="0">
                    <a:pos x="0" y="7"/>
                  </a:cxn>
                  <a:cxn ang="0">
                    <a:pos x="0" y="10"/>
                  </a:cxn>
                  <a:cxn ang="0">
                    <a:pos x="0" y="14"/>
                  </a:cxn>
                  <a:cxn ang="0">
                    <a:pos x="0" y="17"/>
                  </a:cxn>
                  <a:cxn ang="0">
                    <a:pos x="0" y="19"/>
                  </a:cxn>
                  <a:cxn ang="0">
                    <a:pos x="2" y="24"/>
                  </a:cxn>
                  <a:cxn ang="0">
                    <a:pos x="4" y="24"/>
                  </a:cxn>
                  <a:cxn ang="0">
                    <a:pos x="9" y="26"/>
                  </a:cxn>
                  <a:cxn ang="0">
                    <a:pos x="11" y="26"/>
                  </a:cxn>
                  <a:cxn ang="0">
                    <a:pos x="16" y="26"/>
                  </a:cxn>
                  <a:cxn ang="0">
                    <a:pos x="18" y="24"/>
                  </a:cxn>
                  <a:cxn ang="0">
                    <a:pos x="21" y="24"/>
                  </a:cxn>
                  <a:cxn ang="0">
                    <a:pos x="23" y="19"/>
                  </a:cxn>
                  <a:cxn ang="0">
                    <a:pos x="26" y="17"/>
                  </a:cxn>
                  <a:cxn ang="0">
                    <a:pos x="26" y="14"/>
                  </a:cxn>
                </a:cxnLst>
                <a:rect l="0" t="0" r="r" b="b"/>
                <a:pathLst>
                  <a:path w="26" h="26">
                    <a:moveTo>
                      <a:pt x="26" y="14"/>
                    </a:moveTo>
                    <a:lnTo>
                      <a:pt x="26" y="10"/>
                    </a:lnTo>
                    <a:lnTo>
                      <a:pt x="23" y="7"/>
                    </a:lnTo>
                    <a:lnTo>
                      <a:pt x="21" y="5"/>
                    </a:lnTo>
                    <a:lnTo>
                      <a:pt x="18" y="2"/>
                    </a:lnTo>
                    <a:lnTo>
                      <a:pt x="16" y="0"/>
                    </a:lnTo>
                    <a:lnTo>
                      <a:pt x="11" y="0"/>
                    </a:lnTo>
                    <a:lnTo>
                      <a:pt x="9" y="0"/>
                    </a:lnTo>
                    <a:lnTo>
                      <a:pt x="4" y="2"/>
                    </a:lnTo>
                    <a:lnTo>
                      <a:pt x="2" y="5"/>
                    </a:lnTo>
                    <a:lnTo>
                      <a:pt x="0" y="7"/>
                    </a:lnTo>
                    <a:lnTo>
                      <a:pt x="0" y="10"/>
                    </a:lnTo>
                    <a:lnTo>
                      <a:pt x="0" y="14"/>
                    </a:lnTo>
                    <a:lnTo>
                      <a:pt x="0" y="17"/>
                    </a:lnTo>
                    <a:lnTo>
                      <a:pt x="0" y="19"/>
                    </a:lnTo>
                    <a:lnTo>
                      <a:pt x="2" y="24"/>
                    </a:lnTo>
                    <a:lnTo>
                      <a:pt x="4" y="24"/>
                    </a:lnTo>
                    <a:lnTo>
                      <a:pt x="9" y="26"/>
                    </a:lnTo>
                    <a:lnTo>
                      <a:pt x="11" y="26"/>
                    </a:lnTo>
                    <a:lnTo>
                      <a:pt x="16" y="26"/>
                    </a:lnTo>
                    <a:lnTo>
                      <a:pt x="18" y="24"/>
                    </a:lnTo>
                    <a:lnTo>
                      <a:pt x="21" y="24"/>
                    </a:lnTo>
                    <a:lnTo>
                      <a:pt x="23" y="19"/>
                    </a:lnTo>
                    <a:lnTo>
                      <a:pt x="26" y="17"/>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70" name="Freeform 150"/>
              <p:cNvSpPr>
                <a:spLocks/>
              </p:cNvSpPr>
              <p:nvPr/>
            </p:nvSpPr>
            <p:spPr bwMode="auto">
              <a:xfrm>
                <a:off x="3330" y="2652"/>
                <a:ext cx="57" cy="59"/>
              </a:xfrm>
              <a:custGeom>
                <a:avLst/>
                <a:gdLst/>
                <a:ahLst/>
                <a:cxnLst>
                  <a:cxn ang="0">
                    <a:pos x="26" y="12"/>
                  </a:cxn>
                  <a:cxn ang="0">
                    <a:pos x="26" y="10"/>
                  </a:cxn>
                  <a:cxn ang="0">
                    <a:pos x="23" y="7"/>
                  </a:cxn>
                  <a:cxn ang="0">
                    <a:pos x="21" y="3"/>
                  </a:cxn>
                  <a:cxn ang="0">
                    <a:pos x="19" y="0"/>
                  </a:cxn>
                  <a:cxn ang="0">
                    <a:pos x="16" y="0"/>
                  </a:cxn>
                  <a:cxn ang="0">
                    <a:pos x="12" y="0"/>
                  </a:cxn>
                  <a:cxn ang="0">
                    <a:pos x="9" y="0"/>
                  </a:cxn>
                  <a:cxn ang="0">
                    <a:pos x="4" y="0"/>
                  </a:cxn>
                  <a:cxn ang="0">
                    <a:pos x="2" y="3"/>
                  </a:cxn>
                  <a:cxn ang="0">
                    <a:pos x="0" y="7"/>
                  </a:cxn>
                  <a:cxn ang="0">
                    <a:pos x="0" y="10"/>
                  </a:cxn>
                  <a:cxn ang="0">
                    <a:pos x="0" y="12"/>
                  </a:cxn>
                  <a:cxn ang="0">
                    <a:pos x="0" y="17"/>
                  </a:cxn>
                  <a:cxn ang="0">
                    <a:pos x="0" y="19"/>
                  </a:cxn>
                  <a:cxn ang="0">
                    <a:pos x="2" y="21"/>
                  </a:cxn>
                  <a:cxn ang="0">
                    <a:pos x="4" y="24"/>
                  </a:cxn>
                  <a:cxn ang="0">
                    <a:pos x="9" y="26"/>
                  </a:cxn>
                  <a:cxn ang="0">
                    <a:pos x="12" y="26"/>
                  </a:cxn>
                  <a:cxn ang="0">
                    <a:pos x="16" y="26"/>
                  </a:cxn>
                  <a:cxn ang="0">
                    <a:pos x="19" y="24"/>
                  </a:cxn>
                  <a:cxn ang="0">
                    <a:pos x="21" y="21"/>
                  </a:cxn>
                  <a:cxn ang="0">
                    <a:pos x="23" y="19"/>
                  </a:cxn>
                  <a:cxn ang="0">
                    <a:pos x="26" y="17"/>
                  </a:cxn>
                  <a:cxn ang="0">
                    <a:pos x="26" y="12"/>
                  </a:cxn>
                </a:cxnLst>
                <a:rect l="0" t="0" r="r" b="b"/>
                <a:pathLst>
                  <a:path w="26" h="26">
                    <a:moveTo>
                      <a:pt x="26" y="12"/>
                    </a:moveTo>
                    <a:lnTo>
                      <a:pt x="26" y="10"/>
                    </a:lnTo>
                    <a:lnTo>
                      <a:pt x="23" y="7"/>
                    </a:lnTo>
                    <a:lnTo>
                      <a:pt x="21" y="3"/>
                    </a:lnTo>
                    <a:lnTo>
                      <a:pt x="19" y="0"/>
                    </a:lnTo>
                    <a:lnTo>
                      <a:pt x="16" y="0"/>
                    </a:lnTo>
                    <a:lnTo>
                      <a:pt x="12" y="0"/>
                    </a:lnTo>
                    <a:lnTo>
                      <a:pt x="9" y="0"/>
                    </a:lnTo>
                    <a:lnTo>
                      <a:pt x="4" y="0"/>
                    </a:lnTo>
                    <a:lnTo>
                      <a:pt x="2" y="3"/>
                    </a:lnTo>
                    <a:lnTo>
                      <a:pt x="0" y="7"/>
                    </a:lnTo>
                    <a:lnTo>
                      <a:pt x="0" y="10"/>
                    </a:lnTo>
                    <a:lnTo>
                      <a:pt x="0" y="12"/>
                    </a:lnTo>
                    <a:lnTo>
                      <a:pt x="0" y="17"/>
                    </a:lnTo>
                    <a:lnTo>
                      <a:pt x="0" y="19"/>
                    </a:lnTo>
                    <a:lnTo>
                      <a:pt x="2" y="21"/>
                    </a:lnTo>
                    <a:lnTo>
                      <a:pt x="4" y="24"/>
                    </a:lnTo>
                    <a:lnTo>
                      <a:pt x="9" y="26"/>
                    </a:lnTo>
                    <a:lnTo>
                      <a:pt x="12" y="26"/>
                    </a:lnTo>
                    <a:lnTo>
                      <a:pt x="16" y="26"/>
                    </a:lnTo>
                    <a:lnTo>
                      <a:pt x="19" y="24"/>
                    </a:lnTo>
                    <a:lnTo>
                      <a:pt x="21" y="21"/>
                    </a:lnTo>
                    <a:lnTo>
                      <a:pt x="23" y="19"/>
                    </a:lnTo>
                    <a:lnTo>
                      <a:pt x="26" y="17"/>
                    </a:lnTo>
                    <a:lnTo>
                      <a:pt x="26" y="12"/>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71" name="Freeform 151"/>
              <p:cNvSpPr>
                <a:spLocks/>
              </p:cNvSpPr>
              <p:nvPr/>
            </p:nvSpPr>
            <p:spPr bwMode="auto">
              <a:xfrm>
                <a:off x="3612" y="2232"/>
                <a:ext cx="58" cy="59"/>
              </a:xfrm>
              <a:custGeom>
                <a:avLst/>
                <a:gdLst/>
                <a:ahLst/>
                <a:cxnLst>
                  <a:cxn ang="0">
                    <a:pos x="26" y="14"/>
                  </a:cxn>
                  <a:cxn ang="0">
                    <a:pos x="26" y="9"/>
                  </a:cxn>
                  <a:cxn ang="0">
                    <a:pos x="24" y="7"/>
                  </a:cxn>
                  <a:cxn ang="0">
                    <a:pos x="22" y="5"/>
                  </a:cxn>
                  <a:cxn ang="0">
                    <a:pos x="19" y="2"/>
                  </a:cxn>
                  <a:cxn ang="0">
                    <a:pos x="17" y="0"/>
                  </a:cxn>
                  <a:cxn ang="0">
                    <a:pos x="12" y="0"/>
                  </a:cxn>
                  <a:cxn ang="0">
                    <a:pos x="10" y="0"/>
                  </a:cxn>
                  <a:cxn ang="0">
                    <a:pos x="5" y="2"/>
                  </a:cxn>
                  <a:cxn ang="0">
                    <a:pos x="3" y="5"/>
                  </a:cxn>
                  <a:cxn ang="0">
                    <a:pos x="0" y="7"/>
                  </a:cxn>
                  <a:cxn ang="0">
                    <a:pos x="0" y="9"/>
                  </a:cxn>
                  <a:cxn ang="0">
                    <a:pos x="0" y="14"/>
                  </a:cxn>
                  <a:cxn ang="0">
                    <a:pos x="0" y="16"/>
                  </a:cxn>
                  <a:cxn ang="0">
                    <a:pos x="0" y="21"/>
                  </a:cxn>
                  <a:cxn ang="0">
                    <a:pos x="3" y="24"/>
                  </a:cxn>
                  <a:cxn ang="0">
                    <a:pos x="5" y="26"/>
                  </a:cxn>
                  <a:cxn ang="0">
                    <a:pos x="10" y="26"/>
                  </a:cxn>
                  <a:cxn ang="0">
                    <a:pos x="12" y="26"/>
                  </a:cxn>
                  <a:cxn ang="0">
                    <a:pos x="17" y="26"/>
                  </a:cxn>
                  <a:cxn ang="0">
                    <a:pos x="19" y="26"/>
                  </a:cxn>
                  <a:cxn ang="0">
                    <a:pos x="22" y="24"/>
                  </a:cxn>
                  <a:cxn ang="0">
                    <a:pos x="24" y="21"/>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5" y="2"/>
                    </a:lnTo>
                    <a:lnTo>
                      <a:pt x="3" y="5"/>
                    </a:lnTo>
                    <a:lnTo>
                      <a:pt x="0" y="7"/>
                    </a:lnTo>
                    <a:lnTo>
                      <a:pt x="0" y="9"/>
                    </a:lnTo>
                    <a:lnTo>
                      <a:pt x="0" y="14"/>
                    </a:lnTo>
                    <a:lnTo>
                      <a:pt x="0" y="16"/>
                    </a:lnTo>
                    <a:lnTo>
                      <a:pt x="0" y="21"/>
                    </a:lnTo>
                    <a:lnTo>
                      <a:pt x="3" y="24"/>
                    </a:lnTo>
                    <a:lnTo>
                      <a:pt x="5" y="26"/>
                    </a:lnTo>
                    <a:lnTo>
                      <a:pt x="10" y="26"/>
                    </a:lnTo>
                    <a:lnTo>
                      <a:pt x="12" y="26"/>
                    </a:lnTo>
                    <a:lnTo>
                      <a:pt x="17" y="26"/>
                    </a:lnTo>
                    <a:lnTo>
                      <a:pt x="19" y="26"/>
                    </a:lnTo>
                    <a:lnTo>
                      <a:pt x="22" y="24"/>
                    </a:lnTo>
                    <a:lnTo>
                      <a:pt x="24" y="21"/>
                    </a:lnTo>
                    <a:lnTo>
                      <a:pt x="26" y="16"/>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72" name="Freeform 152"/>
              <p:cNvSpPr>
                <a:spLocks/>
              </p:cNvSpPr>
              <p:nvPr/>
            </p:nvSpPr>
            <p:spPr bwMode="auto">
              <a:xfrm>
                <a:off x="3472" y="2442"/>
                <a:ext cx="58" cy="59"/>
              </a:xfrm>
              <a:custGeom>
                <a:avLst/>
                <a:gdLst/>
                <a:ahLst/>
                <a:cxnLst>
                  <a:cxn ang="0">
                    <a:pos x="26" y="14"/>
                  </a:cxn>
                  <a:cxn ang="0">
                    <a:pos x="26" y="10"/>
                  </a:cxn>
                  <a:cxn ang="0">
                    <a:pos x="23" y="7"/>
                  </a:cxn>
                  <a:cxn ang="0">
                    <a:pos x="21" y="5"/>
                  </a:cxn>
                  <a:cxn ang="0">
                    <a:pos x="18" y="2"/>
                  </a:cxn>
                  <a:cxn ang="0">
                    <a:pos x="16" y="0"/>
                  </a:cxn>
                  <a:cxn ang="0">
                    <a:pos x="11" y="0"/>
                  </a:cxn>
                  <a:cxn ang="0">
                    <a:pos x="9" y="0"/>
                  </a:cxn>
                  <a:cxn ang="0">
                    <a:pos x="4" y="2"/>
                  </a:cxn>
                  <a:cxn ang="0">
                    <a:pos x="2" y="5"/>
                  </a:cxn>
                  <a:cxn ang="0">
                    <a:pos x="0" y="7"/>
                  </a:cxn>
                  <a:cxn ang="0">
                    <a:pos x="0" y="10"/>
                  </a:cxn>
                  <a:cxn ang="0">
                    <a:pos x="0" y="14"/>
                  </a:cxn>
                  <a:cxn ang="0">
                    <a:pos x="0" y="17"/>
                  </a:cxn>
                  <a:cxn ang="0">
                    <a:pos x="0" y="19"/>
                  </a:cxn>
                  <a:cxn ang="0">
                    <a:pos x="2" y="24"/>
                  </a:cxn>
                  <a:cxn ang="0">
                    <a:pos x="4" y="24"/>
                  </a:cxn>
                  <a:cxn ang="0">
                    <a:pos x="9" y="26"/>
                  </a:cxn>
                  <a:cxn ang="0">
                    <a:pos x="11" y="26"/>
                  </a:cxn>
                  <a:cxn ang="0">
                    <a:pos x="16" y="26"/>
                  </a:cxn>
                  <a:cxn ang="0">
                    <a:pos x="18" y="24"/>
                  </a:cxn>
                  <a:cxn ang="0">
                    <a:pos x="21" y="24"/>
                  </a:cxn>
                  <a:cxn ang="0">
                    <a:pos x="23" y="19"/>
                  </a:cxn>
                  <a:cxn ang="0">
                    <a:pos x="26" y="17"/>
                  </a:cxn>
                  <a:cxn ang="0">
                    <a:pos x="26" y="14"/>
                  </a:cxn>
                </a:cxnLst>
                <a:rect l="0" t="0" r="r" b="b"/>
                <a:pathLst>
                  <a:path w="26" h="26">
                    <a:moveTo>
                      <a:pt x="26" y="14"/>
                    </a:moveTo>
                    <a:lnTo>
                      <a:pt x="26" y="10"/>
                    </a:lnTo>
                    <a:lnTo>
                      <a:pt x="23" y="7"/>
                    </a:lnTo>
                    <a:lnTo>
                      <a:pt x="21" y="5"/>
                    </a:lnTo>
                    <a:lnTo>
                      <a:pt x="18" y="2"/>
                    </a:lnTo>
                    <a:lnTo>
                      <a:pt x="16" y="0"/>
                    </a:lnTo>
                    <a:lnTo>
                      <a:pt x="11" y="0"/>
                    </a:lnTo>
                    <a:lnTo>
                      <a:pt x="9" y="0"/>
                    </a:lnTo>
                    <a:lnTo>
                      <a:pt x="4" y="2"/>
                    </a:lnTo>
                    <a:lnTo>
                      <a:pt x="2" y="5"/>
                    </a:lnTo>
                    <a:lnTo>
                      <a:pt x="0" y="7"/>
                    </a:lnTo>
                    <a:lnTo>
                      <a:pt x="0" y="10"/>
                    </a:lnTo>
                    <a:lnTo>
                      <a:pt x="0" y="14"/>
                    </a:lnTo>
                    <a:lnTo>
                      <a:pt x="0" y="17"/>
                    </a:lnTo>
                    <a:lnTo>
                      <a:pt x="0" y="19"/>
                    </a:lnTo>
                    <a:lnTo>
                      <a:pt x="2" y="24"/>
                    </a:lnTo>
                    <a:lnTo>
                      <a:pt x="4" y="24"/>
                    </a:lnTo>
                    <a:lnTo>
                      <a:pt x="9" y="26"/>
                    </a:lnTo>
                    <a:lnTo>
                      <a:pt x="11" y="26"/>
                    </a:lnTo>
                    <a:lnTo>
                      <a:pt x="16" y="26"/>
                    </a:lnTo>
                    <a:lnTo>
                      <a:pt x="18" y="24"/>
                    </a:lnTo>
                    <a:lnTo>
                      <a:pt x="21" y="24"/>
                    </a:lnTo>
                    <a:lnTo>
                      <a:pt x="23" y="19"/>
                    </a:lnTo>
                    <a:lnTo>
                      <a:pt x="26" y="17"/>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73" name="Freeform 153"/>
              <p:cNvSpPr>
                <a:spLocks/>
              </p:cNvSpPr>
              <p:nvPr/>
            </p:nvSpPr>
            <p:spPr bwMode="auto">
              <a:xfrm>
                <a:off x="3754" y="1951"/>
                <a:ext cx="58" cy="64"/>
              </a:xfrm>
              <a:custGeom>
                <a:avLst/>
                <a:gdLst/>
                <a:ahLst/>
                <a:cxnLst>
                  <a:cxn ang="0">
                    <a:pos x="26" y="14"/>
                  </a:cxn>
                  <a:cxn ang="0">
                    <a:pos x="26" y="12"/>
                  </a:cxn>
                  <a:cxn ang="0">
                    <a:pos x="24" y="7"/>
                  </a:cxn>
                  <a:cxn ang="0">
                    <a:pos x="21" y="5"/>
                  </a:cxn>
                  <a:cxn ang="0">
                    <a:pos x="19" y="2"/>
                  </a:cxn>
                  <a:cxn ang="0">
                    <a:pos x="17" y="2"/>
                  </a:cxn>
                  <a:cxn ang="0">
                    <a:pos x="12" y="0"/>
                  </a:cxn>
                  <a:cxn ang="0">
                    <a:pos x="10" y="2"/>
                  </a:cxn>
                  <a:cxn ang="0">
                    <a:pos x="5" y="2"/>
                  </a:cxn>
                  <a:cxn ang="0">
                    <a:pos x="2" y="5"/>
                  </a:cxn>
                  <a:cxn ang="0">
                    <a:pos x="0" y="7"/>
                  </a:cxn>
                  <a:cxn ang="0">
                    <a:pos x="0" y="12"/>
                  </a:cxn>
                  <a:cxn ang="0">
                    <a:pos x="0" y="14"/>
                  </a:cxn>
                  <a:cxn ang="0">
                    <a:pos x="0" y="17"/>
                  </a:cxn>
                  <a:cxn ang="0">
                    <a:pos x="0" y="21"/>
                  </a:cxn>
                  <a:cxn ang="0">
                    <a:pos x="2" y="24"/>
                  </a:cxn>
                  <a:cxn ang="0">
                    <a:pos x="5" y="26"/>
                  </a:cxn>
                  <a:cxn ang="0">
                    <a:pos x="10" y="26"/>
                  </a:cxn>
                  <a:cxn ang="0">
                    <a:pos x="12" y="28"/>
                  </a:cxn>
                  <a:cxn ang="0">
                    <a:pos x="17" y="26"/>
                  </a:cxn>
                  <a:cxn ang="0">
                    <a:pos x="19" y="26"/>
                  </a:cxn>
                  <a:cxn ang="0">
                    <a:pos x="21" y="24"/>
                  </a:cxn>
                  <a:cxn ang="0">
                    <a:pos x="24" y="21"/>
                  </a:cxn>
                  <a:cxn ang="0">
                    <a:pos x="26" y="17"/>
                  </a:cxn>
                  <a:cxn ang="0">
                    <a:pos x="26" y="14"/>
                  </a:cxn>
                </a:cxnLst>
                <a:rect l="0" t="0" r="r" b="b"/>
                <a:pathLst>
                  <a:path w="26" h="28">
                    <a:moveTo>
                      <a:pt x="26" y="14"/>
                    </a:moveTo>
                    <a:lnTo>
                      <a:pt x="26" y="12"/>
                    </a:lnTo>
                    <a:lnTo>
                      <a:pt x="24" y="7"/>
                    </a:lnTo>
                    <a:lnTo>
                      <a:pt x="21" y="5"/>
                    </a:lnTo>
                    <a:lnTo>
                      <a:pt x="19" y="2"/>
                    </a:lnTo>
                    <a:lnTo>
                      <a:pt x="17" y="2"/>
                    </a:lnTo>
                    <a:lnTo>
                      <a:pt x="12" y="0"/>
                    </a:lnTo>
                    <a:lnTo>
                      <a:pt x="10" y="2"/>
                    </a:lnTo>
                    <a:lnTo>
                      <a:pt x="5" y="2"/>
                    </a:lnTo>
                    <a:lnTo>
                      <a:pt x="2" y="5"/>
                    </a:lnTo>
                    <a:lnTo>
                      <a:pt x="0" y="7"/>
                    </a:lnTo>
                    <a:lnTo>
                      <a:pt x="0" y="12"/>
                    </a:lnTo>
                    <a:lnTo>
                      <a:pt x="0" y="14"/>
                    </a:lnTo>
                    <a:lnTo>
                      <a:pt x="0" y="17"/>
                    </a:lnTo>
                    <a:lnTo>
                      <a:pt x="0" y="21"/>
                    </a:lnTo>
                    <a:lnTo>
                      <a:pt x="2" y="24"/>
                    </a:lnTo>
                    <a:lnTo>
                      <a:pt x="5" y="26"/>
                    </a:lnTo>
                    <a:lnTo>
                      <a:pt x="10" y="26"/>
                    </a:lnTo>
                    <a:lnTo>
                      <a:pt x="12" y="28"/>
                    </a:lnTo>
                    <a:lnTo>
                      <a:pt x="17" y="26"/>
                    </a:lnTo>
                    <a:lnTo>
                      <a:pt x="19" y="26"/>
                    </a:lnTo>
                    <a:lnTo>
                      <a:pt x="21" y="24"/>
                    </a:lnTo>
                    <a:lnTo>
                      <a:pt x="24" y="21"/>
                    </a:lnTo>
                    <a:lnTo>
                      <a:pt x="26" y="17"/>
                    </a:lnTo>
                    <a:lnTo>
                      <a:pt x="26" y="14"/>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74" name="Freeform 154"/>
              <p:cNvSpPr>
                <a:spLocks/>
              </p:cNvSpPr>
              <p:nvPr/>
            </p:nvSpPr>
            <p:spPr bwMode="auto">
              <a:xfrm>
                <a:off x="3612" y="2232"/>
                <a:ext cx="58" cy="59"/>
              </a:xfrm>
              <a:custGeom>
                <a:avLst/>
                <a:gdLst/>
                <a:ahLst/>
                <a:cxnLst>
                  <a:cxn ang="0">
                    <a:pos x="26" y="14"/>
                  </a:cxn>
                  <a:cxn ang="0">
                    <a:pos x="26" y="9"/>
                  </a:cxn>
                  <a:cxn ang="0">
                    <a:pos x="24" y="7"/>
                  </a:cxn>
                  <a:cxn ang="0">
                    <a:pos x="22" y="5"/>
                  </a:cxn>
                  <a:cxn ang="0">
                    <a:pos x="19" y="2"/>
                  </a:cxn>
                  <a:cxn ang="0">
                    <a:pos x="17" y="0"/>
                  </a:cxn>
                  <a:cxn ang="0">
                    <a:pos x="12" y="0"/>
                  </a:cxn>
                  <a:cxn ang="0">
                    <a:pos x="10" y="0"/>
                  </a:cxn>
                  <a:cxn ang="0">
                    <a:pos x="5" y="2"/>
                  </a:cxn>
                  <a:cxn ang="0">
                    <a:pos x="3" y="5"/>
                  </a:cxn>
                  <a:cxn ang="0">
                    <a:pos x="0" y="7"/>
                  </a:cxn>
                  <a:cxn ang="0">
                    <a:pos x="0" y="9"/>
                  </a:cxn>
                  <a:cxn ang="0">
                    <a:pos x="0" y="14"/>
                  </a:cxn>
                  <a:cxn ang="0">
                    <a:pos x="0" y="16"/>
                  </a:cxn>
                  <a:cxn ang="0">
                    <a:pos x="0" y="21"/>
                  </a:cxn>
                  <a:cxn ang="0">
                    <a:pos x="3" y="24"/>
                  </a:cxn>
                  <a:cxn ang="0">
                    <a:pos x="5" y="26"/>
                  </a:cxn>
                  <a:cxn ang="0">
                    <a:pos x="10" y="26"/>
                  </a:cxn>
                  <a:cxn ang="0">
                    <a:pos x="12" y="26"/>
                  </a:cxn>
                  <a:cxn ang="0">
                    <a:pos x="17" y="26"/>
                  </a:cxn>
                  <a:cxn ang="0">
                    <a:pos x="19" y="26"/>
                  </a:cxn>
                  <a:cxn ang="0">
                    <a:pos x="22" y="24"/>
                  </a:cxn>
                  <a:cxn ang="0">
                    <a:pos x="24" y="21"/>
                  </a:cxn>
                  <a:cxn ang="0">
                    <a:pos x="26" y="16"/>
                  </a:cxn>
                  <a:cxn ang="0">
                    <a:pos x="26" y="14"/>
                  </a:cxn>
                </a:cxnLst>
                <a:rect l="0" t="0" r="r" b="b"/>
                <a:pathLst>
                  <a:path w="26" h="26">
                    <a:moveTo>
                      <a:pt x="26" y="14"/>
                    </a:moveTo>
                    <a:lnTo>
                      <a:pt x="26" y="9"/>
                    </a:lnTo>
                    <a:lnTo>
                      <a:pt x="24" y="7"/>
                    </a:lnTo>
                    <a:lnTo>
                      <a:pt x="22" y="5"/>
                    </a:lnTo>
                    <a:lnTo>
                      <a:pt x="19" y="2"/>
                    </a:lnTo>
                    <a:lnTo>
                      <a:pt x="17" y="0"/>
                    </a:lnTo>
                    <a:lnTo>
                      <a:pt x="12" y="0"/>
                    </a:lnTo>
                    <a:lnTo>
                      <a:pt x="10" y="0"/>
                    </a:lnTo>
                    <a:lnTo>
                      <a:pt x="5" y="2"/>
                    </a:lnTo>
                    <a:lnTo>
                      <a:pt x="3" y="5"/>
                    </a:lnTo>
                    <a:lnTo>
                      <a:pt x="0" y="7"/>
                    </a:lnTo>
                    <a:lnTo>
                      <a:pt x="0" y="9"/>
                    </a:lnTo>
                    <a:lnTo>
                      <a:pt x="0" y="14"/>
                    </a:lnTo>
                    <a:lnTo>
                      <a:pt x="0" y="16"/>
                    </a:lnTo>
                    <a:lnTo>
                      <a:pt x="0" y="21"/>
                    </a:lnTo>
                    <a:lnTo>
                      <a:pt x="3" y="24"/>
                    </a:lnTo>
                    <a:lnTo>
                      <a:pt x="5" y="26"/>
                    </a:lnTo>
                    <a:lnTo>
                      <a:pt x="10" y="26"/>
                    </a:lnTo>
                    <a:lnTo>
                      <a:pt x="12" y="26"/>
                    </a:lnTo>
                    <a:lnTo>
                      <a:pt x="17" y="26"/>
                    </a:lnTo>
                    <a:lnTo>
                      <a:pt x="19" y="26"/>
                    </a:lnTo>
                    <a:lnTo>
                      <a:pt x="22" y="24"/>
                    </a:lnTo>
                    <a:lnTo>
                      <a:pt x="24" y="21"/>
                    </a:lnTo>
                    <a:lnTo>
                      <a:pt x="26" y="16"/>
                    </a:lnTo>
                    <a:lnTo>
                      <a:pt x="26" y="14"/>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sp>
            <p:nvSpPr>
              <p:cNvPr id="414875" name="Freeform 155"/>
              <p:cNvSpPr>
                <a:spLocks/>
              </p:cNvSpPr>
              <p:nvPr/>
            </p:nvSpPr>
            <p:spPr bwMode="auto">
              <a:xfrm>
                <a:off x="3896" y="1880"/>
                <a:ext cx="58" cy="66"/>
              </a:xfrm>
              <a:custGeom>
                <a:avLst/>
                <a:gdLst/>
                <a:ahLst/>
                <a:cxnLst>
                  <a:cxn ang="0">
                    <a:pos x="26" y="15"/>
                  </a:cxn>
                  <a:cxn ang="0">
                    <a:pos x="26" y="12"/>
                  </a:cxn>
                  <a:cxn ang="0">
                    <a:pos x="24" y="7"/>
                  </a:cxn>
                  <a:cxn ang="0">
                    <a:pos x="21" y="5"/>
                  </a:cxn>
                  <a:cxn ang="0">
                    <a:pos x="19" y="3"/>
                  </a:cxn>
                  <a:cxn ang="0">
                    <a:pos x="16" y="3"/>
                  </a:cxn>
                  <a:cxn ang="0">
                    <a:pos x="12" y="0"/>
                  </a:cxn>
                  <a:cxn ang="0">
                    <a:pos x="9" y="3"/>
                  </a:cxn>
                  <a:cxn ang="0">
                    <a:pos x="5" y="3"/>
                  </a:cxn>
                  <a:cxn ang="0">
                    <a:pos x="2" y="5"/>
                  </a:cxn>
                  <a:cxn ang="0">
                    <a:pos x="0" y="7"/>
                  </a:cxn>
                  <a:cxn ang="0">
                    <a:pos x="0" y="12"/>
                  </a:cxn>
                  <a:cxn ang="0">
                    <a:pos x="0" y="15"/>
                  </a:cxn>
                  <a:cxn ang="0">
                    <a:pos x="0" y="19"/>
                  </a:cxn>
                  <a:cxn ang="0">
                    <a:pos x="0" y="22"/>
                  </a:cxn>
                  <a:cxn ang="0">
                    <a:pos x="2" y="24"/>
                  </a:cxn>
                  <a:cxn ang="0">
                    <a:pos x="5" y="26"/>
                  </a:cxn>
                  <a:cxn ang="0">
                    <a:pos x="9" y="29"/>
                  </a:cxn>
                  <a:cxn ang="0">
                    <a:pos x="12" y="29"/>
                  </a:cxn>
                  <a:cxn ang="0">
                    <a:pos x="16" y="29"/>
                  </a:cxn>
                  <a:cxn ang="0">
                    <a:pos x="19" y="26"/>
                  </a:cxn>
                  <a:cxn ang="0">
                    <a:pos x="21" y="24"/>
                  </a:cxn>
                  <a:cxn ang="0">
                    <a:pos x="24" y="22"/>
                  </a:cxn>
                  <a:cxn ang="0">
                    <a:pos x="26" y="19"/>
                  </a:cxn>
                  <a:cxn ang="0">
                    <a:pos x="26" y="15"/>
                  </a:cxn>
                </a:cxnLst>
                <a:rect l="0" t="0" r="r" b="b"/>
                <a:pathLst>
                  <a:path w="26" h="29">
                    <a:moveTo>
                      <a:pt x="26" y="15"/>
                    </a:moveTo>
                    <a:lnTo>
                      <a:pt x="26" y="12"/>
                    </a:lnTo>
                    <a:lnTo>
                      <a:pt x="24" y="7"/>
                    </a:lnTo>
                    <a:lnTo>
                      <a:pt x="21" y="5"/>
                    </a:lnTo>
                    <a:lnTo>
                      <a:pt x="19" y="3"/>
                    </a:lnTo>
                    <a:lnTo>
                      <a:pt x="16" y="3"/>
                    </a:lnTo>
                    <a:lnTo>
                      <a:pt x="12" y="0"/>
                    </a:lnTo>
                    <a:lnTo>
                      <a:pt x="9" y="3"/>
                    </a:lnTo>
                    <a:lnTo>
                      <a:pt x="5" y="3"/>
                    </a:lnTo>
                    <a:lnTo>
                      <a:pt x="2" y="5"/>
                    </a:lnTo>
                    <a:lnTo>
                      <a:pt x="0" y="7"/>
                    </a:lnTo>
                    <a:lnTo>
                      <a:pt x="0" y="12"/>
                    </a:lnTo>
                    <a:lnTo>
                      <a:pt x="0" y="15"/>
                    </a:lnTo>
                    <a:lnTo>
                      <a:pt x="0" y="19"/>
                    </a:lnTo>
                    <a:lnTo>
                      <a:pt x="0" y="22"/>
                    </a:lnTo>
                    <a:lnTo>
                      <a:pt x="2" y="24"/>
                    </a:lnTo>
                    <a:lnTo>
                      <a:pt x="5" y="26"/>
                    </a:lnTo>
                    <a:lnTo>
                      <a:pt x="9" y="29"/>
                    </a:lnTo>
                    <a:lnTo>
                      <a:pt x="12" y="29"/>
                    </a:lnTo>
                    <a:lnTo>
                      <a:pt x="16" y="29"/>
                    </a:lnTo>
                    <a:lnTo>
                      <a:pt x="19" y="26"/>
                    </a:lnTo>
                    <a:lnTo>
                      <a:pt x="21" y="24"/>
                    </a:lnTo>
                    <a:lnTo>
                      <a:pt x="24" y="22"/>
                    </a:lnTo>
                    <a:lnTo>
                      <a:pt x="26" y="19"/>
                    </a:lnTo>
                    <a:lnTo>
                      <a:pt x="26" y="15"/>
                    </a:lnTo>
                    <a:close/>
                  </a:path>
                </a:pathLst>
              </a:custGeom>
              <a:solidFill>
                <a:srgbClr val="0000FF"/>
              </a:solidFill>
              <a:ln w="9525">
                <a:noFill/>
                <a:round/>
                <a:headEnd/>
                <a:tailEnd/>
              </a:ln>
            </p:spPr>
            <p:txBody>
              <a:bodyPr>
                <a:prstTxWarp prst="textNoShape">
                  <a:avLst/>
                </a:prstTxWarp>
              </a:bodyPr>
              <a:lstStyle/>
              <a:p>
                <a:endParaRPr lang="es-ES_tradnl"/>
              </a:p>
            </p:txBody>
          </p:sp>
          <p:sp>
            <p:nvSpPr>
              <p:cNvPr id="414876" name="Freeform 156"/>
              <p:cNvSpPr>
                <a:spLocks noEditPoints="1"/>
              </p:cNvSpPr>
              <p:nvPr/>
            </p:nvSpPr>
            <p:spPr bwMode="auto">
              <a:xfrm>
                <a:off x="1477" y="1627"/>
                <a:ext cx="220" cy="189"/>
              </a:xfrm>
              <a:custGeom>
                <a:avLst/>
                <a:gdLst/>
                <a:ahLst/>
                <a:cxnLst>
                  <a:cxn ang="0">
                    <a:pos x="19" y="0"/>
                  </a:cxn>
                  <a:cxn ang="0">
                    <a:pos x="12" y="7"/>
                  </a:cxn>
                  <a:cxn ang="0">
                    <a:pos x="7" y="15"/>
                  </a:cxn>
                  <a:cxn ang="0">
                    <a:pos x="2" y="24"/>
                  </a:cxn>
                  <a:cxn ang="0">
                    <a:pos x="0" y="36"/>
                  </a:cxn>
                  <a:cxn ang="0">
                    <a:pos x="0" y="48"/>
                  </a:cxn>
                  <a:cxn ang="0">
                    <a:pos x="2" y="59"/>
                  </a:cxn>
                  <a:cxn ang="0">
                    <a:pos x="7" y="69"/>
                  </a:cxn>
                  <a:cxn ang="0">
                    <a:pos x="12" y="78"/>
                  </a:cxn>
                  <a:cxn ang="0">
                    <a:pos x="19" y="83"/>
                  </a:cxn>
                  <a:cxn ang="0">
                    <a:pos x="64" y="12"/>
                  </a:cxn>
                  <a:cxn ang="0">
                    <a:pos x="64" y="64"/>
                  </a:cxn>
                  <a:cxn ang="0">
                    <a:pos x="64" y="36"/>
                  </a:cxn>
                  <a:cxn ang="0">
                    <a:pos x="59" y="31"/>
                  </a:cxn>
                  <a:cxn ang="0">
                    <a:pos x="54" y="29"/>
                  </a:cxn>
                  <a:cxn ang="0">
                    <a:pos x="45" y="29"/>
                  </a:cxn>
                  <a:cxn ang="0">
                    <a:pos x="40" y="31"/>
                  </a:cxn>
                  <a:cxn ang="0">
                    <a:pos x="35" y="36"/>
                  </a:cxn>
                  <a:cxn ang="0">
                    <a:pos x="33" y="45"/>
                  </a:cxn>
                  <a:cxn ang="0">
                    <a:pos x="33" y="50"/>
                  </a:cxn>
                  <a:cxn ang="0">
                    <a:pos x="35" y="57"/>
                  </a:cxn>
                  <a:cxn ang="0">
                    <a:pos x="40" y="62"/>
                  </a:cxn>
                  <a:cxn ang="0">
                    <a:pos x="45" y="64"/>
                  </a:cxn>
                  <a:cxn ang="0">
                    <a:pos x="54" y="64"/>
                  </a:cxn>
                  <a:cxn ang="0">
                    <a:pos x="59" y="62"/>
                  </a:cxn>
                  <a:cxn ang="0">
                    <a:pos x="64" y="57"/>
                  </a:cxn>
                  <a:cxn ang="0">
                    <a:pos x="80" y="0"/>
                  </a:cxn>
                  <a:cxn ang="0">
                    <a:pos x="85" y="7"/>
                  </a:cxn>
                  <a:cxn ang="0">
                    <a:pos x="92" y="15"/>
                  </a:cxn>
                  <a:cxn ang="0">
                    <a:pos x="97" y="24"/>
                  </a:cxn>
                  <a:cxn ang="0">
                    <a:pos x="99" y="36"/>
                  </a:cxn>
                  <a:cxn ang="0">
                    <a:pos x="99" y="48"/>
                  </a:cxn>
                  <a:cxn ang="0">
                    <a:pos x="97" y="59"/>
                  </a:cxn>
                  <a:cxn ang="0">
                    <a:pos x="92" y="69"/>
                  </a:cxn>
                  <a:cxn ang="0">
                    <a:pos x="85" y="78"/>
                  </a:cxn>
                  <a:cxn ang="0">
                    <a:pos x="80" y="83"/>
                  </a:cxn>
                </a:cxnLst>
                <a:rect l="0" t="0" r="r" b="b"/>
                <a:pathLst>
                  <a:path w="99" h="83">
                    <a:moveTo>
                      <a:pt x="19" y="0"/>
                    </a:moveTo>
                    <a:lnTo>
                      <a:pt x="12" y="7"/>
                    </a:lnTo>
                    <a:lnTo>
                      <a:pt x="7" y="15"/>
                    </a:lnTo>
                    <a:lnTo>
                      <a:pt x="2" y="24"/>
                    </a:lnTo>
                    <a:lnTo>
                      <a:pt x="0" y="36"/>
                    </a:lnTo>
                    <a:lnTo>
                      <a:pt x="0" y="48"/>
                    </a:lnTo>
                    <a:lnTo>
                      <a:pt x="2" y="59"/>
                    </a:lnTo>
                    <a:lnTo>
                      <a:pt x="7" y="69"/>
                    </a:lnTo>
                    <a:lnTo>
                      <a:pt x="12" y="78"/>
                    </a:lnTo>
                    <a:lnTo>
                      <a:pt x="19" y="83"/>
                    </a:lnTo>
                    <a:moveTo>
                      <a:pt x="64" y="12"/>
                    </a:moveTo>
                    <a:lnTo>
                      <a:pt x="64" y="64"/>
                    </a:lnTo>
                    <a:moveTo>
                      <a:pt x="64" y="36"/>
                    </a:moveTo>
                    <a:lnTo>
                      <a:pt x="59" y="31"/>
                    </a:lnTo>
                    <a:lnTo>
                      <a:pt x="54" y="29"/>
                    </a:lnTo>
                    <a:lnTo>
                      <a:pt x="45" y="29"/>
                    </a:lnTo>
                    <a:lnTo>
                      <a:pt x="40" y="31"/>
                    </a:lnTo>
                    <a:lnTo>
                      <a:pt x="35" y="36"/>
                    </a:lnTo>
                    <a:lnTo>
                      <a:pt x="33" y="45"/>
                    </a:lnTo>
                    <a:lnTo>
                      <a:pt x="33" y="50"/>
                    </a:lnTo>
                    <a:lnTo>
                      <a:pt x="35" y="57"/>
                    </a:lnTo>
                    <a:lnTo>
                      <a:pt x="40" y="62"/>
                    </a:lnTo>
                    <a:lnTo>
                      <a:pt x="45" y="64"/>
                    </a:lnTo>
                    <a:lnTo>
                      <a:pt x="54" y="64"/>
                    </a:lnTo>
                    <a:lnTo>
                      <a:pt x="59" y="62"/>
                    </a:lnTo>
                    <a:lnTo>
                      <a:pt x="64" y="57"/>
                    </a:lnTo>
                    <a:moveTo>
                      <a:pt x="80" y="0"/>
                    </a:moveTo>
                    <a:lnTo>
                      <a:pt x="85" y="7"/>
                    </a:lnTo>
                    <a:lnTo>
                      <a:pt x="92" y="15"/>
                    </a:lnTo>
                    <a:lnTo>
                      <a:pt x="97" y="24"/>
                    </a:lnTo>
                    <a:lnTo>
                      <a:pt x="99" y="36"/>
                    </a:lnTo>
                    <a:lnTo>
                      <a:pt x="99" y="48"/>
                    </a:lnTo>
                    <a:lnTo>
                      <a:pt x="97" y="59"/>
                    </a:lnTo>
                    <a:lnTo>
                      <a:pt x="92" y="69"/>
                    </a:lnTo>
                    <a:lnTo>
                      <a:pt x="85" y="78"/>
                    </a:lnTo>
                    <a:lnTo>
                      <a:pt x="80" y="83"/>
                    </a:lnTo>
                  </a:path>
                </a:pathLst>
              </a:custGeom>
              <a:noFill/>
              <a:ln w="19050" cap="flat">
                <a:solidFill>
                  <a:srgbClr val="000000"/>
                </a:solidFill>
                <a:prstDash val="solid"/>
                <a:miter lim="800000"/>
                <a:headEnd/>
                <a:tailEnd/>
              </a:ln>
            </p:spPr>
            <p:txBody>
              <a:bodyPr>
                <a:prstTxWarp prst="textNoShape">
                  <a:avLst/>
                </a:prstTxWarp>
              </a:bodyPr>
              <a:lstStyle/>
              <a:p>
                <a:endParaRPr lang="es-ES_tradnl"/>
              </a:p>
            </p:txBody>
          </p:sp>
        </p:grpSp>
        <p:sp>
          <p:nvSpPr>
            <p:cNvPr id="414877" name="Rectangle 157"/>
            <p:cNvSpPr>
              <a:spLocks noChangeArrowheads="1"/>
            </p:cNvSpPr>
            <p:nvPr/>
          </p:nvSpPr>
          <p:spPr bwMode="auto">
            <a:xfrm>
              <a:off x="1303" y="3211"/>
              <a:ext cx="3301" cy="741"/>
            </a:xfrm>
            <a:prstGeom prst="rect">
              <a:avLst/>
            </a:prstGeom>
            <a:solidFill>
              <a:schemeClr val="bg1"/>
            </a:solidFill>
            <a:ln w="9525">
              <a:noFill/>
              <a:miter lim="800000"/>
              <a:headEnd/>
              <a:tailEnd/>
            </a:ln>
            <a:effectLst/>
          </p:spPr>
          <p:txBody>
            <a:bodyPr wrap="none" anchor="ctr">
              <a:prstTxWarp prst="textNoShape">
                <a:avLst/>
              </a:prstTxWarp>
            </a:bodyPr>
            <a:lstStyle/>
            <a:p>
              <a:endParaRPr lang="es-ES_tradnl"/>
            </a:p>
          </p:txBody>
        </p:sp>
        <p:sp>
          <p:nvSpPr>
            <p:cNvPr id="414878" name="Rectangle 158"/>
            <p:cNvSpPr>
              <a:spLocks noChangeArrowheads="1"/>
            </p:cNvSpPr>
            <p:nvPr/>
          </p:nvSpPr>
          <p:spPr bwMode="auto">
            <a:xfrm>
              <a:off x="136" y="595"/>
              <a:ext cx="1293" cy="2948"/>
            </a:xfrm>
            <a:prstGeom prst="rect">
              <a:avLst/>
            </a:prstGeom>
            <a:solidFill>
              <a:schemeClr val="bg1"/>
            </a:solidFill>
            <a:ln w="9525">
              <a:noFill/>
              <a:miter lim="800000"/>
              <a:headEnd/>
              <a:tailEnd/>
            </a:ln>
            <a:effectLst/>
          </p:spPr>
          <p:txBody>
            <a:bodyPr wrap="none" anchor="ctr">
              <a:prstTxWarp prst="textNoShape">
                <a:avLst/>
              </a:prstTxWarp>
            </a:bodyPr>
            <a:lstStyle/>
            <a:p>
              <a:endParaRPr lang="es-ES_tradnl"/>
            </a:p>
          </p:txBody>
        </p:sp>
        <p:sp>
          <p:nvSpPr>
            <p:cNvPr id="414879" name="Rectangle 159"/>
            <p:cNvSpPr>
              <a:spLocks noChangeArrowheads="1"/>
            </p:cNvSpPr>
            <p:nvPr/>
          </p:nvSpPr>
          <p:spPr bwMode="auto">
            <a:xfrm>
              <a:off x="1610" y="1139"/>
              <a:ext cx="351" cy="319"/>
            </a:xfrm>
            <a:prstGeom prst="rect">
              <a:avLst/>
            </a:prstGeom>
            <a:solidFill>
              <a:schemeClr val="bg1"/>
            </a:solidFill>
            <a:ln w="9525">
              <a:solidFill>
                <a:schemeClr val="bg1"/>
              </a:solidFill>
              <a:miter lim="800000"/>
              <a:headEnd/>
              <a:tailEnd/>
            </a:ln>
            <a:effectLst/>
          </p:spPr>
          <p:txBody>
            <a:bodyPr wrap="none" anchor="ctr">
              <a:prstTxWarp prst="textNoShape">
                <a:avLst/>
              </a:prstTxWarp>
            </a:bodyPr>
            <a:lstStyle/>
            <a:p>
              <a:endParaRPr lang="es-ES_tradnl"/>
            </a:p>
          </p:txBody>
        </p:sp>
        <p:sp>
          <p:nvSpPr>
            <p:cNvPr id="414880" name="Text Box 160"/>
            <p:cNvSpPr txBox="1">
              <a:spLocks noChangeArrowheads="1"/>
            </p:cNvSpPr>
            <p:nvPr/>
          </p:nvSpPr>
          <p:spPr bwMode="auto">
            <a:xfrm rot="16200000">
              <a:off x="-94" y="1868"/>
              <a:ext cx="2047" cy="500"/>
            </a:xfrm>
            <a:prstGeom prst="rect">
              <a:avLst/>
            </a:prstGeom>
            <a:noFill/>
            <a:ln w="9525">
              <a:noFill/>
              <a:miter lim="800000"/>
              <a:headEnd/>
              <a:tailEnd/>
            </a:ln>
            <a:effectLst/>
          </p:spPr>
          <p:txBody>
            <a:bodyPr>
              <a:prstTxWarp prst="textNoShape">
                <a:avLst/>
              </a:prstTxWarp>
              <a:spAutoFit/>
            </a:bodyPr>
            <a:lstStyle/>
            <a:p>
              <a:pPr algn="ctr"/>
              <a:r>
                <a:rPr lang="en-AU" sz="2800">
                  <a:latin typeface="Arial Narrow" charset="0"/>
                </a:rPr>
                <a:t>Per Capita Emissions</a:t>
              </a:r>
              <a:r>
                <a:rPr lang="en-AU">
                  <a:latin typeface="Arial Narrow" charset="0"/>
                </a:rPr>
                <a:t> (tC person</a:t>
              </a:r>
              <a:r>
                <a:rPr lang="en-AU" baseline="30000">
                  <a:latin typeface="Arial Narrow" charset="0"/>
                </a:rPr>
                <a:t>-1</a:t>
              </a:r>
              <a:r>
                <a:rPr lang="en-AU">
                  <a:latin typeface="Arial Narrow" charset="0"/>
                </a:rPr>
                <a:t> y</a:t>
              </a:r>
              <a:r>
                <a:rPr lang="en-AU" baseline="30000">
                  <a:latin typeface="Arial Narrow" charset="0"/>
                </a:rPr>
                <a:t>-1</a:t>
              </a:r>
              <a:r>
                <a:rPr lang="en-AU">
                  <a:latin typeface="Arial Narrow" charset="0"/>
                </a:rPr>
                <a:t>)</a:t>
              </a:r>
            </a:p>
          </p:txBody>
        </p:sp>
        <p:sp>
          <p:nvSpPr>
            <p:cNvPr id="414881" name="Text Box 161"/>
            <p:cNvSpPr txBox="1">
              <a:spLocks noChangeArrowheads="1"/>
            </p:cNvSpPr>
            <p:nvPr/>
          </p:nvSpPr>
          <p:spPr bwMode="auto">
            <a:xfrm>
              <a:off x="1315" y="3210"/>
              <a:ext cx="3185" cy="231"/>
            </a:xfrm>
            <a:prstGeom prst="rect">
              <a:avLst/>
            </a:prstGeom>
            <a:noFill/>
            <a:ln w="9525">
              <a:noFill/>
              <a:miter lim="800000"/>
              <a:headEnd/>
              <a:tailEnd/>
            </a:ln>
            <a:effectLst/>
          </p:spPr>
          <p:txBody>
            <a:bodyPr wrap="none">
              <a:prstTxWarp prst="textNoShape">
                <a:avLst/>
              </a:prstTxWarp>
              <a:spAutoFit/>
            </a:bodyPr>
            <a:lstStyle/>
            <a:p>
              <a:r>
                <a:rPr lang="en-AU">
                  <a:latin typeface="Arial Narrow" charset="0"/>
                </a:rPr>
                <a:t>1990            1995             2000              2005              2010</a:t>
              </a:r>
            </a:p>
          </p:txBody>
        </p:sp>
        <p:sp>
          <p:nvSpPr>
            <p:cNvPr id="414882" name="Text Box 162"/>
            <p:cNvSpPr txBox="1">
              <a:spLocks noChangeArrowheads="1"/>
            </p:cNvSpPr>
            <p:nvPr/>
          </p:nvSpPr>
          <p:spPr bwMode="auto">
            <a:xfrm>
              <a:off x="1170" y="1320"/>
              <a:ext cx="281" cy="1614"/>
            </a:xfrm>
            <a:prstGeom prst="rect">
              <a:avLst/>
            </a:prstGeom>
            <a:noFill/>
            <a:ln w="9525">
              <a:noFill/>
              <a:miter lim="800000"/>
              <a:headEnd/>
              <a:tailEnd/>
            </a:ln>
            <a:effectLst/>
          </p:spPr>
          <p:txBody>
            <a:bodyPr wrap="none">
              <a:prstTxWarp prst="textNoShape">
                <a:avLst/>
              </a:prstTxWarp>
              <a:spAutoFit/>
            </a:bodyPr>
            <a:lstStyle/>
            <a:p>
              <a:r>
                <a:rPr lang="en-AU">
                  <a:latin typeface="Arial Narrow" charset="0"/>
                </a:rPr>
                <a:t>1.3</a:t>
              </a:r>
            </a:p>
            <a:p>
              <a:endParaRPr lang="en-AU">
                <a:latin typeface="Arial Narrow" charset="0"/>
              </a:endParaRPr>
            </a:p>
            <a:p>
              <a:endParaRPr lang="en-AU" sz="2000">
                <a:latin typeface="Arial Narrow" charset="0"/>
              </a:endParaRPr>
            </a:p>
            <a:p>
              <a:endParaRPr lang="en-AU" sz="1400">
                <a:latin typeface="Arial Narrow" charset="0"/>
              </a:endParaRPr>
            </a:p>
            <a:p>
              <a:r>
                <a:rPr lang="en-AU">
                  <a:latin typeface="Arial Narrow" charset="0"/>
                </a:rPr>
                <a:t>1.2</a:t>
              </a:r>
            </a:p>
            <a:p>
              <a:endParaRPr lang="en-AU">
                <a:latin typeface="Arial Narrow" charset="0"/>
              </a:endParaRPr>
            </a:p>
            <a:p>
              <a:endParaRPr lang="en-AU" sz="2000">
                <a:latin typeface="Arial Narrow" charset="0"/>
              </a:endParaRPr>
            </a:p>
            <a:p>
              <a:endParaRPr lang="en-AU">
                <a:latin typeface="Arial Narrow" charset="0"/>
              </a:endParaRPr>
            </a:p>
            <a:p>
              <a:r>
                <a:rPr lang="en-AU">
                  <a:latin typeface="Arial Narrow" charset="0"/>
                </a:rPr>
                <a:t>1.1</a:t>
              </a:r>
            </a:p>
          </p:txBody>
        </p:sp>
      </p:grpSp>
      <p:sp>
        <p:nvSpPr>
          <p:cNvPr id="414883" name="Text Box 163"/>
          <p:cNvSpPr txBox="1">
            <a:spLocks noChangeArrowheads="1"/>
          </p:cNvSpPr>
          <p:nvPr/>
        </p:nvSpPr>
        <p:spPr bwMode="auto">
          <a:xfrm>
            <a:off x="7462838" y="1649413"/>
            <a:ext cx="1295400" cy="2014537"/>
          </a:xfrm>
          <a:prstGeom prst="rect">
            <a:avLst/>
          </a:prstGeom>
          <a:noFill/>
          <a:ln w="9525">
            <a:noFill/>
            <a:miter lim="800000"/>
            <a:headEnd/>
            <a:tailEnd/>
          </a:ln>
          <a:effectLst/>
        </p:spPr>
        <p:txBody>
          <a:bodyPr>
            <a:prstTxWarp prst="textNoShape">
              <a:avLst/>
            </a:prstTxWarp>
            <a:spAutoFit/>
          </a:bodyPr>
          <a:lstStyle/>
          <a:p>
            <a:r>
              <a:rPr lang="en-US">
                <a:latin typeface="Arial Narrow" charset="0"/>
              </a:rPr>
              <a:t>Developed countries continue to lead with the highest emission per capita</a:t>
            </a:r>
            <a:endParaRPr lang="en-AU">
              <a:latin typeface="Arial Narrow"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04699" name="Rectangle 539"/>
          <p:cNvSpPr>
            <a:spLocks noChangeArrowheads="1"/>
          </p:cNvSpPr>
          <p:nvPr/>
        </p:nvSpPr>
        <p:spPr bwMode="auto">
          <a:xfrm>
            <a:off x="2320925" y="1411288"/>
            <a:ext cx="4675188" cy="3879850"/>
          </a:xfrm>
          <a:prstGeom prst="rect">
            <a:avLst/>
          </a:prstGeom>
          <a:noFill/>
          <a:ln w="9525">
            <a:noFill/>
            <a:miter lim="800000"/>
            <a:headEnd/>
            <a:tailEnd/>
          </a:ln>
        </p:spPr>
        <p:txBody>
          <a:bodyPr>
            <a:prstTxWarp prst="textNoShape">
              <a:avLst/>
            </a:prstTxWarp>
          </a:bodyPr>
          <a:lstStyle/>
          <a:p>
            <a:endParaRPr lang="es-ES_tradnl"/>
          </a:p>
        </p:txBody>
      </p:sp>
      <p:sp>
        <p:nvSpPr>
          <p:cNvPr id="604700" name="Line 540"/>
          <p:cNvSpPr>
            <a:spLocks noChangeShapeType="1"/>
          </p:cNvSpPr>
          <p:nvPr/>
        </p:nvSpPr>
        <p:spPr bwMode="auto">
          <a:xfrm>
            <a:off x="2320925" y="4897438"/>
            <a:ext cx="4675188" cy="0"/>
          </a:xfrm>
          <a:prstGeom prst="line">
            <a:avLst/>
          </a:prstGeom>
          <a:noFill/>
          <a:ln w="0">
            <a:solidFill>
              <a:srgbClr val="C0C0C0"/>
            </a:solidFill>
            <a:round/>
            <a:headEnd/>
            <a:tailEnd/>
          </a:ln>
        </p:spPr>
        <p:txBody>
          <a:bodyPr>
            <a:prstTxWarp prst="textNoShape">
              <a:avLst/>
            </a:prstTxWarp>
          </a:bodyPr>
          <a:lstStyle/>
          <a:p>
            <a:endParaRPr lang="es-ES_tradnl"/>
          </a:p>
        </p:txBody>
      </p:sp>
      <p:sp>
        <p:nvSpPr>
          <p:cNvPr id="604701" name="Line 541"/>
          <p:cNvSpPr>
            <a:spLocks noChangeShapeType="1"/>
          </p:cNvSpPr>
          <p:nvPr/>
        </p:nvSpPr>
        <p:spPr bwMode="auto">
          <a:xfrm>
            <a:off x="2320925" y="4522788"/>
            <a:ext cx="4675188" cy="0"/>
          </a:xfrm>
          <a:prstGeom prst="line">
            <a:avLst/>
          </a:prstGeom>
          <a:noFill/>
          <a:ln w="0">
            <a:solidFill>
              <a:srgbClr val="C0C0C0"/>
            </a:solidFill>
            <a:round/>
            <a:headEnd/>
            <a:tailEnd/>
          </a:ln>
        </p:spPr>
        <p:txBody>
          <a:bodyPr>
            <a:prstTxWarp prst="textNoShape">
              <a:avLst/>
            </a:prstTxWarp>
          </a:bodyPr>
          <a:lstStyle/>
          <a:p>
            <a:endParaRPr lang="es-ES_tradnl"/>
          </a:p>
        </p:txBody>
      </p:sp>
      <p:sp>
        <p:nvSpPr>
          <p:cNvPr id="604702" name="Line 542"/>
          <p:cNvSpPr>
            <a:spLocks noChangeShapeType="1"/>
          </p:cNvSpPr>
          <p:nvPr/>
        </p:nvSpPr>
        <p:spPr bwMode="auto">
          <a:xfrm>
            <a:off x="2320925" y="4129088"/>
            <a:ext cx="4675188" cy="0"/>
          </a:xfrm>
          <a:prstGeom prst="line">
            <a:avLst/>
          </a:prstGeom>
          <a:noFill/>
          <a:ln w="0">
            <a:solidFill>
              <a:srgbClr val="C0C0C0"/>
            </a:solidFill>
            <a:round/>
            <a:headEnd/>
            <a:tailEnd/>
          </a:ln>
        </p:spPr>
        <p:txBody>
          <a:bodyPr>
            <a:prstTxWarp prst="textNoShape">
              <a:avLst/>
            </a:prstTxWarp>
          </a:bodyPr>
          <a:lstStyle/>
          <a:p>
            <a:endParaRPr lang="es-ES_tradnl"/>
          </a:p>
        </p:txBody>
      </p:sp>
      <p:sp>
        <p:nvSpPr>
          <p:cNvPr id="604703" name="Line 543"/>
          <p:cNvSpPr>
            <a:spLocks noChangeShapeType="1"/>
          </p:cNvSpPr>
          <p:nvPr/>
        </p:nvSpPr>
        <p:spPr bwMode="auto">
          <a:xfrm>
            <a:off x="2320925" y="3735388"/>
            <a:ext cx="4675188" cy="0"/>
          </a:xfrm>
          <a:prstGeom prst="line">
            <a:avLst/>
          </a:prstGeom>
          <a:noFill/>
          <a:ln w="0">
            <a:solidFill>
              <a:srgbClr val="C0C0C0"/>
            </a:solidFill>
            <a:round/>
            <a:headEnd/>
            <a:tailEnd/>
          </a:ln>
        </p:spPr>
        <p:txBody>
          <a:bodyPr>
            <a:prstTxWarp prst="textNoShape">
              <a:avLst/>
            </a:prstTxWarp>
          </a:bodyPr>
          <a:lstStyle/>
          <a:p>
            <a:endParaRPr lang="es-ES_tradnl"/>
          </a:p>
        </p:txBody>
      </p:sp>
      <p:sp>
        <p:nvSpPr>
          <p:cNvPr id="604704" name="Line 544"/>
          <p:cNvSpPr>
            <a:spLocks noChangeShapeType="1"/>
          </p:cNvSpPr>
          <p:nvPr/>
        </p:nvSpPr>
        <p:spPr bwMode="auto">
          <a:xfrm>
            <a:off x="2320925" y="3341688"/>
            <a:ext cx="4675188" cy="0"/>
          </a:xfrm>
          <a:prstGeom prst="line">
            <a:avLst/>
          </a:prstGeom>
          <a:noFill/>
          <a:ln w="0">
            <a:solidFill>
              <a:srgbClr val="C0C0C0"/>
            </a:solidFill>
            <a:round/>
            <a:headEnd/>
            <a:tailEnd/>
          </a:ln>
        </p:spPr>
        <p:txBody>
          <a:bodyPr>
            <a:prstTxWarp prst="textNoShape">
              <a:avLst/>
            </a:prstTxWarp>
          </a:bodyPr>
          <a:lstStyle/>
          <a:p>
            <a:endParaRPr lang="es-ES_tradnl"/>
          </a:p>
        </p:txBody>
      </p:sp>
      <p:sp>
        <p:nvSpPr>
          <p:cNvPr id="604705" name="Line 545"/>
          <p:cNvSpPr>
            <a:spLocks noChangeShapeType="1"/>
          </p:cNvSpPr>
          <p:nvPr/>
        </p:nvSpPr>
        <p:spPr bwMode="auto">
          <a:xfrm>
            <a:off x="2320925" y="2967038"/>
            <a:ext cx="4675188" cy="0"/>
          </a:xfrm>
          <a:prstGeom prst="line">
            <a:avLst/>
          </a:prstGeom>
          <a:noFill/>
          <a:ln w="0">
            <a:solidFill>
              <a:srgbClr val="C0C0C0"/>
            </a:solidFill>
            <a:round/>
            <a:headEnd/>
            <a:tailEnd/>
          </a:ln>
        </p:spPr>
        <p:txBody>
          <a:bodyPr>
            <a:prstTxWarp prst="textNoShape">
              <a:avLst/>
            </a:prstTxWarp>
          </a:bodyPr>
          <a:lstStyle/>
          <a:p>
            <a:endParaRPr lang="es-ES_tradnl"/>
          </a:p>
        </p:txBody>
      </p:sp>
      <p:sp>
        <p:nvSpPr>
          <p:cNvPr id="604706" name="Line 546"/>
          <p:cNvSpPr>
            <a:spLocks noChangeShapeType="1"/>
          </p:cNvSpPr>
          <p:nvPr/>
        </p:nvSpPr>
        <p:spPr bwMode="auto">
          <a:xfrm>
            <a:off x="2320925" y="2573338"/>
            <a:ext cx="4675188" cy="0"/>
          </a:xfrm>
          <a:prstGeom prst="line">
            <a:avLst/>
          </a:prstGeom>
          <a:noFill/>
          <a:ln w="0">
            <a:solidFill>
              <a:srgbClr val="C0C0C0"/>
            </a:solidFill>
            <a:round/>
            <a:headEnd/>
            <a:tailEnd/>
          </a:ln>
        </p:spPr>
        <p:txBody>
          <a:bodyPr>
            <a:prstTxWarp prst="textNoShape">
              <a:avLst/>
            </a:prstTxWarp>
          </a:bodyPr>
          <a:lstStyle/>
          <a:p>
            <a:endParaRPr lang="es-ES_tradnl"/>
          </a:p>
        </p:txBody>
      </p:sp>
      <p:sp>
        <p:nvSpPr>
          <p:cNvPr id="604707" name="Line 547"/>
          <p:cNvSpPr>
            <a:spLocks noChangeShapeType="1"/>
          </p:cNvSpPr>
          <p:nvPr/>
        </p:nvSpPr>
        <p:spPr bwMode="auto">
          <a:xfrm>
            <a:off x="2320925" y="2179638"/>
            <a:ext cx="4675188" cy="0"/>
          </a:xfrm>
          <a:prstGeom prst="line">
            <a:avLst/>
          </a:prstGeom>
          <a:noFill/>
          <a:ln w="0">
            <a:solidFill>
              <a:srgbClr val="C0C0C0"/>
            </a:solidFill>
            <a:round/>
            <a:headEnd/>
            <a:tailEnd/>
          </a:ln>
        </p:spPr>
        <p:txBody>
          <a:bodyPr>
            <a:prstTxWarp prst="textNoShape">
              <a:avLst/>
            </a:prstTxWarp>
          </a:bodyPr>
          <a:lstStyle/>
          <a:p>
            <a:endParaRPr lang="es-ES_tradnl"/>
          </a:p>
        </p:txBody>
      </p:sp>
      <p:sp>
        <p:nvSpPr>
          <p:cNvPr id="604708" name="Line 548"/>
          <p:cNvSpPr>
            <a:spLocks noChangeShapeType="1"/>
          </p:cNvSpPr>
          <p:nvPr/>
        </p:nvSpPr>
        <p:spPr bwMode="auto">
          <a:xfrm>
            <a:off x="2320925" y="1804988"/>
            <a:ext cx="4675188" cy="0"/>
          </a:xfrm>
          <a:prstGeom prst="line">
            <a:avLst/>
          </a:prstGeom>
          <a:noFill/>
          <a:ln w="0">
            <a:solidFill>
              <a:srgbClr val="C0C0C0"/>
            </a:solidFill>
            <a:round/>
            <a:headEnd/>
            <a:tailEnd/>
          </a:ln>
        </p:spPr>
        <p:txBody>
          <a:bodyPr>
            <a:prstTxWarp prst="textNoShape">
              <a:avLst/>
            </a:prstTxWarp>
          </a:bodyPr>
          <a:lstStyle/>
          <a:p>
            <a:endParaRPr lang="es-ES_tradnl"/>
          </a:p>
        </p:txBody>
      </p:sp>
      <p:sp>
        <p:nvSpPr>
          <p:cNvPr id="604709" name="Line 549"/>
          <p:cNvSpPr>
            <a:spLocks noChangeShapeType="1"/>
          </p:cNvSpPr>
          <p:nvPr/>
        </p:nvSpPr>
        <p:spPr bwMode="auto">
          <a:xfrm>
            <a:off x="2320925" y="1411288"/>
            <a:ext cx="4675188"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10" name="Rectangle 550"/>
          <p:cNvSpPr>
            <a:spLocks noChangeArrowheads="1"/>
          </p:cNvSpPr>
          <p:nvPr/>
        </p:nvSpPr>
        <p:spPr bwMode="auto">
          <a:xfrm>
            <a:off x="2320925" y="1411288"/>
            <a:ext cx="4675188" cy="3879850"/>
          </a:xfrm>
          <a:prstGeom prst="rect">
            <a:avLst/>
          </a:prstGeom>
          <a:noFill/>
          <a:ln w="17526">
            <a:solidFill>
              <a:schemeClr val="tx1"/>
            </a:solidFill>
            <a:miter lim="800000"/>
            <a:headEnd/>
            <a:tailEnd/>
          </a:ln>
        </p:spPr>
        <p:txBody>
          <a:bodyPr>
            <a:prstTxWarp prst="textNoShape">
              <a:avLst/>
            </a:prstTxWarp>
          </a:bodyPr>
          <a:lstStyle/>
          <a:p>
            <a:endParaRPr lang="es-ES_tradnl"/>
          </a:p>
        </p:txBody>
      </p:sp>
      <p:sp>
        <p:nvSpPr>
          <p:cNvPr id="604711" name="Line 551"/>
          <p:cNvSpPr>
            <a:spLocks noChangeShapeType="1"/>
          </p:cNvSpPr>
          <p:nvPr/>
        </p:nvSpPr>
        <p:spPr bwMode="auto">
          <a:xfrm>
            <a:off x="2320925" y="1411288"/>
            <a:ext cx="0" cy="387985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12" name="Line 552"/>
          <p:cNvSpPr>
            <a:spLocks noChangeShapeType="1"/>
          </p:cNvSpPr>
          <p:nvPr/>
        </p:nvSpPr>
        <p:spPr bwMode="auto">
          <a:xfrm>
            <a:off x="2268538" y="5291138"/>
            <a:ext cx="52387"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13" name="Line 553"/>
          <p:cNvSpPr>
            <a:spLocks noChangeShapeType="1"/>
          </p:cNvSpPr>
          <p:nvPr/>
        </p:nvSpPr>
        <p:spPr bwMode="auto">
          <a:xfrm>
            <a:off x="2268538" y="4897438"/>
            <a:ext cx="52387"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14" name="Line 554"/>
          <p:cNvSpPr>
            <a:spLocks noChangeShapeType="1"/>
          </p:cNvSpPr>
          <p:nvPr/>
        </p:nvSpPr>
        <p:spPr bwMode="auto">
          <a:xfrm>
            <a:off x="2268538" y="4522788"/>
            <a:ext cx="52387"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15" name="Line 555"/>
          <p:cNvSpPr>
            <a:spLocks noChangeShapeType="1"/>
          </p:cNvSpPr>
          <p:nvPr/>
        </p:nvSpPr>
        <p:spPr bwMode="auto">
          <a:xfrm>
            <a:off x="2268538" y="4129088"/>
            <a:ext cx="52387"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16" name="Line 556"/>
          <p:cNvSpPr>
            <a:spLocks noChangeShapeType="1"/>
          </p:cNvSpPr>
          <p:nvPr/>
        </p:nvSpPr>
        <p:spPr bwMode="auto">
          <a:xfrm>
            <a:off x="2268538" y="3735388"/>
            <a:ext cx="52387"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17" name="Line 557"/>
          <p:cNvSpPr>
            <a:spLocks noChangeShapeType="1"/>
          </p:cNvSpPr>
          <p:nvPr/>
        </p:nvSpPr>
        <p:spPr bwMode="auto">
          <a:xfrm>
            <a:off x="2268538" y="3341688"/>
            <a:ext cx="52387"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18" name="Line 558"/>
          <p:cNvSpPr>
            <a:spLocks noChangeShapeType="1"/>
          </p:cNvSpPr>
          <p:nvPr/>
        </p:nvSpPr>
        <p:spPr bwMode="auto">
          <a:xfrm>
            <a:off x="2268538" y="2967038"/>
            <a:ext cx="52387"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19" name="Line 559"/>
          <p:cNvSpPr>
            <a:spLocks noChangeShapeType="1"/>
          </p:cNvSpPr>
          <p:nvPr/>
        </p:nvSpPr>
        <p:spPr bwMode="auto">
          <a:xfrm>
            <a:off x="2268538" y="2573338"/>
            <a:ext cx="52387"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20" name="Line 560"/>
          <p:cNvSpPr>
            <a:spLocks noChangeShapeType="1"/>
          </p:cNvSpPr>
          <p:nvPr/>
        </p:nvSpPr>
        <p:spPr bwMode="auto">
          <a:xfrm>
            <a:off x="2268538" y="2179638"/>
            <a:ext cx="52387"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21" name="Line 561"/>
          <p:cNvSpPr>
            <a:spLocks noChangeShapeType="1"/>
          </p:cNvSpPr>
          <p:nvPr/>
        </p:nvSpPr>
        <p:spPr bwMode="auto">
          <a:xfrm>
            <a:off x="2268538" y="1804988"/>
            <a:ext cx="52387"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22" name="Line 562"/>
          <p:cNvSpPr>
            <a:spLocks noChangeShapeType="1"/>
          </p:cNvSpPr>
          <p:nvPr/>
        </p:nvSpPr>
        <p:spPr bwMode="auto">
          <a:xfrm>
            <a:off x="2268538" y="1411288"/>
            <a:ext cx="52387"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23" name="Line 563"/>
          <p:cNvSpPr>
            <a:spLocks noChangeShapeType="1"/>
          </p:cNvSpPr>
          <p:nvPr/>
        </p:nvSpPr>
        <p:spPr bwMode="auto">
          <a:xfrm>
            <a:off x="2320925" y="5291138"/>
            <a:ext cx="4675188"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24" name="Line 564"/>
          <p:cNvSpPr>
            <a:spLocks noChangeShapeType="1"/>
          </p:cNvSpPr>
          <p:nvPr/>
        </p:nvSpPr>
        <p:spPr bwMode="auto">
          <a:xfrm flipV="1">
            <a:off x="2320925" y="5291138"/>
            <a:ext cx="0" cy="5715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25" name="Line 565"/>
          <p:cNvSpPr>
            <a:spLocks noChangeShapeType="1"/>
          </p:cNvSpPr>
          <p:nvPr/>
        </p:nvSpPr>
        <p:spPr bwMode="auto">
          <a:xfrm flipV="1">
            <a:off x="2557463" y="5291138"/>
            <a:ext cx="0" cy="5715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26" name="Line 566"/>
          <p:cNvSpPr>
            <a:spLocks noChangeShapeType="1"/>
          </p:cNvSpPr>
          <p:nvPr/>
        </p:nvSpPr>
        <p:spPr bwMode="auto">
          <a:xfrm flipV="1">
            <a:off x="2813050" y="5291138"/>
            <a:ext cx="0" cy="5715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27" name="Line 567"/>
          <p:cNvSpPr>
            <a:spLocks noChangeShapeType="1"/>
          </p:cNvSpPr>
          <p:nvPr/>
        </p:nvSpPr>
        <p:spPr bwMode="auto">
          <a:xfrm flipV="1">
            <a:off x="3051175" y="5291138"/>
            <a:ext cx="0" cy="5715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28" name="Line 568"/>
          <p:cNvSpPr>
            <a:spLocks noChangeShapeType="1"/>
          </p:cNvSpPr>
          <p:nvPr/>
        </p:nvSpPr>
        <p:spPr bwMode="auto">
          <a:xfrm flipV="1">
            <a:off x="3306763" y="5291138"/>
            <a:ext cx="0" cy="5715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29" name="Line 569"/>
          <p:cNvSpPr>
            <a:spLocks noChangeShapeType="1"/>
          </p:cNvSpPr>
          <p:nvPr/>
        </p:nvSpPr>
        <p:spPr bwMode="auto">
          <a:xfrm flipV="1">
            <a:off x="3544888" y="5291138"/>
            <a:ext cx="0" cy="5715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30" name="Line 570"/>
          <p:cNvSpPr>
            <a:spLocks noChangeShapeType="1"/>
          </p:cNvSpPr>
          <p:nvPr/>
        </p:nvSpPr>
        <p:spPr bwMode="auto">
          <a:xfrm flipV="1">
            <a:off x="3798888" y="5291138"/>
            <a:ext cx="0" cy="5715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31" name="Line 571"/>
          <p:cNvSpPr>
            <a:spLocks noChangeShapeType="1"/>
          </p:cNvSpPr>
          <p:nvPr/>
        </p:nvSpPr>
        <p:spPr bwMode="auto">
          <a:xfrm flipV="1">
            <a:off x="4037013" y="5291138"/>
            <a:ext cx="0" cy="5715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32" name="Line 572"/>
          <p:cNvSpPr>
            <a:spLocks noChangeShapeType="1"/>
          </p:cNvSpPr>
          <p:nvPr/>
        </p:nvSpPr>
        <p:spPr bwMode="auto">
          <a:xfrm flipV="1">
            <a:off x="4292600" y="5291138"/>
            <a:ext cx="0" cy="5715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33" name="Line 573"/>
          <p:cNvSpPr>
            <a:spLocks noChangeShapeType="1"/>
          </p:cNvSpPr>
          <p:nvPr/>
        </p:nvSpPr>
        <p:spPr bwMode="auto">
          <a:xfrm flipV="1">
            <a:off x="4530725" y="5291138"/>
            <a:ext cx="0" cy="5715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34" name="Line 574"/>
          <p:cNvSpPr>
            <a:spLocks noChangeShapeType="1"/>
          </p:cNvSpPr>
          <p:nvPr/>
        </p:nvSpPr>
        <p:spPr bwMode="auto">
          <a:xfrm flipV="1">
            <a:off x="4784725" y="5291138"/>
            <a:ext cx="0" cy="5715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35" name="Line 575"/>
          <p:cNvSpPr>
            <a:spLocks noChangeShapeType="1"/>
          </p:cNvSpPr>
          <p:nvPr/>
        </p:nvSpPr>
        <p:spPr bwMode="auto">
          <a:xfrm flipV="1">
            <a:off x="5022850" y="5291138"/>
            <a:ext cx="0" cy="5715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36" name="Line 576"/>
          <p:cNvSpPr>
            <a:spLocks noChangeShapeType="1"/>
          </p:cNvSpPr>
          <p:nvPr/>
        </p:nvSpPr>
        <p:spPr bwMode="auto">
          <a:xfrm flipV="1">
            <a:off x="5278438" y="5291138"/>
            <a:ext cx="0" cy="5715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37" name="Line 577"/>
          <p:cNvSpPr>
            <a:spLocks noChangeShapeType="1"/>
          </p:cNvSpPr>
          <p:nvPr/>
        </p:nvSpPr>
        <p:spPr bwMode="auto">
          <a:xfrm flipV="1">
            <a:off x="5516563" y="5291138"/>
            <a:ext cx="0" cy="5715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38" name="Line 578"/>
          <p:cNvSpPr>
            <a:spLocks noChangeShapeType="1"/>
          </p:cNvSpPr>
          <p:nvPr/>
        </p:nvSpPr>
        <p:spPr bwMode="auto">
          <a:xfrm flipV="1">
            <a:off x="5772150" y="5291138"/>
            <a:ext cx="0" cy="5715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39" name="Line 579"/>
          <p:cNvSpPr>
            <a:spLocks noChangeShapeType="1"/>
          </p:cNvSpPr>
          <p:nvPr/>
        </p:nvSpPr>
        <p:spPr bwMode="auto">
          <a:xfrm flipV="1">
            <a:off x="6010275" y="5291138"/>
            <a:ext cx="0" cy="5715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40" name="Line 580"/>
          <p:cNvSpPr>
            <a:spLocks noChangeShapeType="1"/>
          </p:cNvSpPr>
          <p:nvPr/>
        </p:nvSpPr>
        <p:spPr bwMode="auto">
          <a:xfrm flipV="1">
            <a:off x="6264275" y="5291138"/>
            <a:ext cx="0" cy="5715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41" name="Line 581"/>
          <p:cNvSpPr>
            <a:spLocks noChangeShapeType="1"/>
          </p:cNvSpPr>
          <p:nvPr/>
        </p:nvSpPr>
        <p:spPr bwMode="auto">
          <a:xfrm flipV="1">
            <a:off x="6502400" y="5291138"/>
            <a:ext cx="0" cy="5715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42" name="Line 582"/>
          <p:cNvSpPr>
            <a:spLocks noChangeShapeType="1"/>
          </p:cNvSpPr>
          <p:nvPr/>
        </p:nvSpPr>
        <p:spPr bwMode="auto">
          <a:xfrm flipV="1">
            <a:off x="6757988" y="5291138"/>
            <a:ext cx="0" cy="5715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43" name="Line 583"/>
          <p:cNvSpPr>
            <a:spLocks noChangeShapeType="1"/>
          </p:cNvSpPr>
          <p:nvPr/>
        </p:nvSpPr>
        <p:spPr bwMode="auto">
          <a:xfrm flipV="1">
            <a:off x="6996113" y="5291138"/>
            <a:ext cx="0" cy="5715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4744" name="Freeform 584"/>
          <p:cNvSpPr>
            <a:spLocks/>
          </p:cNvSpPr>
          <p:nvPr/>
        </p:nvSpPr>
        <p:spPr bwMode="auto">
          <a:xfrm>
            <a:off x="2439988" y="1562100"/>
            <a:ext cx="4437062" cy="2454275"/>
          </a:xfrm>
          <a:custGeom>
            <a:avLst/>
            <a:gdLst/>
            <a:ahLst/>
            <a:cxnLst>
              <a:cxn ang="0">
                <a:pos x="0" y="131"/>
              </a:cxn>
              <a:cxn ang="0">
                <a:pos x="15" y="128"/>
              </a:cxn>
              <a:cxn ang="0">
                <a:pos x="29" y="124"/>
              </a:cxn>
              <a:cxn ang="0">
                <a:pos x="44" y="120"/>
              </a:cxn>
              <a:cxn ang="0">
                <a:pos x="58" y="115"/>
              </a:cxn>
              <a:cxn ang="0">
                <a:pos x="73" y="109"/>
              </a:cxn>
              <a:cxn ang="0">
                <a:pos x="87" y="105"/>
              </a:cxn>
              <a:cxn ang="0">
                <a:pos x="102" y="106"/>
              </a:cxn>
              <a:cxn ang="0">
                <a:pos x="116" y="111"/>
              </a:cxn>
              <a:cxn ang="0">
                <a:pos x="131" y="107"/>
              </a:cxn>
              <a:cxn ang="0">
                <a:pos x="145" y="105"/>
              </a:cxn>
              <a:cxn ang="0">
                <a:pos x="159" y="102"/>
              </a:cxn>
              <a:cxn ang="0">
                <a:pos x="174" y="97"/>
              </a:cxn>
              <a:cxn ang="0">
                <a:pos x="188" y="78"/>
              </a:cxn>
              <a:cxn ang="0">
                <a:pos x="203" y="57"/>
              </a:cxn>
              <a:cxn ang="0">
                <a:pos x="217" y="42"/>
              </a:cxn>
              <a:cxn ang="0">
                <a:pos x="232" y="27"/>
              </a:cxn>
              <a:cxn ang="0">
                <a:pos x="246" y="13"/>
              </a:cxn>
              <a:cxn ang="0">
                <a:pos x="261" y="0"/>
              </a:cxn>
            </a:cxnLst>
            <a:rect l="0" t="0" r="r" b="b"/>
            <a:pathLst>
              <a:path w="261" h="131">
                <a:moveTo>
                  <a:pt x="0" y="131"/>
                </a:moveTo>
                <a:lnTo>
                  <a:pt x="15" y="128"/>
                </a:lnTo>
                <a:lnTo>
                  <a:pt x="29" y="124"/>
                </a:lnTo>
                <a:lnTo>
                  <a:pt x="44" y="120"/>
                </a:lnTo>
                <a:lnTo>
                  <a:pt x="58" y="115"/>
                </a:lnTo>
                <a:lnTo>
                  <a:pt x="73" y="109"/>
                </a:lnTo>
                <a:lnTo>
                  <a:pt x="87" y="105"/>
                </a:lnTo>
                <a:lnTo>
                  <a:pt x="102" y="106"/>
                </a:lnTo>
                <a:lnTo>
                  <a:pt x="116" y="111"/>
                </a:lnTo>
                <a:lnTo>
                  <a:pt x="131" y="107"/>
                </a:lnTo>
                <a:lnTo>
                  <a:pt x="145" y="105"/>
                </a:lnTo>
                <a:lnTo>
                  <a:pt x="159" y="102"/>
                </a:lnTo>
                <a:lnTo>
                  <a:pt x="174" y="97"/>
                </a:lnTo>
                <a:lnTo>
                  <a:pt x="188" y="78"/>
                </a:lnTo>
                <a:lnTo>
                  <a:pt x="203" y="57"/>
                </a:lnTo>
                <a:lnTo>
                  <a:pt x="217" y="42"/>
                </a:lnTo>
                <a:lnTo>
                  <a:pt x="232" y="27"/>
                </a:lnTo>
                <a:lnTo>
                  <a:pt x="246" y="13"/>
                </a:lnTo>
                <a:lnTo>
                  <a:pt x="261" y="0"/>
                </a:lnTo>
              </a:path>
            </a:pathLst>
          </a:custGeom>
          <a:noFill/>
          <a:ln w="39751">
            <a:solidFill>
              <a:srgbClr val="FF0000"/>
            </a:solidFill>
            <a:prstDash val="solid"/>
            <a:round/>
            <a:headEnd/>
            <a:tailEnd/>
          </a:ln>
        </p:spPr>
        <p:txBody>
          <a:bodyPr>
            <a:prstTxWarp prst="textNoShape">
              <a:avLst/>
            </a:prstTxWarp>
          </a:bodyPr>
          <a:lstStyle/>
          <a:p>
            <a:endParaRPr lang="es-ES_tradnl"/>
          </a:p>
        </p:txBody>
      </p:sp>
      <p:sp>
        <p:nvSpPr>
          <p:cNvPr id="604745" name="Freeform 585"/>
          <p:cNvSpPr>
            <a:spLocks/>
          </p:cNvSpPr>
          <p:nvPr/>
        </p:nvSpPr>
        <p:spPr bwMode="auto">
          <a:xfrm>
            <a:off x="2439988" y="4354513"/>
            <a:ext cx="4437062" cy="581025"/>
          </a:xfrm>
          <a:custGeom>
            <a:avLst/>
            <a:gdLst/>
            <a:ahLst/>
            <a:cxnLst>
              <a:cxn ang="0">
                <a:pos x="0" y="31"/>
              </a:cxn>
              <a:cxn ang="0">
                <a:pos x="15" y="29"/>
              </a:cxn>
              <a:cxn ang="0">
                <a:pos x="29" y="28"/>
              </a:cxn>
              <a:cxn ang="0">
                <a:pos x="44" y="27"/>
              </a:cxn>
              <a:cxn ang="0">
                <a:pos x="58" y="26"/>
              </a:cxn>
              <a:cxn ang="0">
                <a:pos x="73" y="24"/>
              </a:cxn>
              <a:cxn ang="0">
                <a:pos x="87" y="22"/>
              </a:cxn>
              <a:cxn ang="0">
                <a:pos x="102" y="21"/>
              </a:cxn>
              <a:cxn ang="0">
                <a:pos x="116" y="20"/>
              </a:cxn>
              <a:cxn ang="0">
                <a:pos x="131" y="18"/>
              </a:cxn>
              <a:cxn ang="0">
                <a:pos x="145" y="17"/>
              </a:cxn>
              <a:cxn ang="0">
                <a:pos x="159" y="17"/>
              </a:cxn>
              <a:cxn ang="0">
                <a:pos x="174" y="16"/>
              </a:cxn>
              <a:cxn ang="0">
                <a:pos x="188" y="14"/>
              </a:cxn>
              <a:cxn ang="0">
                <a:pos x="203" y="12"/>
              </a:cxn>
              <a:cxn ang="0">
                <a:pos x="217" y="10"/>
              </a:cxn>
              <a:cxn ang="0">
                <a:pos x="232" y="7"/>
              </a:cxn>
              <a:cxn ang="0">
                <a:pos x="246" y="4"/>
              </a:cxn>
              <a:cxn ang="0">
                <a:pos x="261" y="0"/>
              </a:cxn>
            </a:cxnLst>
            <a:rect l="0" t="0" r="r" b="b"/>
            <a:pathLst>
              <a:path w="261" h="31">
                <a:moveTo>
                  <a:pt x="0" y="31"/>
                </a:moveTo>
                <a:lnTo>
                  <a:pt x="15" y="29"/>
                </a:lnTo>
                <a:lnTo>
                  <a:pt x="29" y="28"/>
                </a:lnTo>
                <a:lnTo>
                  <a:pt x="44" y="27"/>
                </a:lnTo>
                <a:lnTo>
                  <a:pt x="58" y="26"/>
                </a:lnTo>
                <a:lnTo>
                  <a:pt x="73" y="24"/>
                </a:lnTo>
                <a:lnTo>
                  <a:pt x="87" y="22"/>
                </a:lnTo>
                <a:lnTo>
                  <a:pt x="102" y="21"/>
                </a:lnTo>
                <a:lnTo>
                  <a:pt x="116" y="20"/>
                </a:lnTo>
                <a:lnTo>
                  <a:pt x="131" y="18"/>
                </a:lnTo>
                <a:lnTo>
                  <a:pt x="145" y="17"/>
                </a:lnTo>
                <a:lnTo>
                  <a:pt x="159" y="17"/>
                </a:lnTo>
                <a:lnTo>
                  <a:pt x="174" y="16"/>
                </a:lnTo>
                <a:lnTo>
                  <a:pt x="188" y="14"/>
                </a:lnTo>
                <a:lnTo>
                  <a:pt x="203" y="12"/>
                </a:lnTo>
                <a:lnTo>
                  <a:pt x="217" y="10"/>
                </a:lnTo>
                <a:lnTo>
                  <a:pt x="232" y="7"/>
                </a:lnTo>
                <a:lnTo>
                  <a:pt x="246" y="4"/>
                </a:lnTo>
                <a:lnTo>
                  <a:pt x="261" y="0"/>
                </a:lnTo>
              </a:path>
            </a:pathLst>
          </a:custGeom>
          <a:noFill/>
          <a:ln w="39751">
            <a:solidFill>
              <a:srgbClr val="FF00FF"/>
            </a:solidFill>
            <a:prstDash val="solid"/>
            <a:round/>
            <a:headEnd/>
            <a:tailEnd/>
          </a:ln>
        </p:spPr>
        <p:txBody>
          <a:bodyPr>
            <a:prstTxWarp prst="textNoShape">
              <a:avLst/>
            </a:prstTxWarp>
          </a:bodyPr>
          <a:lstStyle/>
          <a:p>
            <a:endParaRPr lang="es-ES_tradnl"/>
          </a:p>
        </p:txBody>
      </p:sp>
      <p:sp>
        <p:nvSpPr>
          <p:cNvPr id="604746" name="Freeform 586"/>
          <p:cNvSpPr>
            <a:spLocks/>
          </p:cNvSpPr>
          <p:nvPr/>
        </p:nvSpPr>
        <p:spPr bwMode="auto">
          <a:xfrm>
            <a:off x="2932113" y="4241800"/>
            <a:ext cx="3944937" cy="300038"/>
          </a:xfrm>
          <a:custGeom>
            <a:avLst/>
            <a:gdLst/>
            <a:ahLst/>
            <a:cxnLst>
              <a:cxn ang="0">
                <a:pos x="0" y="0"/>
              </a:cxn>
              <a:cxn ang="0">
                <a:pos x="15" y="5"/>
              </a:cxn>
              <a:cxn ang="0">
                <a:pos x="29" y="12"/>
              </a:cxn>
              <a:cxn ang="0">
                <a:pos x="44" y="14"/>
              </a:cxn>
              <a:cxn ang="0">
                <a:pos x="58" y="14"/>
              </a:cxn>
              <a:cxn ang="0">
                <a:pos x="73" y="15"/>
              </a:cxn>
              <a:cxn ang="0">
                <a:pos x="87" y="16"/>
              </a:cxn>
              <a:cxn ang="0">
                <a:pos x="102" y="16"/>
              </a:cxn>
              <a:cxn ang="0">
                <a:pos x="116" y="15"/>
              </a:cxn>
              <a:cxn ang="0">
                <a:pos x="130" y="16"/>
              </a:cxn>
              <a:cxn ang="0">
                <a:pos x="145" y="16"/>
              </a:cxn>
              <a:cxn ang="0">
                <a:pos x="159" y="14"/>
              </a:cxn>
              <a:cxn ang="0">
                <a:pos x="174" y="14"/>
              </a:cxn>
              <a:cxn ang="0">
                <a:pos x="188" y="14"/>
              </a:cxn>
              <a:cxn ang="0">
                <a:pos x="203" y="12"/>
              </a:cxn>
              <a:cxn ang="0">
                <a:pos x="217" y="12"/>
              </a:cxn>
              <a:cxn ang="0">
                <a:pos x="232" y="11"/>
              </a:cxn>
            </a:cxnLst>
            <a:rect l="0" t="0" r="r" b="b"/>
            <a:pathLst>
              <a:path w="232" h="16">
                <a:moveTo>
                  <a:pt x="0" y="0"/>
                </a:moveTo>
                <a:lnTo>
                  <a:pt x="15" y="5"/>
                </a:lnTo>
                <a:lnTo>
                  <a:pt x="29" y="12"/>
                </a:lnTo>
                <a:lnTo>
                  <a:pt x="44" y="14"/>
                </a:lnTo>
                <a:lnTo>
                  <a:pt x="58" y="14"/>
                </a:lnTo>
                <a:lnTo>
                  <a:pt x="73" y="15"/>
                </a:lnTo>
                <a:lnTo>
                  <a:pt x="87" y="16"/>
                </a:lnTo>
                <a:lnTo>
                  <a:pt x="102" y="16"/>
                </a:lnTo>
                <a:lnTo>
                  <a:pt x="116" y="15"/>
                </a:lnTo>
                <a:lnTo>
                  <a:pt x="130" y="16"/>
                </a:lnTo>
                <a:lnTo>
                  <a:pt x="145" y="16"/>
                </a:lnTo>
                <a:lnTo>
                  <a:pt x="159" y="14"/>
                </a:lnTo>
                <a:lnTo>
                  <a:pt x="174" y="14"/>
                </a:lnTo>
                <a:lnTo>
                  <a:pt x="188" y="14"/>
                </a:lnTo>
                <a:lnTo>
                  <a:pt x="203" y="12"/>
                </a:lnTo>
                <a:lnTo>
                  <a:pt x="217" y="12"/>
                </a:lnTo>
                <a:lnTo>
                  <a:pt x="232" y="11"/>
                </a:lnTo>
              </a:path>
            </a:pathLst>
          </a:custGeom>
          <a:noFill/>
          <a:ln w="39751">
            <a:solidFill>
              <a:srgbClr val="33CCCC"/>
            </a:solidFill>
            <a:prstDash val="solid"/>
            <a:round/>
            <a:headEnd/>
            <a:tailEnd/>
          </a:ln>
        </p:spPr>
        <p:txBody>
          <a:bodyPr>
            <a:prstTxWarp prst="textNoShape">
              <a:avLst/>
            </a:prstTxWarp>
          </a:bodyPr>
          <a:lstStyle/>
          <a:p>
            <a:endParaRPr lang="es-ES_tradnl"/>
          </a:p>
        </p:txBody>
      </p:sp>
      <p:sp>
        <p:nvSpPr>
          <p:cNvPr id="604747" name="Freeform 587"/>
          <p:cNvSpPr>
            <a:spLocks/>
          </p:cNvSpPr>
          <p:nvPr/>
        </p:nvSpPr>
        <p:spPr bwMode="auto">
          <a:xfrm>
            <a:off x="2439988" y="2198688"/>
            <a:ext cx="4437062" cy="542925"/>
          </a:xfrm>
          <a:custGeom>
            <a:avLst/>
            <a:gdLst/>
            <a:ahLst/>
            <a:cxnLst>
              <a:cxn ang="0">
                <a:pos x="0" y="29"/>
              </a:cxn>
              <a:cxn ang="0">
                <a:pos x="15" y="29"/>
              </a:cxn>
              <a:cxn ang="0">
                <a:pos x="29" y="29"/>
              </a:cxn>
              <a:cxn ang="0">
                <a:pos x="44" y="20"/>
              </a:cxn>
              <a:cxn ang="0">
                <a:pos x="58" y="18"/>
              </a:cxn>
              <a:cxn ang="0">
                <a:pos x="73" y="18"/>
              </a:cxn>
              <a:cxn ang="0">
                <a:pos x="87" y="15"/>
              </a:cxn>
              <a:cxn ang="0">
                <a:pos x="102" y="11"/>
              </a:cxn>
              <a:cxn ang="0">
                <a:pos x="116" y="13"/>
              </a:cxn>
              <a:cxn ang="0">
                <a:pos x="131" y="11"/>
              </a:cxn>
              <a:cxn ang="0">
                <a:pos x="145" y="6"/>
              </a:cxn>
              <a:cxn ang="0">
                <a:pos x="159" y="7"/>
              </a:cxn>
              <a:cxn ang="0">
                <a:pos x="174" y="5"/>
              </a:cxn>
              <a:cxn ang="0">
                <a:pos x="188" y="6"/>
              </a:cxn>
              <a:cxn ang="0">
                <a:pos x="203" y="3"/>
              </a:cxn>
              <a:cxn ang="0">
                <a:pos x="217" y="2"/>
              </a:cxn>
              <a:cxn ang="0">
                <a:pos x="232" y="3"/>
              </a:cxn>
              <a:cxn ang="0">
                <a:pos x="246" y="0"/>
              </a:cxn>
              <a:cxn ang="0">
                <a:pos x="261" y="5"/>
              </a:cxn>
            </a:cxnLst>
            <a:rect l="0" t="0" r="r" b="b"/>
            <a:pathLst>
              <a:path w="261" h="29">
                <a:moveTo>
                  <a:pt x="0" y="29"/>
                </a:moveTo>
                <a:lnTo>
                  <a:pt x="15" y="29"/>
                </a:lnTo>
                <a:lnTo>
                  <a:pt x="29" y="29"/>
                </a:lnTo>
                <a:lnTo>
                  <a:pt x="44" y="20"/>
                </a:lnTo>
                <a:lnTo>
                  <a:pt x="58" y="18"/>
                </a:lnTo>
                <a:lnTo>
                  <a:pt x="73" y="18"/>
                </a:lnTo>
                <a:lnTo>
                  <a:pt x="87" y="15"/>
                </a:lnTo>
                <a:lnTo>
                  <a:pt x="102" y="11"/>
                </a:lnTo>
                <a:lnTo>
                  <a:pt x="116" y="13"/>
                </a:lnTo>
                <a:lnTo>
                  <a:pt x="131" y="11"/>
                </a:lnTo>
                <a:lnTo>
                  <a:pt x="145" y="6"/>
                </a:lnTo>
                <a:lnTo>
                  <a:pt x="159" y="7"/>
                </a:lnTo>
                <a:lnTo>
                  <a:pt x="174" y="5"/>
                </a:lnTo>
                <a:lnTo>
                  <a:pt x="188" y="6"/>
                </a:lnTo>
                <a:lnTo>
                  <a:pt x="203" y="3"/>
                </a:lnTo>
                <a:lnTo>
                  <a:pt x="217" y="2"/>
                </a:lnTo>
                <a:lnTo>
                  <a:pt x="232" y="3"/>
                </a:lnTo>
                <a:lnTo>
                  <a:pt x="246" y="0"/>
                </a:lnTo>
                <a:lnTo>
                  <a:pt x="261" y="5"/>
                </a:lnTo>
              </a:path>
            </a:pathLst>
          </a:custGeom>
          <a:noFill/>
          <a:ln w="39751">
            <a:solidFill>
              <a:srgbClr val="000080"/>
            </a:solidFill>
            <a:prstDash val="solid"/>
            <a:round/>
            <a:headEnd/>
            <a:tailEnd/>
          </a:ln>
        </p:spPr>
        <p:txBody>
          <a:bodyPr>
            <a:prstTxWarp prst="textNoShape">
              <a:avLst/>
            </a:prstTxWarp>
          </a:bodyPr>
          <a:lstStyle/>
          <a:p>
            <a:endParaRPr lang="es-ES_tradnl"/>
          </a:p>
        </p:txBody>
      </p:sp>
      <p:sp>
        <p:nvSpPr>
          <p:cNvPr id="604748" name="Freeform 588"/>
          <p:cNvSpPr>
            <a:spLocks/>
          </p:cNvSpPr>
          <p:nvPr/>
        </p:nvSpPr>
        <p:spPr bwMode="auto">
          <a:xfrm>
            <a:off x="2439988" y="4597400"/>
            <a:ext cx="4437062" cy="112713"/>
          </a:xfrm>
          <a:custGeom>
            <a:avLst/>
            <a:gdLst/>
            <a:ahLst/>
            <a:cxnLst>
              <a:cxn ang="0">
                <a:pos x="0" y="6"/>
              </a:cxn>
              <a:cxn ang="0">
                <a:pos x="15" y="6"/>
              </a:cxn>
              <a:cxn ang="0">
                <a:pos x="29" y="6"/>
              </a:cxn>
              <a:cxn ang="0">
                <a:pos x="44" y="6"/>
              </a:cxn>
              <a:cxn ang="0">
                <a:pos x="58" y="5"/>
              </a:cxn>
              <a:cxn ang="0">
                <a:pos x="73" y="5"/>
              </a:cxn>
              <a:cxn ang="0">
                <a:pos x="87" y="4"/>
              </a:cxn>
              <a:cxn ang="0">
                <a:pos x="102" y="4"/>
              </a:cxn>
              <a:cxn ang="0">
                <a:pos x="116" y="5"/>
              </a:cxn>
              <a:cxn ang="0">
                <a:pos x="131" y="4"/>
              </a:cxn>
              <a:cxn ang="0">
                <a:pos x="145" y="3"/>
              </a:cxn>
              <a:cxn ang="0">
                <a:pos x="159" y="3"/>
              </a:cxn>
              <a:cxn ang="0">
                <a:pos x="174" y="3"/>
              </a:cxn>
              <a:cxn ang="0">
                <a:pos x="188" y="2"/>
              </a:cxn>
              <a:cxn ang="0">
                <a:pos x="203" y="2"/>
              </a:cxn>
              <a:cxn ang="0">
                <a:pos x="217" y="2"/>
              </a:cxn>
              <a:cxn ang="0">
                <a:pos x="232" y="0"/>
              </a:cxn>
              <a:cxn ang="0">
                <a:pos x="246" y="0"/>
              </a:cxn>
              <a:cxn ang="0">
                <a:pos x="261" y="0"/>
              </a:cxn>
            </a:cxnLst>
            <a:rect l="0" t="0" r="r" b="b"/>
            <a:pathLst>
              <a:path w="261" h="6">
                <a:moveTo>
                  <a:pt x="0" y="6"/>
                </a:moveTo>
                <a:lnTo>
                  <a:pt x="15" y="6"/>
                </a:lnTo>
                <a:lnTo>
                  <a:pt x="29" y="6"/>
                </a:lnTo>
                <a:lnTo>
                  <a:pt x="44" y="6"/>
                </a:lnTo>
                <a:lnTo>
                  <a:pt x="58" y="5"/>
                </a:lnTo>
                <a:lnTo>
                  <a:pt x="73" y="5"/>
                </a:lnTo>
                <a:lnTo>
                  <a:pt x="87" y="4"/>
                </a:lnTo>
                <a:lnTo>
                  <a:pt x="102" y="4"/>
                </a:lnTo>
                <a:lnTo>
                  <a:pt x="116" y="5"/>
                </a:lnTo>
                <a:lnTo>
                  <a:pt x="131" y="4"/>
                </a:lnTo>
                <a:lnTo>
                  <a:pt x="145" y="3"/>
                </a:lnTo>
                <a:lnTo>
                  <a:pt x="159" y="3"/>
                </a:lnTo>
                <a:lnTo>
                  <a:pt x="174" y="3"/>
                </a:lnTo>
                <a:lnTo>
                  <a:pt x="188" y="2"/>
                </a:lnTo>
                <a:lnTo>
                  <a:pt x="203" y="2"/>
                </a:lnTo>
                <a:lnTo>
                  <a:pt x="217" y="2"/>
                </a:lnTo>
                <a:lnTo>
                  <a:pt x="232" y="0"/>
                </a:lnTo>
                <a:lnTo>
                  <a:pt x="246" y="0"/>
                </a:lnTo>
                <a:lnTo>
                  <a:pt x="261" y="0"/>
                </a:lnTo>
              </a:path>
            </a:pathLst>
          </a:custGeom>
          <a:noFill/>
          <a:ln w="39751">
            <a:solidFill>
              <a:srgbClr val="808000"/>
            </a:solidFill>
            <a:prstDash val="solid"/>
            <a:round/>
            <a:headEnd/>
            <a:tailEnd/>
          </a:ln>
        </p:spPr>
        <p:txBody>
          <a:bodyPr>
            <a:prstTxWarp prst="textNoShape">
              <a:avLst/>
            </a:prstTxWarp>
          </a:bodyPr>
          <a:lstStyle/>
          <a:p>
            <a:endParaRPr lang="es-ES_tradnl"/>
          </a:p>
        </p:txBody>
      </p:sp>
      <p:sp>
        <p:nvSpPr>
          <p:cNvPr id="604782" name="Rectangle 622"/>
          <p:cNvSpPr>
            <a:spLocks noChangeArrowheads="1"/>
          </p:cNvSpPr>
          <p:nvPr/>
        </p:nvSpPr>
        <p:spPr bwMode="auto">
          <a:xfrm>
            <a:off x="2214563" y="5414963"/>
            <a:ext cx="488950" cy="320675"/>
          </a:xfrm>
          <a:prstGeom prst="rect">
            <a:avLst/>
          </a:prstGeom>
          <a:noFill/>
          <a:ln w="9525">
            <a:noFill/>
            <a:miter lim="800000"/>
            <a:headEnd/>
            <a:tailEnd/>
          </a:ln>
        </p:spPr>
        <p:txBody>
          <a:bodyPr wrap="none" lIns="0" tIns="0" rIns="0" bIns="0">
            <a:prstTxWarp prst="textNoShape">
              <a:avLst/>
            </a:prstTxWarp>
            <a:spAutoFit/>
          </a:bodyPr>
          <a:lstStyle/>
          <a:p>
            <a:r>
              <a:rPr lang="en-AU" sz="2100">
                <a:solidFill>
                  <a:srgbClr val="000000"/>
                </a:solidFill>
                <a:latin typeface="Arial Narrow" charset="0"/>
              </a:rPr>
              <a:t>1990</a:t>
            </a:r>
            <a:endParaRPr lang="en-AU" sz="2400">
              <a:latin typeface="Arial Narrow" charset="0"/>
            </a:endParaRPr>
          </a:p>
        </p:txBody>
      </p:sp>
      <p:sp>
        <p:nvSpPr>
          <p:cNvPr id="604783" name="Rectangle 623"/>
          <p:cNvSpPr>
            <a:spLocks noChangeArrowheads="1"/>
          </p:cNvSpPr>
          <p:nvPr/>
        </p:nvSpPr>
        <p:spPr bwMode="auto">
          <a:xfrm>
            <a:off x="3556000" y="5414963"/>
            <a:ext cx="244475" cy="320675"/>
          </a:xfrm>
          <a:prstGeom prst="rect">
            <a:avLst/>
          </a:prstGeom>
          <a:noFill/>
          <a:ln w="9525">
            <a:noFill/>
            <a:miter lim="800000"/>
            <a:headEnd/>
            <a:tailEnd/>
          </a:ln>
        </p:spPr>
        <p:txBody>
          <a:bodyPr wrap="none" lIns="0" tIns="0" rIns="0" bIns="0">
            <a:prstTxWarp prst="textNoShape">
              <a:avLst/>
            </a:prstTxWarp>
            <a:spAutoFit/>
          </a:bodyPr>
          <a:lstStyle/>
          <a:p>
            <a:r>
              <a:rPr lang="en-AU" sz="2100">
                <a:solidFill>
                  <a:srgbClr val="000000"/>
                </a:solidFill>
                <a:latin typeface="Arial Narrow" charset="0"/>
              </a:rPr>
              <a:t>05</a:t>
            </a:r>
            <a:endParaRPr lang="en-AU" sz="2400">
              <a:latin typeface="Arial Narrow" charset="0"/>
            </a:endParaRPr>
          </a:p>
        </p:txBody>
      </p:sp>
      <p:sp>
        <p:nvSpPr>
          <p:cNvPr id="604784" name="Rectangle 624"/>
          <p:cNvSpPr>
            <a:spLocks noChangeArrowheads="1"/>
          </p:cNvSpPr>
          <p:nvPr/>
        </p:nvSpPr>
        <p:spPr bwMode="auto">
          <a:xfrm>
            <a:off x="5078413" y="5414963"/>
            <a:ext cx="244475" cy="320675"/>
          </a:xfrm>
          <a:prstGeom prst="rect">
            <a:avLst/>
          </a:prstGeom>
          <a:noFill/>
          <a:ln w="9525">
            <a:noFill/>
            <a:miter lim="800000"/>
            <a:headEnd/>
            <a:tailEnd/>
          </a:ln>
        </p:spPr>
        <p:txBody>
          <a:bodyPr wrap="none" lIns="0" tIns="0" rIns="0" bIns="0">
            <a:prstTxWarp prst="textNoShape">
              <a:avLst/>
            </a:prstTxWarp>
            <a:spAutoFit/>
          </a:bodyPr>
          <a:lstStyle/>
          <a:p>
            <a:r>
              <a:rPr lang="en-AU" sz="2100">
                <a:solidFill>
                  <a:srgbClr val="000000"/>
                </a:solidFill>
                <a:latin typeface="Arial Narrow" charset="0"/>
              </a:rPr>
              <a:t>01</a:t>
            </a:r>
            <a:endParaRPr lang="en-AU" sz="2400">
              <a:latin typeface="Arial Narrow" charset="0"/>
            </a:endParaRPr>
          </a:p>
        </p:txBody>
      </p:sp>
      <p:sp>
        <p:nvSpPr>
          <p:cNvPr id="604785" name="Rectangle 625"/>
          <p:cNvSpPr>
            <a:spLocks noChangeArrowheads="1"/>
          </p:cNvSpPr>
          <p:nvPr/>
        </p:nvSpPr>
        <p:spPr bwMode="auto">
          <a:xfrm>
            <a:off x="6061075" y="5408613"/>
            <a:ext cx="244475" cy="320675"/>
          </a:xfrm>
          <a:prstGeom prst="rect">
            <a:avLst/>
          </a:prstGeom>
          <a:noFill/>
          <a:ln w="9525">
            <a:noFill/>
            <a:miter lim="800000"/>
            <a:headEnd/>
            <a:tailEnd/>
          </a:ln>
        </p:spPr>
        <p:txBody>
          <a:bodyPr wrap="none" lIns="0" tIns="0" rIns="0" bIns="0">
            <a:prstTxWarp prst="textNoShape">
              <a:avLst/>
            </a:prstTxWarp>
            <a:spAutoFit/>
          </a:bodyPr>
          <a:lstStyle/>
          <a:p>
            <a:r>
              <a:rPr lang="en-AU" sz="2100">
                <a:latin typeface="Arial Narrow" charset="0"/>
              </a:rPr>
              <a:t>05</a:t>
            </a:r>
          </a:p>
        </p:txBody>
      </p:sp>
      <p:sp>
        <p:nvSpPr>
          <p:cNvPr id="604786" name="Rectangle 626"/>
          <p:cNvSpPr>
            <a:spLocks noChangeArrowheads="1"/>
          </p:cNvSpPr>
          <p:nvPr/>
        </p:nvSpPr>
        <p:spPr bwMode="auto">
          <a:xfrm>
            <a:off x="6645275" y="5414963"/>
            <a:ext cx="488950" cy="320675"/>
          </a:xfrm>
          <a:prstGeom prst="rect">
            <a:avLst/>
          </a:prstGeom>
          <a:noFill/>
          <a:ln w="9525">
            <a:noFill/>
            <a:miter lim="800000"/>
            <a:headEnd/>
            <a:tailEnd/>
          </a:ln>
        </p:spPr>
        <p:txBody>
          <a:bodyPr wrap="none" lIns="0" tIns="0" rIns="0" bIns="0">
            <a:prstTxWarp prst="textNoShape">
              <a:avLst/>
            </a:prstTxWarp>
            <a:spAutoFit/>
          </a:bodyPr>
          <a:lstStyle/>
          <a:p>
            <a:r>
              <a:rPr lang="en-AU" sz="2100">
                <a:solidFill>
                  <a:srgbClr val="000000"/>
                </a:solidFill>
                <a:latin typeface="Arial Narrow" charset="0"/>
              </a:rPr>
              <a:t>2008</a:t>
            </a:r>
            <a:endParaRPr lang="en-AU" sz="2400">
              <a:latin typeface="Arial Narrow" charset="0"/>
            </a:endParaRPr>
          </a:p>
        </p:txBody>
      </p:sp>
      <p:sp>
        <p:nvSpPr>
          <p:cNvPr id="604787" name="Rectangle 627"/>
          <p:cNvSpPr>
            <a:spLocks noChangeArrowheads="1"/>
          </p:cNvSpPr>
          <p:nvPr/>
        </p:nvSpPr>
        <p:spPr bwMode="auto">
          <a:xfrm>
            <a:off x="4060825" y="5408613"/>
            <a:ext cx="244475" cy="320675"/>
          </a:xfrm>
          <a:prstGeom prst="rect">
            <a:avLst/>
          </a:prstGeom>
          <a:noFill/>
          <a:ln w="9525">
            <a:noFill/>
            <a:miter lim="800000"/>
            <a:headEnd/>
            <a:tailEnd/>
          </a:ln>
        </p:spPr>
        <p:txBody>
          <a:bodyPr wrap="none" lIns="0" tIns="0" rIns="0" bIns="0">
            <a:prstTxWarp prst="textNoShape">
              <a:avLst/>
            </a:prstTxWarp>
            <a:spAutoFit/>
          </a:bodyPr>
          <a:lstStyle/>
          <a:p>
            <a:r>
              <a:rPr lang="en-AU" sz="2100">
                <a:latin typeface="Arial Narrow" charset="0"/>
              </a:rPr>
              <a:t>07</a:t>
            </a:r>
          </a:p>
        </p:txBody>
      </p:sp>
      <p:sp>
        <p:nvSpPr>
          <p:cNvPr id="604788" name="Rectangle 628"/>
          <p:cNvSpPr>
            <a:spLocks noChangeArrowheads="1"/>
          </p:cNvSpPr>
          <p:nvPr/>
        </p:nvSpPr>
        <p:spPr bwMode="auto">
          <a:xfrm>
            <a:off x="4562475" y="5408613"/>
            <a:ext cx="244475" cy="320675"/>
          </a:xfrm>
          <a:prstGeom prst="rect">
            <a:avLst/>
          </a:prstGeom>
          <a:noFill/>
          <a:ln w="9525">
            <a:noFill/>
            <a:miter lim="800000"/>
            <a:headEnd/>
            <a:tailEnd/>
          </a:ln>
        </p:spPr>
        <p:txBody>
          <a:bodyPr wrap="none" lIns="0" tIns="0" rIns="0" bIns="0">
            <a:prstTxWarp prst="textNoShape">
              <a:avLst/>
            </a:prstTxWarp>
            <a:spAutoFit/>
          </a:bodyPr>
          <a:lstStyle/>
          <a:p>
            <a:r>
              <a:rPr lang="en-AU" sz="2100">
                <a:latin typeface="Arial Narrow" charset="0"/>
              </a:rPr>
              <a:t>99</a:t>
            </a:r>
          </a:p>
        </p:txBody>
      </p:sp>
      <p:sp>
        <p:nvSpPr>
          <p:cNvPr id="604789" name="Rectangle 629"/>
          <p:cNvSpPr>
            <a:spLocks noChangeArrowheads="1"/>
          </p:cNvSpPr>
          <p:nvPr/>
        </p:nvSpPr>
        <p:spPr bwMode="auto">
          <a:xfrm>
            <a:off x="5545138" y="5408613"/>
            <a:ext cx="244475" cy="320675"/>
          </a:xfrm>
          <a:prstGeom prst="rect">
            <a:avLst/>
          </a:prstGeom>
          <a:noFill/>
          <a:ln w="9525">
            <a:noFill/>
            <a:miter lim="800000"/>
            <a:headEnd/>
            <a:tailEnd/>
          </a:ln>
        </p:spPr>
        <p:txBody>
          <a:bodyPr wrap="none" lIns="0" tIns="0" rIns="0" bIns="0">
            <a:prstTxWarp prst="textNoShape">
              <a:avLst/>
            </a:prstTxWarp>
            <a:spAutoFit/>
          </a:bodyPr>
          <a:lstStyle/>
          <a:p>
            <a:r>
              <a:rPr lang="en-AU" sz="2100">
                <a:latin typeface="Arial Narrow" charset="0"/>
              </a:rPr>
              <a:t>03</a:t>
            </a:r>
          </a:p>
        </p:txBody>
      </p:sp>
      <p:sp>
        <p:nvSpPr>
          <p:cNvPr id="604790" name="Rectangle 630"/>
          <p:cNvSpPr>
            <a:spLocks noChangeArrowheads="1"/>
          </p:cNvSpPr>
          <p:nvPr/>
        </p:nvSpPr>
        <p:spPr bwMode="auto">
          <a:xfrm>
            <a:off x="3052763" y="5408613"/>
            <a:ext cx="244475" cy="320675"/>
          </a:xfrm>
          <a:prstGeom prst="rect">
            <a:avLst/>
          </a:prstGeom>
          <a:noFill/>
          <a:ln w="9525">
            <a:noFill/>
            <a:miter lim="800000"/>
            <a:headEnd/>
            <a:tailEnd/>
          </a:ln>
        </p:spPr>
        <p:txBody>
          <a:bodyPr wrap="none" lIns="0" tIns="0" rIns="0" bIns="0">
            <a:prstTxWarp prst="textNoShape">
              <a:avLst/>
            </a:prstTxWarp>
            <a:spAutoFit/>
          </a:bodyPr>
          <a:lstStyle/>
          <a:p>
            <a:r>
              <a:rPr lang="en-AU" sz="2100">
                <a:latin typeface="Arial Narrow" charset="0"/>
              </a:rPr>
              <a:t>03</a:t>
            </a:r>
          </a:p>
        </p:txBody>
      </p:sp>
      <p:sp>
        <p:nvSpPr>
          <p:cNvPr id="604791" name="Text Box 631"/>
          <p:cNvSpPr txBox="1">
            <a:spLocks noChangeArrowheads="1"/>
          </p:cNvSpPr>
          <p:nvPr/>
        </p:nvSpPr>
        <p:spPr bwMode="auto">
          <a:xfrm>
            <a:off x="4260850" y="5664200"/>
            <a:ext cx="831850" cy="519113"/>
          </a:xfrm>
          <a:prstGeom prst="rect">
            <a:avLst/>
          </a:prstGeom>
          <a:noFill/>
          <a:ln w="9525">
            <a:noFill/>
            <a:miter lim="800000"/>
            <a:headEnd/>
            <a:tailEnd/>
          </a:ln>
          <a:effectLst/>
        </p:spPr>
        <p:txBody>
          <a:bodyPr wrap="none">
            <a:prstTxWarp prst="textNoShape">
              <a:avLst/>
            </a:prstTxWarp>
            <a:spAutoFit/>
          </a:bodyPr>
          <a:lstStyle/>
          <a:p>
            <a:r>
              <a:rPr lang="en-AU" sz="2800">
                <a:latin typeface="Arial Narrow" charset="0"/>
              </a:rPr>
              <a:t>Time</a:t>
            </a:r>
          </a:p>
        </p:txBody>
      </p:sp>
      <p:sp>
        <p:nvSpPr>
          <p:cNvPr id="604792" name="Rectangle 632"/>
          <p:cNvSpPr>
            <a:spLocks noChangeArrowheads="1"/>
          </p:cNvSpPr>
          <p:nvPr/>
        </p:nvSpPr>
        <p:spPr bwMode="auto">
          <a:xfrm>
            <a:off x="2084388" y="5124450"/>
            <a:ext cx="122237" cy="320675"/>
          </a:xfrm>
          <a:prstGeom prst="rect">
            <a:avLst/>
          </a:prstGeom>
          <a:noFill/>
          <a:ln w="9525">
            <a:noFill/>
            <a:miter lim="800000"/>
            <a:headEnd/>
            <a:tailEnd/>
          </a:ln>
        </p:spPr>
        <p:txBody>
          <a:bodyPr wrap="none" lIns="0" tIns="0" rIns="0" bIns="0">
            <a:prstTxWarp prst="textNoShape">
              <a:avLst/>
            </a:prstTxWarp>
            <a:spAutoFit/>
          </a:bodyPr>
          <a:lstStyle/>
          <a:p>
            <a:r>
              <a:rPr lang="en-AU" sz="2100">
                <a:solidFill>
                  <a:srgbClr val="000000"/>
                </a:solidFill>
                <a:latin typeface="Arial Narrow" charset="0"/>
              </a:rPr>
              <a:t>0</a:t>
            </a:r>
            <a:endParaRPr lang="en-AU" sz="2400">
              <a:latin typeface="Arial Narrow" charset="0"/>
            </a:endParaRPr>
          </a:p>
        </p:txBody>
      </p:sp>
      <p:sp>
        <p:nvSpPr>
          <p:cNvPr id="604793" name="Rectangle 633"/>
          <p:cNvSpPr>
            <a:spLocks noChangeArrowheads="1"/>
          </p:cNvSpPr>
          <p:nvPr/>
        </p:nvSpPr>
        <p:spPr bwMode="auto">
          <a:xfrm>
            <a:off x="1843088" y="4360863"/>
            <a:ext cx="366712" cy="320675"/>
          </a:xfrm>
          <a:prstGeom prst="rect">
            <a:avLst/>
          </a:prstGeom>
          <a:noFill/>
          <a:ln w="9525">
            <a:noFill/>
            <a:miter lim="800000"/>
            <a:headEnd/>
            <a:tailEnd/>
          </a:ln>
        </p:spPr>
        <p:txBody>
          <a:bodyPr wrap="none" lIns="0" tIns="0" rIns="0" bIns="0">
            <a:prstTxWarp prst="textNoShape">
              <a:avLst/>
            </a:prstTxWarp>
            <a:spAutoFit/>
          </a:bodyPr>
          <a:lstStyle/>
          <a:p>
            <a:r>
              <a:rPr lang="en-AU" sz="2100">
                <a:solidFill>
                  <a:srgbClr val="000000"/>
                </a:solidFill>
                <a:latin typeface="Arial Narrow" charset="0"/>
              </a:rPr>
              <a:t>400</a:t>
            </a:r>
            <a:endParaRPr lang="en-AU" sz="2400">
              <a:latin typeface="Arial Narrow" charset="0"/>
            </a:endParaRPr>
          </a:p>
        </p:txBody>
      </p:sp>
      <p:sp>
        <p:nvSpPr>
          <p:cNvPr id="604794" name="Rectangle 634"/>
          <p:cNvSpPr>
            <a:spLocks noChangeArrowheads="1"/>
          </p:cNvSpPr>
          <p:nvPr/>
        </p:nvSpPr>
        <p:spPr bwMode="auto">
          <a:xfrm>
            <a:off x="1843088" y="3594100"/>
            <a:ext cx="366712" cy="320675"/>
          </a:xfrm>
          <a:prstGeom prst="rect">
            <a:avLst/>
          </a:prstGeom>
          <a:noFill/>
          <a:ln w="9525">
            <a:noFill/>
            <a:miter lim="800000"/>
            <a:headEnd/>
            <a:tailEnd/>
          </a:ln>
        </p:spPr>
        <p:txBody>
          <a:bodyPr wrap="none" lIns="0" tIns="0" rIns="0" bIns="0">
            <a:prstTxWarp prst="textNoShape">
              <a:avLst/>
            </a:prstTxWarp>
            <a:spAutoFit/>
          </a:bodyPr>
          <a:lstStyle/>
          <a:p>
            <a:r>
              <a:rPr lang="en-AU" sz="2100">
                <a:solidFill>
                  <a:srgbClr val="000000"/>
                </a:solidFill>
                <a:latin typeface="Arial Narrow" charset="0"/>
              </a:rPr>
              <a:t>800</a:t>
            </a:r>
            <a:endParaRPr lang="en-AU" sz="2400">
              <a:latin typeface="Arial Narrow" charset="0"/>
            </a:endParaRPr>
          </a:p>
        </p:txBody>
      </p:sp>
      <p:sp>
        <p:nvSpPr>
          <p:cNvPr id="604795" name="Rectangle 635"/>
          <p:cNvSpPr>
            <a:spLocks noChangeArrowheads="1"/>
          </p:cNvSpPr>
          <p:nvPr/>
        </p:nvSpPr>
        <p:spPr bwMode="auto">
          <a:xfrm>
            <a:off x="1736725" y="2816225"/>
            <a:ext cx="488950" cy="320675"/>
          </a:xfrm>
          <a:prstGeom prst="rect">
            <a:avLst/>
          </a:prstGeom>
          <a:noFill/>
          <a:ln w="9525">
            <a:noFill/>
            <a:miter lim="800000"/>
            <a:headEnd/>
            <a:tailEnd/>
          </a:ln>
        </p:spPr>
        <p:txBody>
          <a:bodyPr wrap="none" lIns="0" tIns="0" rIns="0" bIns="0">
            <a:prstTxWarp prst="textNoShape">
              <a:avLst/>
            </a:prstTxWarp>
            <a:spAutoFit/>
          </a:bodyPr>
          <a:lstStyle/>
          <a:p>
            <a:r>
              <a:rPr lang="en-AU" sz="2100">
                <a:solidFill>
                  <a:srgbClr val="000000"/>
                </a:solidFill>
                <a:latin typeface="Arial Narrow" charset="0"/>
              </a:rPr>
              <a:t>1200</a:t>
            </a:r>
            <a:endParaRPr lang="en-AU" sz="2400">
              <a:latin typeface="Arial Narrow" charset="0"/>
            </a:endParaRPr>
          </a:p>
        </p:txBody>
      </p:sp>
      <p:sp>
        <p:nvSpPr>
          <p:cNvPr id="604796" name="Rectangle 636"/>
          <p:cNvSpPr>
            <a:spLocks noChangeArrowheads="1"/>
          </p:cNvSpPr>
          <p:nvPr/>
        </p:nvSpPr>
        <p:spPr bwMode="auto">
          <a:xfrm>
            <a:off x="1736725" y="2017713"/>
            <a:ext cx="488950" cy="320675"/>
          </a:xfrm>
          <a:prstGeom prst="rect">
            <a:avLst/>
          </a:prstGeom>
          <a:noFill/>
          <a:ln w="9525">
            <a:noFill/>
            <a:miter lim="800000"/>
            <a:headEnd/>
            <a:tailEnd/>
          </a:ln>
        </p:spPr>
        <p:txBody>
          <a:bodyPr wrap="none" lIns="0" tIns="0" rIns="0" bIns="0">
            <a:prstTxWarp prst="textNoShape">
              <a:avLst/>
            </a:prstTxWarp>
            <a:spAutoFit/>
          </a:bodyPr>
          <a:lstStyle/>
          <a:p>
            <a:r>
              <a:rPr lang="en-AU" sz="2100">
                <a:solidFill>
                  <a:srgbClr val="000000"/>
                </a:solidFill>
                <a:latin typeface="Arial Narrow" charset="0"/>
              </a:rPr>
              <a:t>1600</a:t>
            </a:r>
            <a:endParaRPr lang="en-AU" sz="2400">
              <a:latin typeface="Arial Narrow" charset="0"/>
            </a:endParaRPr>
          </a:p>
        </p:txBody>
      </p:sp>
      <p:sp>
        <p:nvSpPr>
          <p:cNvPr id="604797" name="Rectangle 637"/>
          <p:cNvSpPr>
            <a:spLocks noChangeArrowheads="1"/>
          </p:cNvSpPr>
          <p:nvPr/>
        </p:nvSpPr>
        <p:spPr bwMode="auto">
          <a:xfrm>
            <a:off x="1736725" y="1238250"/>
            <a:ext cx="488950" cy="320675"/>
          </a:xfrm>
          <a:prstGeom prst="rect">
            <a:avLst/>
          </a:prstGeom>
          <a:noFill/>
          <a:ln w="9525">
            <a:noFill/>
            <a:miter lim="800000"/>
            <a:headEnd/>
            <a:tailEnd/>
          </a:ln>
        </p:spPr>
        <p:txBody>
          <a:bodyPr wrap="none" lIns="0" tIns="0" rIns="0" bIns="0">
            <a:prstTxWarp prst="textNoShape">
              <a:avLst/>
            </a:prstTxWarp>
            <a:spAutoFit/>
          </a:bodyPr>
          <a:lstStyle/>
          <a:p>
            <a:r>
              <a:rPr lang="en-AU" sz="2100">
                <a:solidFill>
                  <a:srgbClr val="000000"/>
                </a:solidFill>
                <a:latin typeface="Arial Narrow" charset="0"/>
              </a:rPr>
              <a:t>2000</a:t>
            </a:r>
            <a:endParaRPr lang="en-AU" sz="2400">
              <a:latin typeface="Arial Narrow" charset="0"/>
            </a:endParaRPr>
          </a:p>
        </p:txBody>
      </p:sp>
      <p:sp>
        <p:nvSpPr>
          <p:cNvPr id="604798" name="Text Box 638"/>
          <p:cNvSpPr txBox="1">
            <a:spLocks noChangeArrowheads="1"/>
          </p:cNvSpPr>
          <p:nvPr/>
        </p:nvSpPr>
        <p:spPr bwMode="auto">
          <a:xfrm rot="16200000">
            <a:off x="-628650" y="2898775"/>
            <a:ext cx="3700463" cy="823913"/>
          </a:xfrm>
          <a:prstGeom prst="rect">
            <a:avLst/>
          </a:prstGeom>
          <a:noFill/>
          <a:ln w="9525">
            <a:noFill/>
            <a:miter lim="800000"/>
            <a:headEnd/>
            <a:tailEnd/>
          </a:ln>
          <a:effectLst/>
        </p:spPr>
        <p:txBody>
          <a:bodyPr wrap="none">
            <a:prstTxWarp prst="textNoShape">
              <a:avLst/>
            </a:prstTxWarp>
            <a:spAutoFit/>
          </a:bodyPr>
          <a:lstStyle/>
          <a:p>
            <a:pPr algn="ctr"/>
            <a:r>
              <a:rPr lang="en-AU" sz="2800">
                <a:latin typeface="Arial Narrow" charset="0"/>
              </a:rPr>
              <a:t>Carbon Emissions per year</a:t>
            </a:r>
          </a:p>
          <a:p>
            <a:pPr algn="ctr"/>
            <a:r>
              <a:rPr lang="en-AU" sz="2000">
                <a:latin typeface="Arial Narrow" charset="0"/>
              </a:rPr>
              <a:t> (tons x 1,000,000)</a:t>
            </a:r>
          </a:p>
        </p:txBody>
      </p:sp>
      <p:sp>
        <p:nvSpPr>
          <p:cNvPr id="604799" name="Text Box 639"/>
          <p:cNvSpPr txBox="1">
            <a:spLocks noChangeArrowheads="1"/>
          </p:cNvSpPr>
          <p:nvPr/>
        </p:nvSpPr>
        <p:spPr bwMode="auto">
          <a:xfrm>
            <a:off x="5864225" y="1487488"/>
            <a:ext cx="781050" cy="366712"/>
          </a:xfrm>
          <a:prstGeom prst="rect">
            <a:avLst/>
          </a:prstGeom>
          <a:noFill/>
          <a:ln w="9525">
            <a:noFill/>
            <a:miter lim="800000"/>
            <a:headEnd/>
            <a:tailEnd/>
          </a:ln>
          <a:effectLst/>
        </p:spPr>
        <p:txBody>
          <a:bodyPr wrap="none">
            <a:prstTxWarp prst="textNoShape">
              <a:avLst/>
            </a:prstTxWarp>
            <a:spAutoFit/>
          </a:bodyPr>
          <a:lstStyle/>
          <a:p>
            <a:r>
              <a:rPr lang="en-AU"/>
              <a:t>China</a:t>
            </a:r>
          </a:p>
        </p:txBody>
      </p:sp>
      <p:sp>
        <p:nvSpPr>
          <p:cNvPr id="604800" name="Text Box 640"/>
          <p:cNvSpPr txBox="1">
            <a:spLocks noChangeArrowheads="1"/>
          </p:cNvSpPr>
          <p:nvPr/>
        </p:nvSpPr>
        <p:spPr bwMode="auto">
          <a:xfrm>
            <a:off x="6188075" y="2247900"/>
            <a:ext cx="654050" cy="366713"/>
          </a:xfrm>
          <a:prstGeom prst="rect">
            <a:avLst/>
          </a:prstGeom>
          <a:noFill/>
          <a:ln w="9525">
            <a:noFill/>
            <a:miter lim="800000"/>
            <a:headEnd/>
            <a:tailEnd/>
          </a:ln>
          <a:effectLst/>
        </p:spPr>
        <p:txBody>
          <a:bodyPr wrap="none">
            <a:prstTxWarp prst="textNoShape">
              <a:avLst/>
            </a:prstTxWarp>
            <a:spAutoFit/>
          </a:bodyPr>
          <a:lstStyle/>
          <a:p>
            <a:r>
              <a:rPr lang="en-AU"/>
              <a:t>USA</a:t>
            </a:r>
          </a:p>
        </p:txBody>
      </p:sp>
      <p:sp>
        <p:nvSpPr>
          <p:cNvPr id="604801" name="Text Box 641"/>
          <p:cNvSpPr txBox="1">
            <a:spLocks noChangeArrowheads="1"/>
          </p:cNvSpPr>
          <p:nvPr/>
        </p:nvSpPr>
        <p:spPr bwMode="auto">
          <a:xfrm>
            <a:off x="6094413" y="4584700"/>
            <a:ext cx="806450" cy="366713"/>
          </a:xfrm>
          <a:prstGeom prst="rect">
            <a:avLst/>
          </a:prstGeom>
          <a:noFill/>
          <a:ln w="9525">
            <a:noFill/>
            <a:miter lim="800000"/>
            <a:headEnd/>
            <a:tailEnd/>
          </a:ln>
          <a:effectLst/>
        </p:spPr>
        <p:txBody>
          <a:bodyPr wrap="none">
            <a:prstTxWarp prst="textNoShape">
              <a:avLst/>
            </a:prstTxWarp>
            <a:spAutoFit/>
          </a:bodyPr>
          <a:lstStyle/>
          <a:p>
            <a:r>
              <a:rPr lang="en-AU"/>
              <a:t>Japan</a:t>
            </a:r>
          </a:p>
        </p:txBody>
      </p:sp>
      <p:sp>
        <p:nvSpPr>
          <p:cNvPr id="604802" name="Text Box 642"/>
          <p:cNvSpPr txBox="1">
            <a:spLocks noChangeArrowheads="1"/>
          </p:cNvSpPr>
          <p:nvPr/>
        </p:nvSpPr>
        <p:spPr bwMode="auto">
          <a:xfrm>
            <a:off x="4181475" y="4133850"/>
            <a:ext cx="1530350" cy="366713"/>
          </a:xfrm>
          <a:prstGeom prst="rect">
            <a:avLst/>
          </a:prstGeom>
          <a:noFill/>
          <a:ln w="9525">
            <a:noFill/>
            <a:miter lim="800000"/>
            <a:headEnd/>
            <a:tailEnd/>
          </a:ln>
          <a:effectLst/>
        </p:spPr>
        <p:txBody>
          <a:bodyPr wrap="none">
            <a:prstTxWarp prst="textNoShape">
              <a:avLst/>
            </a:prstTxWarp>
            <a:spAutoFit/>
          </a:bodyPr>
          <a:lstStyle/>
          <a:p>
            <a:r>
              <a:rPr lang="en-AU"/>
              <a:t>Russian Fed.</a:t>
            </a:r>
          </a:p>
        </p:txBody>
      </p:sp>
      <p:sp>
        <p:nvSpPr>
          <p:cNvPr id="604803" name="Text Box 643"/>
          <p:cNvSpPr txBox="1">
            <a:spLocks noChangeArrowheads="1"/>
          </p:cNvSpPr>
          <p:nvPr/>
        </p:nvSpPr>
        <p:spPr bwMode="auto">
          <a:xfrm>
            <a:off x="6216650" y="4054475"/>
            <a:ext cx="679450" cy="366713"/>
          </a:xfrm>
          <a:prstGeom prst="rect">
            <a:avLst/>
          </a:prstGeom>
          <a:noFill/>
          <a:ln w="9525">
            <a:noFill/>
            <a:miter lim="800000"/>
            <a:headEnd/>
            <a:tailEnd/>
          </a:ln>
          <a:effectLst/>
        </p:spPr>
        <p:txBody>
          <a:bodyPr wrap="none">
            <a:prstTxWarp prst="textNoShape">
              <a:avLst/>
            </a:prstTxWarp>
            <a:spAutoFit/>
          </a:bodyPr>
          <a:lstStyle/>
          <a:p>
            <a:r>
              <a:rPr lang="en-AU"/>
              <a:t>India</a:t>
            </a:r>
          </a:p>
        </p:txBody>
      </p:sp>
      <p:sp>
        <p:nvSpPr>
          <p:cNvPr id="604804" name="Rectangle 644"/>
          <p:cNvSpPr>
            <a:spLocks noChangeArrowheads="1"/>
          </p:cNvSpPr>
          <p:nvPr/>
        </p:nvSpPr>
        <p:spPr bwMode="auto">
          <a:xfrm>
            <a:off x="379413" y="38100"/>
            <a:ext cx="8293100" cy="504825"/>
          </a:xfrm>
          <a:prstGeom prst="rect">
            <a:avLst/>
          </a:prstGeom>
          <a:noFill/>
          <a:ln w="9525">
            <a:noFill/>
            <a:miter lim="800000"/>
            <a:headEnd/>
            <a:tailEnd/>
          </a:ln>
          <a:effectLst/>
        </p:spPr>
        <p:txBody>
          <a:bodyPr anchor="ctr">
            <a:prstTxWarp prst="textNoShape">
              <a:avLst/>
            </a:prstTxWarp>
          </a:bodyPr>
          <a:lstStyle/>
          <a:p>
            <a:pPr algn="ctr"/>
            <a:r>
              <a:rPr lang="en-AU" sz="3200">
                <a:latin typeface="Arial Narrow" charset="0"/>
              </a:rPr>
              <a:t>Fossil Fuel Emissions: Top Emitters (&gt;4% of Total)</a:t>
            </a:r>
            <a:endParaRPr lang="en-GB" sz="3200" baseline="-25000">
              <a:latin typeface="Arial Narrow" charset="0"/>
            </a:endParaRPr>
          </a:p>
        </p:txBody>
      </p:sp>
      <p:sp>
        <p:nvSpPr>
          <p:cNvPr id="604805" name="Text Box 645"/>
          <p:cNvSpPr txBox="1">
            <a:spLocks noChangeArrowheads="1"/>
          </p:cNvSpPr>
          <p:nvPr/>
        </p:nvSpPr>
        <p:spPr bwMode="auto">
          <a:xfrm>
            <a:off x="2262188" y="6464300"/>
            <a:ext cx="3471862" cy="244475"/>
          </a:xfrm>
          <a:prstGeom prst="rect">
            <a:avLst/>
          </a:prstGeom>
          <a:noFill/>
          <a:ln w="9525">
            <a:noFill/>
            <a:miter lim="800000"/>
            <a:headEnd/>
            <a:tailEnd/>
          </a:ln>
          <a:effectLst/>
        </p:spPr>
        <p:txBody>
          <a:bodyPr>
            <a:prstTxWarp prst="textNoShape">
              <a:avLst/>
            </a:prstTxWarp>
            <a:spAutoFit/>
          </a:bodyPr>
          <a:lstStyle/>
          <a:p>
            <a:r>
              <a:rPr lang="en-AU" sz="1000">
                <a:latin typeface="Arial Narrow" charset="0"/>
              </a:rPr>
              <a:t>Global Carbon Project  2009; Data: Gregg Marland, CDIAC 2009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06291" name="Rectangle 83"/>
          <p:cNvSpPr>
            <a:spLocks noChangeArrowheads="1"/>
          </p:cNvSpPr>
          <p:nvPr/>
        </p:nvSpPr>
        <p:spPr bwMode="auto">
          <a:xfrm>
            <a:off x="2287588" y="1411288"/>
            <a:ext cx="4622800" cy="3863975"/>
          </a:xfrm>
          <a:prstGeom prst="rect">
            <a:avLst/>
          </a:prstGeom>
          <a:noFill/>
          <a:ln w="9525">
            <a:noFill/>
            <a:miter lim="800000"/>
            <a:headEnd/>
            <a:tailEnd/>
          </a:ln>
        </p:spPr>
        <p:txBody>
          <a:bodyPr>
            <a:prstTxWarp prst="textNoShape">
              <a:avLst/>
            </a:prstTxWarp>
          </a:bodyPr>
          <a:lstStyle/>
          <a:p>
            <a:endParaRPr lang="es-ES_tradnl"/>
          </a:p>
        </p:txBody>
      </p:sp>
      <p:sp>
        <p:nvSpPr>
          <p:cNvPr id="606292" name="Line 84"/>
          <p:cNvSpPr>
            <a:spLocks noChangeShapeType="1"/>
          </p:cNvSpPr>
          <p:nvPr/>
        </p:nvSpPr>
        <p:spPr bwMode="auto">
          <a:xfrm>
            <a:off x="2287588" y="4854575"/>
            <a:ext cx="4622800"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293" name="Line 85"/>
          <p:cNvSpPr>
            <a:spLocks noChangeShapeType="1"/>
          </p:cNvSpPr>
          <p:nvPr/>
        </p:nvSpPr>
        <p:spPr bwMode="auto">
          <a:xfrm>
            <a:off x="2287588" y="4414838"/>
            <a:ext cx="4622800"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294" name="Line 86"/>
          <p:cNvSpPr>
            <a:spLocks noChangeShapeType="1"/>
          </p:cNvSpPr>
          <p:nvPr/>
        </p:nvSpPr>
        <p:spPr bwMode="auto">
          <a:xfrm>
            <a:off x="2287588" y="3994150"/>
            <a:ext cx="4622800"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295" name="Line 87"/>
          <p:cNvSpPr>
            <a:spLocks noChangeShapeType="1"/>
          </p:cNvSpPr>
          <p:nvPr/>
        </p:nvSpPr>
        <p:spPr bwMode="auto">
          <a:xfrm>
            <a:off x="2287588" y="3554413"/>
            <a:ext cx="4622800"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296" name="Line 88"/>
          <p:cNvSpPr>
            <a:spLocks noChangeShapeType="1"/>
          </p:cNvSpPr>
          <p:nvPr/>
        </p:nvSpPr>
        <p:spPr bwMode="auto">
          <a:xfrm>
            <a:off x="2287588" y="3133725"/>
            <a:ext cx="4622800"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297" name="Line 89"/>
          <p:cNvSpPr>
            <a:spLocks noChangeShapeType="1"/>
          </p:cNvSpPr>
          <p:nvPr/>
        </p:nvSpPr>
        <p:spPr bwMode="auto">
          <a:xfrm>
            <a:off x="2287588" y="2692400"/>
            <a:ext cx="4622800"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298" name="Line 90"/>
          <p:cNvSpPr>
            <a:spLocks noChangeShapeType="1"/>
          </p:cNvSpPr>
          <p:nvPr/>
        </p:nvSpPr>
        <p:spPr bwMode="auto">
          <a:xfrm>
            <a:off x="2287588" y="2271713"/>
            <a:ext cx="4622800"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299" name="Line 91"/>
          <p:cNvSpPr>
            <a:spLocks noChangeShapeType="1"/>
          </p:cNvSpPr>
          <p:nvPr/>
        </p:nvSpPr>
        <p:spPr bwMode="auto">
          <a:xfrm>
            <a:off x="2287588" y="1831975"/>
            <a:ext cx="4622800"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00" name="Line 92"/>
          <p:cNvSpPr>
            <a:spLocks noChangeShapeType="1"/>
          </p:cNvSpPr>
          <p:nvPr/>
        </p:nvSpPr>
        <p:spPr bwMode="auto">
          <a:xfrm>
            <a:off x="2287588" y="1411288"/>
            <a:ext cx="4622800"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01" name="Rectangle 93"/>
          <p:cNvSpPr>
            <a:spLocks noChangeArrowheads="1"/>
          </p:cNvSpPr>
          <p:nvPr/>
        </p:nvSpPr>
        <p:spPr bwMode="auto">
          <a:xfrm>
            <a:off x="2287588" y="1411288"/>
            <a:ext cx="4622800" cy="3863975"/>
          </a:xfrm>
          <a:prstGeom prst="rect">
            <a:avLst/>
          </a:prstGeom>
          <a:noFill/>
          <a:ln w="9525">
            <a:solidFill>
              <a:schemeClr val="tx1"/>
            </a:solidFill>
            <a:miter lim="800000"/>
            <a:headEnd/>
            <a:tailEnd/>
          </a:ln>
        </p:spPr>
        <p:txBody>
          <a:bodyPr>
            <a:prstTxWarp prst="textNoShape">
              <a:avLst/>
            </a:prstTxWarp>
          </a:bodyPr>
          <a:lstStyle/>
          <a:p>
            <a:endParaRPr lang="es-ES_tradnl"/>
          </a:p>
        </p:txBody>
      </p:sp>
      <p:sp>
        <p:nvSpPr>
          <p:cNvPr id="606302" name="Line 94"/>
          <p:cNvSpPr>
            <a:spLocks noChangeShapeType="1"/>
          </p:cNvSpPr>
          <p:nvPr/>
        </p:nvSpPr>
        <p:spPr bwMode="auto">
          <a:xfrm>
            <a:off x="2287588" y="1411288"/>
            <a:ext cx="0" cy="3863975"/>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03" name="Line 95"/>
          <p:cNvSpPr>
            <a:spLocks noChangeShapeType="1"/>
          </p:cNvSpPr>
          <p:nvPr/>
        </p:nvSpPr>
        <p:spPr bwMode="auto">
          <a:xfrm>
            <a:off x="2246313" y="5275263"/>
            <a:ext cx="41275"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04" name="Line 96"/>
          <p:cNvSpPr>
            <a:spLocks noChangeShapeType="1"/>
          </p:cNvSpPr>
          <p:nvPr/>
        </p:nvSpPr>
        <p:spPr bwMode="auto">
          <a:xfrm>
            <a:off x="2246313" y="4854575"/>
            <a:ext cx="41275"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05" name="Line 97"/>
          <p:cNvSpPr>
            <a:spLocks noChangeShapeType="1"/>
          </p:cNvSpPr>
          <p:nvPr/>
        </p:nvSpPr>
        <p:spPr bwMode="auto">
          <a:xfrm>
            <a:off x="2246313" y="4414838"/>
            <a:ext cx="41275"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06" name="Line 98"/>
          <p:cNvSpPr>
            <a:spLocks noChangeShapeType="1"/>
          </p:cNvSpPr>
          <p:nvPr/>
        </p:nvSpPr>
        <p:spPr bwMode="auto">
          <a:xfrm>
            <a:off x="2246313" y="3994150"/>
            <a:ext cx="41275"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07" name="Line 99"/>
          <p:cNvSpPr>
            <a:spLocks noChangeShapeType="1"/>
          </p:cNvSpPr>
          <p:nvPr/>
        </p:nvSpPr>
        <p:spPr bwMode="auto">
          <a:xfrm>
            <a:off x="2246313" y="3554413"/>
            <a:ext cx="41275"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08" name="Line 100"/>
          <p:cNvSpPr>
            <a:spLocks noChangeShapeType="1"/>
          </p:cNvSpPr>
          <p:nvPr/>
        </p:nvSpPr>
        <p:spPr bwMode="auto">
          <a:xfrm>
            <a:off x="2246313" y="3133725"/>
            <a:ext cx="41275"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09" name="Line 101"/>
          <p:cNvSpPr>
            <a:spLocks noChangeShapeType="1"/>
          </p:cNvSpPr>
          <p:nvPr/>
        </p:nvSpPr>
        <p:spPr bwMode="auto">
          <a:xfrm>
            <a:off x="2246313" y="2692400"/>
            <a:ext cx="41275"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10" name="Line 102"/>
          <p:cNvSpPr>
            <a:spLocks noChangeShapeType="1"/>
          </p:cNvSpPr>
          <p:nvPr/>
        </p:nvSpPr>
        <p:spPr bwMode="auto">
          <a:xfrm>
            <a:off x="2246313" y="2271713"/>
            <a:ext cx="41275"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11" name="Line 103"/>
          <p:cNvSpPr>
            <a:spLocks noChangeShapeType="1"/>
          </p:cNvSpPr>
          <p:nvPr/>
        </p:nvSpPr>
        <p:spPr bwMode="auto">
          <a:xfrm>
            <a:off x="2246313" y="1831975"/>
            <a:ext cx="41275"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12" name="Line 104"/>
          <p:cNvSpPr>
            <a:spLocks noChangeShapeType="1"/>
          </p:cNvSpPr>
          <p:nvPr/>
        </p:nvSpPr>
        <p:spPr bwMode="auto">
          <a:xfrm>
            <a:off x="2246313" y="1411288"/>
            <a:ext cx="41275"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13" name="Line 105"/>
          <p:cNvSpPr>
            <a:spLocks noChangeShapeType="1"/>
          </p:cNvSpPr>
          <p:nvPr/>
        </p:nvSpPr>
        <p:spPr bwMode="auto">
          <a:xfrm>
            <a:off x="2287588" y="5275263"/>
            <a:ext cx="4622800"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14" name="Line 106"/>
          <p:cNvSpPr>
            <a:spLocks noChangeShapeType="1"/>
          </p:cNvSpPr>
          <p:nvPr/>
        </p:nvSpPr>
        <p:spPr bwMode="auto">
          <a:xfrm flipV="1">
            <a:off x="2287588" y="5275263"/>
            <a:ext cx="0" cy="7620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15" name="Line 107"/>
          <p:cNvSpPr>
            <a:spLocks noChangeShapeType="1"/>
          </p:cNvSpPr>
          <p:nvPr/>
        </p:nvSpPr>
        <p:spPr bwMode="auto">
          <a:xfrm flipV="1">
            <a:off x="2533650" y="5275263"/>
            <a:ext cx="0" cy="7620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16" name="Line 108"/>
          <p:cNvSpPr>
            <a:spLocks noChangeShapeType="1"/>
          </p:cNvSpPr>
          <p:nvPr/>
        </p:nvSpPr>
        <p:spPr bwMode="auto">
          <a:xfrm flipV="1">
            <a:off x="2770188" y="5275263"/>
            <a:ext cx="0" cy="7620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17" name="Line 109"/>
          <p:cNvSpPr>
            <a:spLocks noChangeShapeType="1"/>
          </p:cNvSpPr>
          <p:nvPr/>
        </p:nvSpPr>
        <p:spPr bwMode="auto">
          <a:xfrm flipV="1">
            <a:off x="3016250" y="5275263"/>
            <a:ext cx="0" cy="7620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18" name="Line 110"/>
          <p:cNvSpPr>
            <a:spLocks noChangeShapeType="1"/>
          </p:cNvSpPr>
          <p:nvPr/>
        </p:nvSpPr>
        <p:spPr bwMode="auto">
          <a:xfrm flipV="1">
            <a:off x="3262313" y="5275263"/>
            <a:ext cx="0" cy="7620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19" name="Line 111"/>
          <p:cNvSpPr>
            <a:spLocks noChangeShapeType="1"/>
          </p:cNvSpPr>
          <p:nvPr/>
        </p:nvSpPr>
        <p:spPr bwMode="auto">
          <a:xfrm flipV="1">
            <a:off x="3498850" y="5275263"/>
            <a:ext cx="0" cy="7620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20" name="Line 112"/>
          <p:cNvSpPr>
            <a:spLocks noChangeShapeType="1"/>
          </p:cNvSpPr>
          <p:nvPr/>
        </p:nvSpPr>
        <p:spPr bwMode="auto">
          <a:xfrm flipV="1">
            <a:off x="3746500" y="5275263"/>
            <a:ext cx="0" cy="7620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21" name="Line 113"/>
          <p:cNvSpPr>
            <a:spLocks noChangeShapeType="1"/>
          </p:cNvSpPr>
          <p:nvPr/>
        </p:nvSpPr>
        <p:spPr bwMode="auto">
          <a:xfrm flipV="1">
            <a:off x="3992563" y="5275263"/>
            <a:ext cx="0" cy="7620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22" name="Line 114"/>
          <p:cNvSpPr>
            <a:spLocks noChangeShapeType="1"/>
          </p:cNvSpPr>
          <p:nvPr/>
        </p:nvSpPr>
        <p:spPr bwMode="auto">
          <a:xfrm flipV="1">
            <a:off x="4229100" y="5275263"/>
            <a:ext cx="0" cy="7620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23" name="Line 115"/>
          <p:cNvSpPr>
            <a:spLocks noChangeShapeType="1"/>
          </p:cNvSpPr>
          <p:nvPr/>
        </p:nvSpPr>
        <p:spPr bwMode="auto">
          <a:xfrm flipV="1">
            <a:off x="4475163" y="5275263"/>
            <a:ext cx="0" cy="7620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24" name="Line 116"/>
          <p:cNvSpPr>
            <a:spLocks noChangeShapeType="1"/>
          </p:cNvSpPr>
          <p:nvPr/>
        </p:nvSpPr>
        <p:spPr bwMode="auto">
          <a:xfrm flipV="1">
            <a:off x="4721225" y="5275263"/>
            <a:ext cx="0" cy="7620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25" name="Line 117"/>
          <p:cNvSpPr>
            <a:spLocks noChangeShapeType="1"/>
          </p:cNvSpPr>
          <p:nvPr/>
        </p:nvSpPr>
        <p:spPr bwMode="auto">
          <a:xfrm flipV="1">
            <a:off x="4968875" y="5275263"/>
            <a:ext cx="0" cy="7620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26" name="Line 118"/>
          <p:cNvSpPr>
            <a:spLocks noChangeShapeType="1"/>
          </p:cNvSpPr>
          <p:nvPr/>
        </p:nvSpPr>
        <p:spPr bwMode="auto">
          <a:xfrm flipV="1">
            <a:off x="5205413" y="5275263"/>
            <a:ext cx="0" cy="7620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27" name="Line 119"/>
          <p:cNvSpPr>
            <a:spLocks noChangeShapeType="1"/>
          </p:cNvSpPr>
          <p:nvPr/>
        </p:nvSpPr>
        <p:spPr bwMode="auto">
          <a:xfrm flipV="1">
            <a:off x="5451475" y="5275263"/>
            <a:ext cx="0" cy="7620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28" name="Line 120"/>
          <p:cNvSpPr>
            <a:spLocks noChangeShapeType="1"/>
          </p:cNvSpPr>
          <p:nvPr/>
        </p:nvSpPr>
        <p:spPr bwMode="auto">
          <a:xfrm flipV="1">
            <a:off x="5697538" y="5275263"/>
            <a:ext cx="0" cy="7620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29" name="Line 121"/>
          <p:cNvSpPr>
            <a:spLocks noChangeShapeType="1"/>
          </p:cNvSpPr>
          <p:nvPr/>
        </p:nvSpPr>
        <p:spPr bwMode="auto">
          <a:xfrm flipV="1">
            <a:off x="5934075" y="5275263"/>
            <a:ext cx="0" cy="7620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30" name="Line 122"/>
          <p:cNvSpPr>
            <a:spLocks noChangeShapeType="1"/>
          </p:cNvSpPr>
          <p:nvPr/>
        </p:nvSpPr>
        <p:spPr bwMode="auto">
          <a:xfrm flipV="1">
            <a:off x="6180138" y="5275263"/>
            <a:ext cx="0" cy="7620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31" name="Line 123"/>
          <p:cNvSpPr>
            <a:spLocks noChangeShapeType="1"/>
          </p:cNvSpPr>
          <p:nvPr/>
        </p:nvSpPr>
        <p:spPr bwMode="auto">
          <a:xfrm flipV="1">
            <a:off x="6427788" y="5275263"/>
            <a:ext cx="0" cy="7620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32" name="Line 124"/>
          <p:cNvSpPr>
            <a:spLocks noChangeShapeType="1"/>
          </p:cNvSpPr>
          <p:nvPr/>
        </p:nvSpPr>
        <p:spPr bwMode="auto">
          <a:xfrm flipV="1">
            <a:off x="6664325" y="5275263"/>
            <a:ext cx="0" cy="7620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33" name="Line 125"/>
          <p:cNvSpPr>
            <a:spLocks noChangeShapeType="1"/>
          </p:cNvSpPr>
          <p:nvPr/>
        </p:nvSpPr>
        <p:spPr bwMode="auto">
          <a:xfrm flipV="1">
            <a:off x="6910388" y="5275263"/>
            <a:ext cx="0" cy="7620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606334" name="Freeform 126"/>
          <p:cNvSpPr>
            <a:spLocks/>
          </p:cNvSpPr>
          <p:nvPr/>
        </p:nvSpPr>
        <p:spPr bwMode="auto">
          <a:xfrm>
            <a:off x="2409825" y="3094038"/>
            <a:ext cx="4376738" cy="517525"/>
          </a:xfrm>
          <a:custGeom>
            <a:avLst/>
            <a:gdLst/>
            <a:ahLst/>
            <a:cxnLst>
              <a:cxn ang="0">
                <a:pos x="0" y="24"/>
              </a:cxn>
              <a:cxn ang="0">
                <a:pos x="24" y="27"/>
              </a:cxn>
              <a:cxn ang="0">
                <a:pos x="47" y="23"/>
              </a:cxn>
              <a:cxn ang="0">
                <a:pos x="71" y="21"/>
              </a:cxn>
              <a:cxn ang="0">
                <a:pos x="95" y="21"/>
              </a:cxn>
              <a:cxn ang="0">
                <a:pos x="118" y="19"/>
              </a:cxn>
              <a:cxn ang="0">
                <a:pos x="142" y="13"/>
              </a:cxn>
              <a:cxn ang="0">
                <a:pos x="166" y="12"/>
              </a:cxn>
              <a:cxn ang="0">
                <a:pos x="189" y="7"/>
              </a:cxn>
              <a:cxn ang="0">
                <a:pos x="213" y="14"/>
              </a:cxn>
              <a:cxn ang="0">
                <a:pos x="237" y="13"/>
              </a:cxn>
              <a:cxn ang="0">
                <a:pos x="260" y="15"/>
              </a:cxn>
              <a:cxn ang="0">
                <a:pos x="284" y="11"/>
              </a:cxn>
              <a:cxn ang="0">
                <a:pos x="308" y="11"/>
              </a:cxn>
              <a:cxn ang="0">
                <a:pos x="331" y="10"/>
              </a:cxn>
              <a:cxn ang="0">
                <a:pos x="355" y="1"/>
              </a:cxn>
              <a:cxn ang="0">
                <a:pos x="379" y="0"/>
              </a:cxn>
              <a:cxn ang="0">
                <a:pos x="402" y="1"/>
              </a:cxn>
              <a:cxn ang="0">
                <a:pos x="426" y="6"/>
              </a:cxn>
            </a:cxnLst>
            <a:rect l="0" t="0" r="r" b="b"/>
            <a:pathLst>
              <a:path w="426" h="27">
                <a:moveTo>
                  <a:pt x="0" y="24"/>
                </a:moveTo>
                <a:lnTo>
                  <a:pt x="24" y="27"/>
                </a:lnTo>
                <a:lnTo>
                  <a:pt x="47" y="23"/>
                </a:lnTo>
                <a:lnTo>
                  <a:pt x="71" y="21"/>
                </a:lnTo>
                <a:lnTo>
                  <a:pt x="95" y="21"/>
                </a:lnTo>
                <a:lnTo>
                  <a:pt x="118" y="19"/>
                </a:lnTo>
                <a:lnTo>
                  <a:pt x="142" y="13"/>
                </a:lnTo>
                <a:lnTo>
                  <a:pt x="166" y="12"/>
                </a:lnTo>
                <a:lnTo>
                  <a:pt x="189" y="7"/>
                </a:lnTo>
                <a:lnTo>
                  <a:pt x="213" y="14"/>
                </a:lnTo>
                <a:lnTo>
                  <a:pt x="237" y="13"/>
                </a:lnTo>
                <a:lnTo>
                  <a:pt x="260" y="15"/>
                </a:lnTo>
                <a:lnTo>
                  <a:pt x="284" y="11"/>
                </a:lnTo>
                <a:lnTo>
                  <a:pt x="308" y="11"/>
                </a:lnTo>
                <a:lnTo>
                  <a:pt x="331" y="10"/>
                </a:lnTo>
                <a:lnTo>
                  <a:pt x="355" y="1"/>
                </a:lnTo>
                <a:lnTo>
                  <a:pt x="379" y="0"/>
                </a:lnTo>
                <a:lnTo>
                  <a:pt x="402" y="1"/>
                </a:lnTo>
                <a:lnTo>
                  <a:pt x="426" y="6"/>
                </a:lnTo>
              </a:path>
            </a:pathLst>
          </a:custGeom>
          <a:noFill/>
          <a:ln w="41275">
            <a:solidFill>
              <a:srgbClr val="CC3300"/>
            </a:solidFill>
            <a:prstDash val="solid"/>
            <a:round/>
            <a:headEnd/>
            <a:tailEnd/>
          </a:ln>
        </p:spPr>
        <p:txBody>
          <a:bodyPr>
            <a:prstTxWarp prst="textNoShape">
              <a:avLst/>
            </a:prstTxWarp>
          </a:bodyPr>
          <a:lstStyle/>
          <a:p>
            <a:endParaRPr lang="es-ES_tradnl"/>
          </a:p>
        </p:txBody>
      </p:sp>
      <p:sp>
        <p:nvSpPr>
          <p:cNvPr id="606335" name="Freeform 127"/>
          <p:cNvSpPr>
            <a:spLocks/>
          </p:cNvSpPr>
          <p:nvPr/>
        </p:nvSpPr>
        <p:spPr bwMode="auto">
          <a:xfrm>
            <a:off x="2409825" y="1985963"/>
            <a:ext cx="4376738" cy="803275"/>
          </a:xfrm>
          <a:custGeom>
            <a:avLst/>
            <a:gdLst/>
            <a:ahLst/>
            <a:cxnLst>
              <a:cxn ang="0">
                <a:pos x="0" y="41"/>
              </a:cxn>
              <a:cxn ang="0">
                <a:pos x="24" y="42"/>
              </a:cxn>
              <a:cxn ang="0">
                <a:pos x="47" y="39"/>
              </a:cxn>
              <a:cxn ang="0">
                <a:pos x="71" y="35"/>
              </a:cxn>
              <a:cxn ang="0">
                <a:pos x="95" y="41"/>
              </a:cxn>
              <a:cxn ang="0">
                <a:pos x="118" y="41"/>
              </a:cxn>
              <a:cxn ang="0">
                <a:pos x="142" y="39"/>
              </a:cxn>
              <a:cxn ang="0">
                <a:pos x="166" y="33"/>
              </a:cxn>
              <a:cxn ang="0">
                <a:pos x="189" y="35"/>
              </a:cxn>
              <a:cxn ang="0">
                <a:pos x="213" y="32"/>
              </a:cxn>
              <a:cxn ang="0">
                <a:pos x="237" y="13"/>
              </a:cxn>
              <a:cxn ang="0">
                <a:pos x="260" y="17"/>
              </a:cxn>
              <a:cxn ang="0">
                <a:pos x="284" y="18"/>
              </a:cxn>
              <a:cxn ang="0">
                <a:pos x="308" y="9"/>
              </a:cxn>
              <a:cxn ang="0">
                <a:pos x="331" y="9"/>
              </a:cxn>
              <a:cxn ang="0">
                <a:pos x="355" y="7"/>
              </a:cxn>
              <a:cxn ang="0">
                <a:pos x="379" y="5"/>
              </a:cxn>
              <a:cxn ang="0">
                <a:pos x="402" y="2"/>
              </a:cxn>
              <a:cxn ang="0">
                <a:pos x="426" y="0"/>
              </a:cxn>
            </a:cxnLst>
            <a:rect l="0" t="0" r="r" b="b"/>
            <a:pathLst>
              <a:path w="426" h="42">
                <a:moveTo>
                  <a:pt x="0" y="41"/>
                </a:moveTo>
                <a:lnTo>
                  <a:pt x="24" y="42"/>
                </a:lnTo>
                <a:lnTo>
                  <a:pt x="47" y="39"/>
                </a:lnTo>
                <a:lnTo>
                  <a:pt x="71" y="35"/>
                </a:lnTo>
                <a:lnTo>
                  <a:pt x="95" y="41"/>
                </a:lnTo>
                <a:lnTo>
                  <a:pt x="118" y="41"/>
                </a:lnTo>
                <a:lnTo>
                  <a:pt x="142" y="39"/>
                </a:lnTo>
                <a:lnTo>
                  <a:pt x="166" y="33"/>
                </a:lnTo>
                <a:lnTo>
                  <a:pt x="189" y="35"/>
                </a:lnTo>
                <a:lnTo>
                  <a:pt x="213" y="32"/>
                </a:lnTo>
                <a:lnTo>
                  <a:pt x="237" y="13"/>
                </a:lnTo>
                <a:lnTo>
                  <a:pt x="260" y="17"/>
                </a:lnTo>
                <a:lnTo>
                  <a:pt x="284" y="18"/>
                </a:lnTo>
                <a:lnTo>
                  <a:pt x="308" y="9"/>
                </a:lnTo>
                <a:lnTo>
                  <a:pt x="331" y="9"/>
                </a:lnTo>
                <a:lnTo>
                  <a:pt x="355" y="7"/>
                </a:lnTo>
                <a:lnTo>
                  <a:pt x="379" y="5"/>
                </a:lnTo>
                <a:lnTo>
                  <a:pt x="402" y="2"/>
                </a:lnTo>
                <a:lnTo>
                  <a:pt x="426" y="0"/>
                </a:lnTo>
              </a:path>
            </a:pathLst>
          </a:custGeom>
          <a:noFill/>
          <a:ln w="41275">
            <a:solidFill>
              <a:srgbClr val="FF9900"/>
            </a:solidFill>
            <a:prstDash val="solid"/>
            <a:round/>
            <a:headEnd/>
            <a:tailEnd/>
          </a:ln>
        </p:spPr>
        <p:txBody>
          <a:bodyPr>
            <a:prstTxWarp prst="textNoShape">
              <a:avLst/>
            </a:prstTxWarp>
          </a:bodyPr>
          <a:lstStyle/>
          <a:p>
            <a:endParaRPr lang="es-ES_tradnl"/>
          </a:p>
        </p:txBody>
      </p:sp>
      <p:sp>
        <p:nvSpPr>
          <p:cNvPr id="606336" name="Freeform 128"/>
          <p:cNvSpPr>
            <a:spLocks/>
          </p:cNvSpPr>
          <p:nvPr/>
        </p:nvSpPr>
        <p:spPr bwMode="auto">
          <a:xfrm>
            <a:off x="2409825" y="4873625"/>
            <a:ext cx="4376738" cy="133350"/>
          </a:xfrm>
          <a:custGeom>
            <a:avLst/>
            <a:gdLst/>
            <a:ahLst/>
            <a:cxnLst>
              <a:cxn ang="0">
                <a:pos x="0" y="6"/>
              </a:cxn>
              <a:cxn ang="0">
                <a:pos x="24" y="2"/>
              </a:cxn>
              <a:cxn ang="0">
                <a:pos x="47" y="5"/>
              </a:cxn>
              <a:cxn ang="0">
                <a:pos x="71" y="3"/>
              </a:cxn>
              <a:cxn ang="0">
                <a:pos x="95" y="2"/>
              </a:cxn>
              <a:cxn ang="0">
                <a:pos x="118" y="4"/>
              </a:cxn>
              <a:cxn ang="0">
                <a:pos x="142" y="0"/>
              </a:cxn>
              <a:cxn ang="0">
                <a:pos x="166" y="4"/>
              </a:cxn>
              <a:cxn ang="0">
                <a:pos x="189" y="4"/>
              </a:cxn>
              <a:cxn ang="0">
                <a:pos x="213" y="6"/>
              </a:cxn>
              <a:cxn ang="0">
                <a:pos x="237" y="7"/>
              </a:cxn>
              <a:cxn ang="0">
                <a:pos x="260" y="6"/>
              </a:cxn>
              <a:cxn ang="0">
                <a:pos x="284" y="6"/>
              </a:cxn>
              <a:cxn ang="0">
                <a:pos x="308" y="4"/>
              </a:cxn>
              <a:cxn ang="0">
                <a:pos x="331" y="6"/>
              </a:cxn>
              <a:cxn ang="0">
                <a:pos x="355" y="7"/>
              </a:cxn>
              <a:cxn ang="0">
                <a:pos x="379" y="4"/>
              </a:cxn>
              <a:cxn ang="0">
                <a:pos x="402" y="6"/>
              </a:cxn>
              <a:cxn ang="0">
                <a:pos x="426" y="7"/>
              </a:cxn>
            </a:cxnLst>
            <a:rect l="0" t="0" r="r" b="b"/>
            <a:pathLst>
              <a:path w="426" h="7">
                <a:moveTo>
                  <a:pt x="0" y="6"/>
                </a:moveTo>
                <a:lnTo>
                  <a:pt x="24" y="2"/>
                </a:lnTo>
                <a:lnTo>
                  <a:pt x="47" y="5"/>
                </a:lnTo>
                <a:lnTo>
                  <a:pt x="71" y="3"/>
                </a:lnTo>
                <a:lnTo>
                  <a:pt x="95" y="2"/>
                </a:lnTo>
                <a:lnTo>
                  <a:pt x="118" y="4"/>
                </a:lnTo>
                <a:lnTo>
                  <a:pt x="142" y="0"/>
                </a:lnTo>
                <a:lnTo>
                  <a:pt x="166" y="4"/>
                </a:lnTo>
                <a:lnTo>
                  <a:pt x="189" y="4"/>
                </a:lnTo>
                <a:lnTo>
                  <a:pt x="213" y="6"/>
                </a:lnTo>
                <a:lnTo>
                  <a:pt x="237" y="7"/>
                </a:lnTo>
                <a:lnTo>
                  <a:pt x="260" y="6"/>
                </a:lnTo>
                <a:lnTo>
                  <a:pt x="284" y="6"/>
                </a:lnTo>
                <a:lnTo>
                  <a:pt x="308" y="4"/>
                </a:lnTo>
                <a:lnTo>
                  <a:pt x="331" y="6"/>
                </a:lnTo>
                <a:lnTo>
                  <a:pt x="355" y="7"/>
                </a:lnTo>
                <a:lnTo>
                  <a:pt x="379" y="4"/>
                </a:lnTo>
                <a:lnTo>
                  <a:pt x="402" y="6"/>
                </a:lnTo>
                <a:lnTo>
                  <a:pt x="426" y="7"/>
                </a:lnTo>
              </a:path>
            </a:pathLst>
          </a:custGeom>
          <a:noFill/>
          <a:ln w="41275">
            <a:solidFill>
              <a:srgbClr val="33CCCC"/>
            </a:solidFill>
            <a:prstDash val="solid"/>
            <a:round/>
            <a:headEnd/>
            <a:tailEnd/>
          </a:ln>
        </p:spPr>
        <p:txBody>
          <a:bodyPr>
            <a:prstTxWarp prst="textNoShape">
              <a:avLst/>
            </a:prstTxWarp>
          </a:bodyPr>
          <a:lstStyle/>
          <a:p>
            <a:endParaRPr lang="es-ES_tradnl"/>
          </a:p>
        </p:txBody>
      </p:sp>
      <p:sp>
        <p:nvSpPr>
          <p:cNvPr id="606337" name="Freeform 129"/>
          <p:cNvSpPr>
            <a:spLocks/>
          </p:cNvSpPr>
          <p:nvPr/>
        </p:nvSpPr>
        <p:spPr bwMode="auto">
          <a:xfrm>
            <a:off x="2409825" y="3152775"/>
            <a:ext cx="4376738" cy="917575"/>
          </a:xfrm>
          <a:custGeom>
            <a:avLst/>
            <a:gdLst/>
            <a:ahLst/>
            <a:cxnLst>
              <a:cxn ang="0">
                <a:pos x="0" y="46"/>
              </a:cxn>
              <a:cxn ang="0">
                <a:pos x="24" y="45"/>
              </a:cxn>
              <a:cxn ang="0">
                <a:pos x="47" y="42"/>
              </a:cxn>
              <a:cxn ang="0">
                <a:pos x="71" y="48"/>
              </a:cxn>
              <a:cxn ang="0">
                <a:pos x="95" y="44"/>
              </a:cxn>
              <a:cxn ang="0">
                <a:pos x="118" y="40"/>
              </a:cxn>
              <a:cxn ang="0">
                <a:pos x="142" y="39"/>
              </a:cxn>
              <a:cxn ang="0">
                <a:pos x="166" y="37"/>
              </a:cxn>
              <a:cxn ang="0">
                <a:pos x="189" y="34"/>
              </a:cxn>
              <a:cxn ang="0">
                <a:pos x="213" y="27"/>
              </a:cxn>
              <a:cxn ang="0">
                <a:pos x="237" y="25"/>
              </a:cxn>
              <a:cxn ang="0">
                <a:pos x="260" y="24"/>
              </a:cxn>
              <a:cxn ang="0">
                <a:pos x="284" y="18"/>
              </a:cxn>
              <a:cxn ang="0">
                <a:pos x="308" y="16"/>
              </a:cxn>
              <a:cxn ang="0">
                <a:pos x="331" y="10"/>
              </a:cxn>
              <a:cxn ang="0">
                <a:pos x="355" y="6"/>
              </a:cxn>
              <a:cxn ang="0">
                <a:pos x="379" y="3"/>
              </a:cxn>
              <a:cxn ang="0">
                <a:pos x="402" y="0"/>
              </a:cxn>
              <a:cxn ang="0">
                <a:pos x="426" y="5"/>
              </a:cxn>
            </a:cxnLst>
            <a:rect l="0" t="0" r="r" b="b"/>
            <a:pathLst>
              <a:path w="426" h="48">
                <a:moveTo>
                  <a:pt x="0" y="46"/>
                </a:moveTo>
                <a:lnTo>
                  <a:pt x="24" y="45"/>
                </a:lnTo>
                <a:lnTo>
                  <a:pt x="47" y="42"/>
                </a:lnTo>
                <a:lnTo>
                  <a:pt x="71" y="48"/>
                </a:lnTo>
                <a:lnTo>
                  <a:pt x="95" y="44"/>
                </a:lnTo>
                <a:lnTo>
                  <a:pt x="118" y="40"/>
                </a:lnTo>
                <a:lnTo>
                  <a:pt x="142" y="39"/>
                </a:lnTo>
                <a:lnTo>
                  <a:pt x="166" y="37"/>
                </a:lnTo>
                <a:lnTo>
                  <a:pt x="189" y="34"/>
                </a:lnTo>
                <a:lnTo>
                  <a:pt x="213" y="27"/>
                </a:lnTo>
                <a:lnTo>
                  <a:pt x="237" y="25"/>
                </a:lnTo>
                <a:lnTo>
                  <a:pt x="260" y="24"/>
                </a:lnTo>
                <a:lnTo>
                  <a:pt x="284" y="18"/>
                </a:lnTo>
                <a:lnTo>
                  <a:pt x="308" y="16"/>
                </a:lnTo>
                <a:lnTo>
                  <a:pt x="331" y="10"/>
                </a:lnTo>
                <a:lnTo>
                  <a:pt x="355" y="6"/>
                </a:lnTo>
                <a:lnTo>
                  <a:pt x="379" y="3"/>
                </a:lnTo>
                <a:lnTo>
                  <a:pt x="402" y="0"/>
                </a:lnTo>
                <a:lnTo>
                  <a:pt x="426" y="5"/>
                </a:lnTo>
              </a:path>
            </a:pathLst>
          </a:custGeom>
          <a:noFill/>
          <a:ln w="41275">
            <a:solidFill>
              <a:schemeClr val="folHlink"/>
            </a:solidFill>
            <a:prstDash val="solid"/>
            <a:round/>
            <a:headEnd/>
            <a:tailEnd/>
          </a:ln>
        </p:spPr>
        <p:txBody>
          <a:bodyPr>
            <a:prstTxWarp prst="textNoShape">
              <a:avLst/>
            </a:prstTxWarp>
          </a:bodyPr>
          <a:lstStyle/>
          <a:p>
            <a:endParaRPr lang="es-ES_tradnl"/>
          </a:p>
        </p:txBody>
      </p:sp>
      <p:sp>
        <p:nvSpPr>
          <p:cNvPr id="606338" name="Freeform 130"/>
          <p:cNvSpPr>
            <a:spLocks/>
          </p:cNvSpPr>
          <p:nvPr/>
        </p:nvSpPr>
        <p:spPr bwMode="auto">
          <a:xfrm>
            <a:off x="2409825" y="1889125"/>
            <a:ext cx="4376738" cy="249238"/>
          </a:xfrm>
          <a:custGeom>
            <a:avLst/>
            <a:gdLst/>
            <a:ahLst/>
            <a:cxnLst>
              <a:cxn ang="0">
                <a:pos x="0" y="3"/>
              </a:cxn>
              <a:cxn ang="0">
                <a:pos x="24" y="0"/>
              </a:cxn>
              <a:cxn ang="0">
                <a:pos x="47" y="4"/>
              </a:cxn>
              <a:cxn ang="0">
                <a:pos x="71" y="9"/>
              </a:cxn>
              <a:cxn ang="0">
                <a:pos x="95" y="9"/>
              </a:cxn>
              <a:cxn ang="0">
                <a:pos x="118" y="8"/>
              </a:cxn>
              <a:cxn ang="0">
                <a:pos x="142" y="4"/>
              </a:cxn>
              <a:cxn ang="0">
                <a:pos x="166" y="11"/>
              </a:cxn>
              <a:cxn ang="0">
                <a:pos x="189" y="10"/>
              </a:cxn>
              <a:cxn ang="0">
                <a:pos x="213" y="13"/>
              </a:cxn>
              <a:cxn ang="0">
                <a:pos x="237" y="10"/>
              </a:cxn>
              <a:cxn ang="0">
                <a:pos x="260" y="7"/>
              </a:cxn>
              <a:cxn ang="0">
                <a:pos x="284" y="12"/>
              </a:cxn>
              <a:cxn ang="0">
                <a:pos x="308" y="9"/>
              </a:cxn>
              <a:cxn ang="0">
                <a:pos x="331" y="7"/>
              </a:cxn>
              <a:cxn ang="0">
                <a:pos x="355" y="10"/>
              </a:cxn>
              <a:cxn ang="0">
                <a:pos x="379" y="3"/>
              </a:cxn>
              <a:cxn ang="0">
                <a:pos x="402" y="8"/>
              </a:cxn>
              <a:cxn ang="0">
                <a:pos x="426" y="10"/>
              </a:cxn>
            </a:cxnLst>
            <a:rect l="0" t="0" r="r" b="b"/>
            <a:pathLst>
              <a:path w="426" h="13">
                <a:moveTo>
                  <a:pt x="0" y="3"/>
                </a:moveTo>
                <a:lnTo>
                  <a:pt x="24" y="0"/>
                </a:lnTo>
                <a:lnTo>
                  <a:pt x="47" y="4"/>
                </a:lnTo>
                <a:lnTo>
                  <a:pt x="71" y="9"/>
                </a:lnTo>
                <a:lnTo>
                  <a:pt x="95" y="9"/>
                </a:lnTo>
                <a:lnTo>
                  <a:pt x="118" y="8"/>
                </a:lnTo>
                <a:lnTo>
                  <a:pt x="142" y="4"/>
                </a:lnTo>
                <a:lnTo>
                  <a:pt x="166" y="11"/>
                </a:lnTo>
                <a:lnTo>
                  <a:pt x="189" y="10"/>
                </a:lnTo>
                <a:lnTo>
                  <a:pt x="213" y="13"/>
                </a:lnTo>
                <a:lnTo>
                  <a:pt x="237" y="10"/>
                </a:lnTo>
                <a:lnTo>
                  <a:pt x="260" y="7"/>
                </a:lnTo>
                <a:lnTo>
                  <a:pt x="284" y="12"/>
                </a:lnTo>
                <a:lnTo>
                  <a:pt x="308" y="9"/>
                </a:lnTo>
                <a:lnTo>
                  <a:pt x="331" y="7"/>
                </a:lnTo>
                <a:lnTo>
                  <a:pt x="355" y="10"/>
                </a:lnTo>
                <a:lnTo>
                  <a:pt x="379" y="3"/>
                </a:lnTo>
                <a:lnTo>
                  <a:pt x="402" y="8"/>
                </a:lnTo>
                <a:lnTo>
                  <a:pt x="426" y="10"/>
                </a:lnTo>
              </a:path>
            </a:pathLst>
          </a:custGeom>
          <a:noFill/>
          <a:ln w="41275">
            <a:solidFill>
              <a:srgbClr val="FF0000"/>
            </a:solidFill>
            <a:prstDash val="solid"/>
            <a:round/>
            <a:headEnd/>
            <a:tailEnd/>
          </a:ln>
        </p:spPr>
        <p:txBody>
          <a:bodyPr>
            <a:prstTxWarp prst="textNoShape">
              <a:avLst/>
            </a:prstTxWarp>
          </a:bodyPr>
          <a:lstStyle/>
          <a:p>
            <a:endParaRPr lang="es-ES_tradnl"/>
          </a:p>
        </p:txBody>
      </p:sp>
      <p:sp>
        <p:nvSpPr>
          <p:cNvPr id="606380" name="Rectangle 172"/>
          <p:cNvSpPr>
            <a:spLocks noChangeArrowheads="1"/>
          </p:cNvSpPr>
          <p:nvPr/>
        </p:nvSpPr>
        <p:spPr bwMode="auto">
          <a:xfrm>
            <a:off x="2182813" y="5354638"/>
            <a:ext cx="482600" cy="258762"/>
          </a:xfrm>
          <a:prstGeom prst="rect">
            <a:avLst/>
          </a:prstGeom>
          <a:noFill/>
          <a:ln w="9525">
            <a:noFill/>
            <a:miter lim="800000"/>
            <a:headEnd/>
            <a:tailEnd/>
          </a:ln>
        </p:spPr>
        <p:txBody>
          <a:bodyPr wrap="none" lIns="0" tIns="0" rIns="0" bIns="0">
            <a:prstTxWarp prst="textNoShape">
              <a:avLst/>
            </a:prstTxWarp>
            <a:spAutoFit/>
          </a:bodyPr>
          <a:lstStyle/>
          <a:p>
            <a:r>
              <a:rPr lang="en-AU" sz="1700">
                <a:solidFill>
                  <a:srgbClr val="000000"/>
                </a:solidFill>
              </a:rPr>
              <a:t>1990</a:t>
            </a:r>
            <a:endParaRPr lang="en-AU"/>
          </a:p>
        </p:txBody>
      </p:sp>
      <p:sp>
        <p:nvSpPr>
          <p:cNvPr id="606381" name="Rectangle 173"/>
          <p:cNvSpPr>
            <a:spLocks noChangeArrowheads="1"/>
          </p:cNvSpPr>
          <p:nvPr/>
        </p:nvSpPr>
        <p:spPr bwMode="auto">
          <a:xfrm>
            <a:off x="3524250" y="5354638"/>
            <a:ext cx="241300" cy="258762"/>
          </a:xfrm>
          <a:prstGeom prst="rect">
            <a:avLst/>
          </a:prstGeom>
          <a:noFill/>
          <a:ln w="9525">
            <a:noFill/>
            <a:miter lim="800000"/>
            <a:headEnd/>
            <a:tailEnd/>
          </a:ln>
        </p:spPr>
        <p:txBody>
          <a:bodyPr wrap="none" lIns="0" tIns="0" rIns="0" bIns="0">
            <a:prstTxWarp prst="textNoShape">
              <a:avLst/>
            </a:prstTxWarp>
            <a:spAutoFit/>
          </a:bodyPr>
          <a:lstStyle/>
          <a:p>
            <a:r>
              <a:rPr lang="en-AU" sz="1700">
                <a:solidFill>
                  <a:srgbClr val="000000"/>
                </a:solidFill>
              </a:rPr>
              <a:t>05</a:t>
            </a:r>
            <a:endParaRPr lang="en-AU"/>
          </a:p>
        </p:txBody>
      </p:sp>
      <p:sp>
        <p:nvSpPr>
          <p:cNvPr id="606382" name="Rectangle 174"/>
          <p:cNvSpPr>
            <a:spLocks noChangeArrowheads="1"/>
          </p:cNvSpPr>
          <p:nvPr/>
        </p:nvSpPr>
        <p:spPr bwMode="auto">
          <a:xfrm>
            <a:off x="5046663" y="5354638"/>
            <a:ext cx="241300" cy="258762"/>
          </a:xfrm>
          <a:prstGeom prst="rect">
            <a:avLst/>
          </a:prstGeom>
          <a:noFill/>
          <a:ln w="9525">
            <a:noFill/>
            <a:miter lim="800000"/>
            <a:headEnd/>
            <a:tailEnd/>
          </a:ln>
        </p:spPr>
        <p:txBody>
          <a:bodyPr wrap="none" lIns="0" tIns="0" rIns="0" bIns="0">
            <a:prstTxWarp prst="textNoShape">
              <a:avLst/>
            </a:prstTxWarp>
            <a:spAutoFit/>
          </a:bodyPr>
          <a:lstStyle/>
          <a:p>
            <a:r>
              <a:rPr lang="en-AU" sz="1700">
                <a:solidFill>
                  <a:srgbClr val="000000"/>
                </a:solidFill>
              </a:rPr>
              <a:t>01</a:t>
            </a:r>
            <a:endParaRPr lang="en-AU"/>
          </a:p>
        </p:txBody>
      </p:sp>
      <p:sp>
        <p:nvSpPr>
          <p:cNvPr id="606383" name="Rectangle 175"/>
          <p:cNvSpPr>
            <a:spLocks noChangeArrowheads="1"/>
          </p:cNvSpPr>
          <p:nvPr/>
        </p:nvSpPr>
        <p:spPr bwMode="auto">
          <a:xfrm>
            <a:off x="6029325" y="5348288"/>
            <a:ext cx="241300" cy="258762"/>
          </a:xfrm>
          <a:prstGeom prst="rect">
            <a:avLst/>
          </a:prstGeom>
          <a:noFill/>
          <a:ln w="9525">
            <a:noFill/>
            <a:miter lim="800000"/>
            <a:headEnd/>
            <a:tailEnd/>
          </a:ln>
        </p:spPr>
        <p:txBody>
          <a:bodyPr wrap="none" lIns="0" tIns="0" rIns="0" bIns="0">
            <a:prstTxWarp prst="textNoShape">
              <a:avLst/>
            </a:prstTxWarp>
            <a:spAutoFit/>
          </a:bodyPr>
          <a:lstStyle/>
          <a:p>
            <a:r>
              <a:rPr lang="en-AU" sz="1700"/>
              <a:t>05</a:t>
            </a:r>
          </a:p>
        </p:txBody>
      </p:sp>
      <p:sp>
        <p:nvSpPr>
          <p:cNvPr id="606384" name="Rectangle 176"/>
          <p:cNvSpPr>
            <a:spLocks noChangeArrowheads="1"/>
          </p:cNvSpPr>
          <p:nvPr/>
        </p:nvSpPr>
        <p:spPr bwMode="auto">
          <a:xfrm>
            <a:off x="6613525" y="5354638"/>
            <a:ext cx="482600" cy="258762"/>
          </a:xfrm>
          <a:prstGeom prst="rect">
            <a:avLst/>
          </a:prstGeom>
          <a:noFill/>
          <a:ln w="9525">
            <a:noFill/>
            <a:miter lim="800000"/>
            <a:headEnd/>
            <a:tailEnd/>
          </a:ln>
        </p:spPr>
        <p:txBody>
          <a:bodyPr wrap="none" lIns="0" tIns="0" rIns="0" bIns="0">
            <a:prstTxWarp prst="textNoShape">
              <a:avLst/>
            </a:prstTxWarp>
            <a:spAutoFit/>
          </a:bodyPr>
          <a:lstStyle/>
          <a:p>
            <a:r>
              <a:rPr lang="en-AU" sz="1700">
                <a:solidFill>
                  <a:srgbClr val="000000"/>
                </a:solidFill>
              </a:rPr>
              <a:t>2008</a:t>
            </a:r>
            <a:endParaRPr lang="en-AU"/>
          </a:p>
        </p:txBody>
      </p:sp>
      <p:sp>
        <p:nvSpPr>
          <p:cNvPr id="606385" name="Rectangle 177"/>
          <p:cNvSpPr>
            <a:spLocks noChangeArrowheads="1"/>
          </p:cNvSpPr>
          <p:nvPr/>
        </p:nvSpPr>
        <p:spPr bwMode="auto">
          <a:xfrm>
            <a:off x="4029075" y="5348288"/>
            <a:ext cx="241300" cy="258762"/>
          </a:xfrm>
          <a:prstGeom prst="rect">
            <a:avLst/>
          </a:prstGeom>
          <a:noFill/>
          <a:ln w="9525">
            <a:noFill/>
            <a:miter lim="800000"/>
            <a:headEnd/>
            <a:tailEnd/>
          </a:ln>
        </p:spPr>
        <p:txBody>
          <a:bodyPr wrap="none" lIns="0" tIns="0" rIns="0" bIns="0">
            <a:prstTxWarp prst="textNoShape">
              <a:avLst/>
            </a:prstTxWarp>
            <a:spAutoFit/>
          </a:bodyPr>
          <a:lstStyle/>
          <a:p>
            <a:r>
              <a:rPr lang="en-AU" sz="1700"/>
              <a:t>07</a:t>
            </a:r>
          </a:p>
        </p:txBody>
      </p:sp>
      <p:sp>
        <p:nvSpPr>
          <p:cNvPr id="606386" name="Rectangle 178"/>
          <p:cNvSpPr>
            <a:spLocks noChangeArrowheads="1"/>
          </p:cNvSpPr>
          <p:nvPr/>
        </p:nvSpPr>
        <p:spPr bwMode="auto">
          <a:xfrm>
            <a:off x="4530725" y="5348288"/>
            <a:ext cx="241300" cy="258762"/>
          </a:xfrm>
          <a:prstGeom prst="rect">
            <a:avLst/>
          </a:prstGeom>
          <a:noFill/>
          <a:ln w="9525">
            <a:noFill/>
            <a:miter lim="800000"/>
            <a:headEnd/>
            <a:tailEnd/>
          </a:ln>
        </p:spPr>
        <p:txBody>
          <a:bodyPr wrap="none" lIns="0" tIns="0" rIns="0" bIns="0">
            <a:prstTxWarp prst="textNoShape">
              <a:avLst/>
            </a:prstTxWarp>
            <a:spAutoFit/>
          </a:bodyPr>
          <a:lstStyle/>
          <a:p>
            <a:r>
              <a:rPr lang="en-AU" sz="1700"/>
              <a:t>99</a:t>
            </a:r>
          </a:p>
        </p:txBody>
      </p:sp>
      <p:sp>
        <p:nvSpPr>
          <p:cNvPr id="606387" name="Rectangle 179"/>
          <p:cNvSpPr>
            <a:spLocks noChangeArrowheads="1"/>
          </p:cNvSpPr>
          <p:nvPr/>
        </p:nvSpPr>
        <p:spPr bwMode="auto">
          <a:xfrm>
            <a:off x="5513388" y="5348288"/>
            <a:ext cx="241300" cy="258762"/>
          </a:xfrm>
          <a:prstGeom prst="rect">
            <a:avLst/>
          </a:prstGeom>
          <a:noFill/>
          <a:ln w="9525">
            <a:noFill/>
            <a:miter lim="800000"/>
            <a:headEnd/>
            <a:tailEnd/>
          </a:ln>
        </p:spPr>
        <p:txBody>
          <a:bodyPr wrap="none" lIns="0" tIns="0" rIns="0" bIns="0">
            <a:prstTxWarp prst="textNoShape">
              <a:avLst/>
            </a:prstTxWarp>
            <a:spAutoFit/>
          </a:bodyPr>
          <a:lstStyle/>
          <a:p>
            <a:r>
              <a:rPr lang="en-AU" sz="1700"/>
              <a:t>03</a:t>
            </a:r>
          </a:p>
        </p:txBody>
      </p:sp>
      <p:sp>
        <p:nvSpPr>
          <p:cNvPr id="606388" name="Rectangle 180"/>
          <p:cNvSpPr>
            <a:spLocks noChangeArrowheads="1"/>
          </p:cNvSpPr>
          <p:nvPr/>
        </p:nvSpPr>
        <p:spPr bwMode="auto">
          <a:xfrm>
            <a:off x="3021013" y="5348288"/>
            <a:ext cx="241300" cy="258762"/>
          </a:xfrm>
          <a:prstGeom prst="rect">
            <a:avLst/>
          </a:prstGeom>
          <a:noFill/>
          <a:ln w="9525">
            <a:noFill/>
            <a:miter lim="800000"/>
            <a:headEnd/>
            <a:tailEnd/>
          </a:ln>
        </p:spPr>
        <p:txBody>
          <a:bodyPr wrap="none" lIns="0" tIns="0" rIns="0" bIns="0">
            <a:prstTxWarp prst="textNoShape">
              <a:avLst/>
            </a:prstTxWarp>
            <a:spAutoFit/>
          </a:bodyPr>
          <a:lstStyle/>
          <a:p>
            <a:r>
              <a:rPr lang="en-AU" sz="1700"/>
              <a:t>03</a:t>
            </a:r>
          </a:p>
        </p:txBody>
      </p:sp>
      <p:sp>
        <p:nvSpPr>
          <p:cNvPr id="606389" name="Text Box 181"/>
          <p:cNvSpPr txBox="1">
            <a:spLocks noChangeArrowheads="1"/>
          </p:cNvSpPr>
          <p:nvPr/>
        </p:nvSpPr>
        <p:spPr bwMode="auto">
          <a:xfrm>
            <a:off x="4229100" y="5588000"/>
            <a:ext cx="831850" cy="519113"/>
          </a:xfrm>
          <a:prstGeom prst="rect">
            <a:avLst/>
          </a:prstGeom>
          <a:noFill/>
          <a:ln w="9525">
            <a:noFill/>
            <a:miter lim="800000"/>
            <a:headEnd/>
            <a:tailEnd/>
          </a:ln>
          <a:effectLst/>
        </p:spPr>
        <p:txBody>
          <a:bodyPr wrap="none">
            <a:prstTxWarp prst="textNoShape">
              <a:avLst/>
            </a:prstTxWarp>
            <a:spAutoFit/>
          </a:bodyPr>
          <a:lstStyle/>
          <a:p>
            <a:r>
              <a:rPr lang="en-AU" sz="2800">
                <a:latin typeface="Arial Narrow" charset="0"/>
              </a:rPr>
              <a:t>Time</a:t>
            </a:r>
          </a:p>
        </p:txBody>
      </p:sp>
      <p:sp>
        <p:nvSpPr>
          <p:cNvPr id="606390" name="Rectangle 182"/>
          <p:cNvSpPr>
            <a:spLocks noChangeArrowheads="1"/>
          </p:cNvSpPr>
          <p:nvPr/>
        </p:nvSpPr>
        <p:spPr bwMode="auto">
          <a:xfrm>
            <a:off x="2044700" y="5106988"/>
            <a:ext cx="122238" cy="320675"/>
          </a:xfrm>
          <a:prstGeom prst="rect">
            <a:avLst/>
          </a:prstGeom>
          <a:noFill/>
          <a:ln w="9525">
            <a:noFill/>
            <a:miter lim="800000"/>
            <a:headEnd/>
            <a:tailEnd/>
          </a:ln>
        </p:spPr>
        <p:txBody>
          <a:bodyPr wrap="none" lIns="0" tIns="0" rIns="0" bIns="0">
            <a:prstTxWarp prst="textNoShape">
              <a:avLst/>
            </a:prstTxWarp>
            <a:spAutoFit/>
          </a:bodyPr>
          <a:lstStyle/>
          <a:p>
            <a:r>
              <a:rPr lang="en-AU" sz="2100">
                <a:solidFill>
                  <a:srgbClr val="000000"/>
                </a:solidFill>
                <a:latin typeface="Arial Narrow" charset="0"/>
              </a:rPr>
              <a:t>0</a:t>
            </a:r>
            <a:endParaRPr lang="en-AU" sz="2400">
              <a:latin typeface="Arial Narrow" charset="0"/>
            </a:endParaRPr>
          </a:p>
        </p:txBody>
      </p:sp>
      <p:sp>
        <p:nvSpPr>
          <p:cNvPr id="606391" name="Rectangle 183"/>
          <p:cNvSpPr>
            <a:spLocks noChangeArrowheads="1"/>
          </p:cNvSpPr>
          <p:nvPr/>
        </p:nvSpPr>
        <p:spPr bwMode="auto">
          <a:xfrm>
            <a:off x="1922463" y="4230688"/>
            <a:ext cx="244475" cy="320675"/>
          </a:xfrm>
          <a:prstGeom prst="rect">
            <a:avLst/>
          </a:prstGeom>
          <a:noFill/>
          <a:ln w="9525">
            <a:noFill/>
            <a:miter lim="800000"/>
            <a:headEnd/>
            <a:tailEnd/>
          </a:ln>
        </p:spPr>
        <p:txBody>
          <a:bodyPr wrap="none" lIns="0" tIns="0" rIns="0" bIns="0">
            <a:prstTxWarp prst="textNoShape">
              <a:avLst/>
            </a:prstTxWarp>
            <a:spAutoFit/>
          </a:bodyPr>
          <a:lstStyle/>
          <a:p>
            <a:r>
              <a:rPr lang="en-AU" sz="2100">
                <a:solidFill>
                  <a:srgbClr val="000000"/>
                </a:solidFill>
                <a:latin typeface="Arial Narrow" charset="0"/>
              </a:rPr>
              <a:t>40</a:t>
            </a:r>
            <a:endParaRPr lang="en-AU" sz="2400">
              <a:latin typeface="Arial Narrow" charset="0"/>
            </a:endParaRPr>
          </a:p>
        </p:txBody>
      </p:sp>
      <p:sp>
        <p:nvSpPr>
          <p:cNvPr id="606392" name="Rectangle 184"/>
          <p:cNvSpPr>
            <a:spLocks noChangeArrowheads="1"/>
          </p:cNvSpPr>
          <p:nvPr/>
        </p:nvSpPr>
        <p:spPr bwMode="auto">
          <a:xfrm>
            <a:off x="1922463" y="3378200"/>
            <a:ext cx="244475" cy="320675"/>
          </a:xfrm>
          <a:prstGeom prst="rect">
            <a:avLst/>
          </a:prstGeom>
          <a:noFill/>
          <a:ln w="9525">
            <a:noFill/>
            <a:miter lim="800000"/>
            <a:headEnd/>
            <a:tailEnd/>
          </a:ln>
        </p:spPr>
        <p:txBody>
          <a:bodyPr wrap="none" lIns="0" tIns="0" rIns="0" bIns="0">
            <a:prstTxWarp prst="textNoShape">
              <a:avLst/>
            </a:prstTxWarp>
            <a:spAutoFit/>
          </a:bodyPr>
          <a:lstStyle/>
          <a:p>
            <a:r>
              <a:rPr lang="en-AU" sz="2100">
                <a:solidFill>
                  <a:srgbClr val="000000"/>
                </a:solidFill>
                <a:latin typeface="Arial Narrow" charset="0"/>
              </a:rPr>
              <a:t>80</a:t>
            </a:r>
            <a:endParaRPr lang="en-AU" sz="2400">
              <a:latin typeface="Arial Narrow" charset="0"/>
            </a:endParaRPr>
          </a:p>
        </p:txBody>
      </p:sp>
      <p:sp>
        <p:nvSpPr>
          <p:cNvPr id="606393" name="Rectangle 185"/>
          <p:cNvSpPr>
            <a:spLocks noChangeArrowheads="1"/>
          </p:cNvSpPr>
          <p:nvPr/>
        </p:nvSpPr>
        <p:spPr bwMode="auto">
          <a:xfrm>
            <a:off x="1816100" y="2501900"/>
            <a:ext cx="366713" cy="320675"/>
          </a:xfrm>
          <a:prstGeom prst="rect">
            <a:avLst/>
          </a:prstGeom>
          <a:noFill/>
          <a:ln w="9525">
            <a:noFill/>
            <a:miter lim="800000"/>
            <a:headEnd/>
            <a:tailEnd/>
          </a:ln>
        </p:spPr>
        <p:txBody>
          <a:bodyPr wrap="none" lIns="0" tIns="0" rIns="0" bIns="0">
            <a:prstTxWarp prst="textNoShape">
              <a:avLst/>
            </a:prstTxWarp>
            <a:spAutoFit/>
          </a:bodyPr>
          <a:lstStyle/>
          <a:p>
            <a:r>
              <a:rPr lang="en-AU" sz="2100">
                <a:solidFill>
                  <a:srgbClr val="000000"/>
                </a:solidFill>
                <a:latin typeface="Arial Narrow" charset="0"/>
              </a:rPr>
              <a:t>120</a:t>
            </a:r>
            <a:endParaRPr lang="en-AU" sz="2400">
              <a:latin typeface="Arial Narrow" charset="0"/>
            </a:endParaRPr>
          </a:p>
        </p:txBody>
      </p:sp>
      <p:sp>
        <p:nvSpPr>
          <p:cNvPr id="606394" name="Rectangle 186"/>
          <p:cNvSpPr>
            <a:spLocks noChangeArrowheads="1"/>
          </p:cNvSpPr>
          <p:nvPr/>
        </p:nvSpPr>
        <p:spPr bwMode="auto">
          <a:xfrm>
            <a:off x="1814513" y="1649413"/>
            <a:ext cx="366712" cy="320675"/>
          </a:xfrm>
          <a:prstGeom prst="rect">
            <a:avLst/>
          </a:prstGeom>
          <a:noFill/>
          <a:ln w="9525">
            <a:noFill/>
            <a:miter lim="800000"/>
            <a:headEnd/>
            <a:tailEnd/>
          </a:ln>
        </p:spPr>
        <p:txBody>
          <a:bodyPr wrap="none" lIns="0" tIns="0" rIns="0" bIns="0">
            <a:prstTxWarp prst="textNoShape">
              <a:avLst/>
            </a:prstTxWarp>
            <a:spAutoFit/>
          </a:bodyPr>
          <a:lstStyle/>
          <a:p>
            <a:r>
              <a:rPr lang="en-AU" sz="2100">
                <a:solidFill>
                  <a:srgbClr val="000000"/>
                </a:solidFill>
                <a:latin typeface="Arial Narrow" charset="0"/>
              </a:rPr>
              <a:t>160</a:t>
            </a:r>
            <a:endParaRPr lang="en-AU" sz="2400">
              <a:latin typeface="Arial Narrow" charset="0"/>
            </a:endParaRPr>
          </a:p>
        </p:txBody>
      </p:sp>
      <p:sp>
        <p:nvSpPr>
          <p:cNvPr id="606396" name="Text Box 188"/>
          <p:cNvSpPr txBox="1">
            <a:spLocks noChangeArrowheads="1"/>
          </p:cNvSpPr>
          <p:nvPr/>
        </p:nvSpPr>
        <p:spPr bwMode="auto">
          <a:xfrm>
            <a:off x="5907088" y="1509713"/>
            <a:ext cx="617537" cy="366712"/>
          </a:xfrm>
          <a:prstGeom prst="rect">
            <a:avLst/>
          </a:prstGeom>
          <a:noFill/>
          <a:ln w="9525">
            <a:noFill/>
            <a:miter lim="800000"/>
            <a:headEnd/>
            <a:tailEnd/>
          </a:ln>
          <a:effectLst/>
        </p:spPr>
        <p:txBody>
          <a:bodyPr>
            <a:prstTxWarp prst="textNoShape">
              <a:avLst/>
            </a:prstTxWarp>
            <a:spAutoFit/>
          </a:bodyPr>
          <a:lstStyle/>
          <a:p>
            <a:r>
              <a:rPr lang="en-AU"/>
              <a:t>UK</a:t>
            </a:r>
          </a:p>
        </p:txBody>
      </p:sp>
      <p:sp>
        <p:nvSpPr>
          <p:cNvPr id="606397" name="Text Box 189"/>
          <p:cNvSpPr txBox="1">
            <a:spLocks noChangeArrowheads="1"/>
          </p:cNvSpPr>
          <p:nvPr/>
        </p:nvSpPr>
        <p:spPr bwMode="auto">
          <a:xfrm>
            <a:off x="5668963" y="4516438"/>
            <a:ext cx="1111250" cy="366712"/>
          </a:xfrm>
          <a:prstGeom prst="rect">
            <a:avLst/>
          </a:prstGeom>
          <a:noFill/>
          <a:ln w="9525">
            <a:noFill/>
            <a:miter lim="800000"/>
            <a:headEnd/>
            <a:tailEnd/>
          </a:ln>
          <a:effectLst/>
        </p:spPr>
        <p:txBody>
          <a:bodyPr wrap="none">
            <a:prstTxWarp prst="textNoShape">
              <a:avLst/>
            </a:prstTxWarp>
            <a:spAutoFit/>
          </a:bodyPr>
          <a:lstStyle/>
          <a:p>
            <a:r>
              <a:rPr lang="en-AU"/>
              <a:t>Denmark</a:t>
            </a:r>
          </a:p>
        </p:txBody>
      </p:sp>
      <p:sp>
        <p:nvSpPr>
          <p:cNvPr id="606398" name="Text Box 190"/>
          <p:cNvSpPr txBox="1">
            <a:spLocks noChangeArrowheads="1"/>
          </p:cNvSpPr>
          <p:nvPr/>
        </p:nvSpPr>
        <p:spPr bwMode="auto">
          <a:xfrm>
            <a:off x="5449888" y="2373313"/>
            <a:ext cx="1428750" cy="366712"/>
          </a:xfrm>
          <a:prstGeom prst="rect">
            <a:avLst/>
          </a:prstGeom>
          <a:noFill/>
          <a:ln w="9525">
            <a:noFill/>
            <a:miter lim="800000"/>
            <a:headEnd/>
            <a:tailEnd/>
          </a:ln>
          <a:effectLst/>
        </p:spPr>
        <p:txBody>
          <a:bodyPr wrap="none">
            <a:prstTxWarp prst="textNoShape">
              <a:avLst/>
            </a:prstTxWarp>
            <a:spAutoFit/>
          </a:bodyPr>
          <a:lstStyle/>
          <a:p>
            <a:r>
              <a:rPr lang="en-AU"/>
              <a:t>South Africa</a:t>
            </a:r>
          </a:p>
        </p:txBody>
      </p:sp>
      <p:sp>
        <p:nvSpPr>
          <p:cNvPr id="606399" name="Text Box 191"/>
          <p:cNvSpPr txBox="1">
            <a:spLocks noChangeArrowheads="1"/>
          </p:cNvSpPr>
          <p:nvPr/>
        </p:nvSpPr>
        <p:spPr bwMode="auto">
          <a:xfrm>
            <a:off x="2293938" y="3535363"/>
            <a:ext cx="1073150" cy="366712"/>
          </a:xfrm>
          <a:prstGeom prst="rect">
            <a:avLst/>
          </a:prstGeom>
          <a:noFill/>
          <a:ln w="9525">
            <a:noFill/>
            <a:miter lim="800000"/>
            <a:headEnd/>
            <a:tailEnd/>
          </a:ln>
          <a:effectLst/>
        </p:spPr>
        <p:txBody>
          <a:bodyPr wrap="none">
            <a:prstTxWarp prst="textNoShape">
              <a:avLst/>
            </a:prstTxWarp>
            <a:spAutoFit/>
          </a:bodyPr>
          <a:lstStyle/>
          <a:p>
            <a:r>
              <a:rPr lang="en-AU"/>
              <a:t>Australia</a:t>
            </a:r>
          </a:p>
        </p:txBody>
      </p:sp>
      <p:sp>
        <p:nvSpPr>
          <p:cNvPr id="606401" name="Text Box 193"/>
          <p:cNvSpPr txBox="1">
            <a:spLocks noChangeArrowheads="1"/>
          </p:cNvSpPr>
          <p:nvPr/>
        </p:nvSpPr>
        <p:spPr bwMode="auto">
          <a:xfrm>
            <a:off x="4508500" y="3613150"/>
            <a:ext cx="768350" cy="366713"/>
          </a:xfrm>
          <a:prstGeom prst="rect">
            <a:avLst/>
          </a:prstGeom>
          <a:noFill/>
          <a:ln w="9525">
            <a:noFill/>
            <a:miter lim="800000"/>
            <a:headEnd/>
            <a:tailEnd/>
          </a:ln>
          <a:effectLst/>
        </p:spPr>
        <p:txBody>
          <a:bodyPr wrap="none">
            <a:prstTxWarp prst="textNoShape">
              <a:avLst/>
            </a:prstTxWarp>
            <a:spAutoFit/>
          </a:bodyPr>
          <a:lstStyle/>
          <a:p>
            <a:r>
              <a:rPr lang="en-AU"/>
              <a:t>Spain</a:t>
            </a:r>
          </a:p>
        </p:txBody>
      </p:sp>
      <p:sp>
        <p:nvSpPr>
          <p:cNvPr id="606402" name="Text Box 194"/>
          <p:cNvSpPr txBox="1">
            <a:spLocks noChangeArrowheads="1"/>
          </p:cNvSpPr>
          <p:nvPr/>
        </p:nvSpPr>
        <p:spPr bwMode="auto">
          <a:xfrm>
            <a:off x="3619500" y="2246313"/>
            <a:ext cx="984250" cy="366712"/>
          </a:xfrm>
          <a:prstGeom prst="rect">
            <a:avLst/>
          </a:prstGeom>
          <a:noFill/>
          <a:ln w="9525">
            <a:noFill/>
            <a:miter lim="800000"/>
            <a:headEnd/>
            <a:tailEnd/>
          </a:ln>
          <a:effectLst/>
        </p:spPr>
        <p:txBody>
          <a:bodyPr wrap="none">
            <a:prstTxWarp prst="textNoShape">
              <a:avLst/>
            </a:prstTxWarp>
            <a:spAutoFit/>
          </a:bodyPr>
          <a:lstStyle/>
          <a:p>
            <a:r>
              <a:rPr lang="en-AU"/>
              <a:t>Canada</a:t>
            </a:r>
          </a:p>
        </p:txBody>
      </p:sp>
      <p:sp>
        <p:nvSpPr>
          <p:cNvPr id="606403" name="Freeform 195"/>
          <p:cNvSpPr>
            <a:spLocks/>
          </p:cNvSpPr>
          <p:nvPr/>
        </p:nvSpPr>
        <p:spPr bwMode="auto">
          <a:xfrm>
            <a:off x="2381250" y="2717800"/>
            <a:ext cx="4438650" cy="666750"/>
          </a:xfrm>
          <a:custGeom>
            <a:avLst/>
            <a:gdLst/>
            <a:ahLst/>
            <a:cxnLst>
              <a:cxn ang="0">
                <a:pos x="0" y="32"/>
              </a:cxn>
              <a:cxn ang="0">
                <a:pos x="15" y="28"/>
              </a:cxn>
              <a:cxn ang="0">
                <a:pos x="30" y="35"/>
              </a:cxn>
              <a:cxn ang="0">
                <a:pos x="44" y="29"/>
              </a:cxn>
              <a:cxn ang="0">
                <a:pos x="59" y="24"/>
              </a:cxn>
              <a:cxn ang="0">
                <a:pos x="73" y="25"/>
              </a:cxn>
              <a:cxn ang="0">
                <a:pos x="88" y="24"/>
              </a:cxn>
              <a:cxn ang="0">
                <a:pos x="103" y="20"/>
              </a:cxn>
              <a:cxn ang="0">
                <a:pos x="117" y="19"/>
              </a:cxn>
              <a:cxn ang="0">
                <a:pos x="132" y="20"/>
              </a:cxn>
              <a:cxn ang="0">
                <a:pos x="146" y="20"/>
              </a:cxn>
              <a:cxn ang="0">
                <a:pos x="161" y="22"/>
              </a:cxn>
              <a:cxn ang="0">
                <a:pos x="176" y="27"/>
              </a:cxn>
              <a:cxn ang="0">
                <a:pos x="190" y="17"/>
              </a:cxn>
              <a:cxn ang="0">
                <a:pos x="205" y="6"/>
              </a:cxn>
              <a:cxn ang="0">
                <a:pos x="219" y="8"/>
              </a:cxn>
              <a:cxn ang="0">
                <a:pos x="234" y="5"/>
              </a:cxn>
              <a:cxn ang="0">
                <a:pos x="249" y="0"/>
              </a:cxn>
            </a:cxnLst>
            <a:rect l="0" t="0" r="r" b="b"/>
            <a:pathLst>
              <a:path w="249" h="35">
                <a:moveTo>
                  <a:pt x="0" y="32"/>
                </a:moveTo>
                <a:lnTo>
                  <a:pt x="15" y="28"/>
                </a:lnTo>
                <a:lnTo>
                  <a:pt x="30" y="35"/>
                </a:lnTo>
                <a:lnTo>
                  <a:pt x="44" y="29"/>
                </a:lnTo>
                <a:lnTo>
                  <a:pt x="59" y="24"/>
                </a:lnTo>
                <a:lnTo>
                  <a:pt x="73" y="25"/>
                </a:lnTo>
                <a:lnTo>
                  <a:pt x="88" y="24"/>
                </a:lnTo>
                <a:lnTo>
                  <a:pt x="103" y="20"/>
                </a:lnTo>
                <a:lnTo>
                  <a:pt x="117" y="19"/>
                </a:lnTo>
                <a:lnTo>
                  <a:pt x="132" y="20"/>
                </a:lnTo>
                <a:lnTo>
                  <a:pt x="146" y="20"/>
                </a:lnTo>
                <a:lnTo>
                  <a:pt x="161" y="22"/>
                </a:lnTo>
                <a:lnTo>
                  <a:pt x="176" y="27"/>
                </a:lnTo>
                <a:lnTo>
                  <a:pt x="190" y="17"/>
                </a:lnTo>
                <a:lnTo>
                  <a:pt x="205" y="6"/>
                </a:lnTo>
                <a:lnTo>
                  <a:pt x="219" y="8"/>
                </a:lnTo>
                <a:lnTo>
                  <a:pt x="234" y="5"/>
                </a:lnTo>
                <a:lnTo>
                  <a:pt x="249" y="0"/>
                </a:lnTo>
              </a:path>
            </a:pathLst>
          </a:custGeom>
          <a:noFill/>
          <a:ln w="41275">
            <a:solidFill>
              <a:srgbClr val="000080"/>
            </a:solidFill>
            <a:prstDash val="solid"/>
            <a:round/>
            <a:headEnd/>
            <a:tailEnd/>
          </a:ln>
        </p:spPr>
        <p:txBody>
          <a:bodyPr>
            <a:prstTxWarp prst="textNoShape">
              <a:avLst/>
            </a:prstTxWarp>
          </a:bodyPr>
          <a:lstStyle/>
          <a:p>
            <a:endParaRPr lang="es-ES_tradnl"/>
          </a:p>
        </p:txBody>
      </p:sp>
      <p:sp>
        <p:nvSpPr>
          <p:cNvPr id="606404" name="Freeform 196"/>
          <p:cNvSpPr>
            <a:spLocks/>
          </p:cNvSpPr>
          <p:nvPr/>
        </p:nvSpPr>
        <p:spPr bwMode="auto">
          <a:xfrm>
            <a:off x="2381250" y="3194050"/>
            <a:ext cx="4438650" cy="896938"/>
          </a:xfrm>
          <a:custGeom>
            <a:avLst/>
            <a:gdLst/>
            <a:ahLst/>
            <a:cxnLst>
              <a:cxn ang="0">
                <a:pos x="0" y="47"/>
              </a:cxn>
              <a:cxn ang="0">
                <a:pos x="15" y="44"/>
              </a:cxn>
              <a:cxn ang="0">
                <a:pos x="30" y="43"/>
              </a:cxn>
              <a:cxn ang="0">
                <a:pos x="44" y="40"/>
              </a:cxn>
              <a:cxn ang="0">
                <a:pos x="59" y="37"/>
              </a:cxn>
              <a:cxn ang="0">
                <a:pos x="73" y="33"/>
              </a:cxn>
              <a:cxn ang="0">
                <a:pos x="88" y="24"/>
              </a:cxn>
              <a:cxn ang="0">
                <a:pos x="103" y="20"/>
              </a:cxn>
              <a:cxn ang="0">
                <a:pos x="117" y="16"/>
              </a:cxn>
              <a:cxn ang="0">
                <a:pos x="132" y="16"/>
              </a:cxn>
              <a:cxn ang="0">
                <a:pos x="146" y="14"/>
              </a:cxn>
              <a:cxn ang="0">
                <a:pos x="161" y="12"/>
              </a:cxn>
              <a:cxn ang="0">
                <a:pos x="176" y="13"/>
              </a:cxn>
              <a:cxn ang="0">
                <a:pos x="190" y="17"/>
              </a:cxn>
              <a:cxn ang="0">
                <a:pos x="205" y="11"/>
              </a:cxn>
              <a:cxn ang="0">
                <a:pos x="219" y="9"/>
              </a:cxn>
              <a:cxn ang="0">
                <a:pos x="234" y="7"/>
              </a:cxn>
              <a:cxn ang="0">
                <a:pos x="249" y="0"/>
              </a:cxn>
            </a:cxnLst>
            <a:rect l="0" t="0" r="r" b="b"/>
            <a:pathLst>
              <a:path w="249" h="47">
                <a:moveTo>
                  <a:pt x="0" y="47"/>
                </a:moveTo>
                <a:lnTo>
                  <a:pt x="15" y="44"/>
                </a:lnTo>
                <a:lnTo>
                  <a:pt x="30" y="43"/>
                </a:lnTo>
                <a:lnTo>
                  <a:pt x="44" y="40"/>
                </a:lnTo>
                <a:lnTo>
                  <a:pt x="59" y="37"/>
                </a:lnTo>
                <a:lnTo>
                  <a:pt x="73" y="33"/>
                </a:lnTo>
                <a:lnTo>
                  <a:pt x="88" y="24"/>
                </a:lnTo>
                <a:lnTo>
                  <a:pt x="103" y="20"/>
                </a:lnTo>
                <a:lnTo>
                  <a:pt x="117" y="16"/>
                </a:lnTo>
                <a:lnTo>
                  <a:pt x="132" y="16"/>
                </a:lnTo>
                <a:lnTo>
                  <a:pt x="146" y="14"/>
                </a:lnTo>
                <a:lnTo>
                  <a:pt x="161" y="12"/>
                </a:lnTo>
                <a:lnTo>
                  <a:pt x="176" y="13"/>
                </a:lnTo>
                <a:lnTo>
                  <a:pt x="190" y="17"/>
                </a:lnTo>
                <a:lnTo>
                  <a:pt x="205" y="11"/>
                </a:lnTo>
                <a:lnTo>
                  <a:pt x="219" y="9"/>
                </a:lnTo>
                <a:lnTo>
                  <a:pt x="234" y="7"/>
                </a:lnTo>
                <a:lnTo>
                  <a:pt x="249" y="0"/>
                </a:lnTo>
              </a:path>
            </a:pathLst>
          </a:custGeom>
          <a:noFill/>
          <a:ln w="41275">
            <a:solidFill>
              <a:srgbClr val="FF00FF"/>
            </a:solidFill>
            <a:prstDash val="solid"/>
            <a:round/>
            <a:headEnd/>
            <a:tailEnd/>
          </a:ln>
        </p:spPr>
        <p:txBody>
          <a:bodyPr>
            <a:prstTxWarp prst="textNoShape">
              <a:avLst/>
            </a:prstTxWarp>
          </a:bodyPr>
          <a:lstStyle/>
          <a:p>
            <a:endParaRPr lang="es-ES_tradnl"/>
          </a:p>
        </p:txBody>
      </p:sp>
      <p:sp>
        <p:nvSpPr>
          <p:cNvPr id="606405" name="Text Box 197"/>
          <p:cNvSpPr txBox="1">
            <a:spLocks noChangeArrowheads="1"/>
          </p:cNvSpPr>
          <p:nvPr/>
        </p:nvSpPr>
        <p:spPr bwMode="auto">
          <a:xfrm>
            <a:off x="6235700" y="3246438"/>
            <a:ext cx="755650" cy="366712"/>
          </a:xfrm>
          <a:prstGeom prst="rect">
            <a:avLst/>
          </a:prstGeom>
          <a:noFill/>
          <a:ln w="9525">
            <a:noFill/>
            <a:miter lim="800000"/>
            <a:headEnd/>
            <a:tailEnd/>
          </a:ln>
          <a:effectLst/>
        </p:spPr>
        <p:txBody>
          <a:bodyPr wrap="none">
            <a:prstTxWarp prst="textNoShape">
              <a:avLst/>
            </a:prstTxWarp>
            <a:spAutoFit/>
          </a:bodyPr>
          <a:lstStyle/>
          <a:p>
            <a:r>
              <a:rPr lang="en-AU"/>
              <a:t>Brazil</a:t>
            </a:r>
          </a:p>
        </p:txBody>
      </p:sp>
      <p:sp>
        <p:nvSpPr>
          <p:cNvPr id="606406" name="Rectangle 198"/>
          <p:cNvSpPr>
            <a:spLocks noChangeArrowheads="1"/>
          </p:cNvSpPr>
          <p:nvPr/>
        </p:nvSpPr>
        <p:spPr bwMode="auto">
          <a:xfrm>
            <a:off x="379413" y="38100"/>
            <a:ext cx="8543925" cy="504825"/>
          </a:xfrm>
          <a:prstGeom prst="rect">
            <a:avLst/>
          </a:prstGeom>
          <a:noFill/>
          <a:ln w="9525">
            <a:noFill/>
            <a:miter lim="800000"/>
            <a:headEnd/>
            <a:tailEnd/>
          </a:ln>
          <a:effectLst/>
        </p:spPr>
        <p:txBody>
          <a:bodyPr anchor="ctr">
            <a:prstTxWarp prst="textNoShape">
              <a:avLst/>
            </a:prstTxWarp>
          </a:bodyPr>
          <a:lstStyle/>
          <a:p>
            <a:pPr algn="ctr"/>
            <a:r>
              <a:rPr lang="en-AU" sz="3200">
                <a:latin typeface="Arial Narrow" charset="0"/>
              </a:rPr>
              <a:t>Fossil Fuel Emissions: Profile Examples (1-4% of Total)</a:t>
            </a:r>
            <a:endParaRPr lang="en-GB" sz="3200" baseline="-25000">
              <a:latin typeface="Arial Narrow" charset="0"/>
            </a:endParaRPr>
          </a:p>
        </p:txBody>
      </p:sp>
      <p:sp>
        <p:nvSpPr>
          <p:cNvPr id="606407" name="Text Box 199"/>
          <p:cNvSpPr txBox="1">
            <a:spLocks noChangeArrowheads="1"/>
          </p:cNvSpPr>
          <p:nvPr/>
        </p:nvSpPr>
        <p:spPr bwMode="auto">
          <a:xfrm rot="16200000">
            <a:off x="-581025" y="2882900"/>
            <a:ext cx="3700463" cy="823913"/>
          </a:xfrm>
          <a:prstGeom prst="rect">
            <a:avLst/>
          </a:prstGeom>
          <a:noFill/>
          <a:ln w="9525">
            <a:noFill/>
            <a:miter lim="800000"/>
            <a:headEnd/>
            <a:tailEnd/>
          </a:ln>
          <a:effectLst/>
        </p:spPr>
        <p:txBody>
          <a:bodyPr wrap="none">
            <a:prstTxWarp prst="textNoShape">
              <a:avLst/>
            </a:prstTxWarp>
            <a:spAutoFit/>
          </a:bodyPr>
          <a:lstStyle/>
          <a:p>
            <a:pPr algn="ctr"/>
            <a:r>
              <a:rPr lang="en-AU" sz="2800">
                <a:latin typeface="Arial Narrow" charset="0"/>
              </a:rPr>
              <a:t>Carbon Emissions per year</a:t>
            </a:r>
          </a:p>
          <a:p>
            <a:pPr algn="ctr"/>
            <a:r>
              <a:rPr lang="en-AU" sz="2000">
                <a:latin typeface="Arial Narrow" charset="0"/>
              </a:rPr>
              <a:t> (tons x 1,000,000)</a:t>
            </a:r>
          </a:p>
        </p:txBody>
      </p:sp>
      <p:sp>
        <p:nvSpPr>
          <p:cNvPr id="606408" name="Text Box 200"/>
          <p:cNvSpPr txBox="1">
            <a:spLocks noChangeArrowheads="1"/>
          </p:cNvSpPr>
          <p:nvPr/>
        </p:nvSpPr>
        <p:spPr bwMode="auto">
          <a:xfrm>
            <a:off x="2262188" y="6464300"/>
            <a:ext cx="3471862" cy="244475"/>
          </a:xfrm>
          <a:prstGeom prst="rect">
            <a:avLst/>
          </a:prstGeom>
          <a:noFill/>
          <a:ln w="9525">
            <a:noFill/>
            <a:miter lim="800000"/>
            <a:headEnd/>
            <a:tailEnd/>
          </a:ln>
          <a:effectLst/>
        </p:spPr>
        <p:txBody>
          <a:bodyPr>
            <a:prstTxWarp prst="textNoShape">
              <a:avLst/>
            </a:prstTxWarp>
            <a:spAutoFit/>
          </a:bodyPr>
          <a:lstStyle/>
          <a:p>
            <a:r>
              <a:rPr lang="en-AU" sz="1000">
                <a:latin typeface="Arial Narrow" charset="0"/>
              </a:rPr>
              <a:t>Global Carbon Project  2009; Data: Gregg Marland, CDIAC 2009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2498" name="Text Box 2"/>
          <p:cNvSpPr txBox="1">
            <a:spLocks noChangeArrowheads="1"/>
          </p:cNvSpPr>
          <p:nvPr/>
        </p:nvSpPr>
        <p:spPr bwMode="auto">
          <a:xfrm>
            <a:off x="1084263" y="6381750"/>
            <a:ext cx="4567237" cy="396875"/>
          </a:xfrm>
          <a:prstGeom prst="rect">
            <a:avLst/>
          </a:prstGeom>
          <a:noFill/>
          <a:ln w="9525">
            <a:noFill/>
            <a:miter lim="800000"/>
            <a:headEnd/>
            <a:tailEnd/>
          </a:ln>
          <a:effectLst/>
        </p:spPr>
        <p:txBody>
          <a:bodyPr>
            <a:prstTxWarp prst="textNoShape">
              <a:avLst/>
            </a:prstTxWarp>
            <a:spAutoFit/>
          </a:bodyPr>
          <a:lstStyle/>
          <a:p>
            <a:pPr>
              <a:spcBef>
                <a:spcPct val="50000"/>
              </a:spcBef>
            </a:pPr>
            <a:r>
              <a:rPr lang="en-GB" sz="1000">
                <a:latin typeface="Arial Narrow" charset="0"/>
              </a:rPr>
              <a:t>Global Carbon Project 2009; Le Quéré et al. 2009, Nature Geoscience; Data: Peters &amp; Hetwich 2009; Peters et al. 2008; Weber et al 2008; Guan et al. 2008; CDIAC 2009</a:t>
            </a:r>
          </a:p>
        </p:txBody>
      </p:sp>
      <p:sp>
        <p:nvSpPr>
          <p:cNvPr id="364721" name="Rectangle 2225"/>
          <p:cNvSpPr>
            <a:spLocks noChangeArrowheads="1"/>
          </p:cNvSpPr>
          <p:nvPr/>
        </p:nvSpPr>
        <p:spPr bwMode="auto">
          <a:xfrm>
            <a:off x="292100" y="52388"/>
            <a:ext cx="8293100" cy="504825"/>
          </a:xfrm>
          <a:prstGeom prst="rect">
            <a:avLst/>
          </a:prstGeom>
          <a:noFill/>
          <a:ln w="9525">
            <a:noFill/>
            <a:miter lim="800000"/>
            <a:headEnd/>
            <a:tailEnd/>
          </a:ln>
          <a:effectLst/>
        </p:spPr>
        <p:txBody>
          <a:bodyPr anchor="ctr">
            <a:prstTxWarp prst="textNoShape">
              <a:avLst/>
            </a:prstTxWarp>
          </a:bodyPr>
          <a:lstStyle/>
          <a:p>
            <a:pPr algn="ctr"/>
            <a:r>
              <a:rPr lang="en-AU" sz="3200">
                <a:latin typeface="Arial Narrow" charset="0"/>
              </a:rPr>
              <a:t>Transport of Embodied Emissions</a:t>
            </a:r>
            <a:endParaRPr lang="en-GB" sz="3200" baseline="-25000">
              <a:latin typeface="Arial Narrow" charset="0"/>
            </a:endParaRPr>
          </a:p>
        </p:txBody>
      </p:sp>
      <p:sp>
        <p:nvSpPr>
          <p:cNvPr id="367968" name="Text Box 4448"/>
          <p:cNvSpPr txBox="1">
            <a:spLocks noChangeArrowheads="1"/>
          </p:cNvSpPr>
          <p:nvPr/>
        </p:nvSpPr>
        <p:spPr bwMode="auto">
          <a:xfrm>
            <a:off x="2725738" y="1122363"/>
            <a:ext cx="3613150" cy="519112"/>
          </a:xfrm>
          <a:prstGeom prst="rect">
            <a:avLst/>
          </a:prstGeom>
          <a:noFill/>
          <a:ln w="9525">
            <a:noFill/>
            <a:miter lim="800000"/>
            <a:headEnd/>
            <a:tailEnd/>
          </a:ln>
          <a:effectLst/>
        </p:spPr>
        <p:txBody>
          <a:bodyPr>
            <a:prstTxWarp prst="textNoShape">
              <a:avLst/>
            </a:prstTxWarp>
            <a:spAutoFit/>
          </a:bodyPr>
          <a:lstStyle/>
          <a:p>
            <a:pPr algn="ctr">
              <a:spcBef>
                <a:spcPct val="50000"/>
              </a:spcBef>
            </a:pPr>
            <a:r>
              <a:rPr lang="en-GB" sz="2800">
                <a:latin typeface="Arial Narrow" charset="0"/>
              </a:rPr>
              <a:t>CO</a:t>
            </a:r>
            <a:r>
              <a:rPr lang="en-GB" sz="2800" baseline="-25000">
                <a:latin typeface="Arial Narrow" charset="0"/>
              </a:rPr>
              <a:t>2</a:t>
            </a:r>
            <a:r>
              <a:rPr lang="en-GB" sz="2800">
                <a:latin typeface="Arial Narrow" charset="0"/>
              </a:rPr>
              <a:t> emissions (PgC y</a:t>
            </a:r>
            <a:r>
              <a:rPr lang="en-GB" sz="2800" baseline="30000">
                <a:latin typeface="Arial Narrow" charset="0"/>
              </a:rPr>
              <a:t>-1</a:t>
            </a:r>
            <a:r>
              <a:rPr lang="en-GB" sz="2800">
                <a:latin typeface="Arial Narrow" charset="0"/>
              </a:rPr>
              <a:t>)</a:t>
            </a:r>
          </a:p>
        </p:txBody>
      </p:sp>
      <p:grpSp>
        <p:nvGrpSpPr>
          <p:cNvPr id="2" name="Group 4461"/>
          <p:cNvGrpSpPr>
            <a:grpSpLocks/>
          </p:cNvGrpSpPr>
          <p:nvPr/>
        </p:nvGrpSpPr>
        <p:grpSpPr bwMode="auto">
          <a:xfrm>
            <a:off x="-38100" y="1843088"/>
            <a:ext cx="4630738" cy="3189287"/>
            <a:chOff x="-24" y="1161"/>
            <a:chExt cx="2917" cy="2009"/>
          </a:xfrm>
        </p:grpSpPr>
        <p:sp>
          <p:nvSpPr>
            <p:cNvPr id="364725" name="Text Box 2229"/>
            <p:cNvSpPr txBox="1">
              <a:spLocks noChangeArrowheads="1"/>
            </p:cNvSpPr>
            <p:nvPr/>
          </p:nvSpPr>
          <p:spPr bwMode="auto">
            <a:xfrm>
              <a:off x="751" y="1548"/>
              <a:ext cx="1004" cy="327"/>
            </a:xfrm>
            <a:prstGeom prst="rect">
              <a:avLst/>
            </a:prstGeom>
            <a:noFill/>
            <a:ln w="9525">
              <a:noFill/>
              <a:miter lim="800000"/>
              <a:headEnd/>
              <a:tailEnd/>
            </a:ln>
            <a:effectLst/>
          </p:spPr>
          <p:txBody>
            <a:bodyPr>
              <a:prstTxWarp prst="textNoShape">
                <a:avLst/>
              </a:prstTxWarp>
              <a:spAutoFit/>
            </a:bodyPr>
            <a:lstStyle/>
            <a:p>
              <a:pPr>
                <a:spcBef>
                  <a:spcPct val="50000"/>
                </a:spcBef>
              </a:pPr>
              <a:r>
                <a:rPr lang="en-GB" sz="1200">
                  <a:latin typeface="Arial Narrow" charset="0"/>
                </a:rPr>
                <a:t>Annex B       </a:t>
              </a:r>
              <a:r>
                <a:rPr lang="en-GB" sz="1600">
                  <a:latin typeface="Arial Narrow" charset="0"/>
                </a:rPr>
                <a:t>Developed Nations</a:t>
              </a:r>
            </a:p>
          </p:txBody>
        </p:sp>
        <p:sp>
          <p:nvSpPr>
            <p:cNvPr id="364726" name="Freeform 2230"/>
            <p:cNvSpPr>
              <a:spLocks/>
            </p:cNvSpPr>
            <p:nvPr/>
          </p:nvSpPr>
          <p:spPr bwMode="auto">
            <a:xfrm>
              <a:off x="153" y="1161"/>
              <a:ext cx="98" cy="1728"/>
            </a:xfrm>
            <a:custGeom>
              <a:avLst/>
              <a:gdLst/>
              <a:ahLst/>
              <a:cxnLst>
                <a:cxn ang="0">
                  <a:pos x="0" y="1780"/>
                </a:cxn>
                <a:cxn ang="0">
                  <a:pos x="0" y="2199"/>
                </a:cxn>
                <a:cxn ang="0">
                  <a:pos x="0" y="1780"/>
                </a:cxn>
                <a:cxn ang="0">
                  <a:pos x="120" y="1780"/>
                </a:cxn>
                <a:cxn ang="0">
                  <a:pos x="0" y="1780"/>
                </a:cxn>
                <a:cxn ang="0">
                  <a:pos x="0" y="1257"/>
                </a:cxn>
                <a:cxn ang="0">
                  <a:pos x="120" y="1257"/>
                </a:cxn>
                <a:cxn ang="0">
                  <a:pos x="0" y="1257"/>
                </a:cxn>
                <a:cxn ang="0">
                  <a:pos x="0" y="733"/>
                </a:cxn>
                <a:cxn ang="0">
                  <a:pos x="120" y="733"/>
                </a:cxn>
                <a:cxn ang="0">
                  <a:pos x="0" y="733"/>
                </a:cxn>
                <a:cxn ang="0">
                  <a:pos x="0" y="209"/>
                </a:cxn>
                <a:cxn ang="0">
                  <a:pos x="120" y="209"/>
                </a:cxn>
                <a:cxn ang="0">
                  <a:pos x="0" y="209"/>
                </a:cxn>
                <a:cxn ang="0">
                  <a:pos x="0" y="0"/>
                </a:cxn>
              </a:cxnLst>
              <a:rect l="0" t="0" r="r" b="b"/>
              <a:pathLst>
                <a:path w="120" h="2199">
                  <a:moveTo>
                    <a:pt x="0" y="1780"/>
                  </a:moveTo>
                  <a:lnTo>
                    <a:pt x="0" y="2199"/>
                  </a:lnTo>
                  <a:lnTo>
                    <a:pt x="0" y="1780"/>
                  </a:lnTo>
                  <a:lnTo>
                    <a:pt x="120" y="1780"/>
                  </a:lnTo>
                  <a:lnTo>
                    <a:pt x="0" y="1780"/>
                  </a:lnTo>
                  <a:lnTo>
                    <a:pt x="0" y="1257"/>
                  </a:lnTo>
                  <a:lnTo>
                    <a:pt x="120" y="1257"/>
                  </a:lnTo>
                  <a:lnTo>
                    <a:pt x="0" y="1257"/>
                  </a:lnTo>
                  <a:lnTo>
                    <a:pt x="0" y="733"/>
                  </a:lnTo>
                  <a:lnTo>
                    <a:pt x="120" y="733"/>
                  </a:lnTo>
                  <a:lnTo>
                    <a:pt x="0" y="733"/>
                  </a:lnTo>
                  <a:lnTo>
                    <a:pt x="0" y="209"/>
                  </a:lnTo>
                  <a:lnTo>
                    <a:pt x="120" y="209"/>
                  </a:lnTo>
                  <a:lnTo>
                    <a:pt x="0" y="209"/>
                  </a:lnTo>
                  <a:lnTo>
                    <a:pt x="0" y="0"/>
                  </a:lnTo>
                </a:path>
              </a:pathLst>
            </a:custGeom>
            <a:noFill/>
            <a:ln w="6350">
              <a:solidFill>
                <a:srgbClr val="000000"/>
              </a:solidFill>
              <a:prstDash val="solid"/>
              <a:round/>
              <a:headEnd/>
              <a:tailEnd/>
            </a:ln>
          </p:spPr>
          <p:txBody>
            <a:bodyPr>
              <a:prstTxWarp prst="textNoShape">
                <a:avLst/>
              </a:prstTxWarp>
            </a:bodyPr>
            <a:lstStyle/>
            <a:p>
              <a:endParaRPr lang="es-ES_tradnl"/>
            </a:p>
          </p:txBody>
        </p:sp>
        <p:sp>
          <p:nvSpPr>
            <p:cNvPr id="364727" name="Freeform 2231"/>
            <p:cNvSpPr>
              <a:spLocks/>
            </p:cNvSpPr>
            <p:nvPr/>
          </p:nvSpPr>
          <p:spPr bwMode="auto">
            <a:xfrm>
              <a:off x="153" y="1161"/>
              <a:ext cx="98" cy="1728"/>
            </a:xfrm>
            <a:custGeom>
              <a:avLst/>
              <a:gdLst/>
              <a:ahLst/>
              <a:cxnLst>
                <a:cxn ang="0">
                  <a:pos x="0" y="1780"/>
                </a:cxn>
                <a:cxn ang="0">
                  <a:pos x="0" y="2199"/>
                </a:cxn>
                <a:cxn ang="0">
                  <a:pos x="0" y="1780"/>
                </a:cxn>
                <a:cxn ang="0">
                  <a:pos x="120" y="1780"/>
                </a:cxn>
                <a:cxn ang="0">
                  <a:pos x="0" y="1780"/>
                </a:cxn>
                <a:cxn ang="0">
                  <a:pos x="0" y="1257"/>
                </a:cxn>
                <a:cxn ang="0">
                  <a:pos x="120" y="1257"/>
                </a:cxn>
                <a:cxn ang="0">
                  <a:pos x="0" y="1257"/>
                </a:cxn>
                <a:cxn ang="0">
                  <a:pos x="0" y="733"/>
                </a:cxn>
                <a:cxn ang="0">
                  <a:pos x="120" y="733"/>
                </a:cxn>
                <a:cxn ang="0">
                  <a:pos x="0" y="733"/>
                </a:cxn>
                <a:cxn ang="0">
                  <a:pos x="0" y="209"/>
                </a:cxn>
                <a:cxn ang="0">
                  <a:pos x="120" y="209"/>
                </a:cxn>
                <a:cxn ang="0">
                  <a:pos x="0" y="209"/>
                </a:cxn>
                <a:cxn ang="0">
                  <a:pos x="0" y="0"/>
                </a:cxn>
              </a:cxnLst>
              <a:rect l="0" t="0" r="r" b="b"/>
              <a:pathLst>
                <a:path w="120" h="2199">
                  <a:moveTo>
                    <a:pt x="0" y="1780"/>
                  </a:moveTo>
                  <a:lnTo>
                    <a:pt x="0" y="2199"/>
                  </a:lnTo>
                  <a:lnTo>
                    <a:pt x="0" y="1780"/>
                  </a:lnTo>
                  <a:lnTo>
                    <a:pt x="120" y="1780"/>
                  </a:lnTo>
                  <a:lnTo>
                    <a:pt x="0" y="1780"/>
                  </a:lnTo>
                  <a:lnTo>
                    <a:pt x="0" y="1257"/>
                  </a:lnTo>
                  <a:lnTo>
                    <a:pt x="120" y="1257"/>
                  </a:lnTo>
                  <a:lnTo>
                    <a:pt x="0" y="1257"/>
                  </a:lnTo>
                  <a:lnTo>
                    <a:pt x="0" y="733"/>
                  </a:lnTo>
                  <a:lnTo>
                    <a:pt x="120" y="733"/>
                  </a:lnTo>
                  <a:lnTo>
                    <a:pt x="0" y="733"/>
                  </a:lnTo>
                  <a:lnTo>
                    <a:pt x="0" y="209"/>
                  </a:lnTo>
                  <a:lnTo>
                    <a:pt x="120" y="209"/>
                  </a:lnTo>
                  <a:lnTo>
                    <a:pt x="0" y="209"/>
                  </a:lnTo>
                  <a:lnTo>
                    <a:pt x="0" y="0"/>
                  </a:lnTo>
                </a:path>
              </a:pathLst>
            </a:custGeom>
            <a:noFill/>
            <a:ln w="6350">
              <a:solidFill>
                <a:srgbClr val="000000"/>
              </a:solidFill>
              <a:prstDash val="solid"/>
              <a:round/>
              <a:headEnd/>
              <a:tailEnd/>
            </a:ln>
          </p:spPr>
          <p:txBody>
            <a:bodyPr>
              <a:prstTxWarp prst="textNoShape">
                <a:avLst/>
              </a:prstTxWarp>
            </a:bodyPr>
            <a:lstStyle/>
            <a:p>
              <a:endParaRPr lang="es-ES_tradnl"/>
            </a:p>
          </p:txBody>
        </p:sp>
        <p:sp>
          <p:nvSpPr>
            <p:cNvPr id="364728" name="Freeform 2232"/>
            <p:cNvSpPr>
              <a:spLocks/>
            </p:cNvSpPr>
            <p:nvPr/>
          </p:nvSpPr>
          <p:spPr bwMode="auto">
            <a:xfrm>
              <a:off x="2695" y="1161"/>
              <a:ext cx="98" cy="1728"/>
            </a:xfrm>
            <a:custGeom>
              <a:avLst/>
              <a:gdLst/>
              <a:ahLst/>
              <a:cxnLst>
                <a:cxn ang="0">
                  <a:pos x="120" y="1780"/>
                </a:cxn>
                <a:cxn ang="0">
                  <a:pos x="120" y="2199"/>
                </a:cxn>
                <a:cxn ang="0">
                  <a:pos x="120" y="1780"/>
                </a:cxn>
                <a:cxn ang="0">
                  <a:pos x="0" y="1780"/>
                </a:cxn>
                <a:cxn ang="0">
                  <a:pos x="120" y="1780"/>
                </a:cxn>
                <a:cxn ang="0">
                  <a:pos x="120" y="1257"/>
                </a:cxn>
                <a:cxn ang="0">
                  <a:pos x="0" y="1257"/>
                </a:cxn>
                <a:cxn ang="0">
                  <a:pos x="120" y="1257"/>
                </a:cxn>
                <a:cxn ang="0">
                  <a:pos x="120" y="733"/>
                </a:cxn>
                <a:cxn ang="0">
                  <a:pos x="0" y="733"/>
                </a:cxn>
                <a:cxn ang="0">
                  <a:pos x="120" y="733"/>
                </a:cxn>
                <a:cxn ang="0">
                  <a:pos x="120" y="209"/>
                </a:cxn>
                <a:cxn ang="0">
                  <a:pos x="0" y="209"/>
                </a:cxn>
                <a:cxn ang="0">
                  <a:pos x="120" y="209"/>
                </a:cxn>
                <a:cxn ang="0">
                  <a:pos x="120" y="0"/>
                </a:cxn>
              </a:cxnLst>
              <a:rect l="0" t="0" r="r" b="b"/>
              <a:pathLst>
                <a:path w="120" h="2199">
                  <a:moveTo>
                    <a:pt x="120" y="1780"/>
                  </a:moveTo>
                  <a:lnTo>
                    <a:pt x="120" y="2199"/>
                  </a:lnTo>
                  <a:lnTo>
                    <a:pt x="120" y="1780"/>
                  </a:lnTo>
                  <a:lnTo>
                    <a:pt x="0" y="1780"/>
                  </a:lnTo>
                  <a:lnTo>
                    <a:pt x="120" y="1780"/>
                  </a:lnTo>
                  <a:lnTo>
                    <a:pt x="120" y="1257"/>
                  </a:lnTo>
                  <a:lnTo>
                    <a:pt x="0" y="1257"/>
                  </a:lnTo>
                  <a:lnTo>
                    <a:pt x="120" y="1257"/>
                  </a:lnTo>
                  <a:lnTo>
                    <a:pt x="120" y="733"/>
                  </a:lnTo>
                  <a:lnTo>
                    <a:pt x="0" y="733"/>
                  </a:lnTo>
                  <a:lnTo>
                    <a:pt x="120" y="733"/>
                  </a:lnTo>
                  <a:lnTo>
                    <a:pt x="120" y="209"/>
                  </a:lnTo>
                  <a:lnTo>
                    <a:pt x="0" y="209"/>
                  </a:lnTo>
                  <a:lnTo>
                    <a:pt x="120" y="209"/>
                  </a:lnTo>
                  <a:lnTo>
                    <a:pt x="120" y="0"/>
                  </a:lnTo>
                </a:path>
              </a:pathLst>
            </a:custGeom>
            <a:noFill/>
            <a:ln w="6350">
              <a:solidFill>
                <a:srgbClr val="000000"/>
              </a:solidFill>
              <a:prstDash val="solid"/>
              <a:round/>
              <a:headEnd/>
              <a:tailEnd/>
            </a:ln>
          </p:spPr>
          <p:txBody>
            <a:bodyPr>
              <a:prstTxWarp prst="textNoShape">
                <a:avLst/>
              </a:prstTxWarp>
            </a:bodyPr>
            <a:lstStyle/>
            <a:p>
              <a:endParaRPr lang="es-ES_tradnl"/>
            </a:p>
          </p:txBody>
        </p:sp>
        <p:sp>
          <p:nvSpPr>
            <p:cNvPr id="364729" name="Freeform 2233"/>
            <p:cNvSpPr>
              <a:spLocks/>
            </p:cNvSpPr>
            <p:nvPr/>
          </p:nvSpPr>
          <p:spPr bwMode="auto">
            <a:xfrm>
              <a:off x="2695" y="1161"/>
              <a:ext cx="98" cy="1728"/>
            </a:xfrm>
            <a:custGeom>
              <a:avLst/>
              <a:gdLst/>
              <a:ahLst/>
              <a:cxnLst>
                <a:cxn ang="0">
                  <a:pos x="120" y="1780"/>
                </a:cxn>
                <a:cxn ang="0">
                  <a:pos x="120" y="2199"/>
                </a:cxn>
                <a:cxn ang="0">
                  <a:pos x="120" y="1780"/>
                </a:cxn>
                <a:cxn ang="0">
                  <a:pos x="0" y="1780"/>
                </a:cxn>
                <a:cxn ang="0">
                  <a:pos x="120" y="1780"/>
                </a:cxn>
                <a:cxn ang="0">
                  <a:pos x="120" y="1257"/>
                </a:cxn>
                <a:cxn ang="0">
                  <a:pos x="0" y="1257"/>
                </a:cxn>
                <a:cxn ang="0">
                  <a:pos x="120" y="1257"/>
                </a:cxn>
                <a:cxn ang="0">
                  <a:pos x="120" y="733"/>
                </a:cxn>
                <a:cxn ang="0">
                  <a:pos x="0" y="733"/>
                </a:cxn>
                <a:cxn ang="0">
                  <a:pos x="120" y="733"/>
                </a:cxn>
                <a:cxn ang="0">
                  <a:pos x="120" y="209"/>
                </a:cxn>
                <a:cxn ang="0">
                  <a:pos x="0" y="209"/>
                </a:cxn>
                <a:cxn ang="0">
                  <a:pos x="120" y="209"/>
                </a:cxn>
                <a:cxn ang="0">
                  <a:pos x="120" y="0"/>
                </a:cxn>
              </a:cxnLst>
              <a:rect l="0" t="0" r="r" b="b"/>
              <a:pathLst>
                <a:path w="120" h="2199">
                  <a:moveTo>
                    <a:pt x="120" y="1780"/>
                  </a:moveTo>
                  <a:lnTo>
                    <a:pt x="120" y="2199"/>
                  </a:lnTo>
                  <a:lnTo>
                    <a:pt x="120" y="1780"/>
                  </a:lnTo>
                  <a:lnTo>
                    <a:pt x="0" y="1780"/>
                  </a:lnTo>
                  <a:lnTo>
                    <a:pt x="120" y="1780"/>
                  </a:lnTo>
                  <a:lnTo>
                    <a:pt x="120" y="1257"/>
                  </a:lnTo>
                  <a:lnTo>
                    <a:pt x="0" y="1257"/>
                  </a:lnTo>
                  <a:lnTo>
                    <a:pt x="120" y="1257"/>
                  </a:lnTo>
                  <a:lnTo>
                    <a:pt x="120" y="733"/>
                  </a:lnTo>
                  <a:lnTo>
                    <a:pt x="0" y="733"/>
                  </a:lnTo>
                  <a:lnTo>
                    <a:pt x="120" y="733"/>
                  </a:lnTo>
                  <a:lnTo>
                    <a:pt x="120" y="209"/>
                  </a:lnTo>
                  <a:lnTo>
                    <a:pt x="0" y="209"/>
                  </a:lnTo>
                  <a:lnTo>
                    <a:pt x="120" y="209"/>
                  </a:lnTo>
                  <a:lnTo>
                    <a:pt x="120" y="0"/>
                  </a:lnTo>
                </a:path>
              </a:pathLst>
            </a:custGeom>
            <a:noFill/>
            <a:ln w="6350">
              <a:solidFill>
                <a:srgbClr val="000000"/>
              </a:solidFill>
              <a:prstDash val="solid"/>
              <a:round/>
              <a:headEnd/>
              <a:tailEnd/>
            </a:ln>
          </p:spPr>
          <p:txBody>
            <a:bodyPr>
              <a:prstTxWarp prst="textNoShape">
                <a:avLst/>
              </a:prstTxWarp>
            </a:bodyPr>
            <a:lstStyle/>
            <a:p>
              <a:endParaRPr lang="es-ES_tradnl"/>
            </a:p>
          </p:txBody>
        </p:sp>
        <p:sp>
          <p:nvSpPr>
            <p:cNvPr id="364730" name="Freeform 2234"/>
            <p:cNvSpPr>
              <a:spLocks/>
            </p:cNvSpPr>
            <p:nvPr/>
          </p:nvSpPr>
          <p:spPr bwMode="auto">
            <a:xfrm>
              <a:off x="153" y="1161"/>
              <a:ext cx="2640" cy="93"/>
            </a:xfrm>
            <a:custGeom>
              <a:avLst/>
              <a:gdLst/>
              <a:ahLst/>
              <a:cxnLst>
                <a:cxn ang="0">
                  <a:pos x="0" y="119"/>
                </a:cxn>
                <a:cxn ang="0">
                  <a:pos x="157" y="0"/>
                </a:cxn>
                <a:cxn ang="0">
                  <a:pos x="157" y="0"/>
                </a:cxn>
                <a:cxn ang="0">
                  <a:pos x="313" y="49"/>
                </a:cxn>
                <a:cxn ang="0">
                  <a:pos x="470" y="0"/>
                </a:cxn>
                <a:cxn ang="0">
                  <a:pos x="470" y="0"/>
                </a:cxn>
                <a:cxn ang="0">
                  <a:pos x="627" y="49"/>
                </a:cxn>
                <a:cxn ang="0">
                  <a:pos x="784" y="0"/>
                </a:cxn>
                <a:cxn ang="0">
                  <a:pos x="784" y="0"/>
                </a:cxn>
                <a:cxn ang="0">
                  <a:pos x="939" y="49"/>
                </a:cxn>
                <a:cxn ang="0">
                  <a:pos x="1096" y="0"/>
                </a:cxn>
                <a:cxn ang="0">
                  <a:pos x="1096" y="0"/>
                </a:cxn>
                <a:cxn ang="0">
                  <a:pos x="1253" y="49"/>
                </a:cxn>
                <a:cxn ang="0">
                  <a:pos x="1410" y="0"/>
                </a:cxn>
                <a:cxn ang="0">
                  <a:pos x="1410" y="0"/>
                </a:cxn>
                <a:cxn ang="0">
                  <a:pos x="1566" y="119"/>
                </a:cxn>
                <a:cxn ang="0">
                  <a:pos x="1723" y="0"/>
                </a:cxn>
                <a:cxn ang="0">
                  <a:pos x="1723" y="0"/>
                </a:cxn>
                <a:cxn ang="0">
                  <a:pos x="1880" y="49"/>
                </a:cxn>
                <a:cxn ang="0">
                  <a:pos x="2037" y="0"/>
                </a:cxn>
                <a:cxn ang="0">
                  <a:pos x="2037" y="0"/>
                </a:cxn>
                <a:cxn ang="0">
                  <a:pos x="2193" y="49"/>
                </a:cxn>
                <a:cxn ang="0">
                  <a:pos x="2349" y="0"/>
                </a:cxn>
                <a:cxn ang="0">
                  <a:pos x="2349" y="0"/>
                </a:cxn>
                <a:cxn ang="0">
                  <a:pos x="2506" y="49"/>
                </a:cxn>
                <a:cxn ang="0">
                  <a:pos x="2663" y="0"/>
                </a:cxn>
                <a:cxn ang="0">
                  <a:pos x="2663" y="0"/>
                </a:cxn>
                <a:cxn ang="0">
                  <a:pos x="2819" y="49"/>
                </a:cxn>
                <a:cxn ang="0">
                  <a:pos x="2976" y="0"/>
                </a:cxn>
                <a:cxn ang="0">
                  <a:pos x="2976" y="0"/>
                </a:cxn>
                <a:cxn ang="0">
                  <a:pos x="3133" y="119"/>
                </a:cxn>
                <a:cxn ang="0">
                  <a:pos x="3211" y="0"/>
                </a:cxn>
              </a:cxnLst>
              <a:rect l="0" t="0" r="r" b="b"/>
              <a:pathLst>
                <a:path w="3211" h="119">
                  <a:moveTo>
                    <a:pt x="0" y="0"/>
                  </a:moveTo>
                  <a:lnTo>
                    <a:pt x="0" y="119"/>
                  </a:lnTo>
                  <a:lnTo>
                    <a:pt x="0" y="0"/>
                  </a:lnTo>
                  <a:lnTo>
                    <a:pt x="157" y="0"/>
                  </a:lnTo>
                  <a:lnTo>
                    <a:pt x="157" y="49"/>
                  </a:lnTo>
                  <a:lnTo>
                    <a:pt x="157" y="0"/>
                  </a:lnTo>
                  <a:lnTo>
                    <a:pt x="313" y="0"/>
                  </a:lnTo>
                  <a:lnTo>
                    <a:pt x="313" y="49"/>
                  </a:lnTo>
                  <a:lnTo>
                    <a:pt x="313" y="0"/>
                  </a:lnTo>
                  <a:lnTo>
                    <a:pt x="470" y="0"/>
                  </a:lnTo>
                  <a:lnTo>
                    <a:pt x="470" y="49"/>
                  </a:lnTo>
                  <a:lnTo>
                    <a:pt x="470" y="0"/>
                  </a:lnTo>
                  <a:lnTo>
                    <a:pt x="627" y="0"/>
                  </a:lnTo>
                  <a:lnTo>
                    <a:pt x="627" y="49"/>
                  </a:lnTo>
                  <a:lnTo>
                    <a:pt x="627" y="0"/>
                  </a:lnTo>
                  <a:lnTo>
                    <a:pt x="784" y="0"/>
                  </a:lnTo>
                  <a:lnTo>
                    <a:pt x="784" y="49"/>
                  </a:lnTo>
                  <a:lnTo>
                    <a:pt x="784" y="0"/>
                  </a:lnTo>
                  <a:lnTo>
                    <a:pt x="939" y="0"/>
                  </a:lnTo>
                  <a:lnTo>
                    <a:pt x="939" y="49"/>
                  </a:lnTo>
                  <a:lnTo>
                    <a:pt x="939" y="0"/>
                  </a:lnTo>
                  <a:lnTo>
                    <a:pt x="1096" y="0"/>
                  </a:lnTo>
                  <a:lnTo>
                    <a:pt x="1096" y="49"/>
                  </a:lnTo>
                  <a:lnTo>
                    <a:pt x="1096" y="0"/>
                  </a:lnTo>
                  <a:lnTo>
                    <a:pt x="1253" y="0"/>
                  </a:lnTo>
                  <a:lnTo>
                    <a:pt x="1253" y="49"/>
                  </a:lnTo>
                  <a:lnTo>
                    <a:pt x="1253" y="0"/>
                  </a:lnTo>
                  <a:lnTo>
                    <a:pt x="1410" y="0"/>
                  </a:lnTo>
                  <a:lnTo>
                    <a:pt x="1410" y="49"/>
                  </a:lnTo>
                  <a:lnTo>
                    <a:pt x="1410" y="0"/>
                  </a:lnTo>
                  <a:lnTo>
                    <a:pt x="1566" y="0"/>
                  </a:lnTo>
                  <a:lnTo>
                    <a:pt x="1566" y="119"/>
                  </a:lnTo>
                  <a:lnTo>
                    <a:pt x="1566" y="0"/>
                  </a:lnTo>
                  <a:lnTo>
                    <a:pt x="1723" y="0"/>
                  </a:lnTo>
                  <a:lnTo>
                    <a:pt x="1723" y="49"/>
                  </a:lnTo>
                  <a:lnTo>
                    <a:pt x="1723" y="0"/>
                  </a:lnTo>
                  <a:lnTo>
                    <a:pt x="1880" y="0"/>
                  </a:lnTo>
                  <a:lnTo>
                    <a:pt x="1880" y="49"/>
                  </a:lnTo>
                  <a:lnTo>
                    <a:pt x="1880" y="0"/>
                  </a:lnTo>
                  <a:lnTo>
                    <a:pt x="2037" y="0"/>
                  </a:lnTo>
                  <a:lnTo>
                    <a:pt x="2037" y="49"/>
                  </a:lnTo>
                  <a:lnTo>
                    <a:pt x="2037" y="0"/>
                  </a:lnTo>
                  <a:lnTo>
                    <a:pt x="2193" y="0"/>
                  </a:lnTo>
                  <a:lnTo>
                    <a:pt x="2193" y="49"/>
                  </a:lnTo>
                  <a:lnTo>
                    <a:pt x="2193" y="0"/>
                  </a:lnTo>
                  <a:lnTo>
                    <a:pt x="2349" y="0"/>
                  </a:lnTo>
                  <a:lnTo>
                    <a:pt x="2349" y="49"/>
                  </a:lnTo>
                  <a:lnTo>
                    <a:pt x="2349" y="0"/>
                  </a:lnTo>
                  <a:lnTo>
                    <a:pt x="2506" y="0"/>
                  </a:lnTo>
                  <a:lnTo>
                    <a:pt x="2506" y="49"/>
                  </a:lnTo>
                  <a:lnTo>
                    <a:pt x="2506" y="0"/>
                  </a:lnTo>
                  <a:lnTo>
                    <a:pt x="2663" y="0"/>
                  </a:lnTo>
                  <a:lnTo>
                    <a:pt x="2663" y="49"/>
                  </a:lnTo>
                  <a:lnTo>
                    <a:pt x="2663" y="0"/>
                  </a:lnTo>
                  <a:lnTo>
                    <a:pt x="2819" y="0"/>
                  </a:lnTo>
                  <a:lnTo>
                    <a:pt x="2819" y="49"/>
                  </a:lnTo>
                  <a:lnTo>
                    <a:pt x="2819" y="0"/>
                  </a:lnTo>
                  <a:lnTo>
                    <a:pt x="2976" y="0"/>
                  </a:lnTo>
                  <a:lnTo>
                    <a:pt x="2976" y="49"/>
                  </a:lnTo>
                  <a:lnTo>
                    <a:pt x="2976" y="0"/>
                  </a:lnTo>
                  <a:lnTo>
                    <a:pt x="3133" y="0"/>
                  </a:lnTo>
                  <a:lnTo>
                    <a:pt x="3133" y="119"/>
                  </a:lnTo>
                  <a:lnTo>
                    <a:pt x="3133" y="0"/>
                  </a:lnTo>
                  <a:lnTo>
                    <a:pt x="3211" y="0"/>
                  </a:lnTo>
                </a:path>
              </a:pathLst>
            </a:custGeom>
            <a:noFill/>
            <a:ln w="6350">
              <a:solidFill>
                <a:srgbClr val="000000"/>
              </a:solidFill>
              <a:prstDash val="solid"/>
              <a:round/>
              <a:headEnd/>
              <a:tailEnd/>
            </a:ln>
          </p:spPr>
          <p:txBody>
            <a:bodyPr>
              <a:prstTxWarp prst="textNoShape">
                <a:avLst/>
              </a:prstTxWarp>
            </a:bodyPr>
            <a:lstStyle/>
            <a:p>
              <a:endParaRPr lang="es-ES_tradnl"/>
            </a:p>
          </p:txBody>
        </p:sp>
        <p:sp>
          <p:nvSpPr>
            <p:cNvPr id="364731" name="Freeform 2235"/>
            <p:cNvSpPr>
              <a:spLocks/>
            </p:cNvSpPr>
            <p:nvPr/>
          </p:nvSpPr>
          <p:spPr bwMode="auto">
            <a:xfrm>
              <a:off x="153" y="1161"/>
              <a:ext cx="2640" cy="93"/>
            </a:xfrm>
            <a:custGeom>
              <a:avLst/>
              <a:gdLst/>
              <a:ahLst/>
              <a:cxnLst>
                <a:cxn ang="0">
                  <a:pos x="0" y="119"/>
                </a:cxn>
                <a:cxn ang="0">
                  <a:pos x="157" y="0"/>
                </a:cxn>
                <a:cxn ang="0">
                  <a:pos x="157" y="0"/>
                </a:cxn>
                <a:cxn ang="0">
                  <a:pos x="313" y="49"/>
                </a:cxn>
                <a:cxn ang="0">
                  <a:pos x="470" y="0"/>
                </a:cxn>
                <a:cxn ang="0">
                  <a:pos x="470" y="0"/>
                </a:cxn>
                <a:cxn ang="0">
                  <a:pos x="627" y="49"/>
                </a:cxn>
                <a:cxn ang="0">
                  <a:pos x="784" y="0"/>
                </a:cxn>
                <a:cxn ang="0">
                  <a:pos x="784" y="0"/>
                </a:cxn>
                <a:cxn ang="0">
                  <a:pos x="939" y="49"/>
                </a:cxn>
                <a:cxn ang="0">
                  <a:pos x="1096" y="0"/>
                </a:cxn>
                <a:cxn ang="0">
                  <a:pos x="1096" y="0"/>
                </a:cxn>
                <a:cxn ang="0">
                  <a:pos x="1253" y="49"/>
                </a:cxn>
                <a:cxn ang="0">
                  <a:pos x="1410" y="0"/>
                </a:cxn>
                <a:cxn ang="0">
                  <a:pos x="1410" y="0"/>
                </a:cxn>
                <a:cxn ang="0">
                  <a:pos x="1566" y="119"/>
                </a:cxn>
                <a:cxn ang="0">
                  <a:pos x="1723" y="0"/>
                </a:cxn>
                <a:cxn ang="0">
                  <a:pos x="1723" y="0"/>
                </a:cxn>
                <a:cxn ang="0">
                  <a:pos x="1880" y="49"/>
                </a:cxn>
                <a:cxn ang="0">
                  <a:pos x="2037" y="0"/>
                </a:cxn>
                <a:cxn ang="0">
                  <a:pos x="2037" y="0"/>
                </a:cxn>
                <a:cxn ang="0">
                  <a:pos x="2193" y="49"/>
                </a:cxn>
                <a:cxn ang="0">
                  <a:pos x="2349" y="0"/>
                </a:cxn>
                <a:cxn ang="0">
                  <a:pos x="2349" y="0"/>
                </a:cxn>
                <a:cxn ang="0">
                  <a:pos x="2506" y="49"/>
                </a:cxn>
                <a:cxn ang="0">
                  <a:pos x="2663" y="0"/>
                </a:cxn>
                <a:cxn ang="0">
                  <a:pos x="2663" y="0"/>
                </a:cxn>
                <a:cxn ang="0">
                  <a:pos x="2819" y="49"/>
                </a:cxn>
                <a:cxn ang="0">
                  <a:pos x="2976" y="0"/>
                </a:cxn>
                <a:cxn ang="0">
                  <a:pos x="2976" y="0"/>
                </a:cxn>
                <a:cxn ang="0">
                  <a:pos x="3133" y="119"/>
                </a:cxn>
                <a:cxn ang="0">
                  <a:pos x="3211" y="0"/>
                </a:cxn>
              </a:cxnLst>
              <a:rect l="0" t="0" r="r" b="b"/>
              <a:pathLst>
                <a:path w="3211" h="119">
                  <a:moveTo>
                    <a:pt x="0" y="0"/>
                  </a:moveTo>
                  <a:lnTo>
                    <a:pt x="0" y="119"/>
                  </a:lnTo>
                  <a:lnTo>
                    <a:pt x="0" y="0"/>
                  </a:lnTo>
                  <a:lnTo>
                    <a:pt x="157" y="0"/>
                  </a:lnTo>
                  <a:lnTo>
                    <a:pt x="157" y="49"/>
                  </a:lnTo>
                  <a:lnTo>
                    <a:pt x="157" y="0"/>
                  </a:lnTo>
                  <a:lnTo>
                    <a:pt x="313" y="0"/>
                  </a:lnTo>
                  <a:lnTo>
                    <a:pt x="313" y="49"/>
                  </a:lnTo>
                  <a:lnTo>
                    <a:pt x="313" y="0"/>
                  </a:lnTo>
                  <a:lnTo>
                    <a:pt x="470" y="0"/>
                  </a:lnTo>
                  <a:lnTo>
                    <a:pt x="470" y="49"/>
                  </a:lnTo>
                  <a:lnTo>
                    <a:pt x="470" y="0"/>
                  </a:lnTo>
                  <a:lnTo>
                    <a:pt x="627" y="0"/>
                  </a:lnTo>
                  <a:lnTo>
                    <a:pt x="627" y="49"/>
                  </a:lnTo>
                  <a:lnTo>
                    <a:pt x="627" y="0"/>
                  </a:lnTo>
                  <a:lnTo>
                    <a:pt x="784" y="0"/>
                  </a:lnTo>
                  <a:lnTo>
                    <a:pt x="784" y="49"/>
                  </a:lnTo>
                  <a:lnTo>
                    <a:pt x="784" y="0"/>
                  </a:lnTo>
                  <a:lnTo>
                    <a:pt x="939" y="0"/>
                  </a:lnTo>
                  <a:lnTo>
                    <a:pt x="939" y="49"/>
                  </a:lnTo>
                  <a:lnTo>
                    <a:pt x="939" y="0"/>
                  </a:lnTo>
                  <a:lnTo>
                    <a:pt x="1096" y="0"/>
                  </a:lnTo>
                  <a:lnTo>
                    <a:pt x="1096" y="49"/>
                  </a:lnTo>
                  <a:lnTo>
                    <a:pt x="1096" y="0"/>
                  </a:lnTo>
                  <a:lnTo>
                    <a:pt x="1253" y="0"/>
                  </a:lnTo>
                  <a:lnTo>
                    <a:pt x="1253" y="49"/>
                  </a:lnTo>
                  <a:lnTo>
                    <a:pt x="1253" y="0"/>
                  </a:lnTo>
                  <a:lnTo>
                    <a:pt x="1410" y="0"/>
                  </a:lnTo>
                  <a:lnTo>
                    <a:pt x="1410" y="49"/>
                  </a:lnTo>
                  <a:lnTo>
                    <a:pt x="1410" y="0"/>
                  </a:lnTo>
                  <a:lnTo>
                    <a:pt x="1566" y="0"/>
                  </a:lnTo>
                  <a:lnTo>
                    <a:pt x="1566" y="119"/>
                  </a:lnTo>
                  <a:lnTo>
                    <a:pt x="1566" y="0"/>
                  </a:lnTo>
                  <a:lnTo>
                    <a:pt x="1723" y="0"/>
                  </a:lnTo>
                  <a:lnTo>
                    <a:pt x="1723" y="49"/>
                  </a:lnTo>
                  <a:lnTo>
                    <a:pt x="1723" y="0"/>
                  </a:lnTo>
                  <a:lnTo>
                    <a:pt x="1880" y="0"/>
                  </a:lnTo>
                  <a:lnTo>
                    <a:pt x="1880" y="49"/>
                  </a:lnTo>
                  <a:lnTo>
                    <a:pt x="1880" y="0"/>
                  </a:lnTo>
                  <a:lnTo>
                    <a:pt x="2037" y="0"/>
                  </a:lnTo>
                  <a:lnTo>
                    <a:pt x="2037" y="49"/>
                  </a:lnTo>
                  <a:lnTo>
                    <a:pt x="2037" y="0"/>
                  </a:lnTo>
                  <a:lnTo>
                    <a:pt x="2193" y="0"/>
                  </a:lnTo>
                  <a:lnTo>
                    <a:pt x="2193" y="49"/>
                  </a:lnTo>
                  <a:lnTo>
                    <a:pt x="2193" y="0"/>
                  </a:lnTo>
                  <a:lnTo>
                    <a:pt x="2349" y="0"/>
                  </a:lnTo>
                  <a:lnTo>
                    <a:pt x="2349" y="49"/>
                  </a:lnTo>
                  <a:lnTo>
                    <a:pt x="2349" y="0"/>
                  </a:lnTo>
                  <a:lnTo>
                    <a:pt x="2506" y="0"/>
                  </a:lnTo>
                  <a:lnTo>
                    <a:pt x="2506" y="49"/>
                  </a:lnTo>
                  <a:lnTo>
                    <a:pt x="2506" y="0"/>
                  </a:lnTo>
                  <a:lnTo>
                    <a:pt x="2663" y="0"/>
                  </a:lnTo>
                  <a:lnTo>
                    <a:pt x="2663" y="49"/>
                  </a:lnTo>
                  <a:lnTo>
                    <a:pt x="2663" y="0"/>
                  </a:lnTo>
                  <a:lnTo>
                    <a:pt x="2819" y="0"/>
                  </a:lnTo>
                  <a:lnTo>
                    <a:pt x="2819" y="49"/>
                  </a:lnTo>
                  <a:lnTo>
                    <a:pt x="2819" y="0"/>
                  </a:lnTo>
                  <a:lnTo>
                    <a:pt x="2976" y="0"/>
                  </a:lnTo>
                  <a:lnTo>
                    <a:pt x="2976" y="49"/>
                  </a:lnTo>
                  <a:lnTo>
                    <a:pt x="2976" y="0"/>
                  </a:lnTo>
                  <a:lnTo>
                    <a:pt x="3133" y="0"/>
                  </a:lnTo>
                  <a:lnTo>
                    <a:pt x="3133" y="119"/>
                  </a:lnTo>
                  <a:lnTo>
                    <a:pt x="3133" y="0"/>
                  </a:lnTo>
                  <a:lnTo>
                    <a:pt x="3211" y="0"/>
                  </a:lnTo>
                </a:path>
              </a:pathLst>
            </a:custGeom>
            <a:noFill/>
            <a:ln w="6350">
              <a:solidFill>
                <a:srgbClr val="000000"/>
              </a:solidFill>
              <a:prstDash val="solid"/>
              <a:round/>
              <a:headEnd/>
              <a:tailEnd/>
            </a:ln>
          </p:spPr>
          <p:txBody>
            <a:bodyPr>
              <a:prstTxWarp prst="textNoShape">
                <a:avLst/>
              </a:prstTxWarp>
            </a:bodyPr>
            <a:lstStyle/>
            <a:p>
              <a:endParaRPr lang="es-ES_tradnl"/>
            </a:p>
          </p:txBody>
        </p:sp>
        <p:sp>
          <p:nvSpPr>
            <p:cNvPr id="364732" name="Freeform 2236"/>
            <p:cNvSpPr>
              <a:spLocks/>
            </p:cNvSpPr>
            <p:nvPr/>
          </p:nvSpPr>
          <p:spPr bwMode="auto">
            <a:xfrm>
              <a:off x="153" y="2795"/>
              <a:ext cx="2640" cy="94"/>
            </a:xfrm>
            <a:custGeom>
              <a:avLst/>
              <a:gdLst/>
              <a:ahLst/>
              <a:cxnLst>
                <a:cxn ang="0">
                  <a:pos x="0" y="0"/>
                </a:cxn>
                <a:cxn ang="0">
                  <a:pos x="157" y="119"/>
                </a:cxn>
                <a:cxn ang="0">
                  <a:pos x="157" y="119"/>
                </a:cxn>
                <a:cxn ang="0">
                  <a:pos x="313" y="70"/>
                </a:cxn>
                <a:cxn ang="0">
                  <a:pos x="470" y="119"/>
                </a:cxn>
                <a:cxn ang="0">
                  <a:pos x="470" y="119"/>
                </a:cxn>
                <a:cxn ang="0">
                  <a:pos x="627" y="70"/>
                </a:cxn>
                <a:cxn ang="0">
                  <a:pos x="784" y="119"/>
                </a:cxn>
                <a:cxn ang="0">
                  <a:pos x="784" y="119"/>
                </a:cxn>
                <a:cxn ang="0">
                  <a:pos x="939" y="70"/>
                </a:cxn>
                <a:cxn ang="0">
                  <a:pos x="1096" y="119"/>
                </a:cxn>
                <a:cxn ang="0">
                  <a:pos x="1096" y="119"/>
                </a:cxn>
                <a:cxn ang="0">
                  <a:pos x="1253" y="70"/>
                </a:cxn>
                <a:cxn ang="0">
                  <a:pos x="1410" y="119"/>
                </a:cxn>
                <a:cxn ang="0">
                  <a:pos x="1410" y="119"/>
                </a:cxn>
                <a:cxn ang="0">
                  <a:pos x="1566" y="0"/>
                </a:cxn>
                <a:cxn ang="0">
                  <a:pos x="1723" y="119"/>
                </a:cxn>
                <a:cxn ang="0">
                  <a:pos x="1723" y="119"/>
                </a:cxn>
                <a:cxn ang="0">
                  <a:pos x="1880" y="70"/>
                </a:cxn>
                <a:cxn ang="0">
                  <a:pos x="2037" y="119"/>
                </a:cxn>
                <a:cxn ang="0">
                  <a:pos x="2037" y="119"/>
                </a:cxn>
                <a:cxn ang="0">
                  <a:pos x="2193" y="70"/>
                </a:cxn>
                <a:cxn ang="0">
                  <a:pos x="2349" y="119"/>
                </a:cxn>
                <a:cxn ang="0">
                  <a:pos x="2349" y="119"/>
                </a:cxn>
                <a:cxn ang="0">
                  <a:pos x="2506" y="70"/>
                </a:cxn>
                <a:cxn ang="0">
                  <a:pos x="2663" y="119"/>
                </a:cxn>
                <a:cxn ang="0">
                  <a:pos x="2663" y="119"/>
                </a:cxn>
                <a:cxn ang="0">
                  <a:pos x="2819" y="70"/>
                </a:cxn>
                <a:cxn ang="0">
                  <a:pos x="2976" y="119"/>
                </a:cxn>
                <a:cxn ang="0">
                  <a:pos x="2976" y="119"/>
                </a:cxn>
                <a:cxn ang="0">
                  <a:pos x="3133" y="0"/>
                </a:cxn>
                <a:cxn ang="0">
                  <a:pos x="3211" y="119"/>
                </a:cxn>
              </a:cxnLst>
              <a:rect l="0" t="0" r="r" b="b"/>
              <a:pathLst>
                <a:path w="3211" h="119">
                  <a:moveTo>
                    <a:pt x="0" y="119"/>
                  </a:moveTo>
                  <a:lnTo>
                    <a:pt x="0" y="0"/>
                  </a:lnTo>
                  <a:lnTo>
                    <a:pt x="0" y="119"/>
                  </a:lnTo>
                  <a:lnTo>
                    <a:pt x="157" y="119"/>
                  </a:lnTo>
                  <a:lnTo>
                    <a:pt x="157" y="70"/>
                  </a:lnTo>
                  <a:lnTo>
                    <a:pt x="157" y="119"/>
                  </a:lnTo>
                  <a:lnTo>
                    <a:pt x="313" y="119"/>
                  </a:lnTo>
                  <a:lnTo>
                    <a:pt x="313" y="70"/>
                  </a:lnTo>
                  <a:lnTo>
                    <a:pt x="313" y="119"/>
                  </a:lnTo>
                  <a:lnTo>
                    <a:pt x="470" y="119"/>
                  </a:lnTo>
                  <a:lnTo>
                    <a:pt x="470" y="70"/>
                  </a:lnTo>
                  <a:lnTo>
                    <a:pt x="470" y="119"/>
                  </a:lnTo>
                  <a:lnTo>
                    <a:pt x="627" y="119"/>
                  </a:lnTo>
                  <a:lnTo>
                    <a:pt x="627" y="70"/>
                  </a:lnTo>
                  <a:lnTo>
                    <a:pt x="627" y="119"/>
                  </a:lnTo>
                  <a:lnTo>
                    <a:pt x="784" y="119"/>
                  </a:lnTo>
                  <a:lnTo>
                    <a:pt x="784" y="70"/>
                  </a:lnTo>
                  <a:lnTo>
                    <a:pt x="784" y="119"/>
                  </a:lnTo>
                  <a:lnTo>
                    <a:pt x="939" y="119"/>
                  </a:lnTo>
                  <a:lnTo>
                    <a:pt x="939" y="70"/>
                  </a:lnTo>
                  <a:lnTo>
                    <a:pt x="939" y="119"/>
                  </a:lnTo>
                  <a:lnTo>
                    <a:pt x="1096" y="119"/>
                  </a:lnTo>
                  <a:lnTo>
                    <a:pt x="1096" y="70"/>
                  </a:lnTo>
                  <a:lnTo>
                    <a:pt x="1096" y="119"/>
                  </a:lnTo>
                  <a:lnTo>
                    <a:pt x="1253" y="119"/>
                  </a:lnTo>
                  <a:lnTo>
                    <a:pt x="1253" y="70"/>
                  </a:lnTo>
                  <a:lnTo>
                    <a:pt x="1253" y="119"/>
                  </a:lnTo>
                  <a:lnTo>
                    <a:pt x="1410" y="119"/>
                  </a:lnTo>
                  <a:lnTo>
                    <a:pt x="1410" y="70"/>
                  </a:lnTo>
                  <a:lnTo>
                    <a:pt x="1410" y="119"/>
                  </a:lnTo>
                  <a:lnTo>
                    <a:pt x="1566" y="119"/>
                  </a:lnTo>
                  <a:lnTo>
                    <a:pt x="1566" y="0"/>
                  </a:lnTo>
                  <a:lnTo>
                    <a:pt x="1566" y="119"/>
                  </a:lnTo>
                  <a:lnTo>
                    <a:pt x="1723" y="119"/>
                  </a:lnTo>
                  <a:lnTo>
                    <a:pt x="1723" y="70"/>
                  </a:lnTo>
                  <a:lnTo>
                    <a:pt x="1723" y="119"/>
                  </a:lnTo>
                  <a:lnTo>
                    <a:pt x="1880" y="119"/>
                  </a:lnTo>
                  <a:lnTo>
                    <a:pt x="1880" y="70"/>
                  </a:lnTo>
                  <a:lnTo>
                    <a:pt x="1880" y="119"/>
                  </a:lnTo>
                  <a:lnTo>
                    <a:pt x="2037" y="119"/>
                  </a:lnTo>
                  <a:lnTo>
                    <a:pt x="2037" y="70"/>
                  </a:lnTo>
                  <a:lnTo>
                    <a:pt x="2037" y="119"/>
                  </a:lnTo>
                  <a:lnTo>
                    <a:pt x="2193" y="119"/>
                  </a:lnTo>
                  <a:lnTo>
                    <a:pt x="2193" y="70"/>
                  </a:lnTo>
                  <a:lnTo>
                    <a:pt x="2193" y="119"/>
                  </a:lnTo>
                  <a:lnTo>
                    <a:pt x="2349" y="119"/>
                  </a:lnTo>
                  <a:lnTo>
                    <a:pt x="2349" y="70"/>
                  </a:lnTo>
                  <a:lnTo>
                    <a:pt x="2349" y="119"/>
                  </a:lnTo>
                  <a:lnTo>
                    <a:pt x="2506" y="119"/>
                  </a:lnTo>
                  <a:lnTo>
                    <a:pt x="2506" y="70"/>
                  </a:lnTo>
                  <a:lnTo>
                    <a:pt x="2506" y="119"/>
                  </a:lnTo>
                  <a:lnTo>
                    <a:pt x="2663" y="119"/>
                  </a:lnTo>
                  <a:lnTo>
                    <a:pt x="2663" y="70"/>
                  </a:lnTo>
                  <a:lnTo>
                    <a:pt x="2663" y="119"/>
                  </a:lnTo>
                  <a:lnTo>
                    <a:pt x="2819" y="119"/>
                  </a:lnTo>
                  <a:lnTo>
                    <a:pt x="2819" y="70"/>
                  </a:lnTo>
                  <a:lnTo>
                    <a:pt x="2819" y="119"/>
                  </a:lnTo>
                  <a:lnTo>
                    <a:pt x="2976" y="119"/>
                  </a:lnTo>
                  <a:lnTo>
                    <a:pt x="2976" y="70"/>
                  </a:lnTo>
                  <a:lnTo>
                    <a:pt x="2976" y="119"/>
                  </a:lnTo>
                  <a:lnTo>
                    <a:pt x="3133" y="119"/>
                  </a:lnTo>
                  <a:lnTo>
                    <a:pt x="3133" y="0"/>
                  </a:lnTo>
                  <a:lnTo>
                    <a:pt x="3133" y="119"/>
                  </a:lnTo>
                  <a:lnTo>
                    <a:pt x="3211" y="119"/>
                  </a:lnTo>
                </a:path>
              </a:pathLst>
            </a:custGeom>
            <a:noFill/>
            <a:ln w="6350">
              <a:solidFill>
                <a:srgbClr val="000000"/>
              </a:solidFill>
              <a:prstDash val="solid"/>
              <a:round/>
              <a:headEnd/>
              <a:tailEnd/>
            </a:ln>
          </p:spPr>
          <p:txBody>
            <a:bodyPr>
              <a:prstTxWarp prst="textNoShape">
                <a:avLst/>
              </a:prstTxWarp>
            </a:bodyPr>
            <a:lstStyle/>
            <a:p>
              <a:endParaRPr lang="es-ES_tradnl"/>
            </a:p>
          </p:txBody>
        </p:sp>
        <p:sp>
          <p:nvSpPr>
            <p:cNvPr id="364733" name="Freeform 2237"/>
            <p:cNvSpPr>
              <a:spLocks/>
            </p:cNvSpPr>
            <p:nvPr/>
          </p:nvSpPr>
          <p:spPr bwMode="auto">
            <a:xfrm>
              <a:off x="153" y="2795"/>
              <a:ext cx="2640" cy="94"/>
            </a:xfrm>
            <a:custGeom>
              <a:avLst/>
              <a:gdLst/>
              <a:ahLst/>
              <a:cxnLst>
                <a:cxn ang="0">
                  <a:pos x="0" y="0"/>
                </a:cxn>
                <a:cxn ang="0">
                  <a:pos x="157" y="119"/>
                </a:cxn>
                <a:cxn ang="0">
                  <a:pos x="157" y="119"/>
                </a:cxn>
                <a:cxn ang="0">
                  <a:pos x="313" y="70"/>
                </a:cxn>
                <a:cxn ang="0">
                  <a:pos x="470" y="119"/>
                </a:cxn>
                <a:cxn ang="0">
                  <a:pos x="470" y="119"/>
                </a:cxn>
                <a:cxn ang="0">
                  <a:pos x="627" y="70"/>
                </a:cxn>
                <a:cxn ang="0">
                  <a:pos x="784" y="119"/>
                </a:cxn>
                <a:cxn ang="0">
                  <a:pos x="784" y="119"/>
                </a:cxn>
                <a:cxn ang="0">
                  <a:pos x="939" y="70"/>
                </a:cxn>
                <a:cxn ang="0">
                  <a:pos x="1096" y="119"/>
                </a:cxn>
                <a:cxn ang="0">
                  <a:pos x="1096" y="119"/>
                </a:cxn>
                <a:cxn ang="0">
                  <a:pos x="1253" y="70"/>
                </a:cxn>
                <a:cxn ang="0">
                  <a:pos x="1410" y="119"/>
                </a:cxn>
                <a:cxn ang="0">
                  <a:pos x="1410" y="119"/>
                </a:cxn>
                <a:cxn ang="0">
                  <a:pos x="1566" y="0"/>
                </a:cxn>
                <a:cxn ang="0">
                  <a:pos x="1723" y="119"/>
                </a:cxn>
                <a:cxn ang="0">
                  <a:pos x="1723" y="119"/>
                </a:cxn>
                <a:cxn ang="0">
                  <a:pos x="1880" y="70"/>
                </a:cxn>
                <a:cxn ang="0">
                  <a:pos x="2037" y="119"/>
                </a:cxn>
                <a:cxn ang="0">
                  <a:pos x="2037" y="119"/>
                </a:cxn>
                <a:cxn ang="0">
                  <a:pos x="2193" y="70"/>
                </a:cxn>
                <a:cxn ang="0">
                  <a:pos x="2349" y="119"/>
                </a:cxn>
                <a:cxn ang="0">
                  <a:pos x="2349" y="119"/>
                </a:cxn>
                <a:cxn ang="0">
                  <a:pos x="2506" y="70"/>
                </a:cxn>
                <a:cxn ang="0">
                  <a:pos x="2663" y="119"/>
                </a:cxn>
                <a:cxn ang="0">
                  <a:pos x="2663" y="119"/>
                </a:cxn>
                <a:cxn ang="0">
                  <a:pos x="2819" y="70"/>
                </a:cxn>
                <a:cxn ang="0">
                  <a:pos x="2976" y="119"/>
                </a:cxn>
                <a:cxn ang="0">
                  <a:pos x="2976" y="119"/>
                </a:cxn>
                <a:cxn ang="0">
                  <a:pos x="3133" y="0"/>
                </a:cxn>
                <a:cxn ang="0">
                  <a:pos x="3211" y="119"/>
                </a:cxn>
              </a:cxnLst>
              <a:rect l="0" t="0" r="r" b="b"/>
              <a:pathLst>
                <a:path w="3211" h="119">
                  <a:moveTo>
                    <a:pt x="0" y="119"/>
                  </a:moveTo>
                  <a:lnTo>
                    <a:pt x="0" y="0"/>
                  </a:lnTo>
                  <a:lnTo>
                    <a:pt x="0" y="119"/>
                  </a:lnTo>
                  <a:lnTo>
                    <a:pt x="157" y="119"/>
                  </a:lnTo>
                  <a:lnTo>
                    <a:pt x="157" y="70"/>
                  </a:lnTo>
                  <a:lnTo>
                    <a:pt x="157" y="119"/>
                  </a:lnTo>
                  <a:lnTo>
                    <a:pt x="313" y="119"/>
                  </a:lnTo>
                  <a:lnTo>
                    <a:pt x="313" y="70"/>
                  </a:lnTo>
                  <a:lnTo>
                    <a:pt x="313" y="119"/>
                  </a:lnTo>
                  <a:lnTo>
                    <a:pt x="470" y="119"/>
                  </a:lnTo>
                  <a:lnTo>
                    <a:pt x="470" y="70"/>
                  </a:lnTo>
                  <a:lnTo>
                    <a:pt x="470" y="119"/>
                  </a:lnTo>
                  <a:lnTo>
                    <a:pt x="627" y="119"/>
                  </a:lnTo>
                  <a:lnTo>
                    <a:pt x="627" y="70"/>
                  </a:lnTo>
                  <a:lnTo>
                    <a:pt x="627" y="119"/>
                  </a:lnTo>
                  <a:lnTo>
                    <a:pt x="784" y="119"/>
                  </a:lnTo>
                  <a:lnTo>
                    <a:pt x="784" y="70"/>
                  </a:lnTo>
                  <a:lnTo>
                    <a:pt x="784" y="119"/>
                  </a:lnTo>
                  <a:lnTo>
                    <a:pt x="939" y="119"/>
                  </a:lnTo>
                  <a:lnTo>
                    <a:pt x="939" y="70"/>
                  </a:lnTo>
                  <a:lnTo>
                    <a:pt x="939" y="119"/>
                  </a:lnTo>
                  <a:lnTo>
                    <a:pt x="1096" y="119"/>
                  </a:lnTo>
                  <a:lnTo>
                    <a:pt x="1096" y="70"/>
                  </a:lnTo>
                  <a:lnTo>
                    <a:pt x="1096" y="119"/>
                  </a:lnTo>
                  <a:lnTo>
                    <a:pt x="1253" y="119"/>
                  </a:lnTo>
                  <a:lnTo>
                    <a:pt x="1253" y="70"/>
                  </a:lnTo>
                  <a:lnTo>
                    <a:pt x="1253" y="119"/>
                  </a:lnTo>
                  <a:lnTo>
                    <a:pt x="1410" y="119"/>
                  </a:lnTo>
                  <a:lnTo>
                    <a:pt x="1410" y="70"/>
                  </a:lnTo>
                  <a:lnTo>
                    <a:pt x="1410" y="119"/>
                  </a:lnTo>
                  <a:lnTo>
                    <a:pt x="1566" y="119"/>
                  </a:lnTo>
                  <a:lnTo>
                    <a:pt x="1566" y="0"/>
                  </a:lnTo>
                  <a:lnTo>
                    <a:pt x="1566" y="119"/>
                  </a:lnTo>
                  <a:lnTo>
                    <a:pt x="1723" y="119"/>
                  </a:lnTo>
                  <a:lnTo>
                    <a:pt x="1723" y="70"/>
                  </a:lnTo>
                  <a:lnTo>
                    <a:pt x="1723" y="119"/>
                  </a:lnTo>
                  <a:lnTo>
                    <a:pt x="1880" y="119"/>
                  </a:lnTo>
                  <a:lnTo>
                    <a:pt x="1880" y="70"/>
                  </a:lnTo>
                  <a:lnTo>
                    <a:pt x="1880" y="119"/>
                  </a:lnTo>
                  <a:lnTo>
                    <a:pt x="2037" y="119"/>
                  </a:lnTo>
                  <a:lnTo>
                    <a:pt x="2037" y="70"/>
                  </a:lnTo>
                  <a:lnTo>
                    <a:pt x="2037" y="119"/>
                  </a:lnTo>
                  <a:lnTo>
                    <a:pt x="2193" y="119"/>
                  </a:lnTo>
                  <a:lnTo>
                    <a:pt x="2193" y="70"/>
                  </a:lnTo>
                  <a:lnTo>
                    <a:pt x="2193" y="119"/>
                  </a:lnTo>
                  <a:lnTo>
                    <a:pt x="2349" y="119"/>
                  </a:lnTo>
                  <a:lnTo>
                    <a:pt x="2349" y="70"/>
                  </a:lnTo>
                  <a:lnTo>
                    <a:pt x="2349" y="119"/>
                  </a:lnTo>
                  <a:lnTo>
                    <a:pt x="2506" y="119"/>
                  </a:lnTo>
                  <a:lnTo>
                    <a:pt x="2506" y="70"/>
                  </a:lnTo>
                  <a:lnTo>
                    <a:pt x="2506" y="119"/>
                  </a:lnTo>
                  <a:lnTo>
                    <a:pt x="2663" y="119"/>
                  </a:lnTo>
                  <a:lnTo>
                    <a:pt x="2663" y="70"/>
                  </a:lnTo>
                  <a:lnTo>
                    <a:pt x="2663" y="119"/>
                  </a:lnTo>
                  <a:lnTo>
                    <a:pt x="2819" y="119"/>
                  </a:lnTo>
                  <a:lnTo>
                    <a:pt x="2819" y="70"/>
                  </a:lnTo>
                  <a:lnTo>
                    <a:pt x="2819" y="119"/>
                  </a:lnTo>
                  <a:lnTo>
                    <a:pt x="2976" y="119"/>
                  </a:lnTo>
                  <a:lnTo>
                    <a:pt x="2976" y="70"/>
                  </a:lnTo>
                  <a:lnTo>
                    <a:pt x="2976" y="119"/>
                  </a:lnTo>
                  <a:lnTo>
                    <a:pt x="3133" y="119"/>
                  </a:lnTo>
                  <a:lnTo>
                    <a:pt x="3133" y="0"/>
                  </a:lnTo>
                  <a:lnTo>
                    <a:pt x="3133" y="119"/>
                  </a:lnTo>
                  <a:lnTo>
                    <a:pt x="3211" y="119"/>
                  </a:lnTo>
                </a:path>
              </a:pathLst>
            </a:custGeom>
            <a:noFill/>
            <a:ln w="6350">
              <a:solidFill>
                <a:srgbClr val="000000"/>
              </a:solidFill>
              <a:prstDash val="solid"/>
              <a:round/>
              <a:headEnd/>
              <a:tailEnd/>
            </a:ln>
          </p:spPr>
          <p:txBody>
            <a:bodyPr>
              <a:prstTxWarp prst="textNoShape">
                <a:avLst/>
              </a:prstTxWarp>
            </a:bodyPr>
            <a:lstStyle/>
            <a:p>
              <a:endParaRPr lang="es-ES_tradnl"/>
            </a:p>
          </p:txBody>
        </p:sp>
        <p:sp>
          <p:nvSpPr>
            <p:cNvPr id="364734" name="Freeform 2238"/>
            <p:cNvSpPr>
              <a:spLocks/>
            </p:cNvSpPr>
            <p:nvPr/>
          </p:nvSpPr>
          <p:spPr bwMode="auto">
            <a:xfrm>
              <a:off x="153" y="1161"/>
              <a:ext cx="98" cy="1728"/>
            </a:xfrm>
            <a:custGeom>
              <a:avLst/>
              <a:gdLst/>
              <a:ahLst/>
              <a:cxnLst>
                <a:cxn ang="0">
                  <a:pos x="0" y="1780"/>
                </a:cxn>
                <a:cxn ang="0">
                  <a:pos x="0" y="2199"/>
                </a:cxn>
                <a:cxn ang="0">
                  <a:pos x="0" y="1780"/>
                </a:cxn>
                <a:cxn ang="0">
                  <a:pos x="120" y="1780"/>
                </a:cxn>
                <a:cxn ang="0">
                  <a:pos x="0" y="1780"/>
                </a:cxn>
                <a:cxn ang="0">
                  <a:pos x="0" y="1257"/>
                </a:cxn>
                <a:cxn ang="0">
                  <a:pos x="120" y="1257"/>
                </a:cxn>
                <a:cxn ang="0">
                  <a:pos x="0" y="1257"/>
                </a:cxn>
                <a:cxn ang="0">
                  <a:pos x="0" y="733"/>
                </a:cxn>
                <a:cxn ang="0">
                  <a:pos x="120" y="733"/>
                </a:cxn>
                <a:cxn ang="0">
                  <a:pos x="0" y="733"/>
                </a:cxn>
                <a:cxn ang="0">
                  <a:pos x="0" y="209"/>
                </a:cxn>
                <a:cxn ang="0">
                  <a:pos x="120" y="209"/>
                </a:cxn>
                <a:cxn ang="0">
                  <a:pos x="0" y="209"/>
                </a:cxn>
                <a:cxn ang="0">
                  <a:pos x="0" y="0"/>
                </a:cxn>
              </a:cxnLst>
              <a:rect l="0" t="0" r="r" b="b"/>
              <a:pathLst>
                <a:path w="120" h="2199">
                  <a:moveTo>
                    <a:pt x="0" y="1780"/>
                  </a:moveTo>
                  <a:lnTo>
                    <a:pt x="0" y="2199"/>
                  </a:lnTo>
                  <a:lnTo>
                    <a:pt x="0" y="1780"/>
                  </a:lnTo>
                  <a:lnTo>
                    <a:pt x="120" y="1780"/>
                  </a:lnTo>
                  <a:lnTo>
                    <a:pt x="0" y="1780"/>
                  </a:lnTo>
                  <a:lnTo>
                    <a:pt x="0" y="1257"/>
                  </a:lnTo>
                  <a:lnTo>
                    <a:pt x="120" y="1257"/>
                  </a:lnTo>
                  <a:lnTo>
                    <a:pt x="0" y="1257"/>
                  </a:lnTo>
                  <a:lnTo>
                    <a:pt x="0" y="733"/>
                  </a:lnTo>
                  <a:lnTo>
                    <a:pt x="120" y="733"/>
                  </a:lnTo>
                  <a:lnTo>
                    <a:pt x="0" y="733"/>
                  </a:lnTo>
                  <a:lnTo>
                    <a:pt x="0" y="209"/>
                  </a:lnTo>
                  <a:lnTo>
                    <a:pt x="120" y="209"/>
                  </a:lnTo>
                  <a:lnTo>
                    <a:pt x="0" y="209"/>
                  </a:lnTo>
                  <a:lnTo>
                    <a:pt x="0" y="0"/>
                  </a:lnTo>
                </a:path>
              </a:pathLst>
            </a:custGeom>
            <a:noFill/>
            <a:ln w="6350">
              <a:solidFill>
                <a:srgbClr val="000000"/>
              </a:solidFill>
              <a:prstDash val="solid"/>
              <a:round/>
              <a:headEnd/>
              <a:tailEnd/>
            </a:ln>
          </p:spPr>
          <p:txBody>
            <a:bodyPr>
              <a:prstTxWarp prst="textNoShape">
                <a:avLst/>
              </a:prstTxWarp>
            </a:bodyPr>
            <a:lstStyle/>
            <a:p>
              <a:endParaRPr lang="es-ES_tradnl"/>
            </a:p>
          </p:txBody>
        </p:sp>
        <p:sp>
          <p:nvSpPr>
            <p:cNvPr id="364735" name="Freeform 2239"/>
            <p:cNvSpPr>
              <a:spLocks/>
            </p:cNvSpPr>
            <p:nvPr/>
          </p:nvSpPr>
          <p:spPr bwMode="auto">
            <a:xfrm>
              <a:off x="153" y="1161"/>
              <a:ext cx="98" cy="1728"/>
            </a:xfrm>
            <a:custGeom>
              <a:avLst/>
              <a:gdLst/>
              <a:ahLst/>
              <a:cxnLst>
                <a:cxn ang="0">
                  <a:pos x="0" y="1780"/>
                </a:cxn>
                <a:cxn ang="0">
                  <a:pos x="0" y="2199"/>
                </a:cxn>
                <a:cxn ang="0">
                  <a:pos x="0" y="1780"/>
                </a:cxn>
                <a:cxn ang="0">
                  <a:pos x="120" y="1780"/>
                </a:cxn>
                <a:cxn ang="0">
                  <a:pos x="0" y="1780"/>
                </a:cxn>
                <a:cxn ang="0">
                  <a:pos x="0" y="1257"/>
                </a:cxn>
                <a:cxn ang="0">
                  <a:pos x="120" y="1257"/>
                </a:cxn>
                <a:cxn ang="0">
                  <a:pos x="0" y="1257"/>
                </a:cxn>
                <a:cxn ang="0">
                  <a:pos x="0" y="733"/>
                </a:cxn>
                <a:cxn ang="0">
                  <a:pos x="120" y="733"/>
                </a:cxn>
                <a:cxn ang="0">
                  <a:pos x="0" y="733"/>
                </a:cxn>
                <a:cxn ang="0">
                  <a:pos x="0" y="209"/>
                </a:cxn>
                <a:cxn ang="0">
                  <a:pos x="120" y="209"/>
                </a:cxn>
                <a:cxn ang="0">
                  <a:pos x="0" y="209"/>
                </a:cxn>
                <a:cxn ang="0">
                  <a:pos x="0" y="0"/>
                </a:cxn>
              </a:cxnLst>
              <a:rect l="0" t="0" r="r" b="b"/>
              <a:pathLst>
                <a:path w="120" h="2199">
                  <a:moveTo>
                    <a:pt x="0" y="1780"/>
                  </a:moveTo>
                  <a:lnTo>
                    <a:pt x="0" y="2199"/>
                  </a:lnTo>
                  <a:lnTo>
                    <a:pt x="0" y="1780"/>
                  </a:lnTo>
                  <a:lnTo>
                    <a:pt x="120" y="1780"/>
                  </a:lnTo>
                  <a:lnTo>
                    <a:pt x="0" y="1780"/>
                  </a:lnTo>
                  <a:lnTo>
                    <a:pt x="0" y="1257"/>
                  </a:lnTo>
                  <a:lnTo>
                    <a:pt x="120" y="1257"/>
                  </a:lnTo>
                  <a:lnTo>
                    <a:pt x="0" y="1257"/>
                  </a:lnTo>
                  <a:lnTo>
                    <a:pt x="0" y="733"/>
                  </a:lnTo>
                  <a:lnTo>
                    <a:pt x="120" y="733"/>
                  </a:lnTo>
                  <a:lnTo>
                    <a:pt x="0" y="733"/>
                  </a:lnTo>
                  <a:lnTo>
                    <a:pt x="0" y="209"/>
                  </a:lnTo>
                  <a:lnTo>
                    <a:pt x="120" y="209"/>
                  </a:lnTo>
                  <a:lnTo>
                    <a:pt x="0" y="209"/>
                  </a:lnTo>
                  <a:lnTo>
                    <a:pt x="0" y="0"/>
                  </a:lnTo>
                </a:path>
              </a:pathLst>
            </a:custGeom>
            <a:noFill/>
            <a:ln w="6350">
              <a:solidFill>
                <a:srgbClr val="000000"/>
              </a:solidFill>
              <a:prstDash val="solid"/>
              <a:round/>
              <a:headEnd/>
              <a:tailEnd/>
            </a:ln>
          </p:spPr>
          <p:txBody>
            <a:bodyPr>
              <a:prstTxWarp prst="textNoShape">
                <a:avLst/>
              </a:prstTxWarp>
            </a:bodyPr>
            <a:lstStyle/>
            <a:p>
              <a:endParaRPr lang="es-ES_tradnl"/>
            </a:p>
          </p:txBody>
        </p:sp>
        <p:sp>
          <p:nvSpPr>
            <p:cNvPr id="364736" name="Freeform 2240"/>
            <p:cNvSpPr>
              <a:spLocks/>
            </p:cNvSpPr>
            <p:nvPr/>
          </p:nvSpPr>
          <p:spPr bwMode="auto">
            <a:xfrm>
              <a:off x="2695" y="1161"/>
              <a:ext cx="98" cy="1728"/>
            </a:xfrm>
            <a:custGeom>
              <a:avLst/>
              <a:gdLst/>
              <a:ahLst/>
              <a:cxnLst>
                <a:cxn ang="0">
                  <a:pos x="120" y="1780"/>
                </a:cxn>
                <a:cxn ang="0">
                  <a:pos x="120" y="2199"/>
                </a:cxn>
                <a:cxn ang="0">
                  <a:pos x="120" y="1780"/>
                </a:cxn>
                <a:cxn ang="0">
                  <a:pos x="0" y="1780"/>
                </a:cxn>
                <a:cxn ang="0">
                  <a:pos x="120" y="1780"/>
                </a:cxn>
                <a:cxn ang="0">
                  <a:pos x="120" y="1257"/>
                </a:cxn>
                <a:cxn ang="0">
                  <a:pos x="0" y="1257"/>
                </a:cxn>
                <a:cxn ang="0">
                  <a:pos x="120" y="1257"/>
                </a:cxn>
                <a:cxn ang="0">
                  <a:pos x="120" y="733"/>
                </a:cxn>
                <a:cxn ang="0">
                  <a:pos x="0" y="733"/>
                </a:cxn>
                <a:cxn ang="0">
                  <a:pos x="120" y="733"/>
                </a:cxn>
                <a:cxn ang="0">
                  <a:pos x="120" y="209"/>
                </a:cxn>
                <a:cxn ang="0">
                  <a:pos x="0" y="209"/>
                </a:cxn>
                <a:cxn ang="0">
                  <a:pos x="120" y="209"/>
                </a:cxn>
                <a:cxn ang="0">
                  <a:pos x="120" y="0"/>
                </a:cxn>
              </a:cxnLst>
              <a:rect l="0" t="0" r="r" b="b"/>
              <a:pathLst>
                <a:path w="120" h="2199">
                  <a:moveTo>
                    <a:pt x="120" y="1780"/>
                  </a:moveTo>
                  <a:lnTo>
                    <a:pt x="120" y="2199"/>
                  </a:lnTo>
                  <a:lnTo>
                    <a:pt x="120" y="1780"/>
                  </a:lnTo>
                  <a:lnTo>
                    <a:pt x="0" y="1780"/>
                  </a:lnTo>
                  <a:lnTo>
                    <a:pt x="120" y="1780"/>
                  </a:lnTo>
                  <a:lnTo>
                    <a:pt x="120" y="1257"/>
                  </a:lnTo>
                  <a:lnTo>
                    <a:pt x="0" y="1257"/>
                  </a:lnTo>
                  <a:lnTo>
                    <a:pt x="120" y="1257"/>
                  </a:lnTo>
                  <a:lnTo>
                    <a:pt x="120" y="733"/>
                  </a:lnTo>
                  <a:lnTo>
                    <a:pt x="0" y="733"/>
                  </a:lnTo>
                  <a:lnTo>
                    <a:pt x="120" y="733"/>
                  </a:lnTo>
                  <a:lnTo>
                    <a:pt x="120" y="209"/>
                  </a:lnTo>
                  <a:lnTo>
                    <a:pt x="0" y="209"/>
                  </a:lnTo>
                  <a:lnTo>
                    <a:pt x="120" y="209"/>
                  </a:lnTo>
                  <a:lnTo>
                    <a:pt x="120" y="0"/>
                  </a:lnTo>
                </a:path>
              </a:pathLst>
            </a:custGeom>
            <a:noFill/>
            <a:ln w="6350">
              <a:solidFill>
                <a:srgbClr val="000000"/>
              </a:solidFill>
              <a:prstDash val="solid"/>
              <a:round/>
              <a:headEnd/>
              <a:tailEnd/>
            </a:ln>
          </p:spPr>
          <p:txBody>
            <a:bodyPr>
              <a:prstTxWarp prst="textNoShape">
                <a:avLst/>
              </a:prstTxWarp>
            </a:bodyPr>
            <a:lstStyle/>
            <a:p>
              <a:endParaRPr lang="es-ES_tradnl"/>
            </a:p>
          </p:txBody>
        </p:sp>
        <p:sp>
          <p:nvSpPr>
            <p:cNvPr id="364737" name="Freeform 2241"/>
            <p:cNvSpPr>
              <a:spLocks/>
            </p:cNvSpPr>
            <p:nvPr/>
          </p:nvSpPr>
          <p:spPr bwMode="auto">
            <a:xfrm>
              <a:off x="2695" y="1161"/>
              <a:ext cx="98" cy="1728"/>
            </a:xfrm>
            <a:custGeom>
              <a:avLst/>
              <a:gdLst/>
              <a:ahLst/>
              <a:cxnLst>
                <a:cxn ang="0">
                  <a:pos x="120" y="1780"/>
                </a:cxn>
                <a:cxn ang="0">
                  <a:pos x="120" y="2199"/>
                </a:cxn>
                <a:cxn ang="0">
                  <a:pos x="120" y="1780"/>
                </a:cxn>
                <a:cxn ang="0">
                  <a:pos x="0" y="1780"/>
                </a:cxn>
                <a:cxn ang="0">
                  <a:pos x="120" y="1780"/>
                </a:cxn>
                <a:cxn ang="0">
                  <a:pos x="120" y="1257"/>
                </a:cxn>
                <a:cxn ang="0">
                  <a:pos x="0" y="1257"/>
                </a:cxn>
                <a:cxn ang="0">
                  <a:pos x="120" y="1257"/>
                </a:cxn>
                <a:cxn ang="0">
                  <a:pos x="120" y="733"/>
                </a:cxn>
                <a:cxn ang="0">
                  <a:pos x="0" y="733"/>
                </a:cxn>
                <a:cxn ang="0">
                  <a:pos x="120" y="733"/>
                </a:cxn>
                <a:cxn ang="0">
                  <a:pos x="120" y="209"/>
                </a:cxn>
                <a:cxn ang="0">
                  <a:pos x="0" y="209"/>
                </a:cxn>
                <a:cxn ang="0">
                  <a:pos x="120" y="209"/>
                </a:cxn>
                <a:cxn ang="0">
                  <a:pos x="120" y="0"/>
                </a:cxn>
              </a:cxnLst>
              <a:rect l="0" t="0" r="r" b="b"/>
              <a:pathLst>
                <a:path w="120" h="2199">
                  <a:moveTo>
                    <a:pt x="120" y="1780"/>
                  </a:moveTo>
                  <a:lnTo>
                    <a:pt x="120" y="2199"/>
                  </a:lnTo>
                  <a:lnTo>
                    <a:pt x="120" y="1780"/>
                  </a:lnTo>
                  <a:lnTo>
                    <a:pt x="0" y="1780"/>
                  </a:lnTo>
                  <a:lnTo>
                    <a:pt x="120" y="1780"/>
                  </a:lnTo>
                  <a:lnTo>
                    <a:pt x="120" y="1257"/>
                  </a:lnTo>
                  <a:lnTo>
                    <a:pt x="0" y="1257"/>
                  </a:lnTo>
                  <a:lnTo>
                    <a:pt x="120" y="1257"/>
                  </a:lnTo>
                  <a:lnTo>
                    <a:pt x="120" y="733"/>
                  </a:lnTo>
                  <a:lnTo>
                    <a:pt x="0" y="733"/>
                  </a:lnTo>
                  <a:lnTo>
                    <a:pt x="120" y="733"/>
                  </a:lnTo>
                  <a:lnTo>
                    <a:pt x="120" y="209"/>
                  </a:lnTo>
                  <a:lnTo>
                    <a:pt x="0" y="209"/>
                  </a:lnTo>
                  <a:lnTo>
                    <a:pt x="120" y="209"/>
                  </a:lnTo>
                  <a:lnTo>
                    <a:pt x="120" y="0"/>
                  </a:lnTo>
                </a:path>
              </a:pathLst>
            </a:custGeom>
            <a:noFill/>
            <a:ln w="6350">
              <a:solidFill>
                <a:srgbClr val="000000"/>
              </a:solidFill>
              <a:prstDash val="solid"/>
              <a:round/>
              <a:headEnd/>
              <a:tailEnd/>
            </a:ln>
          </p:spPr>
          <p:txBody>
            <a:bodyPr>
              <a:prstTxWarp prst="textNoShape">
                <a:avLst/>
              </a:prstTxWarp>
            </a:bodyPr>
            <a:lstStyle/>
            <a:p>
              <a:endParaRPr lang="es-ES_tradnl"/>
            </a:p>
          </p:txBody>
        </p:sp>
        <p:sp>
          <p:nvSpPr>
            <p:cNvPr id="364738" name="Freeform 2242"/>
            <p:cNvSpPr>
              <a:spLocks/>
            </p:cNvSpPr>
            <p:nvPr/>
          </p:nvSpPr>
          <p:spPr bwMode="auto">
            <a:xfrm>
              <a:off x="153" y="1161"/>
              <a:ext cx="2640" cy="93"/>
            </a:xfrm>
            <a:custGeom>
              <a:avLst/>
              <a:gdLst/>
              <a:ahLst/>
              <a:cxnLst>
                <a:cxn ang="0">
                  <a:pos x="0" y="119"/>
                </a:cxn>
                <a:cxn ang="0">
                  <a:pos x="157" y="0"/>
                </a:cxn>
                <a:cxn ang="0">
                  <a:pos x="157" y="0"/>
                </a:cxn>
                <a:cxn ang="0">
                  <a:pos x="313" y="49"/>
                </a:cxn>
                <a:cxn ang="0">
                  <a:pos x="470" y="0"/>
                </a:cxn>
                <a:cxn ang="0">
                  <a:pos x="470" y="0"/>
                </a:cxn>
                <a:cxn ang="0">
                  <a:pos x="627" y="49"/>
                </a:cxn>
                <a:cxn ang="0">
                  <a:pos x="784" y="0"/>
                </a:cxn>
                <a:cxn ang="0">
                  <a:pos x="784" y="0"/>
                </a:cxn>
                <a:cxn ang="0">
                  <a:pos x="939" y="49"/>
                </a:cxn>
                <a:cxn ang="0">
                  <a:pos x="1096" y="0"/>
                </a:cxn>
                <a:cxn ang="0">
                  <a:pos x="1096" y="0"/>
                </a:cxn>
                <a:cxn ang="0">
                  <a:pos x="1253" y="49"/>
                </a:cxn>
                <a:cxn ang="0">
                  <a:pos x="1410" y="0"/>
                </a:cxn>
                <a:cxn ang="0">
                  <a:pos x="1410" y="0"/>
                </a:cxn>
                <a:cxn ang="0">
                  <a:pos x="1566" y="119"/>
                </a:cxn>
                <a:cxn ang="0">
                  <a:pos x="1723" y="0"/>
                </a:cxn>
                <a:cxn ang="0">
                  <a:pos x="1723" y="0"/>
                </a:cxn>
                <a:cxn ang="0">
                  <a:pos x="1880" y="49"/>
                </a:cxn>
                <a:cxn ang="0">
                  <a:pos x="2037" y="0"/>
                </a:cxn>
                <a:cxn ang="0">
                  <a:pos x="2037" y="0"/>
                </a:cxn>
                <a:cxn ang="0">
                  <a:pos x="2193" y="49"/>
                </a:cxn>
                <a:cxn ang="0">
                  <a:pos x="2349" y="0"/>
                </a:cxn>
                <a:cxn ang="0">
                  <a:pos x="2349" y="0"/>
                </a:cxn>
                <a:cxn ang="0">
                  <a:pos x="2506" y="49"/>
                </a:cxn>
                <a:cxn ang="0">
                  <a:pos x="2663" y="0"/>
                </a:cxn>
                <a:cxn ang="0">
                  <a:pos x="2663" y="0"/>
                </a:cxn>
                <a:cxn ang="0">
                  <a:pos x="2819" y="49"/>
                </a:cxn>
                <a:cxn ang="0">
                  <a:pos x="2976" y="0"/>
                </a:cxn>
                <a:cxn ang="0">
                  <a:pos x="2976" y="0"/>
                </a:cxn>
                <a:cxn ang="0">
                  <a:pos x="3133" y="119"/>
                </a:cxn>
                <a:cxn ang="0">
                  <a:pos x="3211" y="0"/>
                </a:cxn>
              </a:cxnLst>
              <a:rect l="0" t="0" r="r" b="b"/>
              <a:pathLst>
                <a:path w="3211" h="119">
                  <a:moveTo>
                    <a:pt x="0" y="0"/>
                  </a:moveTo>
                  <a:lnTo>
                    <a:pt x="0" y="119"/>
                  </a:lnTo>
                  <a:lnTo>
                    <a:pt x="0" y="0"/>
                  </a:lnTo>
                  <a:lnTo>
                    <a:pt x="157" y="0"/>
                  </a:lnTo>
                  <a:lnTo>
                    <a:pt x="157" y="49"/>
                  </a:lnTo>
                  <a:lnTo>
                    <a:pt x="157" y="0"/>
                  </a:lnTo>
                  <a:lnTo>
                    <a:pt x="313" y="0"/>
                  </a:lnTo>
                  <a:lnTo>
                    <a:pt x="313" y="49"/>
                  </a:lnTo>
                  <a:lnTo>
                    <a:pt x="313" y="0"/>
                  </a:lnTo>
                  <a:lnTo>
                    <a:pt x="470" y="0"/>
                  </a:lnTo>
                  <a:lnTo>
                    <a:pt x="470" y="49"/>
                  </a:lnTo>
                  <a:lnTo>
                    <a:pt x="470" y="0"/>
                  </a:lnTo>
                  <a:lnTo>
                    <a:pt x="627" y="0"/>
                  </a:lnTo>
                  <a:lnTo>
                    <a:pt x="627" y="49"/>
                  </a:lnTo>
                  <a:lnTo>
                    <a:pt x="627" y="0"/>
                  </a:lnTo>
                  <a:lnTo>
                    <a:pt x="784" y="0"/>
                  </a:lnTo>
                  <a:lnTo>
                    <a:pt x="784" y="49"/>
                  </a:lnTo>
                  <a:lnTo>
                    <a:pt x="784" y="0"/>
                  </a:lnTo>
                  <a:lnTo>
                    <a:pt x="939" y="0"/>
                  </a:lnTo>
                  <a:lnTo>
                    <a:pt x="939" y="49"/>
                  </a:lnTo>
                  <a:lnTo>
                    <a:pt x="939" y="0"/>
                  </a:lnTo>
                  <a:lnTo>
                    <a:pt x="1096" y="0"/>
                  </a:lnTo>
                  <a:lnTo>
                    <a:pt x="1096" y="49"/>
                  </a:lnTo>
                  <a:lnTo>
                    <a:pt x="1096" y="0"/>
                  </a:lnTo>
                  <a:lnTo>
                    <a:pt x="1253" y="0"/>
                  </a:lnTo>
                  <a:lnTo>
                    <a:pt x="1253" y="49"/>
                  </a:lnTo>
                  <a:lnTo>
                    <a:pt x="1253" y="0"/>
                  </a:lnTo>
                  <a:lnTo>
                    <a:pt x="1410" y="0"/>
                  </a:lnTo>
                  <a:lnTo>
                    <a:pt x="1410" y="49"/>
                  </a:lnTo>
                  <a:lnTo>
                    <a:pt x="1410" y="0"/>
                  </a:lnTo>
                  <a:lnTo>
                    <a:pt x="1566" y="0"/>
                  </a:lnTo>
                  <a:lnTo>
                    <a:pt x="1566" y="119"/>
                  </a:lnTo>
                  <a:lnTo>
                    <a:pt x="1566" y="0"/>
                  </a:lnTo>
                  <a:lnTo>
                    <a:pt x="1723" y="0"/>
                  </a:lnTo>
                  <a:lnTo>
                    <a:pt x="1723" y="49"/>
                  </a:lnTo>
                  <a:lnTo>
                    <a:pt x="1723" y="0"/>
                  </a:lnTo>
                  <a:lnTo>
                    <a:pt x="1880" y="0"/>
                  </a:lnTo>
                  <a:lnTo>
                    <a:pt x="1880" y="49"/>
                  </a:lnTo>
                  <a:lnTo>
                    <a:pt x="1880" y="0"/>
                  </a:lnTo>
                  <a:lnTo>
                    <a:pt x="2037" y="0"/>
                  </a:lnTo>
                  <a:lnTo>
                    <a:pt x="2037" y="49"/>
                  </a:lnTo>
                  <a:lnTo>
                    <a:pt x="2037" y="0"/>
                  </a:lnTo>
                  <a:lnTo>
                    <a:pt x="2193" y="0"/>
                  </a:lnTo>
                  <a:lnTo>
                    <a:pt x="2193" y="49"/>
                  </a:lnTo>
                  <a:lnTo>
                    <a:pt x="2193" y="0"/>
                  </a:lnTo>
                  <a:lnTo>
                    <a:pt x="2349" y="0"/>
                  </a:lnTo>
                  <a:lnTo>
                    <a:pt x="2349" y="49"/>
                  </a:lnTo>
                  <a:lnTo>
                    <a:pt x="2349" y="0"/>
                  </a:lnTo>
                  <a:lnTo>
                    <a:pt x="2506" y="0"/>
                  </a:lnTo>
                  <a:lnTo>
                    <a:pt x="2506" y="49"/>
                  </a:lnTo>
                  <a:lnTo>
                    <a:pt x="2506" y="0"/>
                  </a:lnTo>
                  <a:lnTo>
                    <a:pt x="2663" y="0"/>
                  </a:lnTo>
                  <a:lnTo>
                    <a:pt x="2663" y="49"/>
                  </a:lnTo>
                  <a:lnTo>
                    <a:pt x="2663" y="0"/>
                  </a:lnTo>
                  <a:lnTo>
                    <a:pt x="2819" y="0"/>
                  </a:lnTo>
                  <a:lnTo>
                    <a:pt x="2819" y="49"/>
                  </a:lnTo>
                  <a:lnTo>
                    <a:pt x="2819" y="0"/>
                  </a:lnTo>
                  <a:lnTo>
                    <a:pt x="2976" y="0"/>
                  </a:lnTo>
                  <a:lnTo>
                    <a:pt x="2976" y="49"/>
                  </a:lnTo>
                  <a:lnTo>
                    <a:pt x="2976" y="0"/>
                  </a:lnTo>
                  <a:lnTo>
                    <a:pt x="3133" y="0"/>
                  </a:lnTo>
                  <a:lnTo>
                    <a:pt x="3133" y="119"/>
                  </a:lnTo>
                  <a:lnTo>
                    <a:pt x="3133" y="0"/>
                  </a:lnTo>
                  <a:lnTo>
                    <a:pt x="3211" y="0"/>
                  </a:lnTo>
                </a:path>
              </a:pathLst>
            </a:custGeom>
            <a:noFill/>
            <a:ln w="6350">
              <a:solidFill>
                <a:srgbClr val="000000"/>
              </a:solidFill>
              <a:prstDash val="solid"/>
              <a:round/>
              <a:headEnd/>
              <a:tailEnd/>
            </a:ln>
          </p:spPr>
          <p:txBody>
            <a:bodyPr>
              <a:prstTxWarp prst="textNoShape">
                <a:avLst/>
              </a:prstTxWarp>
            </a:bodyPr>
            <a:lstStyle/>
            <a:p>
              <a:endParaRPr lang="es-ES_tradnl"/>
            </a:p>
          </p:txBody>
        </p:sp>
        <p:sp>
          <p:nvSpPr>
            <p:cNvPr id="364739" name="Freeform 2243"/>
            <p:cNvSpPr>
              <a:spLocks/>
            </p:cNvSpPr>
            <p:nvPr/>
          </p:nvSpPr>
          <p:spPr bwMode="auto">
            <a:xfrm>
              <a:off x="153" y="1161"/>
              <a:ext cx="2640" cy="93"/>
            </a:xfrm>
            <a:custGeom>
              <a:avLst/>
              <a:gdLst/>
              <a:ahLst/>
              <a:cxnLst>
                <a:cxn ang="0">
                  <a:pos x="0" y="119"/>
                </a:cxn>
                <a:cxn ang="0">
                  <a:pos x="157" y="0"/>
                </a:cxn>
                <a:cxn ang="0">
                  <a:pos x="157" y="0"/>
                </a:cxn>
                <a:cxn ang="0">
                  <a:pos x="313" y="49"/>
                </a:cxn>
                <a:cxn ang="0">
                  <a:pos x="470" y="0"/>
                </a:cxn>
                <a:cxn ang="0">
                  <a:pos x="470" y="0"/>
                </a:cxn>
                <a:cxn ang="0">
                  <a:pos x="627" y="49"/>
                </a:cxn>
                <a:cxn ang="0">
                  <a:pos x="784" y="0"/>
                </a:cxn>
                <a:cxn ang="0">
                  <a:pos x="784" y="0"/>
                </a:cxn>
                <a:cxn ang="0">
                  <a:pos x="939" y="49"/>
                </a:cxn>
                <a:cxn ang="0">
                  <a:pos x="1096" y="0"/>
                </a:cxn>
                <a:cxn ang="0">
                  <a:pos x="1096" y="0"/>
                </a:cxn>
                <a:cxn ang="0">
                  <a:pos x="1253" y="49"/>
                </a:cxn>
                <a:cxn ang="0">
                  <a:pos x="1410" y="0"/>
                </a:cxn>
                <a:cxn ang="0">
                  <a:pos x="1410" y="0"/>
                </a:cxn>
                <a:cxn ang="0">
                  <a:pos x="1566" y="119"/>
                </a:cxn>
                <a:cxn ang="0">
                  <a:pos x="1723" y="0"/>
                </a:cxn>
                <a:cxn ang="0">
                  <a:pos x="1723" y="0"/>
                </a:cxn>
                <a:cxn ang="0">
                  <a:pos x="1880" y="49"/>
                </a:cxn>
                <a:cxn ang="0">
                  <a:pos x="2037" y="0"/>
                </a:cxn>
                <a:cxn ang="0">
                  <a:pos x="2037" y="0"/>
                </a:cxn>
                <a:cxn ang="0">
                  <a:pos x="2193" y="49"/>
                </a:cxn>
                <a:cxn ang="0">
                  <a:pos x="2349" y="0"/>
                </a:cxn>
                <a:cxn ang="0">
                  <a:pos x="2349" y="0"/>
                </a:cxn>
                <a:cxn ang="0">
                  <a:pos x="2506" y="49"/>
                </a:cxn>
                <a:cxn ang="0">
                  <a:pos x="2663" y="0"/>
                </a:cxn>
                <a:cxn ang="0">
                  <a:pos x="2663" y="0"/>
                </a:cxn>
                <a:cxn ang="0">
                  <a:pos x="2819" y="49"/>
                </a:cxn>
                <a:cxn ang="0">
                  <a:pos x="2976" y="0"/>
                </a:cxn>
                <a:cxn ang="0">
                  <a:pos x="2976" y="0"/>
                </a:cxn>
                <a:cxn ang="0">
                  <a:pos x="3133" y="119"/>
                </a:cxn>
                <a:cxn ang="0">
                  <a:pos x="3211" y="0"/>
                </a:cxn>
              </a:cxnLst>
              <a:rect l="0" t="0" r="r" b="b"/>
              <a:pathLst>
                <a:path w="3211" h="119">
                  <a:moveTo>
                    <a:pt x="0" y="0"/>
                  </a:moveTo>
                  <a:lnTo>
                    <a:pt x="0" y="119"/>
                  </a:lnTo>
                  <a:lnTo>
                    <a:pt x="0" y="0"/>
                  </a:lnTo>
                  <a:lnTo>
                    <a:pt x="157" y="0"/>
                  </a:lnTo>
                  <a:lnTo>
                    <a:pt x="157" y="49"/>
                  </a:lnTo>
                  <a:lnTo>
                    <a:pt x="157" y="0"/>
                  </a:lnTo>
                  <a:lnTo>
                    <a:pt x="313" y="0"/>
                  </a:lnTo>
                  <a:lnTo>
                    <a:pt x="313" y="49"/>
                  </a:lnTo>
                  <a:lnTo>
                    <a:pt x="313" y="0"/>
                  </a:lnTo>
                  <a:lnTo>
                    <a:pt x="470" y="0"/>
                  </a:lnTo>
                  <a:lnTo>
                    <a:pt x="470" y="49"/>
                  </a:lnTo>
                  <a:lnTo>
                    <a:pt x="470" y="0"/>
                  </a:lnTo>
                  <a:lnTo>
                    <a:pt x="627" y="0"/>
                  </a:lnTo>
                  <a:lnTo>
                    <a:pt x="627" y="49"/>
                  </a:lnTo>
                  <a:lnTo>
                    <a:pt x="627" y="0"/>
                  </a:lnTo>
                  <a:lnTo>
                    <a:pt x="784" y="0"/>
                  </a:lnTo>
                  <a:lnTo>
                    <a:pt x="784" y="49"/>
                  </a:lnTo>
                  <a:lnTo>
                    <a:pt x="784" y="0"/>
                  </a:lnTo>
                  <a:lnTo>
                    <a:pt x="939" y="0"/>
                  </a:lnTo>
                  <a:lnTo>
                    <a:pt x="939" y="49"/>
                  </a:lnTo>
                  <a:lnTo>
                    <a:pt x="939" y="0"/>
                  </a:lnTo>
                  <a:lnTo>
                    <a:pt x="1096" y="0"/>
                  </a:lnTo>
                  <a:lnTo>
                    <a:pt x="1096" y="49"/>
                  </a:lnTo>
                  <a:lnTo>
                    <a:pt x="1096" y="0"/>
                  </a:lnTo>
                  <a:lnTo>
                    <a:pt x="1253" y="0"/>
                  </a:lnTo>
                  <a:lnTo>
                    <a:pt x="1253" y="49"/>
                  </a:lnTo>
                  <a:lnTo>
                    <a:pt x="1253" y="0"/>
                  </a:lnTo>
                  <a:lnTo>
                    <a:pt x="1410" y="0"/>
                  </a:lnTo>
                  <a:lnTo>
                    <a:pt x="1410" y="49"/>
                  </a:lnTo>
                  <a:lnTo>
                    <a:pt x="1410" y="0"/>
                  </a:lnTo>
                  <a:lnTo>
                    <a:pt x="1566" y="0"/>
                  </a:lnTo>
                  <a:lnTo>
                    <a:pt x="1566" y="119"/>
                  </a:lnTo>
                  <a:lnTo>
                    <a:pt x="1566" y="0"/>
                  </a:lnTo>
                  <a:lnTo>
                    <a:pt x="1723" y="0"/>
                  </a:lnTo>
                  <a:lnTo>
                    <a:pt x="1723" y="49"/>
                  </a:lnTo>
                  <a:lnTo>
                    <a:pt x="1723" y="0"/>
                  </a:lnTo>
                  <a:lnTo>
                    <a:pt x="1880" y="0"/>
                  </a:lnTo>
                  <a:lnTo>
                    <a:pt x="1880" y="49"/>
                  </a:lnTo>
                  <a:lnTo>
                    <a:pt x="1880" y="0"/>
                  </a:lnTo>
                  <a:lnTo>
                    <a:pt x="2037" y="0"/>
                  </a:lnTo>
                  <a:lnTo>
                    <a:pt x="2037" y="49"/>
                  </a:lnTo>
                  <a:lnTo>
                    <a:pt x="2037" y="0"/>
                  </a:lnTo>
                  <a:lnTo>
                    <a:pt x="2193" y="0"/>
                  </a:lnTo>
                  <a:lnTo>
                    <a:pt x="2193" y="49"/>
                  </a:lnTo>
                  <a:lnTo>
                    <a:pt x="2193" y="0"/>
                  </a:lnTo>
                  <a:lnTo>
                    <a:pt x="2349" y="0"/>
                  </a:lnTo>
                  <a:lnTo>
                    <a:pt x="2349" y="49"/>
                  </a:lnTo>
                  <a:lnTo>
                    <a:pt x="2349" y="0"/>
                  </a:lnTo>
                  <a:lnTo>
                    <a:pt x="2506" y="0"/>
                  </a:lnTo>
                  <a:lnTo>
                    <a:pt x="2506" y="49"/>
                  </a:lnTo>
                  <a:lnTo>
                    <a:pt x="2506" y="0"/>
                  </a:lnTo>
                  <a:lnTo>
                    <a:pt x="2663" y="0"/>
                  </a:lnTo>
                  <a:lnTo>
                    <a:pt x="2663" y="49"/>
                  </a:lnTo>
                  <a:lnTo>
                    <a:pt x="2663" y="0"/>
                  </a:lnTo>
                  <a:lnTo>
                    <a:pt x="2819" y="0"/>
                  </a:lnTo>
                  <a:lnTo>
                    <a:pt x="2819" y="49"/>
                  </a:lnTo>
                  <a:lnTo>
                    <a:pt x="2819" y="0"/>
                  </a:lnTo>
                  <a:lnTo>
                    <a:pt x="2976" y="0"/>
                  </a:lnTo>
                  <a:lnTo>
                    <a:pt x="2976" y="49"/>
                  </a:lnTo>
                  <a:lnTo>
                    <a:pt x="2976" y="0"/>
                  </a:lnTo>
                  <a:lnTo>
                    <a:pt x="3133" y="0"/>
                  </a:lnTo>
                  <a:lnTo>
                    <a:pt x="3133" y="119"/>
                  </a:lnTo>
                  <a:lnTo>
                    <a:pt x="3133" y="0"/>
                  </a:lnTo>
                  <a:lnTo>
                    <a:pt x="3211" y="0"/>
                  </a:lnTo>
                </a:path>
              </a:pathLst>
            </a:custGeom>
            <a:noFill/>
            <a:ln w="6350">
              <a:solidFill>
                <a:srgbClr val="000000"/>
              </a:solidFill>
              <a:prstDash val="solid"/>
              <a:round/>
              <a:headEnd/>
              <a:tailEnd/>
            </a:ln>
          </p:spPr>
          <p:txBody>
            <a:bodyPr>
              <a:prstTxWarp prst="textNoShape">
                <a:avLst/>
              </a:prstTxWarp>
            </a:bodyPr>
            <a:lstStyle/>
            <a:p>
              <a:endParaRPr lang="es-ES_tradnl"/>
            </a:p>
          </p:txBody>
        </p:sp>
        <p:sp>
          <p:nvSpPr>
            <p:cNvPr id="364740" name="Freeform 2244"/>
            <p:cNvSpPr>
              <a:spLocks/>
            </p:cNvSpPr>
            <p:nvPr/>
          </p:nvSpPr>
          <p:spPr bwMode="auto">
            <a:xfrm>
              <a:off x="153" y="2795"/>
              <a:ext cx="2640" cy="94"/>
            </a:xfrm>
            <a:custGeom>
              <a:avLst/>
              <a:gdLst/>
              <a:ahLst/>
              <a:cxnLst>
                <a:cxn ang="0">
                  <a:pos x="0" y="0"/>
                </a:cxn>
                <a:cxn ang="0">
                  <a:pos x="157" y="119"/>
                </a:cxn>
                <a:cxn ang="0">
                  <a:pos x="157" y="119"/>
                </a:cxn>
                <a:cxn ang="0">
                  <a:pos x="313" y="70"/>
                </a:cxn>
                <a:cxn ang="0">
                  <a:pos x="470" y="119"/>
                </a:cxn>
                <a:cxn ang="0">
                  <a:pos x="470" y="119"/>
                </a:cxn>
                <a:cxn ang="0">
                  <a:pos x="627" y="70"/>
                </a:cxn>
                <a:cxn ang="0">
                  <a:pos x="784" y="119"/>
                </a:cxn>
                <a:cxn ang="0">
                  <a:pos x="784" y="119"/>
                </a:cxn>
                <a:cxn ang="0">
                  <a:pos x="939" y="70"/>
                </a:cxn>
                <a:cxn ang="0">
                  <a:pos x="1096" y="119"/>
                </a:cxn>
                <a:cxn ang="0">
                  <a:pos x="1096" y="119"/>
                </a:cxn>
                <a:cxn ang="0">
                  <a:pos x="1253" y="70"/>
                </a:cxn>
                <a:cxn ang="0">
                  <a:pos x="1410" y="119"/>
                </a:cxn>
                <a:cxn ang="0">
                  <a:pos x="1410" y="119"/>
                </a:cxn>
                <a:cxn ang="0">
                  <a:pos x="1566" y="0"/>
                </a:cxn>
                <a:cxn ang="0">
                  <a:pos x="1723" y="119"/>
                </a:cxn>
                <a:cxn ang="0">
                  <a:pos x="1723" y="119"/>
                </a:cxn>
                <a:cxn ang="0">
                  <a:pos x="1880" y="70"/>
                </a:cxn>
                <a:cxn ang="0">
                  <a:pos x="2037" y="119"/>
                </a:cxn>
                <a:cxn ang="0">
                  <a:pos x="2037" y="119"/>
                </a:cxn>
                <a:cxn ang="0">
                  <a:pos x="2193" y="70"/>
                </a:cxn>
                <a:cxn ang="0">
                  <a:pos x="2349" y="119"/>
                </a:cxn>
                <a:cxn ang="0">
                  <a:pos x="2349" y="119"/>
                </a:cxn>
                <a:cxn ang="0">
                  <a:pos x="2506" y="70"/>
                </a:cxn>
                <a:cxn ang="0">
                  <a:pos x="2663" y="119"/>
                </a:cxn>
                <a:cxn ang="0">
                  <a:pos x="2663" y="119"/>
                </a:cxn>
                <a:cxn ang="0">
                  <a:pos x="2819" y="70"/>
                </a:cxn>
                <a:cxn ang="0">
                  <a:pos x="2976" y="119"/>
                </a:cxn>
                <a:cxn ang="0">
                  <a:pos x="2976" y="119"/>
                </a:cxn>
                <a:cxn ang="0">
                  <a:pos x="3133" y="0"/>
                </a:cxn>
                <a:cxn ang="0">
                  <a:pos x="3211" y="119"/>
                </a:cxn>
              </a:cxnLst>
              <a:rect l="0" t="0" r="r" b="b"/>
              <a:pathLst>
                <a:path w="3211" h="119">
                  <a:moveTo>
                    <a:pt x="0" y="119"/>
                  </a:moveTo>
                  <a:lnTo>
                    <a:pt x="0" y="0"/>
                  </a:lnTo>
                  <a:lnTo>
                    <a:pt x="0" y="119"/>
                  </a:lnTo>
                  <a:lnTo>
                    <a:pt x="157" y="119"/>
                  </a:lnTo>
                  <a:lnTo>
                    <a:pt x="157" y="70"/>
                  </a:lnTo>
                  <a:lnTo>
                    <a:pt x="157" y="119"/>
                  </a:lnTo>
                  <a:lnTo>
                    <a:pt x="313" y="119"/>
                  </a:lnTo>
                  <a:lnTo>
                    <a:pt x="313" y="70"/>
                  </a:lnTo>
                  <a:lnTo>
                    <a:pt x="313" y="119"/>
                  </a:lnTo>
                  <a:lnTo>
                    <a:pt x="470" y="119"/>
                  </a:lnTo>
                  <a:lnTo>
                    <a:pt x="470" y="70"/>
                  </a:lnTo>
                  <a:lnTo>
                    <a:pt x="470" y="119"/>
                  </a:lnTo>
                  <a:lnTo>
                    <a:pt x="627" y="119"/>
                  </a:lnTo>
                  <a:lnTo>
                    <a:pt x="627" y="70"/>
                  </a:lnTo>
                  <a:lnTo>
                    <a:pt x="627" y="119"/>
                  </a:lnTo>
                  <a:lnTo>
                    <a:pt x="784" y="119"/>
                  </a:lnTo>
                  <a:lnTo>
                    <a:pt x="784" y="70"/>
                  </a:lnTo>
                  <a:lnTo>
                    <a:pt x="784" y="119"/>
                  </a:lnTo>
                  <a:lnTo>
                    <a:pt x="939" y="119"/>
                  </a:lnTo>
                  <a:lnTo>
                    <a:pt x="939" y="70"/>
                  </a:lnTo>
                  <a:lnTo>
                    <a:pt x="939" y="119"/>
                  </a:lnTo>
                  <a:lnTo>
                    <a:pt x="1096" y="119"/>
                  </a:lnTo>
                  <a:lnTo>
                    <a:pt x="1096" y="70"/>
                  </a:lnTo>
                  <a:lnTo>
                    <a:pt x="1096" y="119"/>
                  </a:lnTo>
                  <a:lnTo>
                    <a:pt x="1253" y="119"/>
                  </a:lnTo>
                  <a:lnTo>
                    <a:pt x="1253" y="70"/>
                  </a:lnTo>
                  <a:lnTo>
                    <a:pt x="1253" y="119"/>
                  </a:lnTo>
                  <a:lnTo>
                    <a:pt x="1410" y="119"/>
                  </a:lnTo>
                  <a:lnTo>
                    <a:pt x="1410" y="70"/>
                  </a:lnTo>
                  <a:lnTo>
                    <a:pt x="1410" y="119"/>
                  </a:lnTo>
                  <a:lnTo>
                    <a:pt x="1566" y="119"/>
                  </a:lnTo>
                  <a:lnTo>
                    <a:pt x="1566" y="0"/>
                  </a:lnTo>
                  <a:lnTo>
                    <a:pt x="1566" y="119"/>
                  </a:lnTo>
                  <a:lnTo>
                    <a:pt x="1723" y="119"/>
                  </a:lnTo>
                  <a:lnTo>
                    <a:pt x="1723" y="70"/>
                  </a:lnTo>
                  <a:lnTo>
                    <a:pt x="1723" y="119"/>
                  </a:lnTo>
                  <a:lnTo>
                    <a:pt x="1880" y="119"/>
                  </a:lnTo>
                  <a:lnTo>
                    <a:pt x="1880" y="70"/>
                  </a:lnTo>
                  <a:lnTo>
                    <a:pt x="1880" y="119"/>
                  </a:lnTo>
                  <a:lnTo>
                    <a:pt x="2037" y="119"/>
                  </a:lnTo>
                  <a:lnTo>
                    <a:pt x="2037" y="70"/>
                  </a:lnTo>
                  <a:lnTo>
                    <a:pt x="2037" y="119"/>
                  </a:lnTo>
                  <a:lnTo>
                    <a:pt x="2193" y="119"/>
                  </a:lnTo>
                  <a:lnTo>
                    <a:pt x="2193" y="70"/>
                  </a:lnTo>
                  <a:lnTo>
                    <a:pt x="2193" y="119"/>
                  </a:lnTo>
                  <a:lnTo>
                    <a:pt x="2349" y="119"/>
                  </a:lnTo>
                  <a:lnTo>
                    <a:pt x="2349" y="70"/>
                  </a:lnTo>
                  <a:lnTo>
                    <a:pt x="2349" y="119"/>
                  </a:lnTo>
                  <a:lnTo>
                    <a:pt x="2506" y="119"/>
                  </a:lnTo>
                  <a:lnTo>
                    <a:pt x="2506" y="70"/>
                  </a:lnTo>
                  <a:lnTo>
                    <a:pt x="2506" y="119"/>
                  </a:lnTo>
                  <a:lnTo>
                    <a:pt x="2663" y="119"/>
                  </a:lnTo>
                  <a:lnTo>
                    <a:pt x="2663" y="70"/>
                  </a:lnTo>
                  <a:lnTo>
                    <a:pt x="2663" y="119"/>
                  </a:lnTo>
                  <a:lnTo>
                    <a:pt x="2819" y="119"/>
                  </a:lnTo>
                  <a:lnTo>
                    <a:pt x="2819" y="70"/>
                  </a:lnTo>
                  <a:lnTo>
                    <a:pt x="2819" y="119"/>
                  </a:lnTo>
                  <a:lnTo>
                    <a:pt x="2976" y="119"/>
                  </a:lnTo>
                  <a:lnTo>
                    <a:pt x="2976" y="70"/>
                  </a:lnTo>
                  <a:lnTo>
                    <a:pt x="2976" y="119"/>
                  </a:lnTo>
                  <a:lnTo>
                    <a:pt x="3133" y="119"/>
                  </a:lnTo>
                  <a:lnTo>
                    <a:pt x="3133" y="0"/>
                  </a:lnTo>
                  <a:lnTo>
                    <a:pt x="3133" y="119"/>
                  </a:lnTo>
                  <a:lnTo>
                    <a:pt x="3211" y="119"/>
                  </a:lnTo>
                </a:path>
              </a:pathLst>
            </a:custGeom>
            <a:noFill/>
            <a:ln w="6350">
              <a:solidFill>
                <a:srgbClr val="000000"/>
              </a:solidFill>
              <a:prstDash val="solid"/>
              <a:round/>
              <a:headEnd/>
              <a:tailEnd/>
            </a:ln>
          </p:spPr>
          <p:txBody>
            <a:bodyPr>
              <a:prstTxWarp prst="textNoShape">
                <a:avLst/>
              </a:prstTxWarp>
            </a:bodyPr>
            <a:lstStyle/>
            <a:p>
              <a:endParaRPr lang="es-ES_tradnl"/>
            </a:p>
          </p:txBody>
        </p:sp>
        <p:sp>
          <p:nvSpPr>
            <p:cNvPr id="364741" name="Freeform 2245"/>
            <p:cNvSpPr>
              <a:spLocks/>
            </p:cNvSpPr>
            <p:nvPr/>
          </p:nvSpPr>
          <p:spPr bwMode="auto">
            <a:xfrm>
              <a:off x="153" y="2795"/>
              <a:ext cx="2640" cy="94"/>
            </a:xfrm>
            <a:custGeom>
              <a:avLst/>
              <a:gdLst/>
              <a:ahLst/>
              <a:cxnLst>
                <a:cxn ang="0">
                  <a:pos x="0" y="0"/>
                </a:cxn>
                <a:cxn ang="0">
                  <a:pos x="157" y="119"/>
                </a:cxn>
                <a:cxn ang="0">
                  <a:pos x="157" y="119"/>
                </a:cxn>
                <a:cxn ang="0">
                  <a:pos x="313" y="70"/>
                </a:cxn>
                <a:cxn ang="0">
                  <a:pos x="470" y="119"/>
                </a:cxn>
                <a:cxn ang="0">
                  <a:pos x="470" y="119"/>
                </a:cxn>
                <a:cxn ang="0">
                  <a:pos x="627" y="70"/>
                </a:cxn>
                <a:cxn ang="0">
                  <a:pos x="784" y="119"/>
                </a:cxn>
                <a:cxn ang="0">
                  <a:pos x="784" y="119"/>
                </a:cxn>
                <a:cxn ang="0">
                  <a:pos x="939" y="70"/>
                </a:cxn>
                <a:cxn ang="0">
                  <a:pos x="1096" y="119"/>
                </a:cxn>
                <a:cxn ang="0">
                  <a:pos x="1096" y="119"/>
                </a:cxn>
                <a:cxn ang="0">
                  <a:pos x="1253" y="70"/>
                </a:cxn>
                <a:cxn ang="0">
                  <a:pos x="1410" y="119"/>
                </a:cxn>
                <a:cxn ang="0">
                  <a:pos x="1410" y="119"/>
                </a:cxn>
                <a:cxn ang="0">
                  <a:pos x="1566" y="0"/>
                </a:cxn>
                <a:cxn ang="0">
                  <a:pos x="1723" y="119"/>
                </a:cxn>
                <a:cxn ang="0">
                  <a:pos x="1723" y="119"/>
                </a:cxn>
                <a:cxn ang="0">
                  <a:pos x="1880" y="70"/>
                </a:cxn>
                <a:cxn ang="0">
                  <a:pos x="2037" y="119"/>
                </a:cxn>
                <a:cxn ang="0">
                  <a:pos x="2037" y="119"/>
                </a:cxn>
                <a:cxn ang="0">
                  <a:pos x="2193" y="70"/>
                </a:cxn>
                <a:cxn ang="0">
                  <a:pos x="2349" y="119"/>
                </a:cxn>
                <a:cxn ang="0">
                  <a:pos x="2349" y="119"/>
                </a:cxn>
                <a:cxn ang="0">
                  <a:pos x="2506" y="70"/>
                </a:cxn>
                <a:cxn ang="0">
                  <a:pos x="2663" y="119"/>
                </a:cxn>
                <a:cxn ang="0">
                  <a:pos x="2663" y="119"/>
                </a:cxn>
                <a:cxn ang="0">
                  <a:pos x="2819" y="70"/>
                </a:cxn>
                <a:cxn ang="0">
                  <a:pos x="2976" y="119"/>
                </a:cxn>
                <a:cxn ang="0">
                  <a:pos x="2976" y="119"/>
                </a:cxn>
                <a:cxn ang="0">
                  <a:pos x="3133" y="0"/>
                </a:cxn>
                <a:cxn ang="0">
                  <a:pos x="3211" y="119"/>
                </a:cxn>
              </a:cxnLst>
              <a:rect l="0" t="0" r="r" b="b"/>
              <a:pathLst>
                <a:path w="3211" h="119">
                  <a:moveTo>
                    <a:pt x="0" y="119"/>
                  </a:moveTo>
                  <a:lnTo>
                    <a:pt x="0" y="0"/>
                  </a:lnTo>
                  <a:lnTo>
                    <a:pt x="0" y="119"/>
                  </a:lnTo>
                  <a:lnTo>
                    <a:pt x="157" y="119"/>
                  </a:lnTo>
                  <a:lnTo>
                    <a:pt x="157" y="70"/>
                  </a:lnTo>
                  <a:lnTo>
                    <a:pt x="157" y="119"/>
                  </a:lnTo>
                  <a:lnTo>
                    <a:pt x="313" y="119"/>
                  </a:lnTo>
                  <a:lnTo>
                    <a:pt x="313" y="70"/>
                  </a:lnTo>
                  <a:lnTo>
                    <a:pt x="313" y="119"/>
                  </a:lnTo>
                  <a:lnTo>
                    <a:pt x="470" y="119"/>
                  </a:lnTo>
                  <a:lnTo>
                    <a:pt x="470" y="70"/>
                  </a:lnTo>
                  <a:lnTo>
                    <a:pt x="470" y="119"/>
                  </a:lnTo>
                  <a:lnTo>
                    <a:pt x="627" y="119"/>
                  </a:lnTo>
                  <a:lnTo>
                    <a:pt x="627" y="70"/>
                  </a:lnTo>
                  <a:lnTo>
                    <a:pt x="627" y="119"/>
                  </a:lnTo>
                  <a:lnTo>
                    <a:pt x="784" y="119"/>
                  </a:lnTo>
                  <a:lnTo>
                    <a:pt x="784" y="70"/>
                  </a:lnTo>
                  <a:lnTo>
                    <a:pt x="784" y="119"/>
                  </a:lnTo>
                  <a:lnTo>
                    <a:pt x="939" y="119"/>
                  </a:lnTo>
                  <a:lnTo>
                    <a:pt x="939" y="70"/>
                  </a:lnTo>
                  <a:lnTo>
                    <a:pt x="939" y="119"/>
                  </a:lnTo>
                  <a:lnTo>
                    <a:pt x="1096" y="119"/>
                  </a:lnTo>
                  <a:lnTo>
                    <a:pt x="1096" y="70"/>
                  </a:lnTo>
                  <a:lnTo>
                    <a:pt x="1096" y="119"/>
                  </a:lnTo>
                  <a:lnTo>
                    <a:pt x="1253" y="119"/>
                  </a:lnTo>
                  <a:lnTo>
                    <a:pt x="1253" y="70"/>
                  </a:lnTo>
                  <a:lnTo>
                    <a:pt x="1253" y="119"/>
                  </a:lnTo>
                  <a:lnTo>
                    <a:pt x="1410" y="119"/>
                  </a:lnTo>
                  <a:lnTo>
                    <a:pt x="1410" y="70"/>
                  </a:lnTo>
                  <a:lnTo>
                    <a:pt x="1410" y="119"/>
                  </a:lnTo>
                  <a:lnTo>
                    <a:pt x="1566" y="119"/>
                  </a:lnTo>
                  <a:lnTo>
                    <a:pt x="1566" y="0"/>
                  </a:lnTo>
                  <a:lnTo>
                    <a:pt x="1566" y="119"/>
                  </a:lnTo>
                  <a:lnTo>
                    <a:pt x="1723" y="119"/>
                  </a:lnTo>
                  <a:lnTo>
                    <a:pt x="1723" y="70"/>
                  </a:lnTo>
                  <a:lnTo>
                    <a:pt x="1723" y="119"/>
                  </a:lnTo>
                  <a:lnTo>
                    <a:pt x="1880" y="119"/>
                  </a:lnTo>
                  <a:lnTo>
                    <a:pt x="1880" y="70"/>
                  </a:lnTo>
                  <a:lnTo>
                    <a:pt x="1880" y="119"/>
                  </a:lnTo>
                  <a:lnTo>
                    <a:pt x="2037" y="119"/>
                  </a:lnTo>
                  <a:lnTo>
                    <a:pt x="2037" y="70"/>
                  </a:lnTo>
                  <a:lnTo>
                    <a:pt x="2037" y="119"/>
                  </a:lnTo>
                  <a:lnTo>
                    <a:pt x="2193" y="119"/>
                  </a:lnTo>
                  <a:lnTo>
                    <a:pt x="2193" y="70"/>
                  </a:lnTo>
                  <a:lnTo>
                    <a:pt x="2193" y="119"/>
                  </a:lnTo>
                  <a:lnTo>
                    <a:pt x="2349" y="119"/>
                  </a:lnTo>
                  <a:lnTo>
                    <a:pt x="2349" y="70"/>
                  </a:lnTo>
                  <a:lnTo>
                    <a:pt x="2349" y="119"/>
                  </a:lnTo>
                  <a:lnTo>
                    <a:pt x="2506" y="119"/>
                  </a:lnTo>
                  <a:lnTo>
                    <a:pt x="2506" y="70"/>
                  </a:lnTo>
                  <a:lnTo>
                    <a:pt x="2506" y="119"/>
                  </a:lnTo>
                  <a:lnTo>
                    <a:pt x="2663" y="119"/>
                  </a:lnTo>
                  <a:lnTo>
                    <a:pt x="2663" y="70"/>
                  </a:lnTo>
                  <a:lnTo>
                    <a:pt x="2663" y="119"/>
                  </a:lnTo>
                  <a:lnTo>
                    <a:pt x="2819" y="119"/>
                  </a:lnTo>
                  <a:lnTo>
                    <a:pt x="2819" y="70"/>
                  </a:lnTo>
                  <a:lnTo>
                    <a:pt x="2819" y="119"/>
                  </a:lnTo>
                  <a:lnTo>
                    <a:pt x="2976" y="119"/>
                  </a:lnTo>
                  <a:lnTo>
                    <a:pt x="2976" y="70"/>
                  </a:lnTo>
                  <a:lnTo>
                    <a:pt x="2976" y="119"/>
                  </a:lnTo>
                  <a:lnTo>
                    <a:pt x="3133" y="119"/>
                  </a:lnTo>
                  <a:lnTo>
                    <a:pt x="3133" y="0"/>
                  </a:lnTo>
                  <a:lnTo>
                    <a:pt x="3133" y="119"/>
                  </a:lnTo>
                  <a:lnTo>
                    <a:pt x="3211" y="119"/>
                  </a:lnTo>
                </a:path>
              </a:pathLst>
            </a:custGeom>
            <a:noFill/>
            <a:ln w="6350">
              <a:solidFill>
                <a:srgbClr val="000000"/>
              </a:solidFill>
              <a:prstDash val="solid"/>
              <a:round/>
              <a:headEnd/>
              <a:tailEnd/>
            </a:ln>
          </p:spPr>
          <p:txBody>
            <a:bodyPr>
              <a:prstTxWarp prst="textNoShape">
                <a:avLst/>
              </a:prstTxWarp>
            </a:bodyPr>
            <a:lstStyle/>
            <a:p>
              <a:endParaRPr lang="es-ES_tradnl"/>
            </a:p>
          </p:txBody>
        </p:sp>
        <p:sp>
          <p:nvSpPr>
            <p:cNvPr id="364742" name="Freeform 2246"/>
            <p:cNvSpPr>
              <a:spLocks/>
            </p:cNvSpPr>
            <p:nvPr/>
          </p:nvSpPr>
          <p:spPr bwMode="auto">
            <a:xfrm>
              <a:off x="215" y="1798"/>
              <a:ext cx="2323" cy="147"/>
            </a:xfrm>
            <a:custGeom>
              <a:avLst/>
              <a:gdLst/>
              <a:ahLst/>
              <a:cxnLst>
                <a:cxn ang="0">
                  <a:pos x="0" y="67"/>
                </a:cxn>
                <a:cxn ang="0">
                  <a:pos x="159" y="78"/>
                </a:cxn>
                <a:cxn ang="0">
                  <a:pos x="311" y="140"/>
                </a:cxn>
                <a:cxn ang="0">
                  <a:pos x="316" y="141"/>
                </a:cxn>
                <a:cxn ang="0">
                  <a:pos x="473" y="130"/>
                </a:cxn>
                <a:cxn ang="0">
                  <a:pos x="626" y="186"/>
                </a:cxn>
                <a:cxn ang="0">
                  <a:pos x="629" y="187"/>
                </a:cxn>
                <a:cxn ang="0">
                  <a:pos x="787" y="184"/>
                </a:cxn>
                <a:cxn ang="0">
                  <a:pos x="945" y="148"/>
                </a:cxn>
                <a:cxn ang="0">
                  <a:pos x="942" y="149"/>
                </a:cxn>
                <a:cxn ang="0">
                  <a:pos x="1099" y="142"/>
                </a:cxn>
                <a:cxn ang="0">
                  <a:pos x="1254" y="173"/>
                </a:cxn>
                <a:cxn ang="0">
                  <a:pos x="1256" y="174"/>
                </a:cxn>
                <a:cxn ang="0">
                  <a:pos x="1415" y="167"/>
                </a:cxn>
                <a:cxn ang="0">
                  <a:pos x="1569" y="114"/>
                </a:cxn>
                <a:cxn ang="0">
                  <a:pos x="1726" y="132"/>
                </a:cxn>
                <a:cxn ang="0">
                  <a:pos x="1883" y="123"/>
                </a:cxn>
                <a:cxn ang="0">
                  <a:pos x="1886" y="122"/>
                </a:cxn>
                <a:cxn ang="0">
                  <a:pos x="2039" y="77"/>
                </a:cxn>
                <a:cxn ang="0">
                  <a:pos x="2198" y="74"/>
                </a:cxn>
                <a:cxn ang="0">
                  <a:pos x="2197" y="75"/>
                </a:cxn>
                <a:cxn ang="0">
                  <a:pos x="2350" y="66"/>
                </a:cxn>
                <a:cxn ang="0">
                  <a:pos x="2512" y="37"/>
                </a:cxn>
                <a:cxn ang="0">
                  <a:pos x="2509" y="38"/>
                </a:cxn>
                <a:cxn ang="0">
                  <a:pos x="2665" y="15"/>
                </a:cxn>
                <a:cxn ang="0">
                  <a:pos x="2819" y="57"/>
                </a:cxn>
                <a:cxn ang="0">
                  <a:pos x="2668" y="0"/>
                </a:cxn>
                <a:cxn ang="0">
                  <a:pos x="2508" y="8"/>
                </a:cxn>
                <a:cxn ang="0">
                  <a:pos x="2506" y="8"/>
                </a:cxn>
                <a:cxn ang="0">
                  <a:pos x="2351" y="50"/>
                </a:cxn>
                <a:cxn ang="0">
                  <a:pos x="2196" y="45"/>
                </a:cxn>
                <a:cxn ang="0">
                  <a:pos x="2195" y="45"/>
                </a:cxn>
                <a:cxn ang="0">
                  <a:pos x="2035" y="63"/>
                </a:cxn>
                <a:cxn ang="0">
                  <a:pos x="1880" y="93"/>
                </a:cxn>
                <a:cxn ang="0">
                  <a:pos x="1882" y="93"/>
                </a:cxn>
                <a:cxn ang="0">
                  <a:pos x="1726" y="116"/>
                </a:cxn>
                <a:cxn ang="0">
                  <a:pos x="1569" y="100"/>
                </a:cxn>
                <a:cxn ang="0">
                  <a:pos x="1409" y="138"/>
                </a:cxn>
                <a:cxn ang="0">
                  <a:pos x="1412" y="138"/>
                </a:cxn>
                <a:cxn ang="0">
                  <a:pos x="1255" y="158"/>
                </a:cxn>
                <a:cxn ang="0">
                  <a:pos x="1101" y="128"/>
                </a:cxn>
                <a:cxn ang="0">
                  <a:pos x="1100" y="128"/>
                </a:cxn>
                <a:cxn ang="0">
                  <a:pos x="942" y="118"/>
                </a:cxn>
                <a:cxn ang="0">
                  <a:pos x="783" y="153"/>
                </a:cxn>
                <a:cxn ang="0">
                  <a:pos x="786" y="153"/>
                </a:cxn>
                <a:cxn ang="0">
                  <a:pos x="629" y="171"/>
                </a:cxn>
                <a:cxn ang="0">
                  <a:pos x="477" y="115"/>
                </a:cxn>
                <a:cxn ang="0">
                  <a:pos x="317" y="111"/>
                </a:cxn>
                <a:cxn ang="0">
                  <a:pos x="320" y="112"/>
                </a:cxn>
                <a:cxn ang="0">
                  <a:pos x="162" y="64"/>
                </a:cxn>
                <a:cxn ang="0">
                  <a:pos x="5" y="38"/>
                </a:cxn>
              </a:cxnLst>
              <a:rect l="0" t="0" r="r" b="b"/>
              <a:pathLst>
                <a:path w="2825" h="187">
                  <a:moveTo>
                    <a:pt x="5" y="38"/>
                  </a:moveTo>
                  <a:lnTo>
                    <a:pt x="0" y="67"/>
                  </a:lnTo>
                  <a:lnTo>
                    <a:pt x="157" y="93"/>
                  </a:lnTo>
                  <a:lnTo>
                    <a:pt x="159" y="78"/>
                  </a:lnTo>
                  <a:lnTo>
                    <a:pt x="155" y="93"/>
                  </a:lnTo>
                  <a:lnTo>
                    <a:pt x="311" y="140"/>
                  </a:lnTo>
                  <a:lnTo>
                    <a:pt x="315" y="141"/>
                  </a:lnTo>
                  <a:lnTo>
                    <a:pt x="316" y="141"/>
                  </a:lnTo>
                  <a:lnTo>
                    <a:pt x="473" y="146"/>
                  </a:lnTo>
                  <a:lnTo>
                    <a:pt x="473" y="130"/>
                  </a:lnTo>
                  <a:lnTo>
                    <a:pt x="469" y="145"/>
                  </a:lnTo>
                  <a:lnTo>
                    <a:pt x="626" y="186"/>
                  </a:lnTo>
                  <a:lnTo>
                    <a:pt x="628" y="187"/>
                  </a:lnTo>
                  <a:lnTo>
                    <a:pt x="629" y="187"/>
                  </a:lnTo>
                  <a:lnTo>
                    <a:pt x="786" y="184"/>
                  </a:lnTo>
                  <a:lnTo>
                    <a:pt x="787" y="184"/>
                  </a:lnTo>
                  <a:lnTo>
                    <a:pt x="789" y="183"/>
                  </a:lnTo>
                  <a:lnTo>
                    <a:pt x="945" y="148"/>
                  </a:lnTo>
                  <a:lnTo>
                    <a:pt x="942" y="133"/>
                  </a:lnTo>
                  <a:lnTo>
                    <a:pt x="942" y="149"/>
                  </a:lnTo>
                  <a:lnTo>
                    <a:pt x="1099" y="158"/>
                  </a:lnTo>
                  <a:lnTo>
                    <a:pt x="1099" y="142"/>
                  </a:lnTo>
                  <a:lnTo>
                    <a:pt x="1097" y="157"/>
                  </a:lnTo>
                  <a:lnTo>
                    <a:pt x="1254" y="173"/>
                  </a:lnTo>
                  <a:lnTo>
                    <a:pt x="1259" y="173"/>
                  </a:lnTo>
                  <a:lnTo>
                    <a:pt x="1256" y="174"/>
                  </a:lnTo>
                  <a:lnTo>
                    <a:pt x="1413" y="168"/>
                  </a:lnTo>
                  <a:lnTo>
                    <a:pt x="1415" y="167"/>
                  </a:lnTo>
                  <a:lnTo>
                    <a:pt x="1572" y="129"/>
                  </a:lnTo>
                  <a:lnTo>
                    <a:pt x="1569" y="114"/>
                  </a:lnTo>
                  <a:lnTo>
                    <a:pt x="1569" y="130"/>
                  </a:lnTo>
                  <a:lnTo>
                    <a:pt x="1726" y="132"/>
                  </a:lnTo>
                  <a:lnTo>
                    <a:pt x="1727" y="132"/>
                  </a:lnTo>
                  <a:lnTo>
                    <a:pt x="1883" y="123"/>
                  </a:lnTo>
                  <a:lnTo>
                    <a:pt x="1882" y="123"/>
                  </a:lnTo>
                  <a:lnTo>
                    <a:pt x="1886" y="122"/>
                  </a:lnTo>
                  <a:lnTo>
                    <a:pt x="2042" y="92"/>
                  </a:lnTo>
                  <a:lnTo>
                    <a:pt x="2039" y="77"/>
                  </a:lnTo>
                  <a:lnTo>
                    <a:pt x="2041" y="92"/>
                  </a:lnTo>
                  <a:lnTo>
                    <a:pt x="2198" y="74"/>
                  </a:lnTo>
                  <a:lnTo>
                    <a:pt x="2196" y="59"/>
                  </a:lnTo>
                  <a:lnTo>
                    <a:pt x="2197" y="75"/>
                  </a:lnTo>
                  <a:lnTo>
                    <a:pt x="2353" y="66"/>
                  </a:lnTo>
                  <a:lnTo>
                    <a:pt x="2350" y="66"/>
                  </a:lnTo>
                  <a:lnTo>
                    <a:pt x="2355" y="65"/>
                  </a:lnTo>
                  <a:lnTo>
                    <a:pt x="2512" y="37"/>
                  </a:lnTo>
                  <a:lnTo>
                    <a:pt x="2508" y="22"/>
                  </a:lnTo>
                  <a:lnTo>
                    <a:pt x="2509" y="38"/>
                  </a:lnTo>
                  <a:lnTo>
                    <a:pt x="2666" y="30"/>
                  </a:lnTo>
                  <a:lnTo>
                    <a:pt x="2665" y="15"/>
                  </a:lnTo>
                  <a:lnTo>
                    <a:pt x="2663" y="29"/>
                  </a:lnTo>
                  <a:lnTo>
                    <a:pt x="2819" y="57"/>
                  </a:lnTo>
                  <a:lnTo>
                    <a:pt x="2825" y="28"/>
                  </a:lnTo>
                  <a:lnTo>
                    <a:pt x="2668" y="0"/>
                  </a:lnTo>
                  <a:lnTo>
                    <a:pt x="2665" y="0"/>
                  </a:lnTo>
                  <a:lnTo>
                    <a:pt x="2508" y="8"/>
                  </a:lnTo>
                  <a:lnTo>
                    <a:pt x="2509" y="7"/>
                  </a:lnTo>
                  <a:lnTo>
                    <a:pt x="2506" y="8"/>
                  </a:lnTo>
                  <a:lnTo>
                    <a:pt x="2349" y="36"/>
                  </a:lnTo>
                  <a:lnTo>
                    <a:pt x="2351" y="50"/>
                  </a:lnTo>
                  <a:lnTo>
                    <a:pt x="2351" y="36"/>
                  </a:lnTo>
                  <a:lnTo>
                    <a:pt x="2196" y="45"/>
                  </a:lnTo>
                  <a:lnTo>
                    <a:pt x="2203" y="44"/>
                  </a:lnTo>
                  <a:lnTo>
                    <a:pt x="2195" y="45"/>
                  </a:lnTo>
                  <a:lnTo>
                    <a:pt x="2038" y="63"/>
                  </a:lnTo>
                  <a:lnTo>
                    <a:pt x="2035" y="63"/>
                  </a:lnTo>
                  <a:lnTo>
                    <a:pt x="2037" y="63"/>
                  </a:lnTo>
                  <a:lnTo>
                    <a:pt x="1880" y="93"/>
                  </a:lnTo>
                  <a:lnTo>
                    <a:pt x="1882" y="108"/>
                  </a:lnTo>
                  <a:lnTo>
                    <a:pt x="1882" y="93"/>
                  </a:lnTo>
                  <a:lnTo>
                    <a:pt x="1726" y="102"/>
                  </a:lnTo>
                  <a:lnTo>
                    <a:pt x="1726" y="116"/>
                  </a:lnTo>
                  <a:lnTo>
                    <a:pt x="1726" y="102"/>
                  </a:lnTo>
                  <a:lnTo>
                    <a:pt x="1569" y="100"/>
                  </a:lnTo>
                  <a:lnTo>
                    <a:pt x="1565" y="100"/>
                  </a:lnTo>
                  <a:lnTo>
                    <a:pt x="1409" y="138"/>
                  </a:lnTo>
                  <a:lnTo>
                    <a:pt x="1412" y="152"/>
                  </a:lnTo>
                  <a:lnTo>
                    <a:pt x="1412" y="138"/>
                  </a:lnTo>
                  <a:lnTo>
                    <a:pt x="1255" y="143"/>
                  </a:lnTo>
                  <a:lnTo>
                    <a:pt x="1255" y="158"/>
                  </a:lnTo>
                  <a:lnTo>
                    <a:pt x="1258" y="143"/>
                  </a:lnTo>
                  <a:lnTo>
                    <a:pt x="1101" y="128"/>
                  </a:lnTo>
                  <a:lnTo>
                    <a:pt x="1088" y="127"/>
                  </a:lnTo>
                  <a:lnTo>
                    <a:pt x="1100" y="128"/>
                  </a:lnTo>
                  <a:lnTo>
                    <a:pt x="943" y="119"/>
                  </a:lnTo>
                  <a:lnTo>
                    <a:pt x="942" y="118"/>
                  </a:lnTo>
                  <a:lnTo>
                    <a:pt x="938" y="119"/>
                  </a:lnTo>
                  <a:lnTo>
                    <a:pt x="783" y="153"/>
                  </a:lnTo>
                  <a:lnTo>
                    <a:pt x="786" y="168"/>
                  </a:lnTo>
                  <a:lnTo>
                    <a:pt x="786" y="153"/>
                  </a:lnTo>
                  <a:lnTo>
                    <a:pt x="629" y="157"/>
                  </a:lnTo>
                  <a:lnTo>
                    <a:pt x="629" y="171"/>
                  </a:lnTo>
                  <a:lnTo>
                    <a:pt x="634" y="157"/>
                  </a:lnTo>
                  <a:lnTo>
                    <a:pt x="477" y="115"/>
                  </a:lnTo>
                  <a:lnTo>
                    <a:pt x="474" y="115"/>
                  </a:lnTo>
                  <a:lnTo>
                    <a:pt x="317" y="111"/>
                  </a:lnTo>
                  <a:lnTo>
                    <a:pt x="316" y="125"/>
                  </a:lnTo>
                  <a:lnTo>
                    <a:pt x="320" y="112"/>
                  </a:lnTo>
                  <a:lnTo>
                    <a:pt x="164" y="65"/>
                  </a:lnTo>
                  <a:lnTo>
                    <a:pt x="162" y="64"/>
                  </a:lnTo>
                  <a:lnTo>
                    <a:pt x="161" y="64"/>
                  </a:lnTo>
                  <a:lnTo>
                    <a:pt x="5" y="38"/>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4743" name="Freeform 2247"/>
            <p:cNvSpPr>
              <a:spLocks/>
            </p:cNvSpPr>
            <p:nvPr/>
          </p:nvSpPr>
          <p:spPr bwMode="auto">
            <a:xfrm>
              <a:off x="210" y="1520"/>
              <a:ext cx="2333" cy="1018"/>
            </a:xfrm>
            <a:custGeom>
              <a:avLst/>
              <a:gdLst/>
              <a:ahLst/>
              <a:cxnLst>
                <a:cxn ang="0">
                  <a:pos x="18" y="1296"/>
                </a:cxn>
                <a:cxn ang="0">
                  <a:pos x="166" y="1170"/>
                </a:cxn>
                <a:cxn ang="0">
                  <a:pos x="321" y="1207"/>
                </a:cxn>
                <a:cxn ang="0">
                  <a:pos x="484" y="1162"/>
                </a:cxn>
                <a:cxn ang="0">
                  <a:pos x="485" y="1162"/>
                </a:cxn>
                <a:cxn ang="0">
                  <a:pos x="636" y="1091"/>
                </a:cxn>
                <a:cxn ang="0">
                  <a:pos x="798" y="1062"/>
                </a:cxn>
                <a:cxn ang="0">
                  <a:pos x="954" y="1002"/>
                </a:cxn>
                <a:cxn ang="0">
                  <a:pos x="951" y="1002"/>
                </a:cxn>
                <a:cxn ang="0">
                  <a:pos x="1106" y="970"/>
                </a:cxn>
                <a:cxn ang="0">
                  <a:pos x="1259" y="1030"/>
                </a:cxn>
                <a:cxn ang="0">
                  <a:pos x="1267" y="1030"/>
                </a:cxn>
                <a:cxn ang="0">
                  <a:pos x="1429" y="980"/>
                </a:cxn>
                <a:cxn ang="0">
                  <a:pos x="1583" y="914"/>
                </a:cxn>
                <a:cxn ang="0">
                  <a:pos x="1579" y="914"/>
                </a:cxn>
                <a:cxn ang="0">
                  <a:pos x="1738" y="875"/>
                </a:cxn>
                <a:cxn ang="0">
                  <a:pos x="1899" y="818"/>
                </a:cxn>
                <a:cxn ang="0">
                  <a:pos x="2056" y="688"/>
                </a:cxn>
                <a:cxn ang="0">
                  <a:pos x="2214" y="525"/>
                </a:cxn>
                <a:cxn ang="0">
                  <a:pos x="2213" y="525"/>
                </a:cxn>
                <a:cxn ang="0">
                  <a:pos x="2358" y="383"/>
                </a:cxn>
                <a:cxn ang="0">
                  <a:pos x="2524" y="278"/>
                </a:cxn>
                <a:cxn ang="0">
                  <a:pos x="2525" y="277"/>
                </a:cxn>
                <a:cxn ang="0">
                  <a:pos x="2672" y="130"/>
                </a:cxn>
                <a:cxn ang="0">
                  <a:pos x="2838" y="23"/>
                </a:cxn>
                <a:cxn ang="0">
                  <a:pos x="2663" y="119"/>
                </a:cxn>
                <a:cxn ang="0">
                  <a:pos x="2663" y="119"/>
                </a:cxn>
                <a:cxn ang="0">
                  <a:pos x="2515" y="265"/>
                </a:cxn>
                <a:cxn ang="0">
                  <a:pos x="2350" y="372"/>
                </a:cxn>
                <a:cxn ang="0">
                  <a:pos x="2350" y="372"/>
                </a:cxn>
                <a:cxn ang="0">
                  <a:pos x="2191" y="505"/>
                </a:cxn>
                <a:cxn ang="0">
                  <a:pos x="2036" y="667"/>
                </a:cxn>
                <a:cxn ang="0">
                  <a:pos x="2037" y="665"/>
                </a:cxn>
                <a:cxn ang="0">
                  <a:pos x="1889" y="805"/>
                </a:cxn>
                <a:cxn ang="0">
                  <a:pos x="1728" y="847"/>
                </a:cxn>
                <a:cxn ang="0">
                  <a:pos x="1729" y="846"/>
                </a:cxn>
                <a:cxn ang="0">
                  <a:pos x="1569" y="886"/>
                </a:cxn>
                <a:cxn ang="0">
                  <a:pos x="1413" y="955"/>
                </a:cxn>
                <a:cxn ang="0">
                  <a:pos x="1415" y="955"/>
                </a:cxn>
                <a:cxn ang="0">
                  <a:pos x="1262" y="1015"/>
                </a:cxn>
                <a:cxn ang="0">
                  <a:pos x="1110" y="957"/>
                </a:cxn>
                <a:cxn ang="0">
                  <a:pos x="1104" y="956"/>
                </a:cxn>
                <a:cxn ang="0">
                  <a:pos x="943" y="972"/>
                </a:cxn>
                <a:cxn ang="0">
                  <a:pos x="788" y="1034"/>
                </a:cxn>
                <a:cxn ang="0">
                  <a:pos x="790" y="1033"/>
                </a:cxn>
                <a:cxn ang="0">
                  <a:pos x="634" y="1077"/>
                </a:cxn>
                <a:cxn ang="0">
                  <a:pos x="475" y="1134"/>
                </a:cxn>
                <a:cxn ang="0">
                  <a:pos x="476" y="1134"/>
                </a:cxn>
                <a:cxn ang="0">
                  <a:pos x="323" y="1192"/>
                </a:cxn>
                <a:cxn ang="0">
                  <a:pos x="168" y="1155"/>
                </a:cxn>
                <a:cxn ang="0">
                  <a:pos x="157" y="1158"/>
                </a:cxn>
              </a:cxnLst>
              <a:rect l="0" t="0" r="r" b="b"/>
              <a:pathLst>
                <a:path w="2838" h="1296">
                  <a:moveTo>
                    <a:pt x="0" y="1273"/>
                  </a:moveTo>
                  <a:lnTo>
                    <a:pt x="18" y="1296"/>
                  </a:lnTo>
                  <a:lnTo>
                    <a:pt x="175" y="1182"/>
                  </a:lnTo>
                  <a:lnTo>
                    <a:pt x="166" y="1170"/>
                  </a:lnTo>
                  <a:lnTo>
                    <a:pt x="164" y="1184"/>
                  </a:lnTo>
                  <a:lnTo>
                    <a:pt x="321" y="1207"/>
                  </a:lnTo>
                  <a:lnTo>
                    <a:pt x="327" y="1207"/>
                  </a:lnTo>
                  <a:lnTo>
                    <a:pt x="484" y="1162"/>
                  </a:lnTo>
                  <a:lnTo>
                    <a:pt x="490" y="1160"/>
                  </a:lnTo>
                  <a:lnTo>
                    <a:pt x="485" y="1162"/>
                  </a:lnTo>
                  <a:lnTo>
                    <a:pt x="642" y="1106"/>
                  </a:lnTo>
                  <a:lnTo>
                    <a:pt x="636" y="1091"/>
                  </a:lnTo>
                  <a:lnTo>
                    <a:pt x="641" y="1106"/>
                  </a:lnTo>
                  <a:lnTo>
                    <a:pt x="798" y="1062"/>
                  </a:lnTo>
                  <a:lnTo>
                    <a:pt x="799" y="1062"/>
                  </a:lnTo>
                  <a:lnTo>
                    <a:pt x="954" y="1002"/>
                  </a:lnTo>
                  <a:lnTo>
                    <a:pt x="949" y="987"/>
                  </a:lnTo>
                  <a:lnTo>
                    <a:pt x="951" y="1002"/>
                  </a:lnTo>
                  <a:lnTo>
                    <a:pt x="1108" y="985"/>
                  </a:lnTo>
                  <a:lnTo>
                    <a:pt x="1106" y="970"/>
                  </a:lnTo>
                  <a:lnTo>
                    <a:pt x="1102" y="985"/>
                  </a:lnTo>
                  <a:lnTo>
                    <a:pt x="1259" y="1030"/>
                  </a:lnTo>
                  <a:lnTo>
                    <a:pt x="1262" y="1031"/>
                  </a:lnTo>
                  <a:lnTo>
                    <a:pt x="1267" y="1030"/>
                  </a:lnTo>
                  <a:lnTo>
                    <a:pt x="1424" y="983"/>
                  </a:lnTo>
                  <a:lnTo>
                    <a:pt x="1429" y="980"/>
                  </a:lnTo>
                  <a:lnTo>
                    <a:pt x="1426" y="983"/>
                  </a:lnTo>
                  <a:lnTo>
                    <a:pt x="1583" y="914"/>
                  </a:lnTo>
                  <a:lnTo>
                    <a:pt x="1576" y="900"/>
                  </a:lnTo>
                  <a:lnTo>
                    <a:pt x="1579" y="914"/>
                  </a:lnTo>
                  <a:lnTo>
                    <a:pt x="1736" y="875"/>
                  </a:lnTo>
                  <a:lnTo>
                    <a:pt x="1738" y="875"/>
                  </a:lnTo>
                  <a:lnTo>
                    <a:pt x="1895" y="820"/>
                  </a:lnTo>
                  <a:lnTo>
                    <a:pt x="1899" y="818"/>
                  </a:lnTo>
                  <a:lnTo>
                    <a:pt x="2056" y="689"/>
                  </a:lnTo>
                  <a:lnTo>
                    <a:pt x="2056" y="688"/>
                  </a:lnTo>
                  <a:lnTo>
                    <a:pt x="2057" y="688"/>
                  </a:lnTo>
                  <a:lnTo>
                    <a:pt x="2214" y="525"/>
                  </a:lnTo>
                  <a:lnTo>
                    <a:pt x="2203" y="514"/>
                  </a:lnTo>
                  <a:lnTo>
                    <a:pt x="2213" y="525"/>
                  </a:lnTo>
                  <a:lnTo>
                    <a:pt x="2369" y="394"/>
                  </a:lnTo>
                  <a:lnTo>
                    <a:pt x="2358" y="383"/>
                  </a:lnTo>
                  <a:lnTo>
                    <a:pt x="2367" y="395"/>
                  </a:lnTo>
                  <a:lnTo>
                    <a:pt x="2524" y="278"/>
                  </a:lnTo>
                  <a:lnTo>
                    <a:pt x="2523" y="278"/>
                  </a:lnTo>
                  <a:lnTo>
                    <a:pt x="2525" y="277"/>
                  </a:lnTo>
                  <a:lnTo>
                    <a:pt x="2682" y="141"/>
                  </a:lnTo>
                  <a:lnTo>
                    <a:pt x="2672" y="130"/>
                  </a:lnTo>
                  <a:lnTo>
                    <a:pt x="2681" y="142"/>
                  </a:lnTo>
                  <a:lnTo>
                    <a:pt x="2838" y="23"/>
                  </a:lnTo>
                  <a:lnTo>
                    <a:pt x="2820" y="0"/>
                  </a:lnTo>
                  <a:lnTo>
                    <a:pt x="2663" y="119"/>
                  </a:lnTo>
                  <a:lnTo>
                    <a:pt x="2664" y="118"/>
                  </a:lnTo>
                  <a:lnTo>
                    <a:pt x="2663" y="119"/>
                  </a:lnTo>
                  <a:lnTo>
                    <a:pt x="2506" y="254"/>
                  </a:lnTo>
                  <a:lnTo>
                    <a:pt x="2515" y="265"/>
                  </a:lnTo>
                  <a:lnTo>
                    <a:pt x="2506" y="254"/>
                  </a:lnTo>
                  <a:lnTo>
                    <a:pt x="2350" y="372"/>
                  </a:lnTo>
                  <a:lnTo>
                    <a:pt x="2351" y="371"/>
                  </a:lnTo>
                  <a:lnTo>
                    <a:pt x="2350" y="372"/>
                  </a:lnTo>
                  <a:lnTo>
                    <a:pt x="2194" y="503"/>
                  </a:lnTo>
                  <a:lnTo>
                    <a:pt x="2191" y="505"/>
                  </a:lnTo>
                  <a:lnTo>
                    <a:pt x="2193" y="504"/>
                  </a:lnTo>
                  <a:lnTo>
                    <a:pt x="2036" y="667"/>
                  </a:lnTo>
                  <a:lnTo>
                    <a:pt x="2046" y="677"/>
                  </a:lnTo>
                  <a:lnTo>
                    <a:pt x="2037" y="665"/>
                  </a:lnTo>
                  <a:lnTo>
                    <a:pt x="1880" y="794"/>
                  </a:lnTo>
                  <a:lnTo>
                    <a:pt x="1889" y="805"/>
                  </a:lnTo>
                  <a:lnTo>
                    <a:pt x="1885" y="792"/>
                  </a:lnTo>
                  <a:lnTo>
                    <a:pt x="1728" y="847"/>
                  </a:lnTo>
                  <a:lnTo>
                    <a:pt x="1733" y="860"/>
                  </a:lnTo>
                  <a:lnTo>
                    <a:pt x="1729" y="846"/>
                  </a:lnTo>
                  <a:lnTo>
                    <a:pt x="1572" y="885"/>
                  </a:lnTo>
                  <a:lnTo>
                    <a:pt x="1569" y="886"/>
                  </a:lnTo>
                  <a:lnTo>
                    <a:pt x="1570" y="886"/>
                  </a:lnTo>
                  <a:lnTo>
                    <a:pt x="1413" y="955"/>
                  </a:lnTo>
                  <a:lnTo>
                    <a:pt x="1419" y="968"/>
                  </a:lnTo>
                  <a:lnTo>
                    <a:pt x="1415" y="955"/>
                  </a:lnTo>
                  <a:lnTo>
                    <a:pt x="1258" y="1002"/>
                  </a:lnTo>
                  <a:lnTo>
                    <a:pt x="1262" y="1015"/>
                  </a:lnTo>
                  <a:lnTo>
                    <a:pt x="1267" y="1002"/>
                  </a:lnTo>
                  <a:lnTo>
                    <a:pt x="1110" y="957"/>
                  </a:lnTo>
                  <a:lnTo>
                    <a:pt x="1107" y="956"/>
                  </a:lnTo>
                  <a:lnTo>
                    <a:pt x="1104" y="956"/>
                  </a:lnTo>
                  <a:lnTo>
                    <a:pt x="948" y="972"/>
                  </a:lnTo>
                  <a:lnTo>
                    <a:pt x="943" y="972"/>
                  </a:lnTo>
                  <a:lnTo>
                    <a:pt x="943" y="974"/>
                  </a:lnTo>
                  <a:lnTo>
                    <a:pt x="788" y="1034"/>
                  </a:lnTo>
                  <a:lnTo>
                    <a:pt x="793" y="1047"/>
                  </a:lnTo>
                  <a:lnTo>
                    <a:pt x="790" y="1033"/>
                  </a:lnTo>
                  <a:lnTo>
                    <a:pt x="633" y="1077"/>
                  </a:lnTo>
                  <a:lnTo>
                    <a:pt x="634" y="1077"/>
                  </a:lnTo>
                  <a:lnTo>
                    <a:pt x="632" y="1078"/>
                  </a:lnTo>
                  <a:lnTo>
                    <a:pt x="475" y="1134"/>
                  </a:lnTo>
                  <a:lnTo>
                    <a:pt x="480" y="1147"/>
                  </a:lnTo>
                  <a:lnTo>
                    <a:pt x="476" y="1134"/>
                  </a:lnTo>
                  <a:lnTo>
                    <a:pt x="319" y="1179"/>
                  </a:lnTo>
                  <a:lnTo>
                    <a:pt x="323" y="1192"/>
                  </a:lnTo>
                  <a:lnTo>
                    <a:pt x="325" y="1177"/>
                  </a:lnTo>
                  <a:lnTo>
                    <a:pt x="168" y="1155"/>
                  </a:lnTo>
                  <a:lnTo>
                    <a:pt x="163" y="1154"/>
                  </a:lnTo>
                  <a:lnTo>
                    <a:pt x="157" y="1158"/>
                  </a:lnTo>
                  <a:lnTo>
                    <a:pt x="0" y="1273"/>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4744" name="Freeform 2248"/>
            <p:cNvSpPr>
              <a:spLocks/>
            </p:cNvSpPr>
            <p:nvPr/>
          </p:nvSpPr>
          <p:spPr bwMode="auto">
            <a:xfrm>
              <a:off x="186" y="1810"/>
              <a:ext cx="62" cy="60"/>
            </a:xfrm>
            <a:custGeom>
              <a:avLst/>
              <a:gdLst/>
              <a:ahLst/>
              <a:cxnLst>
                <a:cxn ang="0">
                  <a:pos x="38" y="0"/>
                </a:cxn>
                <a:cxn ang="0">
                  <a:pos x="48" y="2"/>
                </a:cxn>
                <a:cxn ang="0">
                  <a:pos x="57" y="5"/>
                </a:cxn>
                <a:cxn ang="0">
                  <a:pos x="65" y="11"/>
                </a:cxn>
                <a:cxn ang="0">
                  <a:pos x="72" y="19"/>
                </a:cxn>
                <a:cxn ang="0">
                  <a:pos x="75" y="29"/>
                </a:cxn>
                <a:cxn ang="0">
                  <a:pos x="76" y="38"/>
                </a:cxn>
                <a:cxn ang="0">
                  <a:pos x="75" y="48"/>
                </a:cxn>
                <a:cxn ang="0">
                  <a:pos x="72" y="58"/>
                </a:cxn>
                <a:cxn ang="0">
                  <a:pos x="65" y="66"/>
                </a:cxn>
                <a:cxn ang="0">
                  <a:pos x="57" y="71"/>
                </a:cxn>
                <a:cxn ang="0">
                  <a:pos x="48" y="75"/>
                </a:cxn>
                <a:cxn ang="0">
                  <a:pos x="38" y="77"/>
                </a:cxn>
                <a:cxn ang="0">
                  <a:pos x="28" y="75"/>
                </a:cxn>
                <a:cxn ang="0">
                  <a:pos x="19" y="71"/>
                </a:cxn>
                <a:cxn ang="0">
                  <a:pos x="11" y="66"/>
                </a:cxn>
                <a:cxn ang="0">
                  <a:pos x="6" y="58"/>
                </a:cxn>
                <a:cxn ang="0">
                  <a:pos x="1" y="48"/>
                </a:cxn>
                <a:cxn ang="0">
                  <a:pos x="0" y="38"/>
                </a:cxn>
                <a:cxn ang="0">
                  <a:pos x="1" y="29"/>
                </a:cxn>
                <a:cxn ang="0">
                  <a:pos x="6" y="19"/>
                </a:cxn>
                <a:cxn ang="0">
                  <a:pos x="11" y="11"/>
                </a:cxn>
                <a:cxn ang="0">
                  <a:pos x="19" y="5"/>
                </a:cxn>
                <a:cxn ang="0">
                  <a:pos x="28" y="2"/>
                </a:cxn>
                <a:cxn ang="0">
                  <a:pos x="38" y="0"/>
                </a:cxn>
              </a:cxnLst>
              <a:rect l="0" t="0" r="r" b="b"/>
              <a:pathLst>
                <a:path w="76" h="77">
                  <a:moveTo>
                    <a:pt x="38" y="0"/>
                  </a:moveTo>
                  <a:lnTo>
                    <a:pt x="48" y="2"/>
                  </a:lnTo>
                  <a:lnTo>
                    <a:pt x="57" y="5"/>
                  </a:lnTo>
                  <a:lnTo>
                    <a:pt x="65" y="11"/>
                  </a:lnTo>
                  <a:lnTo>
                    <a:pt x="72" y="19"/>
                  </a:lnTo>
                  <a:lnTo>
                    <a:pt x="75" y="29"/>
                  </a:lnTo>
                  <a:lnTo>
                    <a:pt x="76" y="38"/>
                  </a:lnTo>
                  <a:lnTo>
                    <a:pt x="75" y="48"/>
                  </a:lnTo>
                  <a:lnTo>
                    <a:pt x="72" y="58"/>
                  </a:lnTo>
                  <a:lnTo>
                    <a:pt x="65" y="66"/>
                  </a:lnTo>
                  <a:lnTo>
                    <a:pt x="57" y="71"/>
                  </a:lnTo>
                  <a:lnTo>
                    <a:pt x="48" y="75"/>
                  </a:lnTo>
                  <a:lnTo>
                    <a:pt x="38" y="77"/>
                  </a:lnTo>
                  <a:lnTo>
                    <a:pt x="28" y="75"/>
                  </a:lnTo>
                  <a:lnTo>
                    <a:pt x="19" y="71"/>
                  </a:lnTo>
                  <a:lnTo>
                    <a:pt x="11" y="66"/>
                  </a:lnTo>
                  <a:lnTo>
                    <a:pt x="6" y="58"/>
                  </a:lnTo>
                  <a:lnTo>
                    <a:pt x="1" y="48"/>
                  </a:lnTo>
                  <a:lnTo>
                    <a:pt x="0" y="38"/>
                  </a:lnTo>
                  <a:lnTo>
                    <a:pt x="1" y="29"/>
                  </a:lnTo>
                  <a:lnTo>
                    <a:pt x="6" y="19"/>
                  </a:lnTo>
                  <a:lnTo>
                    <a:pt x="11" y="11"/>
                  </a:lnTo>
                  <a:lnTo>
                    <a:pt x="19" y="5"/>
                  </a:lnTo>
                  <a:lnTo>
                    <a:pt x="28" y="2"/>
                  </a:lnTo>
                  <a:lnTo>
                    <a:pt x="38"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4745" name="Freeform 2249"/>
            <p:cNvSpPr>
              <a:spLocks/>
            </p:cNvSpPr>
            <p:nvPr/>
          </p:nvSpPr>
          <p:spPr bwMode="auto">
            <a:xfrm>
              <a:off x="315" y="1830"/>
              <a:ext cx="62" cy="61"/>
            </a:xfrm>
            <a:custGeom>
              <a:avLst/>
              <a:gdLst/>
              <a:ahLst/>
              <a:cxnLst>
                <a:cxn ang="0">
                  <a:pos x="38" y="0"/>
                </a:cxn>
                <a:cxn ang="0">
                  <a:pos x="48" y="1"/>
                </a:cxn>
                <a:cxn ang="0">
                  <a:pos x="57" y="6"/>
                </a:cxn>
                <a:cxn ang="0">
                  <a:pos x="65" y="12"/>
                </a:cxn>
                <a:cxn ang="0">
                  <a:pos x="72" y="19"/>
                </a:cxn>
                <a:cxn ang="0">
                  <a:pos x="75" y="29"/>
                </a:cxn>
                <a:cxn ang="0">
                  <a:pos x="76" y="38"/>
                </a:cxn>
                <a:cxn ang="0">
                  <a:pos x="75" y="48"/>
                </a:cxn>
                <a:cxn ang="0">
                  <a:pos x="72" y="57"/>
                </a:cxn>
                <a:cxn ang="0">
                  <a:pos x="65" y="66"/>
                </a:cxn>
                <a:cxn ang="0">
                  <a:pos x="57" y="72"/>
                </a:cxn>
                <a:cxn ang="0">
                  <a:pos x="48" y="75"/>
                </a:cxn>
                <a:cxn ang="0">
                  <a:pos x="38" y="78"/>
                </a:cxn>
                <a:cxn ang="0">
                  <a:pos x="28" y="75"/>
                </a:cxn>
                <a:cxn ang="0">
                  <a:pos x="19" y="72"/>
                </a:cxn>
                <a:cxn ang="0">
                  <a:pos x="11" y="66"/>
                </a:cxn>
                <a:cxn ang="0">
                  <a:pos x="6" y="57"/>
                </a:cxn>
                <a:cxn ang="0">
                  <a:pos x="1" y="48"/>
                </a:cxn>
                <a:cxn ang="0">
                  <a:pos x="0" y="38"/>
                </a:cxn>
                <a:cxn ang="0">
                  <a:pos x="1" y="29"/>
                </a:cxn>
                <a:cxn ang="0">
                  <a:pos x="6" y="19"/>
                </a:cxn>
                <a:cxn ang="0">
                  <a:pos x="11" y="12"/>
                </a:cxn>
                <a:cxn ang="0">
                  <a:pos x="19" y="6"/>
                </a:cxn>
                <a:cxn ang="0">
                  <a:pos x="28" y="1"/>
                </a:cxn>
                <a:cxn ang="0">
                  <a:pos x="38" y="0"/>
                </a:cxn>
              </a:cxnLst>
              <a:rect l="0" t="0" r="r" b="b"/>
              <a:pathLst>
                <a:path w="76" h="78">
                  <a:moveTo>
                    <a:pt x="38" y="0"/>
                  </a:moveTo>
                  <a:lnTo>
                    <a:pt x="48" y="1"/>
                  </a:lnTo>
                  <a:lnTo>
                    <a:pt x="57" y="6"/>
                  </a:lnTo>
                  <a:lnTo>
                    <a:pt x="65" y="12"/>
                  </a:lnTo>
                  <a:lnTo>
                    <a:pt x="72" y="19"/>
                  </a:lnTo>
                  <a:lnTo>
                    <a:pt x="75" y="29"/>
                  </a:lnTo>
                  <a:lnTo>
                    <a:pt x="76" y="38"/>
                  </a:lnTo>
                  <a:lnTo>
                    <a:pt x="75" y="48"/>
                  </a:lnTo>
                  <a:lnTo>
                    <a:pt x="72" y="57"/>
                  </a:lnTo>
                  <a:lnTo>
                    <a:pt x="65" y="66"/>
                  </a:lnTo>
                  <a:lnTo>
                    <a:pt x="57" y="72"/>
                  </a:lnTo>
                  <a:lnTo>
                    <a:pt x="48" y="75"/>
                  </a:lnTo>
                  <a:lnTo>
                    <a:pt x="38" y="78"/>
                  </a:lnTo>
                  <a:lnTo>
                    <a:pt x="28" y="75"/>
                  </a:lnTo>
                  <a:lnTo>
                    <a:pt x="19" y="72"/>
                  </a:lnTo>
                  <a:lnTo>
                    <a:pt x="11" y="66"/>
                  </a:lnTo>
                  <a:lnTo>
                    <a:pt x="6" y="57"/>
                  </a:lnTo>
                  <a:lnTo>
                    <a:pt x="1" y="48"/>
                  </a:lnTo>
                  <a:lnTo>
                    <a:pt x="0" y="38"/>
                  </a:lnTo>
                  <a:lnTo>
                    <a:pt x="1" y="29"/>
                  </a:lnTo>
                  <a:lnTo>
                    <a:pt x="6" y="19"/>
                  </a:lnTo>
                  <a:lnTo>
                    <a:pt x="11" y="12"/>
                  </a:lnTo>
                  <a:lnTo>
                    <a:pt x="19" y="6"/>
                  </a:lnTo>
                  <a:lnTo>
                    <a:pt x="28" y="1"/>
                  </a:lnTo>
                  <a:lnTo>
                    <a:pt x="38"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4746" name="Line 2250"/>
            <p:cNvSpPr>
              <a:spLocks noChangeShapeType="1"/>
            </p:cNvSpPr>
            <p:nvPr/>
          </p:nvSpPr>
          <p:spPr bwMode="auto">
            <a:xfrm flipH="1" flipV="1">
              <a:off x="247" y="1833"/>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47" name="Line 2251"/>
            <p:cNvSpPr>
              <a:spLocks noChangeShapeType="1"/>
            </p:cNvSpPr>
            <p:nvPr/>
          </p:nvSpPr>
          <p:spPr bwMode="auto">
            <a:xfrm flipH="1" flipV="1">
              <a:off x="245" y="1825"/>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48" name="Line 2252"/>
            <p:cNvSpPr>
              <a:spLocks noChangeShapeType="1"/>
            </p:cNvSpPr>
            <p:nvPr/>
          </p:nvSpPr>
          <p:spPr bwMode="auto">
            <a:xfrm flipH="1" flipV="1">
              <a:off x="239" y="1819"/>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49" name="Line 2253"/>
            <p:cNvSpPr>
              <a:spLocks noChangeShapeType="1"/>
            </p:cNvSpPr>
            <p:nvPr/>
          </p:nvSpPr>
          <p:spPr bwMode="auto">
            <a:xfrm flipH="1" flipV="1">
              <a:off x="233" y="1814"/>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50" name="Line 2254"/>
            <p:cNvSpPr>
              <a:spLocks noChangeShapeType="1"/>
            </p:cNvSpPr>
            <p:nvPr/>
          </p:nvSpPr>
          <p:spPr bwMode="auto">
            <a:xfrm flipH="1" flipV="1">
              <a:off x="225" y="1812"/>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51" name="Line 2255"/>
            <p:cNvSpPr>
              <a:spLocks noChangeShapeType="1"/>
            </p:cNvSpPr>
            <p:nvPr/>
          </p:nvSpPr>
          <p:spPr bwMode="auto">
            <a:xfrm flipH="1" flipV="1">
              <a:off x="217" y="1810"/>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52" name="Line 2256"/>
            <p:cNvSpPr>
              <a:spLocks noChangeShapeType="1"/>
            </p:cNvSpPr>
            <p:nvPr/>
          </p:nvSpPr>
          <p:spPr bwMode="auto">
            <a:xfrm flipH="1">
              <a:off x="209" y="1810"/>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53" name="Line 2257"/>
            <p:cNvSpPr>
              <a:spLocks noChangeShapeType="1"/>
            </p:cNvSpPr>
            <p:nvPr/>
          </p:nvSpPr>
          <p:spPr bwMode="auto">
            <a:xfrm flipH="1">
              <a:off x="201" y="1812"/>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54" name="Line 2258"/>
            <p:cNvSpPr>
              <a:spLocks noChangeShapeType="1"/>
            </p:cNvSpPr>
            <p:nvPr/>
          </p:nvSpPr>
          <p:spPr bwMode="auto">
            <a:xfrm flipH="1">
              <a:off x="195" y="1814"/>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55" name="Line 2259"/>
            <p:cNvSpPr>
              <a:spLocks noChangeShapeType="1"/>
            </p:cNvSpPr>
            <p:nvPr/>
          </p:nvSpPr>
          <p:spPr bwMode="auto">
            <a:xfrm flipH="1">
              <a:off x="191" y="1819"/>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56" name="Line 2260"/>
            <p:cNvSpPr>
              <a:spLocks noChangeShapeType="1"/>
            </p:cNvSpPr>
            <p:nvPr/>
          </p:nvSpPr>
          <p:spPr bwMode="auto">
            <a:xfrm flipH="1">
              <a:off x="187" y="1825"/>
              <a:ext cx="4"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57" name="Line 2261"/>
            <p:cNvSpPr>
              <a:spLocks noChangeShapeType="1"/>
            </p:cNvSpPr>
            <p:nvPr/>
          </p:nvSpPr>
          <p:spPr bwMode="auto">
            <a:xfrm flipH="1">
              <a:off x="186" y="1833"/>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58" name="Line 2262"/>
            <p:cNvSpPr>
              <a:spLocks noChangeShapeType="1"/>
            </p:cNvSpPr>
            <p:nvPr/>
          </p:nvSpPr>
          <p:spPr bwMode="auto">
            <a:xfrm>
              <a:off x="186" y="1840"/>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59" name="Line 2263"/>
            <p:cNvSpPr>
              <a:spLocks noChangeShapeType="1"/>
            </p:cNvSpPr>
            <p:nvPr/>
          </p:nvSpPr>
          <p:spPr bwMode="auto">
            <a:xfrm>
              <a:off x="187" y="1848"/>
              <a:ext cx="4"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60" name="Line 2264"/>
            <p:cNvSpPr>
              <a:spLocks noChangeShapeType="1"/>
            </p:cNvSpPr>
            <p:nvPr/>
          </p:nvSpPr>
          <p:spPr bwMode="auto">
            <a:xfrm>
              <a:off x="191" y="1856"/>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61" name="Line 2265"/>
            <p:cNvSpPr>
              <a:spLocks noChangeShapeType="1"/>
            </p:cNvSpPr>
            <p:nvPr/>
          </p:nvSpPr>
          <p:spPr bwMode="auto">
            <a:xfrm>
              <a:off x="195" y="1862"/>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62" name="Line 2266"/>
            <p:cNvSpPr>
              <a:spLocks noChangeShapeType="1"/>
            </p:cNvSpPr>
            <p:nvPr/>
          </p:nvSpPr>
          <p:spPr bwMode="auto">
            <a:xfrm>
              <a:off x="201" y="1866"/>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63" name="Line 2267"/>
            <p:cNvSpPr>
              <a:spLocks noChangeShapeType="1"/>
            </p:cNvSpPr>
            <p:nvPr/>
          </p:nvSpPr>
          <p:spPr bwMode="auto">
            <a:xfrm>
              <a:off x="209" y="1869"/>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64" name="Line 2268"/>
            <p:cNvSpPr>
              <a:spLocks noChangeShapeType="1"/>
            </p:cNvSpPr>
            <p:nvPr/>
          </p:nvSpPr>
          <p:spPr bwMode="auto">
            <a:xfrm flipV="1">
              <a:off x="217" y="1869"/>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65" name="Line 2269"/>
            <p:cNvSpPr>
              <a:spLocks noChangeShapeType="1"/>
            </p:cNvSpPr>
            <p:nvPr/>
          </p:nvSpPr>
          <p:spPr bwMode="auto">
            <a:xfrm flipV="1">
              <a:off x="225" y="1866"/>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66" name="Line 2270"/>
            <p:cNvSpPr>
              <a:spLocks noChangeShapeType="1"/>
            </p:cNvSpPr>
            <p:nvPr/>
          </p:nvSpPr>
          <p:spPr bwMode="auto">
            <a:xfrm flipV="1">
              <a:off x="233" y="1862"/>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67" name="Line 2271"/>
            <p:cNvSpPr>
              <a:spLocks noChangeShapeType="1"/>
            </p:cNvSpPr>
            <p:nvPr/>
          </p:nvSpPr>
          <p:spPr bwMode="auto">
            <a:xfrm flipV="1">
              <a:off x="239" y="1856"/>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68" name="Line 2272"/>
            <p:cNvSpPr>
              <a:spLocks noChangeShapeType="1"/>
            </p:cNvSpPr>
            <p:nvPr/>
          </p:nvSpPr>
          <p:spPr bwMode="auto">
            <a:xfrm flipV="1">
              <a:off x="245" y="1848"/>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69" name="Line 2273"/>
            <p:cNvSpPr>
              <a:spLocks noChangeShapeType="1"/>
            </p:cNvSpPr>
            <p:nvPr/>
          </p:nvSpPr>
          <p:spPr bwMode="auto">
            <a:xfrm flipV="1">
              <a:off x="247" y="1840"/>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70" name="Freeform 2274"/>
            <p:cNvSpPr>
              <a:spLocks/>
            </p:cNvSpPr>
            <p:nvPr/>
          </p:nvSpPr>
          <p:spPr bwMode="auto">
            <a:xfrm>
              <a:off x="444" y="1866"/>
              <a:ext cx="62" cy="61"/>
            </a:xfrm>
            <a:custGeom>
              <a:avLst/>
              <a:gdLst/>
              <a:ahLst/>
              <a:cxnLst>
                <a:cxn ang="0">
                  <a:pos x="38" y="0"/>
                </a:cxn>
                <a:cxn ang="0">
                  <a:pos x="48" y="2"/>
                </a:cxn>
                <a:cxn ang="0">
                  <a:pos x="57" y="6"/>
                </a:cxn>
                <a:cxn ang="0">
                  <a:pos x="65" y="11"/>
                </a:cxn>
                <a:cxn ang="0">
                  <a:pos x="70" y="19"/>
                </a:cxn>
                <a:cxn ang="0">
                  <a:pos x="75" y="29"/>
                </a:cxn>
                <a:cxn ang="0">
                  <a:pos x="76" y="39"/>
                </a:cxn>
                <a:cxn ang="0">
                  <a:pos x="75" y="48"/>
                </a:cxn>
                <a:cxn ang="0">
                  <a:pos x="70" y="59"/>
                </a:cxn>
                <a:cxn ang="0">
                  <a:pos x="65" y="66"/>
                </a:cxn>
                <a:cxn ang="0">
                  <a:pos x="57" y="72"/>
                </a:cxn>
                <a:cxn ang="0">
                  <a:pos x="48" y="76"/>
                </a:cxn>
                <a:cxn ang="0">
                  <a:pos x="38" y="78"/>
                </a:cxn>
                <a:cxn ang="0">
                  <a:pos x="28" y="76"/>
                </a:cxn>
                <a:cxn ang="0">
                  <a:pos x="19" y="72"/>
                </a:cxn>
                <a:cxn ang="0">
                  <a:pos x="11" y="66"/>
                </a:cxn>
                <a:cxn ang="0">
                  <a:pos x="4" y="59"/>
                </a:cxn>
                <a:cxn ang="0">
                  <a:pos x="1" y="48"/>
                </a:cxn>
                <a:cxn ang="0">
                  <a:pos x="0" y="39"/>
                </a:cxn>
                <a:cxn ang="0">
                  <a:pos x="1" y="29"/>
                </a:cxn>
                <a:cxn ang="0">
                  <a:pos x="4" y="19"/>
                </a:cxn>
                <a:cxn ang="0">
                  <a:pos x="11" y="11"/>
                </a:cxn>
                <a:cxn ang="0">
                  <a:pos x="19" y="6"/>
                </a:cxn>
                <a:cxn ang="0">
                  <a:pos x="28" y="2"/>
                </a:cxn>
                <a:cxn ang="0">
                  <a:pos x="38" y="0"/>
                </a:cxn>
              </a:cxnLst>
              <a:rect l="0" t="0" r="r" b="b"/>
              <a:pathLst>
                <a:path w="76" h="78">
                  <a:moveTo>
                    <a:pt x="38" y="0"/>
                  </a:moveTo>
                  <a:lnTo>
                    <a:pt x="48" y="2"/>
                  </a:lnTo>
                  <a:lnTo>
                    <a:pt x="57" y="6"/>
                  </a:lnTo>
                  <a:lnTo>
                    <a:pt x="65" y="11"/>
                  </a:lnTo>
                  <a:lnTo>
                    <a:pt x="70" y="19"/>
                  </a:lnTo>
                  <a:lnTo>
                    <a:pt x="75" y="29"/>
                  </a:lnTo>
                  <a:lnTo>
                    <a:pt x="76" y="39"/>
                  </a:lnTo>
                  <a:lnTo>
                    <a:pt x="75" y="48"/>
                  </a:lnTo>
                  <a:lnTo>
                    <a:pt x="70" y="59"/>
                  </a:lnTo>
                  <a:lnTo>
                    <a:pt x="65" y="66"/>
                  </a:lnTo>
                  <a:lnTo>
                    <a:pt x="57" y="72"/>
                  </a:lnTo>
                  <a:lnTo>
                    <a:pt x="48" y="76"/>
                  </a:lnTo>
                  <a:lnTo>
                    <a:pt x="38" y="78"/>
                  </a:lnTo>
                  <a:lnTo>
                    <a:pt x="28" y="76"/>
                  </a:lnTo>
                  <a:lnTo>
                    <a:pt x="19" y="72"/>
                  </a:lnTo>
                  <a:lnTo>
                    <a:pt x="11" y="66"/>
                  </a:lnTo>
                  <a:lnTo>
                    <a:pt x="4" y="59"/>
                  </a:lnTo>
                  <a:lnTo>
                    <a:pt x="1" y="48"/>
                  </a:lnTo>
                  <a:lnTo>
                    <a:pt x="0" y="39"/>
                  </a:lnTo>
                  <a:lnTo>
                    <a:pt x="1" y="29"/>
                  </a:lnTo>
                  <a:lnTo>
                    <a:pt x="4" y="19"/>
                  </a:lnTo>
                  <a:lnTo>
                    <a:pt x="11" y="11"/>
                  </a:lnTo>
                  <a:lnTo>
                    <a:pt x="19" y="6"/>
                  </a:lnTo>
                  <a:lnTo>
                    <a:pt x="28" y="2"/>
                  </a:lnTo>
                  <a:lnTo>
                    <a:pt x="38"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4771" name="Line 2275"/>
            <p:cNvSpPr>
              <a:spLocks noChangeShapeType="1"/>
            </p:cNvSpPr>
            <p:nvPr/>
          </p:nvSpPr>
          <p:spPr bwMode="auto">
            <a:xfrm flipH="1" flipV="1">
              <a:off x="376" y="1852"/>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72" name="Line 2276"/>
            <p:cNvSpPr>
              <a:spLocks noChangeShapeType="1"/>
            </p:cNvSpPr>
            <p:nvPr/>
          </p:nvSpPr>
          <p:spPr bwMode="auto">
            <a:xfrm flipH="1" flipV="1">
              <a:off x="374" y="1845"/>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73" name="Line 2277"/>
            <p:cNvSpPr>
              <a:spLocks noChangeShapeType="1"/>
            </p:cNvSpPr>
            <p:nvPr/>
          </p:nvSpPr>
          <p:spPr bwMode="auto">
            <a:xfrm flipH="1" flipV="1">
              <a:off x="368" y="1839"/>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74" name="Line 2278"/>
            <p:cNvSpPr>
              <a:spLocks noChangeShapeType="1"/>
            </p:cNvSpPr>
            <p:nvPr/>
          </p:nvSpPr>
          <p:spPr bwMode="auto">
            <a:xfrm flipH="1" flipV="1">
              <a:off x="362" y="1834"/>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75" name="Line 2279"/>
            <p:cNvSpPr>
              <a:spLocks noChangeShapeType="1"/>
            </p:cNvSpPr>
            <p:nvPr/>
          </p:nvSpPr>
          <p:spPr bwMode="auto">
            <a:xfrm flipH="1" flipV="1">
              <a:off x="354" y="1830"/>
              <a:ext cx="8"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76" name="Line 2280"/>
            <p:cNvSpPr>
              <a:spLocks noChangeShapeType="1"/>
            </p:cNvSpPr>
            <p:nvPr/>
          </p:nvSpPr>
          <p:spPr bwMode="auto">
            <a:xfrm flipH="1" flipV="1">
              <a:off x="346" y="1830"/>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77" name="Line 2281"/>
            <p:cNvSpPr>
              <a:spLocks noChangeShapeType="1"/>
            </p:cNvSpPr>
            <p:nvPr/>
          </p:nvSpPr>
          <p:spPr bwMode="auto">
            <a:xfrm flipH="1">
              <a:off x="338" y="1830"/>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78" name="Line 2282"/>
            <p:cNvSpPr>
              <a:spLocks noChangeShapeType="1"/>
            </p:cNvSpPr>
            <p:nvPr/>
          </p:nvSpPr>
          <p:spPr bwMode="auto">
            <a:xfrm flipH="1">
              <a:off x="330" y="1830"/>
              <a:ext cx="8"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79" name="Line 2283"/>
            <p:cNvSpPr>
              <a:spLocks noChangeShapeType="1"/>
            </p:cNvSpPr>
            <p:nvPr/>
          </p:nvSpPr>
          <p:spPr bwMode="auto">
            <a:xfrm flipH="1">
              <a:off x="324" y="1834"/>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80" name="Line 2284"/>
            <p:cNvSpPr>
              <a:spLocks noChangeShapeType="1"/>
            </p:cNvSpPr>
            <p:nvPr/>
          </p:nvSpPr>
          <p:spPr bwMode="auto">
            <a:xfrm flipH="1">
              <a:off x="320" y="1839"/>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81" name="Line 2285"/>
            <p:cNvSpPr>
              <a:spLocks noChangeShapeType="1"/>
            </p:cNvSpPr>
            <p:nvPr/>
          </p:nvSpPr>
          <p:spPr bwMode="auto">
            <a:xfrm flipH="1">
              <a:off x="316" y="1845"/>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82" name="Line 2286"/>
            <p:cNvSpPr>
              <a:spLocks noChangeShapeType="1"/>
            </p:cNvSpPr>
            <p:nvPr/>
          </p:nvSpPr>
          <p:spPr bwMode="auto">
            <a:xfrm flipH="1">
              <a:off x="315" y="1852"/>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83" name="Line 2287"/>
            <p:cNvSpPr>
              <a:spLocks noChangeShapeType="1"/>
            </p:cNvSpPr>
            <p:nvPr/>
          </p:nvSpPr>
          <p:spPr bwMode="auto">
            <a:xfrm>
              <a:off x="315" y="1859"/>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84" name="Line 2288"/>
            <p:cNvSpPr>
              <a:spLocks noChangeShapeType="1"/>
            </p:cNvSpPr>
            <p:nvPr/>
          </p:nvSpPr>
          <p:spPr bwMode="auto">
            <a:xfrm>
              <a:off x="316" y="1867"/>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85" name="Line 2289"/>
            <p:cNvSpPr>
              <a:spLocks noChangeShapeType="1"/>
            </p:cNvSpPr>
            <p:nvPr/>
          </p:nvSpPr>
          <p:spPr bwMode="auto">
            <a:xfrm>
              <a:off x="320" y="1874"/>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86" name="Line 2290"/>
            <p:cNvSpPr>
              <a:spLocks noChangeShapeType="1"/>
            </p:cNvSpPr>
            <p:nvPr/>
          </p:nvSpPr>
          <p:spPr bwMode="auto">
            <a:xfrm>
              <a:off x="324" y="1881"/>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87" name="Line 2291"/>
            <p:cNvSpPr>
              <a:spLocks noChangeShapeType="1"/>
            </p:cNvSpPr>
            <p:nvPr/>
          </p:nvSpPr>
          <p:spPr bwMode="auto">
            <a:xfrm>
              <a:off x="330" y="1886"/>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88" name="Line 2292"/>
            <p:cNvSpPr>
              <a:spLocks noChangeShapeType="1"/>
            </p:cNvSpPr>
            <p:nvPr/>
          </p:nvSpPr>
          <p:spPr bwMode="auto">
            <a:xfrm>
              <a:off x="338" y="1889"/>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89" name="Line 2293"/>
            <p:cNvSpPr>
              <a:spLocks noChangeShapeType="1"/>
            </p:cNvSpPr>
            <p:nvPr/>
          </p:nvSpPr>
          <p:spPr bwMode="auto">
            <a:xfrm flipV="1">
              <a:off x="346" y="1889"/>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90" name="Line 2294"/>
            <p:cNvSpPr>
              <a:spLocks noChangeShapeType="1"/>
            </p:cNvSpPr>
            <p:nvPr/>
          </p:nvSpPr>
          <p:spPr bwMode="auto">
            <a:xfrm flipV="1">
              <a:off x="354" y="1886"/>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91" name="Line 2295"/>
            <p:cNvSpPr>
              <a:spLocks noChangeShapeType="1"/>
            </p:cNvSpPr>
            <p:nvPr/>
          </p:nvSpPr>
          <p:spPr bwMode="auto">
            <a:xfrm flipV="1">
              <a:off x="362" y="1881"/>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92" name="Line 2296"/>
            <p:cNvSpPr>
              <a:spLocks noChangeShapeType="1"/>
            </p:cNvSpPr>
            <p:nvPr/>
          </p:nvSpPr>
          <p:spPr bwMode="auto">
            <a:xfrm flipV="1">
              <a:off x="368" y="1874"/>
              <a:ext cx="6"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93" name="Line 2297"/>
            <p:cNvSpPr>
              <a:spLocks noChangeShapeType="1"/>
            </p:cNvSpPr>
            <p:nvPr/>
          </p:nvSpPr>
          <p:spPr bwMode="auto">
            <a:xfrm flipV="1">
              <a:off x="374" y="1867"/>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94" name="Line 2298"/>
            <p:cNvSpPr>
              <a:spLocks noChangeShapeType="1"/>
            </p:cNvSpPr>
            <p:nvPr/>
          </p:nvSpPr>
          <p:spPr bwMode="auto">
            <a:xfrm flipV="1">
              <a:off x="376" y="1859"/>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95" name="Freeform 2299"/>
            <p:cNvSpPr>
              <a:spLocks/>
            </p:cNvSpPr>
            <p:nvPr/>
          </p:nvSpPr>
          <p:spPr bwMode="auto">
            <a:xfrm>
              <a:off x="573" y="1870"/>
              <a:ext cx="62" cy="60"/>
            </a:xfrm>
            <a:custGeom>
              <a:avLst/>
              <a:gdLst/>
              <a:ahLst/>
              <a:cxnLst>
                <a:cxn ang="0">
                  <a:pos x="38" y="0"/>
                </a:cxn>
                <a:cxn ang="0">
                  <a:pos x="48" y="1"/>
                </a:cxn>
                <a:cxn ang="0">
                  <a:pos x="57" y="4"/>
                </a:cxn>
                <a:cxn ang="0">
                  <a:pos x="64" y="11"/>
                </a:cxn>
                <a:cxn ang="0">
                  <a:pos x="70" y="19"/>
                </a:cxn>
                <a:cxn ang="0">
                  <a:pos x="75" y="28"/>
                </a:cxn>
                <a:cxn ang="0">
                  <a:pos x="76" y="38"/>
                </a:cxn>
                <a:cxn ang="0">
                  <a:pos x="75" y="48"/>
                </a:cxn>
                <a:cxn ang="0">
                  <a:pos x="70" y="57"/>
                </a:cxn>
                <a:cxn ang="0">
                  <a:pos x="64" y="65"/>
                </a:cxn>
                <a:cxn ang="0">
                  <a:pos x="57" y="70"/>
                </a:cxn>
                <a:cxn ang="0">
                  <a:pos x="48" y="75"/>
                </a:cxn>
                <a:cxn ang="0">
                  <a:pos x="38" y="76"/>
                </a:cxn>
                <a:cxn ang="0">
                  <a:pos x="28" y="75"/>
                </a:cxn>
                <a:cxn ang="0">
                  <a:pos x="19" y="70"/>
                </a:cxn>
                <a:cxn ang="0">
                  <a:pos x="11" y="65"/>
                </a:cxn>
                <a:cxn ang="0">
                  <a:pos x="4" y="57"/>
                </a:cxn>
                <a:cxn ang="0">
                  <a:pos x="1" y="48"/>
                </a:cxn>
                <a:cxn ang="0">
                  <a:pos x="0" y="38"/>
                </a:cxn>
                <a:cxn ang="0">
                  <a:pos x="1" y="28"/>
                </a:cxn>
                <a:cxn ang="0">
                  <a:pos x="4" y="19"/>
                </a:cxn>
                <a:cxn ang="0">
                  <a:pos x="11" y="11"/>
                </a:cxn>
                <a:cxn ang="0">
                  <a:pos x="19" y="4"/>
                </a:cxn>
                <a:cxn ang="0">
                  <a:pos x="28" y="1"/>
                </a:cxn>
                <a:cxn ang="0">
                  <a:pos x="38" y="0"/>
                </a:cxn>
              </a:cxnLst>
              <a:rect l="0" t="0" r="r" b="b"/>
              <a:pathLst>
                <a:path w="76" h="76">
                  <a:moveTo>
                    <a:pt x="38" y="0"/>
                  </a:moveTo>
                  <a:lnTo>
                    <a:pt x="48" y="1"/>
                  </a:lnTo>
                  <a:lnTo>
                    <a:pt x="57" y="4"/>
                  </a:lnTo>
                  <a:lnTo>
                    <a:pt x="64" y="11"/>
                  </a:lnTo>
                  <a:lnTo>
                    <a:pt x="70" y="19"/>
                  </a:lnTo>
                  <a:lnTo>
                    <a:pt x="75" y="28"/>
                  </a:lnTo>
                  <a:lnTo>
                    <a:pt x="76" y="38"/>
                  </a:lnTo>
                  <a:lnTo>
                    <a:pt x="75" y="48"/>
                  </a:lnTo>
                  <a:lnTo>
                    <a:pt x="70" y="57"/>
                  </a:lnTo>
                  <a:lnTo>
                    <a:pt x="64" y="65"/>
                  </a:lnTo>
                  <a:lnTo>
                    <a:pt x="57" y="70"/>
                  </a:lnTo>
                  <a:lnTo>
                    <a:pt x="48" y="75"/>
                  </a:lnTo>
                  <a:lnTo>
                    <a:pt x="38" y="76"/>
                  </a:lnTo>
                  <a:lnTo>
                    <a:pt x="28" y="75"/>
                  </a:lnTo>
                  <a:lnTo>
                    <a:pt x="19" y="70"/>
                  </a:lnTo>
                  <a:lnTo>
                    <a:pt x="11" y="65"/>
                  </a:lnTo>
                  <a:lnTo>
                    <a:pt x="4" y="57"/>
                  </a:lnTo>
                  <a:lnTo>
                    <a:pt x="1" y="48"/>
                  </a:lnTo>
                  <a:lnTo>
                    <a:pt x="0" y="38"/>
                  </a:lnTo>
                  <a:lnTo>
                    <a:pt x="1" y="28"/>
                  </a:lnTo>
                  <a:lnTo>
                    <a:pt x="4" y="19"/>
                  </a:lnTo>
                  <a:lnTo>
                    <a:pt x="11" y="11"/>
                  </a:lnTo>
                  <a:lnTo>
                    <a:pt x="19" y="4"/>
                  </a:lnTo>
                  <a:lnTo>
                    <a:pt x="28" y="1"/>
                  </a:lnTo>
                  <a:lnTo>
                    <a:pt x="38"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4796" name="Line 2300"/>
            <p:cNvSpPr>
              <a:spLocks noChangeShapeType="1"/>
            </p:cNvSpPr>
            <p:nvPr/>
          </p:nvSpPr>
          <p:spPr bwMode="auto">
            <a:xfrm flipH="1" flipV="1">
              <a:off x="506" y="1889"/>
              <a:ext cx="0"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97" name="Line 2301"/>
            <p:cNvSpPr>
              <a:spLocks noChangeShapeType="1"/>
            </p:cNvSpPr>
            <p:nvPr/>
          </p:nvSpPr>
          <p:spPr bwMode="auto">
            <a:xfrm flipH="1" flipV="1">
              <a:off x="501" y="1881"/>
              <a:ext cx="5"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98" name="Line 2302"/>
            <p:cNvSpPr>
              <a:spLocks noChangeShapeType="1"/>
            </p:cNvSpPr>
            <p:nvPr/>
          </p:nvSpPr>
          <p:spPr bwMode="auto">
            <a:xfrm flipH="1" flipV="1">
              <a:off x="497" y="1874"/>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99" name="Line 2303"/>
            <p:cNvSpPr>
              <a:spLocks noChangeShapeType="1"/>
            </p:cNvSpPr>
            <p:nvPr/>
          </p:nvSpPr>
          <p:spPr bwMode="auto">
            <a:xfrm flipH="1" flipV="1">
              <a:off x="491" y="1870"/>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00" name="Line 2304"/>
            <p:cNvSpPr>
              <a:spLocks noChangeShapeType="1"/>
            </p:cNvSpPr>
            <p:nvPr/>
          </p:nvSpPr>
          <p:spPr bwMode="auto">
            <a:xfrm flipH="1" flipV="1">
              <a:off x="483" y="1867"/>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01" name="Line 2305"/>
            <p:cNvSpPr>
              <a:spLocks noChangeShapeType="1"/>
            </p:cNvSpPr>
            <p:nvPr/>
          </p:nvSpPr>
          <p:spPr bwMode="auto">
            <a:xfrm flipH="1" flipV="1">
              <a:off x="475" y="1866"/>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02" name="Line 2306"/>
            <p:cNvSpPr>
              <a:spLocks noChangeShapeType="1"/>
            </p:cNvSpPr>
            <p:nvPr/>
          </p:nvSpPr>
          <p:spPr bwMode="auto">
            <a:xfrm flipH="1">
              <a:off x="467" y="1866"/>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03" name="Line 2307"/>
            <p:cNvSpPr>
              <a:spLocks noChangeShapeType="1"/>
            </p:cNvSpPr>
            <p:nvPr/>
          </p:nvSpPr>
          <p:spPr bwMode="auto">
            <a:xfrm flipH="1">
              <a:off x="460" y="1867"/>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04" name="Line 2308"/>
            <p:cNvSpPr>
              <a:spLocks noChangeShapeType="1"/>
            </p:cNvSpPr>
            <p:nvPr/>
          </p:nvSpPr>
          <p:spPr bwMode="auto">
            <a:xfrm flipH="1">
              <a:off x="453" y="1870"/>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05" name="Line 2309"/>
            <p:cNvSpPr>
              <a:spLocks noChangeShapeType="1"/>
            </p:cNvSpPr>
            <p:nvPr/>
          </p:nvSpPr>
          <p:spPr bwMode="auto">
            <a:xfrm flipH="1">
              <a:off x="447" y="1874"/>
              <a:ext cx="6"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06" name="Line 2310"/>
            <p:cNvSpPr>
              <a:spLocks noChangeShapeType="1"/>
            </p:cNvSpPr>
            <p:nvPr/>
          </p:nvSpPr>
          <p:spPr bwMode="auto">
            <a:xfrm flipH="1">
              <a:off x="445" y="1881"/>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07" name="Line 2311"/>
            <p:cNvSpPr>
              <a:spLocks noChangeShapeType="1"/>
            </p:cNvSpPr>
            <p:nvPr/>
          </p:nvSpPr>
          <p:spPr bwMode="auto">
            <a:xfrm flipH="1">
              <a:off x="444" y="1889"/>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08" name="Line 2312"/>
            <p:cNvSpPr>
              <a:spLocks noChangeShapeType="1"/>
            </p:cNvSpPr>
            <p:nvPr/>
          </p:nvSpPr>
          <p:spPr bwMode="auto">
            <a:xfrm>
              <a:off x="444" y="1896"/>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09" name="Line 2313"/>
            <p:cNvSpPr>
              <a:spLocks noChangeShapeType="1"/>
            </p:cNvSpPr>
            <p:nvPr/>
          </p:nvSpPr>
          <p:spPr bwMode="auto">
            <a:xfrm>
              <a:off x="445" y="1903"/>
              <a:ext cx="2" cy="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10" name="Line 2314"/>
            <p:cNvSpPr>
              <a:spLocks noChangeShapeType="1"/>
            </p:cNvSpPr>
            <p:nvPr/>
          </p:nvSpPr>
          <p:spPr bwMode="auto">
            <a:xfrm>
              <a:off x="447" y="1912"/>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11" name="Line 2315"/>
            <p:cNvSpPr>
              <a:spLocks noChangeShapeType="1"/>
            </p:cNvSpPr>
            <p:nvPr/>
          </p:nvSpPr>
          <p:spPr bwMode="auto">
            <a:xfrm>
              <a:off x="453" y="1918"/>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12" name="Line 2316"/>
            <p:cNvSpPr>
              <a:spLocks noChangeShapeType="1"/>
            </p:cNvSpPr>
            <p:nvPr/>
          </p:nvSpPr>
          <p:spPr bwMode="auto">
            <a:xfrm>
              <a:off x="460" y="1922"/>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13" name="Line 2317"/>
            <p:cNvSpPr>
              <a:spLocks noChangeShapeType="1"/>
            </p:cNvSpPr>
            <p:nvPr/>
          </p:nvSpPr>
          <p:spPr bwMode="auto">
            <a:xfrm>
              <a:off x="467" y="1925"/>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14" name="Line 2318"/>
            <p:cNvSpPr>
              <a:spLocks noChangeShapeType="1"/>
            </p:cNvSpPr>
            <p:nvPr/>
          </p:nvSpPr>
          <p:spPr bwMode="auto">
            <a:xfrm flipV="1">
              <a:off x="475" y="1925"/>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15" name="Line 2319"/>
            <p:cNvSpPr>
              <a:spLocks noChangeShapeType="1"/>
            </p:cNvSpPr>
            <p:nvPr/>
          </p:nvSpPr>
          <p:spPr bwMode="auto">
            <a:xfrm flipV="1">
              <a:off x="483" y="1922"/>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16" name="Line 2320"/>
            <p:cNvSpPr>
              <a:spLocks noChangeShapeType="1"/>
            </p:cNvSpPr>
            <p:nvPr/>
          </p:nvSpPr>
          <p:spPr bwMode="auto">
            <a:xfrm flipV="1">
              <a:off x="491" y="1918"/>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17" name="Line 2321"/>
            <p:cNvSpPr>
              <a:spLocks noChangeShapeType="1"/>
            </p:cNvSpPr>
            <p:nvPr/>
          </p:nvSpPr>
          <p:spPr bwMode="auto">
            <a:xfrm flipV="1">
              <a:off x="497" y="1912"/>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18" name="Line 2322"/>
            <p:cNvSpPr>
              <a:spLocks noChangeShapeType="1"/>
            </p:cNvSpPr>
            <p:nvPr/>
          </p:nvSpPr>
          <p:spPr bwMode="auto">
            <a:xfrm flipV="1">
              <a:off x="501" y="1903"/>
              <a:ext cx="5" cy="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19" name="Line 2323"/>
            <p:cNvSpPr>
              <a:spLocks noChangeShapeType="1"/>
            </p:cNvSpPr>
            <p:nvPr/>
          </p:nvSpPr>
          <p:spPr bwMode="auto">
            <a:xfrm flipV="1">
              <a:off x="506" y="1896"/>
              <a:ext cx="0"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20" name="Freeform 2324"/>
            <p:cNvSpPr>
              <a:spLocks/>
            </p:cNvSpPr>
            <p:nvPr/>
          </p:nvSpPr>
          <p:spPr bwMode="auto">
            <a:xfrm>
              <a:off x="701" y="1903"/>
              <a:ext cx="63" cy="59"/>
            </a:xfrm>
            <a:custGeom>
              <a:avLst/>
              <a:gdLst/>
              <a:ahLst/>
              <a:cxnLst>
                <a:cxn ang="0">
                  <a:pos x="38" y="0"/>
                </a:cxn>
                <a:cxn ang="0">
                  <a:pos x="47" y="1"/>
                </a:cxn>
                <a:cxn ang="0">
                  <a:pos x="57" y="5"/>
                </a:cxn>
                <a:cxn ang="0">
                  <a:pos x="65" y="12"/>
                </a:cxn>
                <a:cxn ang="0">
                  <a:pos x="71" y="19"/>
                </a:cxn>
                <a:cxn ang="0">
                  <a:pos x="75" y="28"/>
                </a:cxn>
                <a:cxn ang="0">
                  <a:pos x="76" y="38"/>
                </a:cxn>
                <a:cxn ang="0">
                  <a:pos x="75" y="48"/>
                </a:cxn>
                <a:cxn ang="0">
                  <a:pos x="71" y="57"/>
                </a:cxn>
                <a:cxn ang="0">
                  <a:pos x="65" y="65"/>
                </a:cxn>
                <a:cxn ang="0">
                  <a:pos x="57" y="71"/>
                </a:cxn>
                <a:cxn ang="0">
                  <a:pos x="47" y="75"/>
                </a:cxn>
                <a:cxn ang="0">
                  <a:pos x="38" y="76"/>
                </a:cxn>
                <a:cxn ang="0">
                  <a:pos x="28" y="75"/>
                </a:cxn>
                <a:cxn ang="0">
                  <a:pos x="19" y="71"/>
                </a:cxn>
                <a:cxn ang="0">
                  <a:pos x="11" y="65"/>
                </a:cxn>
                <a:cxn ang="0">
                  <a:pos x="5" y="57"/>
                </a:cxn>
                <a:cxn ang="0">
                  <a:pos x="1" y="48"/>
                </a:cxn>
                <a:cxn ang="0">
                  <a:pos x="0" y="38"/>
                </a:cxn>
                <a:cxn ang="0">
                  <a:pos x="1" y="28"/>
                </a:cxn>
                <a:cxn ang="0">
                  <a:pos x="5" y="19"/>
                </a:cxn>
                <a:cxn ang="0">
                  <a:pos x="11" y="12"/>
                </a:cxn>
                <a:cxn ang="0">
                  <a:pos x="19" y="5"/>
                </a:cxn>
                <a:cxn ang="0">
                  <a:pos x="28" y="1"/>
                </a:cxn>
                <a:cxn ang="0">
                  <a:pos x="38" y="0"/>
                </a:cxn>
              </a:cxnLst>
              <a:rect l="0" t="0" r="r" b="b"/>
              <a:pathLst>
                <a:path w="76" h="76">
                  <a:moveTo>
                    <a:pt x="38" y="0"/>
                  </a:moveTo>
                  <a:lnTo>
                    <a:pt x="47" y="1"/>
                  </a:lnTo>
                  <a:lnTo>
                    <a:pt x="57" y="5"/>
                  </a:lnTo>
                  <a:lnTo>
                    <a:pt x="65" y="12"/>
                  </a:lnTo>
                  <a:lnTo>
                    <a:pt x="71" y="19"/>
                  </a:lnTo>
                  <a:lnTo>
                    <a:pt x="75" y="28"/>
                  </a:lnTo>
                  <a:lnTo>
                    <a:pt x="76" y="38"/>
                  </a:lnTo>
                  <a:lnTo>
                    <a:pt x="75" y="48"/>
                  </a:lnTo>
                  <a:lnTo>
                    <a:pt x="71" y="57"/>
                  </a:lnTo>
                  <a:lnTo>
                    <a:pt x="65" y="65"/>
                  </a:lnTo>
                  <a:lnTo>
                    <a:pt x="57" y="71"/>
                  </a:lnTo>
                  <a:lnTo>
                    <a:pt x="47" y="75"/>
                  </a:lnTo>
                  <a:lnTo>
                    <a:pt x="38" y="76"/>
                  </a:lnTo>
                  <a:lnTo>
                    <a:pt x="28" y="75"/>
                  </a:lnTo>
                  <a:lnTo>
                    <a:pt x="19" y="71"/>
                  </a:lnTo>
                  <a:lnTo>
                    <a:pt x="11" y="65"/>
                  </a:lnTo>
                  <a:lnTo>
                    <a:pt x="5" y="57"/>
                  </a:lnTo>
                  <a:lnTo>
                    <a:pt x="1" y="48"/>
                  </a:lnTo>
                  <a:lnTo>
                    <a:pt x="0" y="38"/>
                  </a:lnTo>
                  <a:lnTo>
                    <a:pt x="1" y="28"/>
                  </a:lnTo>
                  <a:lnTo>
                    <a:pt x="5" y="19"/>
                  </a:lnTo>
                  <a:lnTo>
                    <a:pt x="11" y="12"/>
                  </a:lnTo>
                  <a:lnTo>
                    <a:pt x="19" y="5"/>
                  </a:lnTo>
                  <a:lnTo>
                    <a:pt x="28" y="1"/>
                  </a:lnTo>
                  <a:lnTo>
                    <a:pt x="38"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4821" name="Line 2325"/>
            <p:cNvSpPr>
              <a:spLocks noChangeShapeType="1"/>
            </p:cNvSpPr>
            <p:nvPr/>
          </p:nvSpPr>
          <p:spPr bwMode="auto">
            <a:xfrm flipH="1" flipV="1">
              <a:off x="635" y="1892"/>
              <a:ext cx="0"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22" name="Line 2326"/>
            <p:cNvSpPr>
              <a:spLocks noChangeShapeType="1"/>
            </p:cNvSpPr>
            <p:nvPr/>
          </p:nvSpPr>
          <p:spPr bwMode="auto">
            <a:xfrm flipH="1" flipV="1">
              <a:off x="631" y="1885"/>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23" name="Line 2327"/>
            <p:cNvSpPr>
              <a:spLocks noChangeShapeType="1"/>
            </p:cNvSpPr>
            <p:nvPr/>
          </p:nvSpPr>
          <p:spPr bwMode="auto">
            <a:xfrm flipH="1" flipV="1">
              <a:off x="626" y="1879"/>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24" name="Line 2328"/>
            <p:cNvSpPr>
              <a:spLocks noChangeShapeType="1"/>
            </p:cNvSpPr>
            <p:nvPr/>
          </p:nvSpPr>
          <p:spPr bwMode="auto">
            <a:xfrm flipH="1" flipV="1">
              <a:off x="620" y="1874"/>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25" name="Line 2329"/>
            <p:cNvSpPr>
              <a:spLocks noChangeShapeType="1"/>
            </p:cNvSpPr>
            <p:nvPr/>
          </p:nvSpPr>
          <p:spPr bwMode="auto">
            <a:xfrm flipH="1" flipV="1">
              <a:off x="612" y="1871"/>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26" name="Line 2330"/>
            <p:cNvSpPr>
              <a:spLocks noChangeShapeType="1"/>
            </p:cNvSpPr>
            <p:nvPr/>
          </p:nvSpPr>
          <p:spPr bwMode="auto">
            <a:xfrm flipH="1" flipV="1">
              <a:off x="604" y="1870"/>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27" name="Line 2331"/>
            <p:cNvSpPr>
              <a:spLocks noChangeShapeType="1"/>
            </p:cNvSpPr>
            <p:nvPr/>
          </p:nvSpPr>
          <p:spPr bwMode="auto">
            <a:xfrm flipH="1">
              <a:off x="596" y="1870"/>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28" name="Line 2332"/>
            <p:cNvSpPr>
              <a:spLocks noChangeShapeType="1"/>
            </p:cNvSpPr>
            <p:nvPr/>
          </p:nvSpPr>
          <p:spPr bwMode="auto">
            <a:xfrm flipH="1">
              <a:off x="589" y="1871"/>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29" name="Line 2333"/>
            <p:cNvSpPr>
              <a:spLocks noChangeShapeType="1"/>
            </p:cNvSpPr>
            <p:nvPr/>
          </p:nvSpPr>
          <p:spPr bwMode="auto">
            <a:xfrm flipH="1">
              <a:off x="582" y="1874"/>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30" name="Line 2334"/>
            <p:cNvSpPr>
              <a:spLocks noChangeShapeType="1"/>
            </p:cNvSpPr>
            <p:nvPr/>
          </p:nvSpPr>
          <p:spPr bwMode="auto">
            <a:xfrm flipH="1">
              <a:off x="576" y="1879"/>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31" name="Line 2335"/>
            <p:cNvSpPr>
              <a:spLocks noChangeShapeType="1"/>
            </p:cNvSpPr>
            <p:nvPr/>
          </p:nvSpPr>
          <p:spPr bwMode="auto">
            <a:xfrm flipH="1">
              <a:off x="574" y="1885"/>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32" name="Line 2336"/>
            <p:cNvSpPr>
              <a:spLocks noChangeShapeType="1"/>
            </p:cNvSpPr>
            <p:nvPr/>
          </p:nvSpPr>
          <p:spPr bwMode="auto">
            <a:xfrm flipH="1">
              <a:off x="573" y="1892"/>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33" name="Line 2337"/>
            <p:cNvSpPr>
              <a:spLocks noChangeShapeType="1"/>
            </p:cNvSpPr>
            <p:nvPr/>
          </p:nvSpPr>
          <p:spPr bwMode="auto">
            <a:xfrm>
              <a:off x="573" y="1900"/>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34" name="Line 2338"/>
            <p:cNvSpPr>
              <a:spLocks noChangeShapeType="1"/>
            </p:cNvSpPr>
            <p:nvPr/>
          </p:nvSpPr>
          <p:spPr bwMode="auto">
            <a:xfrm>
              <a:off x="574" y="1908"/>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35" name="Line 2339"/>
            <p:cNvSpPr>
              <a:spLocks noChangeShapeType="1"/>
            </p:cNvSpPr>
            <p:nvPr/>
          </p:nvSpPr>
          <p:spPr bwMode="auto">
            <a:xfrm>
              <a:off x="576" y="1915"/>
              <a:ext cx="6"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36" name="Line 2340"/>
            <p:cNvSpPr>
              <a:spLocks noChangeShapeType="1"/>
            </p:cNvSpPr>
            <p:nvPr/>
          </p:nvSpPr>
          <p:spPr bwMode="auto">
            <a:xfrm>
              <a:off x="582" y="1922"/>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37" name="Line 2341"/>
            <p:cNvSpPr>
              <a:spLocks noChangeShapeType="1"/>
            </p:cNvSpPr>
            <p:nvPr/>
          </p:nvSpPr>
          <p:spPr bwMode="auto">
            <a:xfrm>
              <a:off x="589" y="1925"/>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38" name="Line 2342"/>
            <p:cNvSpPr>
              <a:spLocks noChangeShapeType="1"/>
            </p:cNvSpPr>
            <p:nvPr/>
          </p:nvSpPr>
          <p:spPr bwMode="auto">
            <a:xfrm>
              <a:off x="596" y="1929"/>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39" name="Line 2343"/>
            <p:cNvSpPr>
              <a:spLocks noChangeShapeType="1"/>
            </p:cNvSpPr>
            <p:nvPr/>
          </p:nvSpPr>
          <p:spPr bwMode="auto">
            <a:xfrm flipV="1">
              <a:off x="604" y="1929"/>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40" name="Line 2344"/>
            <p:cNvSpPr>
              <a:spLocks noChangeShapeType="1"/>
            </p:cNvSpPr>
            <p:nvPr/>
          </p:nvSpPr>
          <p:spPr bwMode="auto">
            <a:xfrm flipV="1">
              <a:off x="612" y="1925"/>
              <a:ext cx="8"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41" name="Line 2345"/>
            <p:cNvSpPr>
              <a:spLocks noChangeShapeType="1"/>
            </p:cNvSpPr>
            <p:nvPr/>
          </p:nvSpPr>
          <p:spPr bwMode="auto">
            <a:xfrm flipV="1">
              <a:off x="620" y="1922"/>
              <a:ext cx="6"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42" name="Line 2346"/>
            <p:cNvSpPr>
              <a:spLocks noChangeShapeType="1"/>
            </p:cNvSpPr>
            <p:nvPr/>
          </p:nvSpPr>
          <p:spPr bwMode="auto">
            <a:xfrm flipV="1">
              <a:off x="626" y="1915"/>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43" name="Line 2347"/>
            <p:cNvSpPr>
              <a:spLocks noChangeShapeType="1"/>
            </p:cNvSpPr>
            <p:nvPr/>
          </p:nvSpPr>
          <p:spPr bwMode="auto">
            <a:xfrm flipV="1">
              <a:off x="631" y="1908"/>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44" name="Line 2348"/>
            <p:cNvSpPr>
              <a:spLocks noChangeShapeType="1"/>
            </p:cNvSpPr>
            <p:nvPr/>
          </p:nvSpPr>
          <p:spPr bwMode="auto">
            <a:xfrm flipV="1">
              <a:off x="635" y="1900"/>
              <a:ext cx="0"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45" name="Freeform 2349"/>
            <p:cNvSpPr>
              <a:spLocks/>
            </p:cNvSpPr>
            <p:nvPr/>
          </p:nvSpPr>
          <p:spPr bwMode="auto">
            <a:xfrm>
              <a:off x="830" y="1900"/>
              <a:ext cx="63" cy="60"/>
            </a:xfrm>
            <a:custGeom>
              <a:avLst/>
              <a:gdLst/>
              <a:ahLst/>
              <a:cxnLst>
                <a:cxn ang="0">
                  <a:pos x="39" y="0"/>
                </a:cxn>
                <a:cxn ang="0">
                  <a:pos x="48" y="1"/>
                </a:cxn>
                <a:cxn ang="0">
                  <a:pos x="58" y="4"/>
                </a:cxn>
                <a:cxn ang="0">
                  <a:pos x="66" y="11"/>
                </a:cxn>
                <a:cxn ang="0">
                  <a:pos x="72" y="19"/>
                </a:cxn>
                <a:cxn ang="0">
                  <a:pos x="76" y="28"/>
                </a:cxn>
                <a:cxn ang="0">
                  <a:pos x="77" y="38"/>
                </a:cxn>
                <a:cxn ang="0">
                  <a:pos x="76" y="48"/>
                </a:cxn>
                <a:cxn ang="0">
                  <a:pos x="72" y="57"/>
                </a:cxn>
                <a:cxn ang="0">
                  <a:pos x="66" y="65"/>
                </a:cxn>
                <a:cxn ang="0">
                  <a:pos x="58" y="71"/>
                </a:cxn>
                <a:cxn ang="0">
                  <a:pos x="48" y="75"/>
                </a:cxn>
                <a:cxn ang="0">
                  <a:pos x="39" y="76"/>
                </a:cxn>
                <a:cxn ang="0">
                  <a:pos x="29" y="75"/>
                </a:cxn>
                <a:cxn ang="0">
                  <a:pos x="19" y="71"/>
                </a:cxn>
                <a:cxn ang="0">
                  <a:pos x="11" y="65"/>
                </a:cxn>
                <a:cxn ang="0">
                  <a:pos x="6" y="57"/>
                </a:cxn>
                <a:cxn ang="0">
                  <a:pos x="2" y="48"/>
                </a:cxn>
                <a:cxn ang="0">
                  <a:pos x="0" y="38"/>
                </a:cxn>
                <a:cxn ang="0">
                  <a:pos x="2" y="28"/>
                </a:cxn>
                <a:cxn ang="0">
                  <a:pos x="6" y="19"/>
                </a:cxn>
                <a:cxn ang="0">
                  <a:pos x="11" y="11"/>
                </a:cxn>
                <a:cxn ang="0">
                  <a:pos x="19" y="4"/>
                </a:cxn>
                <a:cxn ang="0">
                  <a:pos x="29" y="1"/>
                </a:cxn>
                <a:cxn ang="0">
                  <a:pos x="39" y="0"/>
                </a:cxn>
              </a:cxnLst>
              <a:rect l="0" t="0" r="r" b="b"/>
              <a:pathLst>
                <a:path w="77" h="76">
                  <a:moveTo>
                    <a:pt x="39" y="0"/>
                  </a:moveTo>
                  <a:lnTo>
                    <a:pt x="48" y="1"/>
                  </a:lnTo>
                  <a:lnTo>
                    <a:pt x="58" y="4"/>
                  </a:lnTo>
                  <a:lnTo>
                    <a:pt x="66" y="11"/>
                  </a:lnTo>
                  <a:lnTo>
                    <a:pt x="72" y="19"/>
                  </a:lnTo>
                  <a:lnTo>
                    <a:pt x="76" y="28"/>
                  </a:lnTo>
                  <a:lnTo>
                    <a:pt x="77" y="38"/>
                  </a:lnTo>
                  <a:lnTo>
                    <a:pt x="76" y="48"/>
                  </a:lnTo>
                  <a:lnTo>
                    <a:pt x="72" y="57"/>
                  </a:lnTo>
                  <a:lnTo>
                    <a:pt x="66" y="65"/>
                  </a:lnTo>
                  <a:lnTo>
                    <a:pt x="58" y="71"/>
                  </a:lnTo>
                  <a:lnTo>
                    <a:pt x="48" y="75"/>
                  </a:lnTo>
                  <a:lnTo>
                    <a:pt x="39" y="76"/>
                  </a:lnTo>
                  <a:lnTo>
                    <a:pt x="29" y="75"/>
                  </a:lnTo>
                  <a:lnTo>
                    <a:pt x="19" y="71"/>
                  </a:lnTo>
                  <a:lnTo>
                    <a:pt x="11" y="65"/>
                  </a:lnTo>
                  <a:lnTo>
                    <a:pt x="6" y="57"/>
                  </a:lnTo>
                  <a:lnTo>
                    <a:pt x="2" y="48"/>
                  </a:lnTo>
                  <a:lnTo>
                    <a:pt x="0" y="38"/>
                  </a:lnTo>
                  <a:lnTo>
                    <a:pt x="2" y="28"/>
                  </a:lnTo>
                  <a:lnTo>
                    <a:pt x="6" y="19"/>
                  </a:lnTo>
                  <a:lnTo>
                    <a:pt x="11" y="11"/>
                  </a:lnTo>
                  <a:lnTo>
                    <a:pt x="19" y="4"/>
                  </a:lnTo>
                  <a:lnTo>
                    <a:pt x="29" y="1"/>
                  </a:lnTo>
                  <a:lnTo>
                    <a:pt x="39"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4846" name="Line 2350"/>
            <p:cNvSpPr>
              <a:spLocks noChangeShapeType="1"/>
            </p:cNvSpPr>
            <p:nvPr/>
          </p:nvSpPr>
          <p:spPr bwMode="auto">
            <a:xfrm flipH="1" flipV="1">
              <a:off x="763" y="1925"/>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47" name="Line 2351"/>
            <p:cNvSpPr>
              <a:spLocks noChangeShapeType="1"/>
            </p:cNvSpPr>
            <p:nvPr/>
          </p:nvSpPr>
          <p:spPr bwMode="auto">
            <a:xfrm flipH="1" flipV="1">
              <a:off x="760" y="1918"/>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48" name="Line 2352"/>
            <p:cNvSpPr>
              <a:spLocks noChangeShapeType="1"/>
            </p:cNvSpPr>
            <p:nvPr/>
          </p:nvSpPr>
          <p:spPr bwMode="auto">
            <a:xfrm flipH="1" flipV="1">
              <a:off x="755" y="1912"/>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49" name="Line 2353"/>
            <p:cNvSpPr>
              <a:spLocks noChangeShapeType="1"/>
            </p:cNvSpPr>
            <p:nvPr/>
          </p:nvSpPr>
          <p:spPr bwMode="auto">
            <a:xfrm flipH="1" flipV="1">
              <a:off x="748" y="1907"/>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50" name="Line 2354"/>
            <p:cNvSpPr>
              <a:spLocks noChangeShapeType="1"/>
            </p:cNvSpPr>
            <p:nvPr/>
          </p:nvSpPr>
          <p:spPr bwMode="auto">
            <a:xfrm flipH="1" flipV="1">
              <a:off x="740" y="1903"/>
              <a:ext cx="8"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51" name="Line 2355"/>
            <p:cNvSpPr>
              <a:spLocks noChangeShapeType="1"/>
            </p:cNvSpPr>
            <p:nvPr/>
          </p:nvSpPr>
          <p:spPr bwMode="auto">
            <a:xfrm flipH="1" flipV="1">
              <a:off x="733" y="1903"/>
              <a:ext cx="7"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52" name="Line 2356"/>
            <p:cNvSpPr>
              <a:spLocks noChangeShapeType="1"/>
            </p:cNvSpPr>
            <p:nvPr/>
          </p:nvSpPr>
          <p:spPr bwMode="auto">
            <a:xfrm flipH="1">
              <a:off x="724" y="1903"/>
              <a:ext cx="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53" name="Line 2357"/>
            <p:cNvSpPr>
              <a:spLocks noChangeShapeType="1"/>
            </p:cNvSpPr>
            <p:nvPr/>
          </p:nvSpPr>
          <p:spPr bwMode="auto">
            <a:xfrm flipH="1">
              <a:off x="717" y="1903"/>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54" name="Line 2358"/>
            <p:cNvSpPr>
              <a:spLocks noChangeShapeType="1"/>
            </p:cNvSpPr>
            <p:nvPr/>
          </p:nvSpPr>
          <p:spPr bwMode="auto">
            <a:xfrm flipH="1">
              <a:off x="710" y="1907"/>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55" name="Line 2359"/>
            <p:cNvSpPr>
              <a:spLocks noChangeShapeType="1"/>
            </p:cNvSpPr>
            <p:nvPr/>
          </p:nvSpPr>
          <p:spPr bwMode="auto">
            <a:xfrm flipH="1">
              <a:off x="705" y="1912"/>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56" name="Line 2360"/>
            <p:cNvSpPr>
              <a:spLocks noChangeShapeType="1"/>
            </p:cNvSpPr>
            <p:nvPr/>
          </p:nvSpPr>
          <p:spPr bwMode="auto">
            <a:xfrm flipH="1">
              <a:off x="702" y="1918"/>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57" name="Line 2361"/>
            <p:cNvSpPr>
              <a:spLocks noChangeShapeType="1"/>
            </p:cNvSpPr>
            <p:nvPr/>
          </p:nvSpPr>
          <p:spPr bwMode="auto">
            <a:xfrm flipH="1">
              <a:off x="701" y="1925"/>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58" name="Line 2362"/>
            <p:cNvSpPr>
              <a:spLocks noChangeShapeType="1"/>
            </p:cNvSpPr>
            <p:nvPr/>
          </p:nvSpPr>
          <p:spPr bwMode="auto">
            <a:xfrm>
              <a:off x="701" y="1933"/>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59" name="Line 2363"/>
            <p:cNvSpPr>
              <a:spLocks noChangeShapeType="1"/>
            </p:cNvSpPr>
            <p:nvPr/>
          </p:nvSpPr>
          <p:spPr bwMode="auto">
            <a:xfrm>
              <a:off x="702" y="1940"/>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60" name="Line 2364"/>
            <p:cNvSpPr>
              <a:spLocks noChangeShapeType="1"/>
            </p:cNvSpPr>
            <p:nvPr/>
          </p:nvSpPr>
          <p:spPr bwMode="auto">
            <a:xfrm>
              <a:off x="705" y="1947"/>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61" name="Line 2365"/>
            <p:cNvSpPr>
              <a:spLocks noChangeShapeType="1"/>
            </p:cNvSpPr>
            <p:nvPr/>
          </p:nvSpPr>
          <p:spPr bwMode="auto">
            <a:xfrm>
              <a:off x="710" y="1954"/>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62" name="Line 2366"/>
            <p:cNvSpPr>
              <a:spLocks noChangeShapeType="1"/>
            </p:cNvSpPr>
            <p:nvPr/>
          </p:nvSpPr>
          <p:spPr bwMode="auto">
            <a:xfrm>
              <a:off x="717" y="1958"/>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63" name="Line 2367"/>
            <p:cNvSpPr>
              <a:spLocks noChangeShapeType="1"/>
            </p:cNvSpPr>
            <p:nvPr/>
          </p:nvSpPr>
          <p:spPr bwMode="auto">
            <a:xfrm>
              <a:off x="724" y="1962"/>
              <a:ext cx="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64" name="Line 2368"/>
            <p:cNvSpPr>
              <a:spLocks noChangeShapeType="1"/>
            </p:cNvSpPr>
            <p:nvPr/>
          </p:nvSpPr>
          <p:spPr bwMode="auto">
            <a:xfrm flipV="1">
              <a:off x="733" y="1962"/>
              <a:ext cx="7"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65" name="Line 2369"/>
            <p:cNvSpPr>
              <a:spLocks noChangeShapeType="1"/>
            </p:cNvSpPr>
            <p:nvPr/>
          </p:nvSpPr>
          <p:spPr bwMode="auto">
            <a:xfrm flipV="1">
              <a:off x="740" y="1958"/>
              <a:ext cx="8"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66" name="Line 2370"/>
            <p:cNvSpPr>
              <a:spLocks noChangeShapeType="1"/>
            </p:cNvSpPr>
            <p:nvPr/>
          </p:nvSpPr>
          <p:spPr bwMode="auto">
            <a:xfrm flipV="1">
              <a:off x="748" y="1954"/>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67" name="Line 2371"/>
            <p:cNvSpPr>
              <a:spLocks noChangeShapeType="1"/>
            </p:cNvSpPr>
            <p:nvPr/>
          </p:nvSpPr>
          <p:spPr bwMode="auto">
            <a:xfrm flipV="1">
              <a:off x="755" y="1947"/>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68" name="Line 2372"/>
            <p:cNvSpPr>
              <a:spLocks noChangeShapeType="1"/>
            </p:cNvSpPr>
            <p:nvPr/>
          </p:nvSpPr>
          <p:spPr bwMode="auto">
            <a:xfrm flipV="1">
              <a:off x="760" y="1940"/>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69" name="Line 2373"/>
            <p:cNvSpPr>
              <a:spLocks noChangeShapeType="1"/>
            </p:cNvSpPr>
            <p:nvPr/>
          </p:nvSpPr>
          <p:spPr bwMode="auto">
            <a:xfrm flipV="1">
              <a:off x="763" y="1933"/>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70" name="Freeform 2374"/>
            <p:cNvSpPr>
              <a:spLocks/>
            </p:cNvSpPr>
            <p:nvPr/>
          </p:nvSpPr>
          <p:spPr bwMode="auto">
            <a:xfrm>
              <a:off x="959" y="1872"/>
              <a:ext cx="63" cy="61"/>
            </a:xfrm>
            <a:custGeom>
              <a:avLst/>
              <a:gdLst/>
              <a:ahLst/>
              <a:cxnLst>
                <a:cxn ang="0">
                  <a:pos x="38" y="0"/>
                </a:cxn>
                <a:cxn ang="0">
                  <a:pos x="48" y="2"/>
                </a:cxn>
                <a:cxn ang="0">
                  <a:pos x="57" y="6"/>
                </a:cxn>
                <a:cxn ang="0">
                  <a:pos x="66" y="11"/>
                </a:cxn>
                <a:cxn ang="0">
                  <a:pos x="71" y="20"/>
                </a:cxn>
                <a:cxn ang="0">
                  <a:pos x="75" y="29"/>
                </a:cxn>
                <a:cxn ang="0">
                  <a:pos x="77" y="39"/>
                </a:cxn>
                <a:cxn ang="0">
                  <a:pos x="75" y="48"/>
                </a:cxn>
                <a:cxn ang="0">
                  <a:pos x="71" y="58"/>
                </a:cxn>
                <a:cxn ang="0">
                  <a:pos x="66" y="66"/>
                </a:cxn>
                <a:cxn ang="0">
                  <a:pos x="57" y="72"/>
                </a:cxn>
                <a:cxn ang="0">
                  <a:pos x="48" y="76"/>
                </a:cxn>
                <a:cxn ang="0">
                  <a:pos x="38" y="77"/>
                </a:cxn>
                <a:cxn ang="0">
                  <a:pos x="29" y="76"/>
                </a:cxn>
                <a:cxn ang="0">
                  <a:pos x="19" y="72"/>
                </a:cxn>
                <a:cxn ang="0">
                  <a:pos x="11" y="66"/>
                </a:cxn>
                <a:cxn ang="0">
                  <a:pos x="5" y="58"/>
                </a:cxn>
                <a:cxn ang="0">
                  <a:pos x="1" y="48"/>
                </a:cxn>
                <a:cxn ang="0">
                  <a:pos x="0" y="39"/>
                </a:cxn>
                <a:cxn ang="0">
                  <a:pos x="1" y="29"/>
                </a:cxn>
                <a:cxn ang="0">
                  <a:pos x="5" y="20"/>
                </a:cxn>
                <a:cxn ang="0">
                  <a:pos x="11" y="11"/>
                </a:cxn>
                <a:cxn ang="0">
                  <a:pos x="19" y="6"/>
                </a:cxn>
                <a:cxn ang="0">
                  <a:pos x="29" y="2"/>
                </a:cxn>
                <a:cxn ang="0">
                  <a:pos x="38" y="0"/>
                </a:cxn>
              </a:cxnLst>
              <a:rect l="0" t="0" r="r" b="b"/>
              <a:pathLst>
                <a:path w="77" h="77">
                  <a:moveTo>
                    <a:pt x="38" y="0"/>
                  </a:moveTo>
                  <a:lnTo>
                    <a:pt x="48" y="2"/>
                  </a:lnTo>
                  <a:lnTo>
                    <a:pt x="57" y="6"/>
                  </a:lnTo>
                  <a:lnTo>
                    <a:pt x="66" y="11"/>
                  </a:lnTo>
                  <a:lnTo>
                    <a:pt x="71" y="20"/>
                  </a:lnTo>
                  <a:lnTo>
                    <a:pt x="75" y="29"/>
                  </a:lnTo>
                  <a:lnTo>
                    <a:pt x="77" y="39"/>
                  </a:lnTo>
                  <a:lnTo>
                    <a:pt x="75" y="48"/>
                  </a:lnTo>
                  <a:lnTo>
                    <a:pt x="71" y="58"/>
                  </a:lnTo>
                  <a:lnTo>
                    <a:pt x="66" y="66"/>
                  </a:lnTo>
                  <a:lnTo>
                    <a:pt x="57" y="72"/>
                  </a:lnTo>
                  <a:lnTo>
                    <a:pt x="48" y="76"/>
                  </a:lnTo>
                  <a:lnTo>
                    <a:pt x="38" y="77"/>
                  </a:lnTo>
                  <a:lnTo>
                    <a:pt x="29" y="76"/>
                  </a:lnTo>
                  <a:lnTo>
                    <a:pt x="19" y="72"/>
                  </a:lnTo>
                  <a:lnTo>
                    <a:pt x="11" y="66"/>
                  </a:lnTo>
                  <a:lnTo>
                    <a:pt x="5" y="58"/>
                  </a:lnTo>
                  <a:lnTo>
                    <a:pt x="1" y="48"/>
                  </a:lnTo>
                  <a:lnTo>
                    <a:pt x="0" y="39"/>
                  </a:lnTo>
                  <a:lnTo>
                    <a:pt x="1" y="29"/>
                  </a:lnTo>
                  <a:lnTo>
                    <a:pt x="5" y="20"/>
                  </a:lnTo>
                  <a:lnTo>
                    <a:pt x="11" y="11"/>
                  </a:lnTo>
                  <a:lnTo>
                    <a:pt x="19" y="6"/>
                  </a:lnTo>
                  <a:lnTo>
                    <a:pt x="29" y="2"/>
                  </a:lnTo>
                  <a:lnTo>
                    <a:pt x="38"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4871" name="Line 2375"/>
            <p:cNvSpPr>
              <a:spLocks noChangeShapeType="1"/>
            </p:cNvSpPr>
            <p:nvPr/>
          </p:nvSpPr>
          <p:spPr bwMode="auto">
            <a:xfrm flipH="1" flipV="1">
              <a:off x="892" y="1922"/>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72" name="Line 2376"/>
            <p:cNvSpPr>
              <a:spLocks noChangeShapeType="1"/>
            </p:cNvSpPr>
            <p:nvPr/>
          </p:nvSpPr>
          <p:spPr bwMode="auto">
            <a:xfrm flipH="1" flipV="1">
              <a:off x="889" y="1915"/>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73" name="Line 2377"/>
            <p:cNvSpPr>
              <a:spLocks noChangeShapeType="1"/>
            </p:cNvSpPr>
            <p:nvPr/>
          </p:nvSpPr>
          <p:spPr bwMode="auto">
            <a:xfrm flipH="1" flipV="1">
              <a:off x="884" y="1909"/>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74" name="Line 2378"/>
            <p:cNvSpPr>
              <a:spLocks noChangeShapeType="1"/>
            </p:cNvSpPr>
            <p:nvPr/>
          </p:nvSpPr>
          <p:spPr bwMode="auto">
            <a:xfrm flipH="1" flipV="1">
              <a:off x="877" y="1903"/>
              <a:ext cx="7"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75" name="Line 2379"/>
            <p:cNvSpPr>
              <a:spLocks noChangeShapeType="1"/>
            </p:cNvSpPr>
            <p:nvPr/>
          </p:nvSpPr>
          <p:spPr bwMode="auto">
            <a:xfrm flipH="1" flipV="1">
              <a:off x="869" y="1901"/>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76" name="Line 2380"/>
            <p:cNvSpPr>
              <a:spLocks noChangeShapeType="1"/>
            </p:cNvSpPr>
            <p:nvPr/>
          </p:nvSpPr>
          <p:spPr bwMode="auto">
            <a:xfrm flipH="1" flipV="1">
              <a:off x="862" y="1900"/>
              <a:ext cx="7"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77" name="Line 2381"/>
            <p:cNvSpPr>
              <a:spLocks noChangeShapeType="1"/>
            </p:cNvSpPr>
            <p:nvPr/>
          </p:nvSpPr>
          <p:spPr bwMode="auto">
            <a:xfrm flipH="1">
              <a:off x="853" y="1900"/>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78" name="Line 2382"/>
            <p:cNvSpPr>
              <a:spLocks noChangeShapeType="1"/>
            </p:cNvSpPr>
            <p:nvPr/>
          </p:nvSpPr>
          <p:spPr bwMode="auto">
            <a:xfrm flipH="1">
              <a:off x="845" y="1901"/>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79" name="Line 2383"/>
            <p:cNvSpPr>
              <a:spLocks noChangeShapeType="1"/>
            </p:cNvSpPr>
            <p:nvPr/>
          </p:nvSpPr>
          <p:spPr bwMode="auto">
            <a:xfrm flipH="1">
              <a:off x="839" y="1903"/>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80" name="Line 2384"/>
            <p:cNvSpPr>
              <a:spLocks noChangeShapeType="1"/>
            </p:cNvSpPr>
            <p:nvPr/>
          </p:nvSpPr>
          <p:spPr bwMode="auto">
            <a:xfrm flipH="1">
              <a:off x="834" y="1909"/>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81" name="Line 2385"/>
            <p:cNvSpPr>
              <a:spLocks noChangeShapeType="1"/>
            </p:cNvSpPr>
            <p:nvPr/>
          </p:nvSpPr>
          <p:spPr bwMode="auto">
            <a:xfrm flipH="1">
              <a:off x="831" y="1915"/>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82" name="Line 2386"/>
            <p:cNvSpPr>
              <a:spLocks noChangeShapeType="1"/>
            </p:cNvSpPr>
            <p:nvPr/>
          </p:nvSpPr>
          <p:spPr bwMode="auto">
            <a:xfrm flipH="1">
              <a:off x="830" y="1922"/>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83" name="Line 2387"/>
            <p:cNvSpPr>
              <a:spLocks noChangeShapeType="1"/>
            </p:cNvSpPr>
            <p:nvPr/>
          </p:nvSpPr>
          <p:spPr bwMode="auto">
            <a:xfrm>
              <a:off x="830" y="1930"/>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84" name="Line 2388"/>
            <p:cNvSpPr>
              <a:spLocks noChangeShapeType="1"/>
            </p:cNvSpPr>
            <p:nvPr/>
          </p:nvSpPr>
          <p:spPr bwMode="auto">
            <a:xfrm>
              <a:off x="831" y="1938"/>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85" name="Line 2389"/>
            <p:cNvSpPr>
              <a:spLocks noChangeShapeType="1"/>
            </p:cNvSpPr>
            <p:nvPr/>
          </p:nvSpPr>
          <p:spPr bwMode="auto">
            <a:xfrm>
              <a:off x="834" y="1945"/>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86" name="Line 2390"/>
            <p:cNvSpPr>
              <a:spLocks noChangeShapeType="1"/>
            </p:cNvSpPr>
            <p:nvPr/>
          </p:nvSpPr>
          <p:spPr bwMode="auto">
            <a:xfrm>
              <a:off x="839" y="1951"/>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87" name="Line 2391"/>
            <p:cNvSpPr>
              <a:spLocks noChangeShapeType="1"/>
            </p:cNvSpPr>
            <p:nvPr/>
          </p:nvSpPr>
          <p:spPr bwMode="auto">
            <a:xfrm>
              <a:off x="845" y="1956"/>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88" name="Line 2392"/>
            <p:cNvSpPr>
              <a:spLocks noChangeShapeType="1"/>
            </p:cNvSpPr>
            <p:nvPr/>
          </p:nvSpPr>
          <p:spPr bwMode="auto">
            <a:xfrm>
              <a:off x="853" y="1959"/>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89" name="Line 2393"/>
            <p:cNvSpPr>
              <a:spLocks noChangeShapeType="1"/>
            </p:cNvSpPr>
            <p:nvPr/>
          </p:nvSpPr>
          <p:spPr bwMode="auto">
            <a:xfrm flipV="1">
              <a:off x="862" y="1959"/>
              <a:ext cx="7"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90" name="Line 2394"/>
            <p:cNvSpPr>
              <a:spLocks noChangeShapeType="1"/>
            </p:cNvSpPr>
            <p:nvPr/>
          </p:nvSpPr>
          <p:spPr bwMode="auto">
            <a:xfrm flipV="1">
              <a:off x="869" y="1956"/>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91" name="Line 2395"/>
            <p:cNvSpPr>
              <a:spLocks noChangeShapeType="1"/>
            </p:cNvSpPr>
            <p:nvPr/>
          </p:nvSpPr>
          <p:spPr bwMode="auto">
            <a:xfrm flipV="1">
              <a:off x="877" y="1951"/>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92" name="Line 2396"/>
            <p:cNvSpPr>
              <a:spLocks noChangeShapeType="1"/>
            </p:cNvSpPr>
            <p:nvPr/>
          </p:nvSpPr>
          <p:spPr bwMode="auto">
            <a:xfrm flipV="1">
              <a:off x="884" y="1945"/>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93" name="Line 2397"/>
            <p:cNvSpPr>
              <a:spLocks noChangeShapeType="1"/>
            </p:cNvSpPr>
            <p:nvPr/>
          </p:nvSpPr>
          <p:spPr bwMode="auto">
            <a:xfrm flipV="1">
              <a:off x="889" y="1938"/>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94" name="Line 2398"/>
            <p:cNvSpPr>
              <a:spLocks noChangeShapeType="1"/>
            </p:cNvSpPr>
            <p:nvPr/>
          </p:nvSpPr>
          <p:spPr bwMode="auto">
            <a:xfrm flipV="1">
              <a:off x="892" y="1930"/>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95" name="Freeform 2399"/>
            <p:cNvSpPr>
              <a:spLocks/>
            </p:cNvSpPr>
            <p:nvPr/>
          </p:nvSpPr>
          <p:spPr bwMode="auto">
            <a:xfrm>
              <a:off x="1087" y="1879"/>
              <a:ext cx="63" cy="61"/>
            </a:xfrm>
            <a:custGeom>
              <a:avLst/>
              <a:gdLst/>
              <a:ahLst/>
              <a:cxnLst>
                <a:cxn ang="0">
                  <a:pos x="39" y="0"/>
                </a:cxn>
                <a:cxn ang="0">
                  <a:pos x="49" y="2"/>
                </a:cxn>
                <a:cxn ang="0">
                  <a:pos x="58" y="6"/>
                </a:cxn>
                <a:cxn ang="0">
                  <a:pos x="65" y="11"/>
                </a:cxn>
                <a:cxn ang="0">
                  <a:pos x="72" y="20"/>
                </a:cxn>
                <a:cxn ang="0">
                  <a:pos x="75" y="29"/>
                </a:cxn>
                <a:cxn ang="0">
                  <a:pos x="77" y="39"/>
                </a:cxn>
                <a:cxn ang="0">
                  <a:pos x="75" y="48"/>
                </a:cxn>
                <a:cxn ang="0">
                  <a:pos x="72" y="58"/>
                </a:cxn>
                <a:cxn ang="0">
                  <a:pos x="65" y="66"/>
                </a:cxn>
                <a:cxn ang="0">
                  <a:pos x="58" y="72"/>
                </a:cxn>
                <a:cxn ang="0">
                  <a:pos x="49" y="76"/>
                </a:cxn>
                <a:cxn ang="0">
                  <a:pos x="39" y="77"/>
                </a:cxn>
                <a:cxn ang="0">
                  <a:pos x="30" y="76"/>
                </a:cxn>
                <a:cxn ang="0">
                  <a:pos x="19" y="72"/>
                </a:cxn>
                <a:cxn ang="0">
                  <a:pos x="12" y="66"/>
                </a:cxn>
                <a:cxn ang="0">
                  <a:pos x="6" y="58"/>
                </a:cxn>
                <a:cxn ang="0">
                  <a:pos x="2" y="48"/>
                </a:cxn>
                <a:cxn ang="0">
                  <a:pos x="0" y="39"/>
                </a:cxn>
                <a:cxn ang="0">
                  <a:pos x="2" y="29"/>
                </a:cxn>
                <a:cxn ang="0">
                  <a:pos x="6" y="20"/>
                </a:cxn>
                <a:cxn ang="0">
                  <a:pos x="12" y="11"/>
                </a:cxn>
                <a:cxn ang="0">
                  <a:pos x="19" y="6"/>
                </a:cxn>
                <a:cxn ang="0">
                  <a:pos x="30" y="2"/>
                </a:cxn>
                <a:cxn ang="0">
                  <a:pos x="39" y="0"/>
                </a:cxn>
              </a:cxnLst>
              <a:rect l="0" t="0" r="r" b="b"/>
              <a:pathLst>
                <a:path w="77" h="77">
                  <a:moveTo>
                    <a:pt x="39" y="0"/>
                  </a:moveTo>
                  <a:lnTo>
                    <a:pt x="49" y="2"/>
                  </a:lnTo>
                  <a:lnTo>
                    <a:pt x="58" y="6"/>
                  </a:lnTo>
                  <a:lnTo>
                    <a:pt x="65" y="11"/>
                  </a:lnTo>
                  <a:lnTo>
                    <a:pt x="72" y="20"/>
                  </a:lnTo>
                  <a:lnTo>
                    <a:pt x="75" y="29"/>
                  </a:lnTo>
                  <a:lnTo>
                    <a:pt x="77" y="39"/>
                  </a:lnTo>
                  <a:lnTo>
                    <a:pt x="75" y="48"/>
                  </a:lnTo>
                  <a:lnTo>
                    <a:pt x="72" y="58"/>
                  </a:lnTo>
                  <a:lnTo>
                    <a:pt x="65" y="66"/>
                  </a:lnTo>
                  <a:lnTo>
                    <a:pt x="58" y="72"/>
                  </a:lnTo>
                  <a:lnTo>
                    <a:pt x="49" y="76"/>
                  </a:lnTo>
                  <a:lnTo>
                    <a:pt x="39" y="77"/>
                  </a:lnTo>
                  <a:lnTo>
                    <a:pt x="30" y="76"/>
                  </a:lnTo>
                  <a:lnTo>
                    <a:pt x="19" y="72"/>
                  </a:lnTo>
                  <a:lnTo>
                    <a:pt x="12" y="66"/>
                  </a:lnTo>
                  <a:lnTo>
                    <a:pt x="6" y="58"/>
                  </a:lnTo>
                  <a:lnTo>
                    <a:pt x="2" y="48"/>
                  </a:lnTo>
                  <a:lnTo>
                    <a:pt x="0" y="39"/>
                  </a:lnTo>
                  <a:lnTo>
                    <a:pt x="2" y="29"/>
                  </a:lnTo>
                  <a:lnTo>
                    <a:pt x="6" y="20"/>
                  </a:lnTo>
                  <a:lnTo>
                    <a:pt x="12" y="11"/>
                  </a:lnTo>
                  <a:lnTo>
                    <a:pt x="19" y="6"/>
                  </a:lnTo>
                  <a:lnTo>
                    <a:pt x="30" y="2"/>
                  </a:lnTo>
                  <a:lnTo>
                    <a:pt x="39"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4896" name="Line 2400"/>
            <p:cNvSpPr>
              <a:spLocks noChangeShapeType="1"/>
            </p:cNvSpPr>
            <p:nvPr/>
          </p:nvSpPr>
          <p:spPr bwMode="auto">
            <a:xfrm flipH="1" flipV="1">
              <a:off x="1020" y="1895"/>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97" name="Line 2401"/>
            <p:cNvSpPr>
              <a:spLocks noChangeShapeType="1"/>
            </p:cNvSpPr>
            <p:nvPr/>
          </p:nvSpPr>
          <p:spPr bwMode="auto">
            <a:xfrm flipH="1" flipV="1">
              <a:off x="1017" y="1888"/>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98" name="Line 2402"/>
            <p:cNvSpPr>
              <a:spLocks noChangeShapeType="1"/>
            </p:cNvSpPr>
            <p:nvPr/>
          </p:nvSpPr>
          <p:spPr bwMode="auto">
            <a:xfrm flipH="1" flipV="1">
              <a:off x="1013" y="1881"/>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899" name="Line 2403"/>
            <p:cNvSpPr>
              <a:spLocks noChangeShapeType="1"/>
            </p:cNvSpPr>
            <p:nvPr/>
          </p:nvSpPr>
          <p:spPr bwMode="auto">
            <a:xfrm flipH="1" flipV="1">
              <a:off x="1006" y="1877"/>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00" name="Line 2404"/>
            <p:cNvSpPr>
              <a:spLocks noChangeShapeType="1"/>
            </p:cNvSpPr>
            <p:nvPr/>
          </p:nvSpPr>
          <p:spPr bwMode="auto">
            <a:xfrm flipH="1" flipV="1">
              <a:off x="998" y="1874"/>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01" name="Line 2405"/>
            <p:cNvSpPr>
              <a:spLocks noChangeShapeType="1"/>
            </p:cNvSpPr>
            <p:nvPr/>
          </p:nvSpPr>
          <p:spPr bwMode="auto">
            <a:xfrm flipH="1" flipV="1">
              <a:off x="990" y="1872"/>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02" name="Line 2406"/>
            <p:cNvSpPr>
              <a:spLocks noChangeShapeType="1"/>
            </p:cNvSpPr>
            <p:nvPr/>
          </p:nvSpPr>
          <p:spPr bwMode="auto">
            <a:xfrm flipH="1">
              <a:off x="982" y="1872"/>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03" name="Line 2407"/>
            <p:cNvSpPr>
              <a:spLocks noChangeShapeType="1"/>
            </p:cNvSpPr>
            <p:nvPr/>
          </p:nvSpPr>
          <p:spPr bwMode="auto">
            <a:xfrm flipH="1">
              <a:off x="974" y="1874"/>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04" name="Line 2408"/>
            <p:cNvSpPr>
              <a:spLocks noChangeShapeType="1"/>
            </p:cNvSpPr>
            <p:nvPr/>
          </p:nvSpPr>
          <p:spPr bwMode="auto">
            <a:xfrm flipH="1">
              <a:off x="968" y="1877"/>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05" name="Line 2409"/>
            <p:cNvSpPr>
              <a:spLocks noChangeShapeType="1"/>
            </p:cNvSpPr>
            <p:nvPr/>
          </p:nvSpPr>
          <p:spPr bwMode="auto">
            <a:xfrm flipH="1">
              <a:off x="963" y="1881"/>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06" name="Line 2410"/>
            <p:cNvSpPr>
              <a:spLocks noChangeShapeType="1"/>
            </p:cNvSpPr>
            <p:nvPr/>
          </p:nvSpPr>
          <p:spPr bwMode="auto">
            <a:xfrm flipH="1">
              <a:off x="959" y="1888"/>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07" name="Line 2411"/>
            <p:cNvSpPr>
              <a:spLocks noChangeShapeType="1"/>
            </p:cNvSpPr>
            <p:nvPr/>
          </p:nvSpPr>
          <p:spPr bwMode="auto">
            <a:xfrm flipH="1">
              <a:off x="959" y="1895"/>
              <a:ext cx="0"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08" name="Line 2412"/>
            <p:cNvSpPr>
              <a:spLocks noChangeShapeType="1"/>
            </p:cNvSpPr>
            <p:nvPr/>
          </p:nvSpPr>
          <p:spPr bwMode="auto">
            <a:xfrm>
              <a:off x="959" y="1903"/>
              <a:ext cx="0"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09" name="Line 2413"/>
            <p:cNvSpPr>
              <a:spLocks noChangeShapeType="1"/>
            </p:cNvSpPr>
            <p:nvPr/>
          </p:nvSpPr>
          <p:spPr bwMode="auto">
            <a:xfrm>
              <a:off x="959" y="1910"/>
              <a:ext cx="4"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10" name="Line 2414"/>
            <p:cNvSpPr>
              <a:spLocks noChangeShapeType="1"/>
            </p:cNvSpPr>
            <p:nvPr/>
          </p:nvSpPr>
          <p:spPr bwMode="auto">
            <a:xfrm>
              <a:off x="963" y="1918"/>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11" name="Line 2415"/>
            <p:cNvSpPr>
              <a:spLocks noChangeShapeType="1"/>
            </p:cNvSpPr>
            <p:nvPr/>
          </p:nvSpPr>
          <p:spPr bwMode="auto">
            <a:xfrm>
              <a:off x="968" y="1924"/>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12" name="Line 2416"/>
            <p:cNvSpPr>
              <a:spLocks noChangeShapeType="1"/>
            </p:cNvSpPr>
            <p:nvPr/>
          </p:nvSpPr>
          <p:spPr bwMode="auto">
            <a:xfrm>
              <a:off x="974" y="1929"/>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13" name="Line 2417"/>
            <p:cNvSpPr>
              <a:spLocks noChangeShapeType="1"/>
            </p:cNvSpPr>
            <p:nvPr/>
          </p:nvSpPr>
          <p:spPr bwMode="auto">
            <a:xfrm>
              <a:off x="982" y="1932"/>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14" name="Line 2418"/>
            <p:cNvSpPr>
              <a:spLocks noChangeShapeType="1"/>
            </p:cNvSpPr>
            <p:nvPr/>
          </p:nvSpPr>
          <p:spPr bwMode="auto">
            <a:xfrm flipV="1">
              <a:off x="990" y="1932"/>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15" name="Line 2419"/>
            <p:cNvSpPr>
              <a:spLocks noChangeShapeType="1"/>
            </p:cNvSpPr>
            <p:nvPr/>
          </p:nvSpPr>
          <p:spPr bwMode="auto">
            <a:xfrm flipV="1">
              <a:off x="998" y="1929"/>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16" name="Line 2420"/>
            <p:cNvSpPr>
              <a:spLocks noChangeShapeType="1"/>
            </p:cNvSpPr>
            <p:nvPr/>
          </p:nvSpPr>
          <p:spPr bwMode="auto">
            <a:xfrm flipV="1">
              <a:off x="1006" y="1924"/>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17" name="Line 2421"/>
            <p:cNvSpPr>
              <a:spLocks noChangeShapeType="1"/>
            </p:cNvSpPr>
            <p:nvPr/>
          </p:nvSpPr>
          <p:spPr bwMode="auto">
            <a:xfrm flipV="1">
              <a:off x="1013" y="1918"/>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18" name="Line 2422"/>
            <p:cNvSpPr>
              <a:spLocks noChangeShapeType="1"/>
            </p:cNvSpPr>
            <p:nvPr/>
          </p:nvSpPr>
          <p:spPr bwMode="auto">
            <a:xfrm flipV="1">
              <a:off x="1017" y="1910"/>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19" name="Line 2423"/>
            <p:cNvSpPr>
              <a:spLocks noChangeShapeType="1"/>
            </p:cNvSpPr>
            <p:nvPr/>
          </p:nvSpPr>
          <p:spPr bwMode="auto">
            <a:xfrm flipV="1">
              <a:off x="1020" y="1903"/>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20" name="Freeform 2424"/>
            <p:cNvSpPr>
              <a:spLocks/>
            </p:cNvSpPr>
            <p:nvPr/>
          </p:nvSpPr>
          <p:spPr bwMode="auto">
            <a:xfrm>
              <a:off x="1216" y="1892"/>
              <a:ext cx="63" cy="60"/>
            </a:xfrm>
            <a:custGeom>
              <a:avLst/>
              <a:gdLst/>
              <a:ahLst/>
              <a:cxnLst>
                <a:cxn ang="0">
                  <a:pos x="38" y="0"/>
                </a:cxn>
                <a:cxn ang="0">
                  <a:pos x="48" y="2"/>
                </a:cxn>
                <a:cxn ang="0">
                  <a:pos x="57" y="5"/>
                </a:cxn>
                <a:cxn ang="0">
                  <a:pos x="65" y="11"/>
                </a:cxn>
                <a:cxn ang="0">
                  <a:pos x="72" y="20"/>
                </a:cxn>
                <a:cxn ang="0">
                  <a:pos x="75" y="29"/>
                </a:cxn>
                <a:cxn ang="0">
                  <a:pos x="76" y="39"/>
                </a:cxn>
                <a:cxn ang="0">
                  <a:pos x="75" y="48"/>
                </a:cxn>
                <a:cxn ang="0">
                  <a:pos x="72" y="58"/>
                </a:cxn>
                <a:cxn ang="0">
                  <a:pos x="65" y="66"/>
                </a:cxn>
                <a:cxn ang="0">
                  <a:pos x="57" y="71"/>
                </a:cxn>
                <a:cxn ang="0">
                  <a:pos x="48" y="76"/>
                </a:cxn>
                <a:cxn ang="0">
                  <a:pos x="38" y="77"/>
                </a:cxn>
                <a:cxn ang="0">
                  <a:pos x="28" y="76"/>
                </a:cxn>
                <a:cxn ang="0">
                  <a:pos x="19" y="71"/>
                </a:cxn>
                <a:cxn ang="0">
                  <a:pos x="11" y="66"/>
                </a:cxn>
                <a:cxn ang="0">
                  <a:pos x="6" y="58"/>
                </a:cxn>
                <a:cxn ang="0">
                  <a:pos x="1" y="48"/>
                </a:cxn>
                <a:cxn ang="0">
                  <a:pos x="0" y="39"/>
                </a:cxn>
                <a:cxn ang="0">
                  <a:pos x="1" y="29"/>
                </a:cxn>
                <a:cxn ang="0">
                  <a:pos x="6" y="20"/>
                </a:cxn>
                <a:cxn ang="0">
                  <a:pos x="11" y="11"/>
                </a:cxn>
                <a:cxn ang="0">
                  <a:pos x="19" y="5"/>
                </a:cxn>
                <a:cxn ang="0">
                  <a:pos x="28" y="2"/>
                </a:cxn>
                <a:cxn ang="0">
                  <a:pos x="38" y="0"/>
                </a:cxn>
              </a:cxnLst>
              <a:rect l="0" t="0" r="r" b="b"/>
              <a:pathLst>
                <a:path w="76" h="77">
                  <a:moveTo>
                    <a:pt x="38" y="0"/>
                  </a:moveTo>
                  <a:lnTo>
                    <a:pt x="48" y="2"/>
                  </a:lnTo>
                  <a:lnTo>
                    <a:pt x="57" y="5"/>
                  </a:lnTo>
                  <a:lnTo>
                    <a:pt x="65" y="11"/>
                  </a:lnTo>
                  <a:lnTo>
                    <a:pt x="72" y="20"/>
                  </a:lnTo>
                  <a:lnTo>
                    <a:pt x="75" y="29"/>
                  </a:lnTo>
                  <a:lnTo>
                    <a:pt x="76" y="39"/>
                  </a:lnTo>
                  <a:lnTo>
                    <a:pt x="75" y="48"/>
                  </a:lnTo>
                  <a:lnTo>
                    <a:pt x="72" y="58"/>
                  </a:lnTo>
                  <a:lnTo>
                    <a:pt x="65" y="66"/>
                  </a:lnTo>
                  <a:lnTo>
                    <a:pt x="57" y="71"/>
                  </a:lnTo>
                  <a:lnTo>
                    <a:pt x="48" y="76"/>
                  </a:lnTo>
                  <a:lnTo>
                    <a:pt x="38" y="77"/>
                  </a:lnTo>
                  <a:lnTo>
                    <a:pt x="28" y="76"/>
                  </a:lnTo>
                  <a:lnTo>
                    <a:pt x="19" y="71"/>
                  </a:lnTo>
                  <a:lnTo>
                    <a:pt x="11" y="66"/>
                  </a:lnTo>
                  <a:lnTo>
                    <a:pt x="6" y="58"/>
                  </a:lnTo>
                  <a:lnTo>
                    <a:pt x="1" y="48"/>
                  </a:lnTo>
                  <a:lnTo>
                    <a:pt x="0" y="39"/>
                  </a:lnTo>
                  <a:lnTo>
                    <a:pt x="1" y="29"/>
                  </a:lnTo>
                  <a:lnTo>
                    <a:pt x="6" y="20"/>
                  </a:lnTo>
                  <a:lnTo>
                    <a:pt x="11" y="11"/>
                  </a:lnTo>
                  <a:lnTo>
                    <a:pt x="19" y="5"/>
                  </a:lnTo>
                  <a:lnTo>
                    <a:pt x="28" y="2"/>
                  </a:lnTo>
                  <a:lnTo>
                    <a:pt x="38"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4921" name="Line 2425"/>
            <p:cNvSpPr>
              <a:spLocks noChangeShapeType="1"/>
            </p:cNvSpPr>
            <p:nvPr/>
          </p:nvSpPr>
          <p:spPr bwMode="auto">
            <a:xfrm flipH="1" flipV="1">
              <a:off x="1149" y="1902"/>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22" name="Line 2426"/>
            <p:cNvSpPr>
              <a:spLocks noChangeShapeType="1"/>
            </p:cNvSpPr>
            <p:nvPr/>
          </p:nvSpPr>
          <p:spPr bwMode="auto">
            <a:xfrm flipH="1" flipV="1">
              <a:off x="1146" y="1895"/>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23" name="Line 2427"/>
            <p:cNvSpPr>
              <a:spLocks noChangeShapeType="1"/>
            </p:cNvSpPr>
            <p:nvPr/>
          </p:nvSpPr>
          <p:spPr bwMode="auto">
            <a:xfrm flipH="1" flipV="1">
              <a:off x="1140" y="1888"/>
              <a:ext cx="6"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24" name="Line 2428"/>
            <p:cNvSpPr>
              <a:spLocks noChangeShapeType="1"/>
            </p:cNvSpPr>
            <p:nvPr/>
          </p:nvSpPr>
          <p:spPr bwMode="auto">
            <a:xfrm flipH="1" flipV="1">
              <a:off x="1135" y="1884"/>
              <a:ext cx="5"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25" name="Line 2429"/>
            <p:cNvSpPr>
              <a:spLocks noChangeShapeType="1"/>
            </p:cNvSpPr>
            <p:nvPr/>
          </p:nvSpPr>
          <p:spPr bwMode="auto">
            <a:xfrm flipH="1" flipV="1">
              <a:off x="1127" y="1881"/>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26" name="Line 2430"/>
            <p:cNvSpPr>
              <a:spLocks noChangeShapeType="1"/>
            </p:cNvSpPr>
            <p:nvPr/>
          </p:nvSpPr>
          <p:spPr bwMode="auto">
            <a:xfrm flipH="1" flipV="1">
              <a:off x="1119" y="1879"/>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27" name="Line 2431"/>
            <p:cNvSpPr>
              <a:spLocks noChangeShapeType="1"/>
            </p:cNvSpPr>
            <p:nvPr/>
          </p:nvSpPr>
          <p:spPr bwMode="auto">
            <a:xfrm flipH="1">
              <a:off x="1112" y="1879"/>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28" name="Line 2432"/>
            <p:cNvSpPr>
              <a:spLocks noChangeShapeType="1"/>
            </p:cNvSpPr>
            <p:nvPr/>
          </p:nvSpPr>
          <p:spPr bwMode="auto">
            <a:xfrm flipH="1">
              <a:off x="1103" y="1881"/>
              <a:ext cx="9"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29" name="Line 2433"/>
            <p:cNvSpPr>
              <a:spLocks noChangeShapeType="1"/>
            </p:cNvSpPr>
            <p:nvPr/>
          </p:nvSpPr>
          <p:spPr bwMode="auto">
            <a:xfrm flipH="1">
              <a:off x="1097" y="1884"/>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30" name="Line 2434"/>
            <p:cNvSpPr>
              <a:spLocks noChangeShapeType="1"/>
            </p:cNvSpPr>
            <p:nvPr/>
          </p:nvSpPr>
          <p:spPr bwMode="auto">
            <a:xfrm flipH="1">
              <a:off x="1092" y="1888"/>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31" name="Line 2435"/>
            <p:cNvSpPr>
              <a:spLocks noChangeShapeType="1"/>
            </p:cNvSpPr>
            <p:nvPr/>
          </p:nvSpPr>
          <p:spPr bwMode="auto">
            <a:xfrm flipH="1">
              <a:off x="1089" y="1895"/>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32" name="Line 2436"/>
            <p:cNvSpPr>
              <a:spLocks noChangeShapeType="1"/>
            </p:cNvSpPr>
            <p:nvPr/>
          </p:nvSpPr>
          <p:spPr bwMode="auto">
            <a:xfrm flipH="1">
              <a:off x="1087" y="1902"/>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33" name="Line 2437"/>
            <p:cNvSpPr>
              <a:spLocks noChangeShapeType="1"/>
            </p:cNvSpPr>
            <p:nvPr/>
          </p:nvSpPr>
          <p:spPr bwMode="auto">
            <a:xfrm>
              <a:off x="1087" y="1910"/>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34" name="Line 2438"/>
            <p:cNvSpPr>
              <a:spLocks noChangeShapeType="1"/>
            </p:cNvSpPr>
            <p:nvPr/>
          </p:nvSpPr>
          <p:spPr bwMode="auto">
            <a:xfrm>
              <a:off x="1089" y="1917"/>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35" name="Line 2439"/>
            <p:cNvSpPr>
              <a:spLocks noChangeShapeType="1"/>
            </p:cNvSpPr>
            <p:nvPr/>
          </p:nvSpPr>
          <p:spPr bwMode="auto">
            <a:xfrm>
              <a:off x="1092" y="1925"/>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36" name="Line 2440"/>
            <p:cNvSpPr>
              <a:spLocks noChangeShapeType="1"/>
            </p:cNvSpPr>
            <p:nvPr/>
          </p:nvSpPr>
          <p:spPr bwMode="auto">
            <a:xfrm>
              <a:off x="1097" y="1931"/>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37" name="Line 2441"/>
            <p:cNvSpPr>
              <a:spLocks noChangeShapeType="1"/>
            </p:cNvSpPr>
            <p:nvPr/>
          </p:nvSpPr>
          <p:spPr bwMode="auto">
            <a:xfrm>
              <a:off x="1103" y="1936"/>
              <a:ext cx="9"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38" name="Line 2442"/>
            <p:cNvSpPr>
              <a:spLocks noChangeShapeType="1"/>
            </p:cNvSpPr>
            <p:nvPr/>
          </p:nvSpPr>
          <p:spPr bwMode="auto">
            <a:xfrm>
              <a:off x="1112" y="1939"/>
              <a:ext cx="7"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39" name="Line 2443"/>
            <p:cNvSpPr>
              <a:spLocks noChangeShapeType="1"/>
            </p:cNvSpPr>
            <p:nvPr/>
          </p:nvSpPr>
          <p:spPr bwMode="auto">
            <a:xfrm flipV="1">
              <a:off x="1119" y="1939"/>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40" name="Line 2444"/>
            <p:cNvSpPr>
              <a:spLocks noChangeShapeType="1"/>
            </p:cNvSpPr>
            <p:nvPr/>
          </p:nvSpPr>
          <p:spPr bwMode="auto">
            <a:xfrm flipV="1">
              <a:off x="1127" y="1936"/>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41" name="Line 2445"/>
            <p:cNvSpPr>
              <a:spLocks noChangeShapeType="1"/>
            </p:cNvSpPr>
            <p:nvPr/>
          </p:nvSpPr>
          <p:spPr bwMode="auto">
            <a:xfrm flipV="1">
              <a:off x="1135" y="1931"/>
              <a:ext cx="5"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42" name="Line 2446"/>
            <p:cNvSpPr>
              <a:spLocks noChangeShapeType="1"/>
            </p:cNvSpPr>
            <p:nvPr/>
          </p:nvSpPr>
          <p:spPr bwMode="auto">
            <a:xfrm flipV="1">
              <a:off x="1140" y="1925"/>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43" name="Line 2447"/>
            <p:cNvSpPr>
              <a:spLocks noChangeShapeType="1"/>
            </p:cNvSpPr>
            <p:nvPr/>
          </p:nvSpPr>
          <p:spPr bwMode="auto">
            <a:xfrm flipV="1">
              <a:off x="1146" y="1917"/>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44" name="Line 2448"/>
            <p:cNvSpPr>
              <a:spLocks noChangeShapeType="1"/>
            </p:cNvSpPr>
            <p:nvPr/>
          </p:nvSpPr>
          <p:spPr bwMode="auto">
            <a:xfrm flipV="1">
              <a:off x="1149" y="1910"/>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45" name="Freeform 2449"/>
            <p:cNvSpPr>
              <a:spLocks/>
            </p:cNvSpPr>
            <p:nvPr/>
          </p:nvSpPr>
          <p:spPr bwMode="auto">
            <a:xfrm>
              <a:off x="1345" y="1888"/>
              <a:ext cx="63" cy="61"/>
            </a:xfrm>
            <a:custGeom>
              <a:avLst/>
              <a:gdLst/>
              <a:ahLst/>
              <a:cxnLst>
                <a:cxn ang="0">
                  <a:pos x="38" y="0"/>
                </a:cxn>
                <a:cxn ang="0">
                  <a:pos x="48" y="1"/>
                </a:cxn>
                <a:cxn ang="0">
                  <a:pos x="57" y="6"/>
                </a:cxn>
                <a:cxn ang="0">
                  <a:pos x="65" y="11"/>
                </a:cxn>
                <a:cxn ang="0">
                  <a:pos x="72" y="19"/>
                </a:cxn>
                <a:cxn ang="0">
                  <a:pos x="75" y="28"/>
                </a:cxn>
                <a:cxn ang="0">
                  <a:pos x="76" y="38"/>
                </a:cxn>
                <a:cxn ang="0">
                  <a:pos x="75" y="48"/>
                </a:cxn>
                <a:cxn ang="0">
                  <a:pos x="72" y="57"/>
                </a:cxn>
                <a:cxn ang="0">
                  <a:pos x="65" y="65"/>
                </a:cxn>
                <a:cxn ang="0">
                  <a:pos x="57" y="72"/>
                </a:cxn>
                <a:cxn ang="0">
                  <a:pos x="48" y="75"/>
                </a:cxn>
                <a:cxn ang="0">
                  <a:pos x="38" y="78"/>
                </a:cxn>
                <a:cxn ang="0">
                  <a:pos x="28" y="75"/>
                </a:cxn>
                <a:cxn ang="0">
                  <a:pos x="19" y="72"/>
                </a:cxn>
                <a:cxn ang="0">
                  <a:pos x="11" y="65"/>
                </a:cxn>
                <a:cxn ang="0">
                  <a:pos x="6" y="57"/>
                </a:cxn>
                <a:cxn ang="0">
                  <a:pos x="1" y="48"/>
                </a:cxn>
                <a:cxn ang="0">
                  <a:pos x="0" y="38"/>
                </a:cxn>
                <a:cxn ang="0">
                  <a:pos x="1" y="28"/>
                </a:cxn>
                <a:cxn ang="0">
                  <a:pos x="6" y="19"/>
                </a:cxn>
                <a:cxn ang="0">
                  <a:pos x="11" y="11"/>
                </a:cxn>
                <a:cxn ang="0">
                  <a:pos x="19" y="6"/>
                </a:cxn>
                <a:cxn ang="0">
                  <a:pos x="28" y="1"/>
                </a:cxn>
                <a:cxn ang="0">
                  <a:pos x="38" y="0"/>
                </a:cxn>
              </a:cxnLst>
              <a:rect l="0" t="0" r="r" b="b"/>
              <a:pathLst>
                <a:path w="76" h="78">
                  <a:moveTo>
                    <a:pt x="38" y="0"/>
                  </a:moveTo>
                  <a:lnTo>
                    <a:pt x="48" y="1"/>
                  </a:lnTo>
                  <a:lnTo>
                    <a:pt x="57" y="6"/>
                  </a:lnTo>
                  <a:lnTo>
                    <a:pt x="65" y="11"/>
                  </a:lnTo>
                  <a:lnTo>
                    <a:pt x="72" y="19"/>
                  </a:lnTo>
                  <a:lnTo>
                    <a:pt x="75" y="28"/>
                  </a:lnTo>
                  <a:lnTo>
                    <a:pt x="76" y="38"/>
                  </a:lnTo>
                  <a:lnTo>
                    <a:pt x="75" y="48"/>
                  </a:lnTo>
                  <a:lnTo>
                    <a:pt x="72" y="57"/>
                  </a:lnTo>
                  <a:lnTo>
                    <a:pt x="65" y="65"/>
                  </a:lnTo>
                  <a:lnTo>
                    <a:pt x="57" y="72"/>
                  </a:lnTo>
                  <a:lnTo>
                    <a:pt x="48" y="75"/>
                  </a:lnTo>
                  <a:lnTo>
                    <a:pt x="38" y="78"/>
                  </a:lnTo>
                  <a:lnTo>
                    <a:pt x="28" y="75"/>
                  </a:lnTo>
                  <a:lnTo>
                    <a:pt x="19" y="72"/>
                  </a:lnTo>
                  <a:lnTo>
                    <a:pt x="11" y="65"/>
                  </a:lnTo>
                  <a:lnTo>
                    <a:pt x="6" y="57"/>
                  </a:lnTo>
                  <a:lnTo>
                    <a:pt x="1" y="48"/>
                  </a:lnTo>
                  <a:lnTo>
                    <a:pt x="0" y="38"/>
                  </a:lnTo>
                  <a:lnTo>
                    <a:pt x="1" y="28"/>
                  </a:lnTo>
                  <a:lnTo>
                    <a:pt x="6" y="19"/>
                  </a:lnTo>
                  <a:lnTo>
                    <a:pt x="11" y="11"/>
                  </a:lnTo>
                  <a:lnTo>
                    <a:pt x="19" y="6"/>
                  </a:lnTo>
                  <a:lnTo>
                    <a:pt x="28" y="1"/>
                  </a:lnTo>
                  <a:lnTo>
                    <a:pt x="38"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4946" name="Line 2450"/>
            <p:cNvSpPr>
              <a:spLocks noChangeShapeType="1"/>
            </p:cNvSpPr>
            <p:nvPr/>
          </p:nvSpPr>
          <p:spPr bwMode="auto">
            <a:xfrm flipH="1" flipV="1">
              <a:off x="1278" y="1914"/>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47" name="Line 2451"/>
            <p:cNvSpPr>
              <a:spLocks noChangeShapeType="1"/>
            </p:cNvSpPr>
            <p:nvPr/>
          </p:nvSpPr>
          <p:spPr bwMode="auto">
            <a:xfrm flipH="1" flipV="1">
              <a:off x="1275" y="1907"/>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48" name="Line 2452"/>
            <p:cNvSpPr>
              <a:spLocks noChangeShapeType="1"/>
            </p:cNvSpPr>
            <p:nvPr/>
          </p:nvSpPr>
          <p:spPr bwMode="auto">
            <a:xfrm flipH="1" flipV="1">
              <a:off x="1269" y="1900"/>
              <a:ext cx="6"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49" name="Line 2453"/>
            <p:cNvSpPr>
              <a:spLocks noChangeShapeType="1"/>
            </p:cNvSpPr>
            <p:nvPr/>
          </p:nvSpPr>
          <p:spPr bwMode="auto">
            <a:xfrm flipH="1" flipV="1">
              <a:off x="1263" y="1896"/>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50" name="Line 2454"/>
            <p:cNvSpPr>
              <a:spLocks noChangeShapeType="1"/>
            </p:cNvSpPr>
            <p:nvPr/>
          </p:nvSpPr>
          <p:spPr bwMode="auto">
            <a:xfrm flipH="1" flipV="1">
              <a:off x="1255" y="1893"/>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51" name="Line 2455"/>
            <p:cNvSpPr>
              <a:spLocks noChangeShapeType="1"/>
            </p:cNvSpPr>
            <p:nvPr/>
          </p:nvSpPr>
          <p:spPr bwMode="auto">
            <a:xfrm flipH="1" flipV="1">
              <a:off x="1247" y="1892"/>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52" name="Line 2456"/>
            <p:cNvSpPr>
              <a:spLocks noChangeShapeType="1"/>
            </p:cNvSpPr>
            <p:nvPr/>
          </p:nvSpPr>
          <p:spPr bwMode="auto">
            <a:xfrm flipH="1">
              <a:off x="1239" y="1892"/>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53" name="Line 2457"/>
            <p:cNvSpPr>
              <a:spLocks noChangeShapeType="1"/>
            </p:cNvSpPr>
            <p:nvPr/>
          </p:nvSpPr>
          <p:spPr bwMode="auto">
            <a:xfrm flipH="1">
              <a:off x="1232" y="1893"/>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54" name="Line 2458"/>
            <p:cNvSpPr>
              <a:spLocks noChangeShapeType="1"/>
            </p:cNvSpPr>
            <p:nvPr/>
          </p:nvSpPr>
          <p:spPr bwMode="auto">
            <a:xfrm flipH="1">
              <a:off x="1225" y="1896"/>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55" name="Line 2459"/>
            <p:cNvSpPr>
              <a:spLocks noChangeShapeType="1"/>
            </p:cNvSpPr>
            <p:nvPr/>
          </p:nvSpPr>
          <p:spPr bwMode="auto">
            <a:xfrm flipH="1">
              <a:off x="1221" y="1900"/>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56" name="Line 2460"/>
            <p:cNvSpPr>
              <a:spLocks noChangeShapeType="1"/>
            </p:cNvSpPr>
            <p:nvPr/>
          </p:nvSpPr>
          <p:spPr bwMode="auto">
            <a:xfrm flipH="1">
              <a:off x="1217" y="1907"/>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57" name="Line 2461"/>
            <p:cNvSpPr>
              <a:spLocks noChangeShapeType="1"/>
            </p:cNvSpPr>
            <p:nvPr/>
          </p:nvSpPr>
          <p:spPr bwMode="auto">
            <a:xfrm flipH="1">
              <a:off x="1216" y="1914"/>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58" name="Line 2462"/>
            <p:cNvSpPr>
              <a:spLocks noChangeShapeType="1"/>
            </p:cNvSpPr>
            <p:nvPr/>
          </p:nvSpPr>
          <p:spPr bwMode="auto">
            <a:xfrm>
              <a:off x="1216" y="1922"/>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59" name="Line 2463"/>
            <p:cNvSpPr>
              <a:spLocks noChangeShapeType="1"/>
            </p:cNvSpPr>
            <p:nvPr/>
          </p:nvSpPr>
          <p:spPr bwMode="auto">
            <a:xfrm>
              <a:off x="1217" y="1929"/>
              <a:ext cx="4"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60" name="Line 2464"/>
            <p:cNvSpPr>
              <a:spLocks noChangeShapeType="1"/>
            </p:cNvSpPr>
            <p:nvPr/>
          </p:nvSpPr>
          <p:spPr bwMode="auto">
            <a:xfrm>
              <a:off x="1221" y="1937"/>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61" name="Line 2465"/>
            <p:cNvSpPr>
              <a:spLocks noChangeShapeType="1"/>
            </p:cNvSpPr>
            <p:nvPr/>
          </p:nvSpPr>
          <p:spPr bwMode="auto">
            <a:xfrm>
              <a:off x="1225" y="1944"/>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62" name="Line 2466"/>
            <p:cNvSpPr>
              <a:spLocks noChangeShapeType="1"/>
            </p:cNvSpPr>
            <p:nvPr/>
          </p:nvSpPr>
          <p:spPr bwMode="auto">
            <a:xfrm>
              <a:off x="1232" y="1947"/>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63" name="Line 2467"/>
            <p:cNvSpPr>
              <a:spLocks noChangeShapeType="1"/>
            </p:cNvSpPr>
            <p:nvPr/>
          </p:nvSpPr>
          <p:spPr bwMode="auto">
            <a:xfrm>
              <a:off x="1239" y="1951"/>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64" name="Line 2468"/>
            <p:cNvSpPr>
              <a:spLocks noChangeShapeType="1"/>
            </p:cNvSpPr>
            <p:nvPr/>
          </p:nvSpPr>
          <p:spPr bwMode="auto">
            <a:xfrm flipV="1">
              <a:off x="1247" y="1951"/>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65" name="Line 2469"/>
            <p:cNvSpPr>
              <a:spLocks noChangeShapeType="1"/>
            </p:cNvSpPr>
            <p:nvPr/>
          </p:nvSpPr>
          <p:spPr bwMode="auto">
            <a:xfrm flipV="1">
              <a:off x="1255" y="1947"/>
              <a:ext cx="8"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66" name="Line 2470"/>
            <p:cNvSpPr>
              <a:spLocks noChangeShapeType="1"/>
            </p:cNvSpPr>
            <p:nvPr/>
          </p:nvSpPr>
          <p:spPr bwMode="auto">
            <a:xfrm flipV="1">
              <a:off x="1263" y="1944"/>
              <a:ext cx="6"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67" name="Line 2471"/>
            <p:cNvSpPr>
              <a:spLocks noChangeShapeType="1"/>
            </p:cNvSpPr>
            <p:nvPr/>
          </p:nvSpPr>
          <p:spPr bwMode="auto">
            <a:xfrm flipV="1">
              <a:off x="1269" y="1937"/>
              <a:ext cx="6"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68" name="Line 2472"/>
            <p:cNvSpPr>
              <a:spLocks noChangeShapeType="1"/>
            </p:cNvSpPr>
            <p:nvPr/>
          </p:nvSpPr>
          <p:spPr bwMode="auto">
            <a:xfrm flipV="1">
              <a:off x="1275" y="1929"/>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69" name="Line 2473"/>
            <p:cNvSpPr>
              <a:spLocks noChangeShapeType="1"/>
            </p:cNvSpPr>
            <p:nvPr/>
          </p:nvSpPr>
          <p:spPr bwMode="auto">
            <a:xfrm flipV="1">
              <a:off x="1278" y="1922"/>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70" name="Freeform 2474"/>
            <p:cNvSpPr>
              <a:spLocks/>
            </p:cNvSpPr>
            <p:nvPr/>
          </p:nvSpPr>
          <p:spPr bwMode="auto">
            <a:xfrm>
              <a:off x="1474" y="1858"/>
              <a:ext cx="63" cy="60"/>
            </a:xfrm>
            <a:custGeom>
              <a:avLst/>
              <a:gdLst/>
              <a:ahLst/>
              <a:cxnLst>
                <a:cxn ang="0">
                  <a:pos x="38" y="0"/>
                </a:cxn>
                <a:cxn ang="0">
                  <a:pos x="48" y="1"/>
                </a:cxn>
                <a:cxn ang="0">
                  <a:pos x="57" y="6"/>
                </a:cxn>
                <a:cxn ang="0">
                  <a:pos x="65" y="11"/>
                </a:cxn>
                <a:cxn ang="0">
                  <a:pos x="71" y="19"/>
                </a:cxn>
                <a:cxn ang="0">
                  <a:pos x="75" y="28"/>
                </a:cxn>
                <a:cxn ang="0">
                  <a:pos x="76" y="38"/>
                </a:cxn>
                <a:cxn ang="0">
                  <a:pos x="75" y="48"/>
                </a:cxn>
                <a:cxn ang="0">
                  <a:pos x="71" y="57"/>
                </a:cxn>
                <a:cxn ang="0">
                  <a:pos x="65" y="65"/>
                </a:cxn>
                <a:cxn ang="0">
                  <a:pos x="57" y="72"/>
                </a:cxn>
                <a:cxn ang="0">
                  <a:pos x="48" y="75"/>
                </a:cxn>
                <a:cxn ang="0">
                  <a:pos x="38" y="76"/>
                </a:cxn>
                <a:cxn ang="0">
                  <a:pos x="28" y="75"/>
                </a:cxn>
                <a:cxn ang="0">
                  <a:pos x="19" y="72"/>
                </a:cxn>
                <a:cxn ang="0">
                  <a:pos x="11" y="65"/>
                </a:cxn>
                <a:cxn ang="0">
                  <a:pos x="4" y="57"/>
                </a:cxn>
                <a:cxn ang="0">
                  <a:pos x="1" y="48"/>
                </a:cxn>
                <a:cxn ang="0">
                  <a:pos x="0" y="38"/>
                </a:cxn>
                <a:cxn ang="0">
                  <a:pos x="1" y="28"/>
                </a:cxn>
                <a:cxn ang="0">
                  <a:pos x="4" y="19"/>
                </a:cxn>
                <a:cxn ang="0">
                  <a:pos x="11" y="11"/>
                </a:cxn>
                <a:cxn ang="0">
                  <a:pos x="19" y="6"/>
                </a:cxn>
                <a:cxn ang="0">
                  <a:pos x="28" y="1"/>
                </a:cxn>
                <a:cxn ang="0">
                  <a:pos x="38" y="0"/>
                </a:cxn>
              </a:cxnLst>
              <a:rect l="0" t="0" r="r" b="b"/>
              <a:pathLst>
                <a:path w="76" h="76">
                  <a:moveTo>
                    <a:pt x="38" y="0"/>
                  </a:moveTo>
                  <a:lnTo>
                    <a:pt x="48" y="1"/>
                  </a:lnTo>
                  <a:lnTo>
                    <a:pt x="57" y="6"/>
                  </a:lnTo>
                  <a:lnTo>
                    <a:pt x="65" y="11"/>
                  </a:lnTo>
                  <a:lnTo>
                    <a:pt x="71" y="19"/>
                  </a:lnTo>
                  <a:lnTo>
                    <a:pt x="75" y="28"/>
                  </a:lnTo>
                  <a:lnTo>
                    <a:pt x="76" y="38"/>
                  </a:lnTo>
                  <a:lnTo>
                    <a:pt x="75" y="48"/>
                  </a:lnTo>
                  <a:lnTo>
                    <a:pt x="71" y="57"/>
                  </a:lnTo>
                  <a:lnTo>
                    <a:pt x="65" y="65"/>
                  </a:lnTo>
                  <a:lnTo>
                    <a:pt x="57" y="72"/>
                  </a:lnTo>
                  <a:lnTo>
                    <a:pt x="48" y="75"/>
                  </a:lnTo>
                  <a:lnTo>
                    <a:pt x="38" y="76"/>
                  </a:lnTo>
                  <a:lnTo>
                    <a:pt x="28" y="75"/>
                  </a:lnTo>
                  <a:lnTo>
                    <a:pt x="19" y="72"/>
                  </a:lnTo>
                  <a:lnTo>
                    <a:pt x="11" y="65"/>
                  </a:lnTo>
                  <a:lnTo>
                    <a:pt x="4" y="57"/>
                  </a:lnTo>
                  <a:lnTo>
                    <a:pt x="1" y="48"/>
                  </a:lnTo>
                  <a:lnTo>
                    <a:pt x="0" y="38"/>
                  </a:lnTo>
                  <a:lnTo>
                    <a:pt x="1" y="28"/>
                  </a:lnTo>
                  <a:lnTo>
                    <a:pt x="4" y="19"/>
                  </a:lnTo>
                  <a:lnTo>
                    <a:pt x="11" y="11"/>
                  </a:lnTo>
                  <a:lnTo>
                    <a:pt x="19" y="6"/>
                  </a:lnTo>
                  <a:lnTo>
                    <a:pt x="28" y="1"/>
                  </a:lnTo>
                  <a:lnTo>
                    <a:pt x="38"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4971" name="Line 2475"/>
            <p:cNvSpPr>
              <a:spLocks noChangeShapeType="1"/>
            </p:cNvSpPr>
            <p:nvPr/>
          </p:nvSpPr>
          <p:spPr bwMode="auto">
            <a:xfrm flipH="1" flipV="1">
              <a:off x="1407" y="1910"/>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72" name="Line 2476"/>
            <p:cNvSpPr>
              <a:spLocks noChangeShapeType="1"/>
            </p:cNvSpPr>
            <p:nvPr/>
          </p:nvSpPr>
          <p:spPr bwMode="auto">
            <a:xfrm flipH="1" flipV="1">
              <a:off x="1404" y="1903"/>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73" name="Line 2477"/>
            <p:cNvSpPr>
              <a:spLocks noChangeShapeType="1"/>
            </p:cNvSpPr>
            <p:nvPr/>
          </p:nvSpPr>
          <p:spPr bwMode="auto">
            <a:xfrm flipH="1" flipV="1">
              <a:off x="1399" y="1896"/>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74" name="Line 2478"/>
            <p:cNvSpPr>
              <a:spLocks noChangeShapeType="1"/>
            </p:cNvSpPr>
            <p:nvPr/>
          </p:nvSpPr>
          <p:spPr bwMode="auto">
            <a:xfrm flipH="1" flipV="1">
              <a:off x="1392" y="1892"/>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75" name="Line 2479"/>
            <p:cNvSpPr>
              <a:spLocks noChangeShapeType="1"/>
            </p:cNvSpPr>
            <p:nvPr/>
          </p:nvSpPr>
          <p:spPr bwMode="auto">
            <a:xfrm flipH="1" flipV="1">
              <a:off x="1385" y="1889"/>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76" name="Line 2480"/>
            <p:cNvSpPr>
              <a:spLocks noChangeShapeType="1"/>
            </p:cNvSpPr>
            <p:nvPr/>
          </p:nvSpPr>
          <p:spPr bwMode="auto">
            <a:xfrm flipH="1" flipV="1">
              <a:off x="1376" y="1888"/>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77" name="Line 2481"/>
            <p:cNvSpPr>
              <a:spLocks noChangeShapeType="1"/>
            </p:cNvSpPr>
            <p:nvPr/>
          </p:nvSpPr>
          <p:spPr bwMode="auto">
            <a:xfrm flipH="1">
              <a:off x="1368" y="1888"/>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78" name="Line 2482"/>
            <p:cNvSpPr>
              <a:spLocks noChangeShapeType="1"/>
            </p:cNvSpPr>
            <p:nvPr/>
          </p:nvSpPr>
          <p:spPr bwMode="auto">
            <a:xfrm flipH="1">
              <a:off x="1361" y="1889"/>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79" name="Line 2483"/>
            <p:cNvSpPr>
              <a:spLocks noChangeShapeType="1"/>
            </p:cNvSpPr>
            <p:nvPr/>
          </p:nvSpPr>
          <p:spPr bwMode="auto">
            <a:xfrm flipH="1">
              <a:off x="1354" y="1892"/>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80" name="Line 2484"/>
            <p:cNvSpPr>
              <a:spLocks noChangeShapeType="1"/>
            </p:cNvSpPr>
            <p:nvPr/>
          </p:nvSpPr>
          <p:spPr bwMode="auto">
            <a:xfrm flipH="1">
              <a:off x="1350" y="1896"/>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81" name="Line 2485"/>
            <p:cNvSpPr>
              <a:spLocks noChangeShapeType="1"/>
            </p:cNvSpPr>
            <p:nvPr/>
          </p:nvSpPr>
          <p:spPr bwMode="auto">
            <a:xfrm flipH="1">
              <a:off x="1346" y="1903"/>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82" name="Line 2486"/>
            <p:cNvSpPr>
              <a:spLocks noChangeShapeType="1"/>
            </p:cNvSpPr>
            <p:nvPr/>
          </p:nvSpPr>
          <p:spPr bwMode="auto">
            <a:xfrm flipH="1">
              <a:off x="1345" y="1910"/>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83" name="Line 2487"/>
            <p:cNvSpPr>
              <a:spLocks noChangeShapeType="1"/>
            </p:cNvSpPr>
            <p:nvPr/>
          </p:nvSpPr>
          <p:spPr bwMode="auto">
            <a:xfrm>
              <a:off x="1345" y="1918"/>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84" name="Line 2488"/>
            <p:cNvSpPr>
              <a:spLocks noChangeShapeType="1"/>
            </p:cNvSpPr>
            <p:nvPr/>
          </p:nvSpPr>
          <p:spPr bwMode="auto">
            <a:xfrm>
              <a:off x="1346" y="1925"/>
              <a:ext cx="4"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85" name="Line 2489"/>
            <p:cNvSpPr>
              <a:spLocks noChangeShapeType="1"/>
            </p:cNvSpPr>
            <p:nvPr/>
          </p:nvSpPr>
          <p:spPr bwMode="auto">
            <a:xfrm>
              <a:off x="1350" y="1933"/>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86" name="Line 2490"/>
            <p:cNvSpPr>
              <a:spLocks noChangeShapeType="1"/>
            </p:cNvSpPr>
            <p:nvPr/>
          </p:nvSpPr>
          <p:spPr bwMode="auto">
            <a:xfrm>
              <a:off x="1354" y="1939"/>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87" name="Line 2491"/>
            <p:cNvSpPr>
              <a:spLocks noChangeShapeType="1"/>
            </p:cNvSpPr>
            <p:nvPr/>
          </p:nvSpPr>
          <p:spPr bwMode="auto">
            <a:xfrm>
              <a:off x="1361" y="1944"/>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88" name="Line 2492"/>
            <p:cNvSpPr>
              <a:spLocks noChangeShapeType="1"/>
            </p:cNvSpPr>
            <p:nvPr/>
          </p:nvSpPr>
          <p:spPr bwMode="auto">
            <a:xfrm>
              <a:off x="1368" y="1947"/>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89" name="Line 2493"/>
            <p:cNvSpPr>
              <a:spLocks noChangeShapeType="1"/>
            </p:cNvSpPr>
            <p:nvPr/>
          </p:nvSpPr>
          <p:spPr bwMode="auto">
            <a:xfrm flipV="1">
              <a:off x="1376" y="1947"/>
              <a:ext cx="9"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90" name="Line 2494"/>
            <p:cNvSpPr>
              <a:spLocks noChangeShapeType="1"/>
            </p:cNvSpPr>
            <p:nvPr/>
          </p:nvSpPr>
          <p:spPr bwMode="auto">
            <a:xfrm flipV="1">
              <a:off x="1385" y="1944"/>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91" name="Line 2495"/>
            <p:cNvSpPr>
              <a:spLocks noChangeShapeType="1"/>
            </p:cNvSpPr>
            <p:nvPr/>
          </p:nvSpPr>
          <p:spPr bwMode="auto">
            <a:xfrm flipV="1">
              <a:off x="1392" y="1939"/>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92" name="Line 2496"/>
            <p:cNvSpPr>
              <a:spLocks noChangeShapeType="1"/>
            </p:cNvSpPr>
            <p:nvPr/>
          </p:nvSpPr>
          <p:spPr bwMode="auto">
            <a:xfrm flipV="1">
              <a:off x="1399" y="1933"/>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93" name="Line 2497"/>
            <p:cNvSpPr>
              <a:spLocks noChangeShapeType="1"/>
            </p:cNvSpPr>
            <p:nvPr/>
          </p:nvSpPr>
          <p:spPr bwMode="auto">
            <a:xfrm flipV="1">
              <a:off x="1404" y="1925"/>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94" name="Line 2498"/>
            <p:cNvSpPr>
              <a:spLocks noChangeShapeType="1"/>
            </p:cNvSpPr>
            <p:nvPr/>
          </p:nvSpPr>
          <p:spPr bwMode="auto">
            <a:xfrm flipV="1">
              <a:off x="1407" y="1918"/>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95" name="Freeform 2499"/>
            <p:cNvSpPr>
              <a:spLocks/>
            </p:cNvSpPr>
            <p:nvPr/>
          </p:nvSpPr>
          <p:spPr bwMode="auto">
            <a:xfrm>
              <a:off x="1602" y="1859"/>
              <a:ext cx="64" cy="61"/>
            </a:xfrm>
            <a:custGeom>
              <a:avLst/>
              <a:gdLst/>
              <a:ahLst/>
              <a:cxnLst>
                <a:cxn ang="0">
                  <a:pos x="39" y="0"/>
                </a:cxn>
                <a:cxn ang="0">
                  <a:pos x="49" y="2"/>
                </a:cxn>
                <a:cxn ang="0">
                  <a:pos x="58" y="5"/>
                </a:cxn>
                <a:cxn ang="0">
                  <a:pos x="65" y="12"/>
                </a:cxn>
                <a:cxn ang="0">
                  <a:pos x="71" y="19"/>
                </a:cxn>
                <a:cxn ang="0">
                  <a:pos x="76" y="28"/>
                </a:cxn>
                <a:cxn ang="0">
                  <a:pos x="77" y="38"/>
                </a:cxn>
                <a:cxn ang="0">
                  <a:pos x="76" y="47"/>
                </a:cxn>
                <a:cxn ang="0">
                  <a:pos x="71" y="58"/>
                </a:cxn>
                <a:cxn ang="0">
                  <a:pos x="65" y="65"/>
                </a:cxn>
                <a:cxn ang="0">
                  <a:pos x="58" y="71"/>
                </a:cxn>
                <a:cxn ang="0">
                  <a:pos x="49" y="75"/>
                </a:cxn>
                <a:cxn ang="0">
                  <a:pos x="39" y="77"/>
                </a:cxn>
                <a:cxn ang="0">
                  <a:pos x="28" y="75"/>
                </a:cxn>
                <a:cxn ang="0">
                  <a:pos x="20" y="71"/>
                </a:cxn>
                <a:cxn ang="0">
                  <a:pos x="12" y="65"/>
                </a:cxn>
                <a:cxn ang="0">
                  <a:pos x="5" y="58"/>
                </a:cxn>
                <a:cxn ang="0">
                  <a:pos x="2" y="47"/>
                </a:cxn>
                <a:cxn ang="0">
                  <a:pos x="0" y="38"/>
                </a:cxn>
                <a:cxn ang="0">
                  <a:pos x="2" y="28"/>
                </a:cxn>
                <a:cxn ang="0">
                  <a:pos x="5" y="19"/>
                </a:cxn>
                <a:cxn ang="0">
                  <a:pos x="12" y="12"/>
                </a:cxn>
                <a:cxn ang="0">
                  <a:pos x="20" y="5"/>
                </a:cxn>
                <a:cxn ang="0">
                  <a:pos x="28" y="2"/>
                </a:cxn>
                <a:cxn ang="0">
                  <a:pos x="39" y="0"/>
                </a:cxn>
              </a:cxnLst>
              <a:rect l="0" t="0" r="r" b="b"/>
              <a:pathLst>
                <a:path w="77" h="77">
                  <a:moveTo>
                    <a:pt x="39" y="0"/>
                  </a:moveTo>
                  <a:lnTo>
                    <a:pt x="49" y="2"/>
                  </a:lnTo>
                  <a:lnTo>
                    <a:pt x="58" y="5"/>
                  </a:lnTo>
                  <a:lnTo>
                    <a:pt x="65" y="12"/>
                  </a:lnTo>
                  <a:lnTo>
                    <a:pt x="71" y="19"/>
                  </a:lnTo>
                  <a:lnTo>
                    <a:pt x="76" y="28"/>
                  </a:lnTo>
                  <a:lnTo>
                    <a:pt x="77" y="38"/>
                  </a:lnTo>
                  <a:lnTo>
                    <a:pt x="76" y="47"/>
                  </a:lnTo>
                  <a:lnTo>
                    <a:pt x="71" y="58"/>
                  </a:lnTo>
                  <a:lnTo>
                    <a:pt x="65" y="65"/>
                  </a:lnTo>
                  <a:lnTo>
                    <a:pt x="58" y="71"/>
                  </a:lnTo>
                  <a:lnTo>
                    <a:pt x="49" y="75"/>
                  </a:lnTo>
                  <a:lnTo>
                    <a:pt x="39" y="77"/>
                  </a:lnTo>
                  <a:lnTo>
                    <a:pt x="28" y="75"/>
                  </a:lnTo>
                  <a:lnTo>
                    <a:pt x="20" y="71"/>
                  </a:lnTo>
                  <a:lnTo>
                    <a:pt x="12" y="65"/>
                  </a:lnTo>
                  <a:lnTo>
                    <a:pt x="5" y="58"/>
                  </a:lnTo>
                  <a:lnTo>
                    <a:pt x="2" y="47"/>
                  </a:lnTo>
                  <a:lnTo>
                    <a:pt x="0" y="38"/>
                  </a:lnTo>
                  <a:lnTo>
                    <a:pt x="2" y="28"/>
                  </a:lnTo>
                  <a:lnTo>
                    <a:pt x="5" y="19"/>
                  </a:lnTo>
                  <a:lnTo>
                    <a:pt x="12" y="12"/>
                  </a:lnTo>
                  <a:lnTo>
                    <a:pt x="20" y="5"/>
                  </a:lnTo>
                  <a:lnTo>
                    <a:pt x="28" y="2"/>
                  </a:lnTo>
                  <a:lnTo>
                    <a:pt x="39"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4996" name="Line 2500"/>
            <p:cNvSpPr>
              <a:spLocks noChangeShapeType="1"/>
            </p:cNvSpPr>
            <p:nvPr/>
          </p:nvSpPr>
          <p:spPr bwMode="auto">
            <a:xfrm flipH="1" flipV="1">
              <a:off x="1536" y="1880"/>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97" name="Line 2501"/>
            <p:cNvSpPr>
              <a:spLocks noChangeShapeType="1"/>
            </p:cNvSpPr>
            <p:nvPr/>
          </p:nvSpPr>
          <p:spPr bwMode="auto">
            <a:xfrm flipH="1" flipV="1">
              <a:off x="1533" y="1873"/>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98" name="Line 2502"/>
            <p:cNvSpPr>
              <a:spLocks noChangeShapeType="1"/>
            </p:cNvSpPr>
            <p:nvPr/>
          </p:nvSpPr>
          <p:spPr bwMode="auto">
            <a:xfrm flipH="1" flipV="1">
              <a:off x="1528" y="1867"/>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999" name="Line 2503"/>
            <p:cNvSpPr>
              <a:spLocks noChangeShapeType="1"/>
            </p:cNvSpPr>
            <p:nvPr/>
          </p:nvSpPr>
          <p:spPr bwMode="auto">
            <a:xfrm flipH="1" flipV="1">
              <a:off x="1521" y="1863"/>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00" name="Line 2504"/>
            <p:cNvSpPr>
              <a:spLocks noChangeShapeType="1"/>
            </p:cNvSpPr>
            <p:nvPr/>
          </p:nvSpPr>
          <p:spPr bwMode="auto">
            <a:xfrm flipH="1" flipV="1">
              <a:off x="1514" y="1859"/>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01" name="Line 2505"/>
            <p:cNvSpPr>
              <a:spLocks noChangeShapeType="1"/>
            </p:cNvSpPr>
            <p:nvPr/>
          </p:nvSpPr>
          <p:spPr bwMode="auto">
            <a:xfrm flipH="1" flipV="1">
              <a:off x="1505" y="1858"/>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02" name="Line 2506"/>
            <p:cNvSpPr>
              <a:spLocks noChangeShapeType="1"/>
            </p:cNvSpPr>
            <p:nvPr/>
          </p:nvSpPr>
          <p:spPr bwMode="auto">
            <a:xfrm flipH="1">
              <a:off x="1497" y="1858"/>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03" name="Line 2507"/>
            <p:cNvSpPr>
              <a:spLocks noChangeShapeType="1"/>
            </p:cNvSpPr>
            <p:nvPr/>
          </p:nvSpPr>
          <p:spPr bwMode="auto">
            <a:xfrm flipH="1">
              <a:off x="1490" y="1859"/>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04" name="Line 2508"/>
            <p:cNvSpPr>
              <a:spLocks noChangeShapeType="1"/>
            </p:cNvSpPr>
            <p:nvPr/>
          </p:nvSpPr>
          <p:spPr bwMode="auto">
            <a:xfrm flipH="1">
              <a:off x="1483" y="1863"/>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05" name="Line 2509"/>
            <p:cNvSpPr>
              <a:spLocks noChangeShapeType="1"/>
            </p:cNvSpPr>
            <p:nvPr/>
          </p:nvSpPr>
          <p:spPr bwMode="auto">
            <a:xfrm flipH="1">
              <a:off x="1478" y="1867"/>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06" name="Line 2510"/>
            <p:cNvSpPr>
              <a:spLocks noChangeShapeType="1"/>
            </p:cNvSpPr>
            <p:nvPr/>
          </p:nvSpPr>
          <p:spPr bwMode="auto">
            <a:xfrm flipH="1">
              <a:off x="1475" y="1873"/>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07" name="Line 2511"/>
            <p:cNvSpPr>
              <a:spLocks noChangeShapeType="1"/>
            </p:cNvSpPr>
            <p:nvPr/>
          </p:nvSpPr>
          <p:spPr bwMode="auto">
            <a:xfrm flipH="1">
              <a:off x="1474" y="1880"/>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08" name="Line 2512"/>
            <p:cNvSpPr>
              <a:spLocks noChangeShapeType="1"/>
            </p:cNvSpPr>
            <p:nvPr/>
          </p:nvSpPr>
          <p:spPr bwMode="auto">
            <a:xfrm>
              <a:off x="1474" y="1888"/>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09" name="Line 2513"/>
            <p:cNvSpPr>
              <a:spLocks noChangeShapeType="1"/>
            </p:cNvSpPr>
            <p:nvPr/>
          </p:nvSpPr>
          <p:spPr bwMode="auto">
            <a:xfrm>
              <a:off x="1475" y="1896"/>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10" name="Line 2514"/>
            <p:cNvSpPr>
              <a:spLocks noChangeShapeType="1"/>
            </p:cNvSpPr>
            <p:nvPr/>
          </p:nvSpPr>
          <p:spPr bwMode="auto">
            <a:xfrm>
              <a:off x="1478" y="1903"/>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11" name="Line 2515"/>
            <p:cNvSpPr>
              <a:spLocks noChangeShapeType="1"/>
            </p:cNvSpPr>
            <p:nvPr/>
          </p:nvSpPr>
          <p:spPr bwMode="auto">
            <a:xfrm>
              <a:off x="1483" y="1909"/>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12" name="Line 2516"/>
            <p:cNvSpPr>
              <a:spLocks noChangeShapeType="1"/>
            </p:cNvSpPr>
            <p:nvPr/>
          </p:nvSpPr>
          <p:spPr bwMode="auto">
            <a:xfrm>
              <a:off x="1490" y="1914"/>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13" name="Line 2517"/>
            <p:cNvSpPr>
              <a:spLocks noChangeShapeType="1"/>
            </p:cNvSpPr>
            <p:nvPr/>
          </p:nvSpPr>
          <p:spPr bwMode="auto">
            <a:xfrm>
              <a:off x="1497" y="1917"/>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14" name="Line 2518"/>
            <p:cNvSpPr>
              <a:spLocks noChangeShapeType="1"/>
            </p:cNvSpPr>
            <p:nvPr/>
          </p:nvSpPr>
          <p:spPr bwMode="auto">
            <a:xfrm flipV="1">
              <a:off x="1505" y="1917"/>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15" name="Line 2519"/>
            <p:cNvSpPr>
              <a:spLocks noChangeShapeType="1"/>
            </p:cNvSpPr>
            <p:nvPr/>
          </p:nvSpPr>
          <p:spPr bwMode="auto">
            <a:xfrm flipV="1">
              <a:off x="1514" y="1914"/>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16" name="Line 2520"/>
            <p:cNvSpPr>
              <a:spLocks noChangeShapeType="1"/>
            </p:cNvSpPr>
            <p:nvPr/>
          </p:nvSpPr>
          <p:spPr bwMode="auto">
            <a:xfrm flipV="1">
              <a:off x="1521" y="1909"/>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17" name="Line 2521"/>
            <p:cNvSpPr>
              <a:spLocks noChangeShapeType="1"/>
            </p:cNvSpPr>
            <p:nvPr/>
          </p:nvSpPr>
          <p:spPr bwMode="auto">
            <a:xfrm flipV="1">
              <a:off x="1528" y="1903"/>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18" name="Line 2522"/>
            <p:cNvSpPr>
              <a:spLocks noChangeShapeType="1"/>
            </p:cNvSpPr>
            <p:nvPr/>
          </p:nvSpPr>
          <p:spPr bwMode="auto">
            <a:xfrm flipV="1">
              <a:off x="1533" y="1896"/>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19" name="Line 2523"/>
            <p:cNvSpPr>
              <a:spLocks noChangeShapeType="1"/>
            </p:cNvSpPr>
            <p:nvPr/>
          </p:nvSpPr>
          <p:spPr bwMode="auto">
            <a:xfrm flipV="1">
              <a:off x="1536" y="1888"/>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20" name="Freeform 2524"/>
            <p:cNvSpPr>
              <a:spLocks/>
            </p:cNvSpPr>
            <p:nvPr/>
          </p:nvSpPr>
          <p:spPr bwMode="auto">
            <a:xfrm>
              <a:off x="1732" y="1852"/>
              <a:ext cx="62" cy="61"/>
            </a:xfrm>
            <a:custGeom>
              <a:avLst/>
              <a:gdLst/>
              <a:ahLst/>
              <a:cxnLst>
                <a:cxn ang="0">
                  <a:pos x="38" y="0"/>
                </a:cxn>
                <a:cxn ang="0">
                  <a:pos x="48" y="2"/>
                </a:cxn>
                <a:cxn ang="0">
                  <a:pos x="57" y="6"/>
                </a:cxn>
                <a:cxn ang="0">
                  <a:pos x="65" y="12"/>
                </a:cxn>
                <a:cxn ang="0">
                  <a:pos x="71" y="19"/>
                </a:cxn>
                <a:cxn ang="0">
                  <a:pos x="75" y="28"/>
                </a:cxn>
                <a:cxn ang="0">
                  <a:pos x="76" y="39"/>
                </a:cxn>
                <a:cxn ang="0">
                  <a:pos x="75" y="49"/>
                </a:cxn>
                <a:cxn ang="0">
                  <a:pos x="71" y="58"/>
                </a:cxn>
                <a:cxn ang="0">
                  <a:pos x="65" y="65"/>
                </a:cxn>
                <a:cxn ang="0">
                  <a:pos x="57" y="72"/>
                </a:cxn>
                <a:cxn ang="0">
                  <a:pos x="48" y="76"/>
                </a:cxn>
                <a:cxn ang="0">
                  <a:pos x="38" y="77"/>
                </a:cxn>
                <a:cxn ang="0">
                  <a:pos x="28" y="76"/>
                </a:cxn>
                <a:cxn ang="0">
                  <a:pos x="19" y="72"/>
                </a:cxn>
                <a:cxn ang="0">
                  <a:pos x="11" y="65"/>
                </a:cxn>
                <a:cxn ang="0">
                  <a:pos x="5" y="58"/>
                </a:cxn>
                <a:cxn ang="0">
                  <a:pos x="1" y="49"/>
                </a:cxn>
                <a:cxn ang="0">
                  <a:pos x="0" y="39"/>
                </a:cxn>
                <a:cxn ang="0">
                  <a:pos x="1" y="28"/>
                </a:cxn>
                <a:cxn ang="0">
                  <a:pos x="5" y="19"/>
                </a:cxn>
                <a:cxn ang="0">
                  <a:pos x="11" y="12"/>
                </a:cxn>
                <a:cxn ang="0">
                  <a:pos x="19" y="6"/>
                </a:cxn>
                <a:cxn ang="0">
                  <a:pos x="28" y="2"/>
                </a:cxn>
                <a:cxn ang="0">
                  <a:pos x="38" y="0"/>
                </a:cxn>
              </a:cxnLst>
              <a:rect l="0" t="0" r="r" b="b"/>
              <a:pathLst>
                <a:path w="76" h="77">
                  <a:moveTo>
                    <a:pt x="38" y="0"/>
                  </a:moveTo>
                  <a:lnTo>
                    <a:pt x="48" y="2"/>
                  </a:lnTo>
                  <a:lnTo>
                    <a:pt x="57" y="6"/>
                  </a:lnTo>
                  <a:lnTo>
                    <a:pt x="65" y="12"/>
                  </a:lnTo>
                  <a:lnTo>
                    <a:pt x="71" y="19"/>
                  </a:lnTo>
                  <a:lnTo>
                    <a:pt x="75" y="28"/>
                  </a:lnTo>
                  <a:lnTo>
                    <a:pt x="76" y="39"/>
                  </a:lnTo>
                  <a:lnTo>
                    <a:pt x="75" y="49"/>
                  </a:lnTo>
                  <a:lnTo>
                    <a:pt x="71" y="58"/>
                  </a:lnTo>
                  <a:lnTo>
                    <a:pt x="65" y="65"/>
                  </a:lnTo>
                  <a:lnTo>
                    <a:pt x="57" y="72"/>
                  </a:lnTo>
                  <a:lnTo>
                    <a:pt x="48" y="76"/>
                  </a:lnTo>
                  <a:lnTo>
                    <a:pt x="38" y="77"/>
                  </a:lnTo>
                  <a:lnTo>
                    <a:pt x="28" y="76"/>
                  </a:lnTo>
                  <a:lnTo>
                    <a:pt x="19" y="72"/>
                  </a:lnTo>
                  <a:lnTo>
                    <a:pt x="11" y="65"/>
                  </a:lnTo>
                  <a:lnTo>
                    <a:pt x="5" y="58"/>
                  </a:lnTo>
                  <a:lnTo>
                    <a:pt x="1" y="49"/>
                  </a:lnTo>
                  <a:lnTo>
                    <a:pt x="0" y="39"/>
                  </a:lnTo>
                  <a:lnTo>
                    <a:pt x="1" y="28"/>
                  </a:lnTo>
                  <a:lnTo>
                    <a:pt x="5" y="19"/>
                  </a:lnTo>
                  <a:lnTo>
                    <a:pt x="11" y="12"/>
                  </a:lnTo>
                  <a:lnTo>
                    <a:pt x="19" y="6"/>
                  </a:lnTo>
                  <a:lnTo>
                    <a:pt x="28" y="2"/>
                  </a:lnTo>
                  <a:lnTo>
                    <a:pt x="38"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5021" name="Line 2525"/>
            <p:cNvSpPr>
              <a:spLocks noChangeShapeType="1"/>
            </p:cNvSpPr>
            <p:nvPr/>
          </p:nvSpPr>
          <p:spPr bwMode="auto">
            <a:xfrm flipH="1" flipV="1">
              <a:off x="1665" y="1881"/>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22" name="Line 2526"/>
            <p:cNvSpPr>
              <a:spLocks noChangeShapeType="1"/>
            </p:cNvSpPr>
            <p:nvPr/>
          </p:nvSpPr>
          <p:spPr bwMode="auto">
            <a:xfrm flipH="1" flipV="1">
              <a:off x="1661" y="1874"/>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23" name="Line 2527"/>
            <p:cNvSpPr>
              <a:spLocks noChangeShapeType="1"/>
            </p:cNvSpPr>
            <p:nvPr/>
          </p:nvSpPr>
          <p:spPr bwMode="auto">
            <a:xfrm flipH="1" flipV="1">
              <a:off x="1656" y="1869"/>
              <a:ext cx="5"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24" name="Line 2528"/>
            <p:cNvSpPr>
              <a:spLocks noChangeShapeType="1"/>
            </p:cNvSpPr>
            <p:nvPr/>
          </p:nvSpPr>
          <p:spPr bwMode="auto">
            <a:xfrm flipH="1" flipV="1">
              <a:off x="1650" y="1863"/>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25" name="Line 2529"/>
            <p:cNvSpPr>
              <a:spLocks noChangeShapeType="1"/>
            </p:cNvSpPr>
            <p:nvPr/>
          </p:nvSpPr>
          <p:spPr bwMode="auto">
            <a:xfrm flipH="1" flipV="1">
              <a:off x="1643" y="1861"/>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26" name="Line 2530"/>
            <p:cNvSpPr>
              <a:spLocks noChangeShapeType="1"/>
            </p:cNvSpPr>
            <p:nvPr/>
          </p:nvSpPr>
          <p:spPr bwMode="auto">
            <a:xfrm flipH="1" flipV="1">
              <a:off x="1635" y="1859"/>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27" name="Line 2531"/>
            <p:cNvSpPr>
              <a:spLocks noChangeShapeType="1"/>
            </p:cNvSpPr>
            <p:nvPr/>
          </p:nvSpPr>
          <p:spPr bwMode="auto">
            <a:xfrm flipH="1">
              <a:off x="1626" y="1859"/>
              <a:ext cx="9"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28" name="Line 2532"/>
            <p:cNvSpPr>
              <a:spLocks noChangeShapeType="1"/>
            </p:cNvSpPr>
            <p:nvPr/>
          </p:nvSpPr>
          <p:spPr bwMode="auto">
            <a:xfrm flipH="1">
              <a:off x="1619" y="1861"/>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29" name="Line 2533"/>
            <p:cNvSpPr>
              <a:spLocks noChangeShapeType="1"/>
            </p:cNvSpPr>
            <p:nvPr/>
          </p:nvSpPr>
          <p:spPr bwMode="auto">
            <a:xfrm flipH="1">
              <a:off x="1612" y="1863"/>
              <a:ext cx="7"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30" name="Line 2534"/>
            <p:cNvSpPr>
              <a:spLocks noChangeShapeType="1"/>
            </p:cNvSpPr>
            <p:nvPr/>
          </p:nvSpPr>
          <p:spPr bwMode="auto">
            <a:xfrm flipH="1">
              <a:off x="1607" y="1869"/>
              <a:ext cx="5"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31" name="Line 2535"/>
            <p:cNvSpPr>
              <a:spLocks noChangeShapeType="1"/>
            </p:cNvSpPr>
            <p:nvPr/>
          </p:nvSpPr>
          <p:spPr bwMode="auto">
            <a:xfrm flipH="1">
              <a:off x="1604" y="1874"/>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32" name="Line 2536"/>
            <p:cNvSpPr>
              <a:spLocks noChangeShapeType="1"/>
            </p:cNvSpPr>
            <p:nvPr/>
          </p:nvSpPr>
          <p:spPr bwMode="auto">
            <a:xfrm flipH="1">
              <a:off x="1602" y="1881"/>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33" name="Line 2537"/>
            <p:cNvSpPr>
              <a:spLocks noChangeShapeType="1"/>
            </p:cNvSpPr>
            <p:nvPr/>
          </p:nvSpPr>
          <p:spPr bwMode="auto">
            <a:xfrm>
              <a:off x="1602" y="1889"/>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34" name="Line 2538"/>
            <p:cNvSpPr>
              <a:spLocks noChangeShapeType="1"/>
            </p:cNvSpPr>
            <p:nvPr/>
          </p:nvSpPr>
          <p:spPr bwMode="auto">
            <a:xfrm>
              <a:off x="1604" y="1896"/>
              <a:ext cx="3" cy="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35" name="Line 2539"/>
            <p:cNvSpPr>
              <a:spLocks noChangeShapeType="1"/>
            </p:cNvSpPr>
            <p:nvPr/>
          </p:nvSpPr>
          <p:spPr bwMode="auto">
            <a:xfrm>
              <a:off x="1607" y="1905"/>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36" name="Line 2540"/>
            <p:cNvSpPr>
              <a:spLocks noChangeShapeType="1"/>
            </p:cNvSpPr>
            <p:nvPr/>
          </p:nvSpPr>
          <p:spPr bwMode="auto">
            <a:xfrm>
              <a:off x="1612" y="1911"/>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37" name="Line 2541"/>
            <p:cNvSpPr>
              <a:spLocks noChangeShapeType="1"/>
            </p:cNvSpPr>
            <p:nvPr/>
          </p:nvSpPr>
          <p:spPr bwMode="auto">
            <a:xfrm>
              <a:off x="1619" y="1915"/>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38" name="Line 2542"/>
            <p:cNvSpPr>
              <a:spLocks noChangeShapeType="1"/>
            </p:cNvSpPr>
            <p:nvPr/>
          </p:nvSpPr>
          <p:spPr bwMode="auto">
            <a:xfrm>
              <a:off x="1626" y="1918"/>
              <a:ext cx="9"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39" name="Line 2543"/>
            <p:cNvSpPr>
              <a:spLocks noChangeShapeType="1"/>
            </p:cNvSpPr>
            <p:nvPr/>
          </p:nvSpPr>
          <p:spPr bwMode="auto">
            <a:xfrm flipV="1">
              <a:off x="1635" y="1918"/>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40" name="Line 2544"/>
            <p:cNvSpPr>
              <a:spLocks noChangeShapeType="1"/>
            </p:cNvSpPr>
            <p:nvPr/>
          </p:nvSpPr>
          <p:spPr bwMode="auto">
            <a:xfrm flipV="1">
              <a:off x="1643" y="1915"/>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41" name="Line 2545"/>
            <p:cNvSpPr>
              <a:spLocks noChangeShapeType="1"/>
            </p:cNvSpPr>
            <p:nvPr/>
          </p:nvSpPr>
          <p:spPr bwMode="auto">
            <a:xfrm flipV="1">
              <a:off x="1650" y="1911"/>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42" name="Line 2546"/>
            <p:cNvSpPr>
              <a:spLocks noChangeShapeType="1"/>
            </p:cNvSpPr>
            <p:nvPr/>
          </p:nvSpPr>
          <p:spPr bwMode="auto">
            <a:xfrm flipV="1">
              <a:off x="1656" y="1905"/>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43" name="Line 2547"/>
            <p:cNvSpPr>
              <a:spLocks noChangeShapeType="1"/>
            </p:cNvSpPr>
            <p:nvPr/>
          </p:nvSpPr>
          <p:spPr bwMode="auto">
            <a:xfrm flipV="1">
              <a:off x="1661" y="1896"/>
              <a:ext cx="4" cy="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44" name="Line 2548"/>
            <p:cNvSpPr>
              <a:spLocks noChangeShapeType="1"/>
            </p:cNvSpPr>
            <p:nvPr/>
          </p:nvSpPr>
          <p:spPr bwMode="auto">
            <a:xfrm flipV="1">
              <a:off x="1665" y="1889"/>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45" name="Freeform 2549"/>
            <p:cNvSpPr>
              <a:spLocks/>
            </p:cNvSpPr>
            <p:nvPr/>
          </p:nvSpPr>
          <p:spPr bwMode="auto">
            <a:xfrm>
              <a:off x="1860" y="1828"/>
              <a:ext cx="63" cy="61"/>
            </a:xfrm>
            <a:custGeom>
              <a:avLst/>
              <a:gdLst/>
              <a:ahLst/>
              <a:cxnLst>
                <a:cxn ang="0">
                  <a:pos x="39" y="0"/>
                </a:cxn>
                <a:cxn ang="0">
                  <a:pos x="49" y="2"/>
                </a:cxn>
                <a:cxn ang="0">
                  <a:pos x="58" y="6"/>
                </a:cxn>
                <a:cxn ang="0">
                  <a:pos x="66" y="11"/>
                </a:cxn>
                <a:cxn ang="0">
                  <a:pos x="72" y="20"/>
                </a:cxn>
                <a:cxn ang="0">
                  <a:pos x="76" y="29"/>
                </a:cxn>
                <a:cxn ang="0">
                  <a:pos x="77" y="39"/>
                </a:cxn>
                <a:cxn ang="0">
                  <a:pos x="76" y="48"/>
                </a:cxn>
                <a:cxn ang="0">
                  <a:pos x="72" y="58"/>
                </a:cxn>
                <a:cxn ang="0">
                  <a:pos x="66" y="66"/>
                </a:cxn>
                <a:cxn ang="0">
                  <a:pos x="58" y="72"/>
                </a:cxn>
                <a:cxn ang="0">
                  <a:pos x="49" y="75"/>
                </a:cxn>
                <a:cxn ang="0">
                  <a:pos x="39" y="77"/>
                </a:cxn>
                <a:cxn ang="0">
                  <a:pos x="29" y="75"/>
                </a:cxn>
                <a:cxn ang="0">
                  <a:pos x="20" y="72"/>
                </a:cxn>
                <a:cxn ang="0">
                  <a:pos x="12" y="66"/>
                </a:cxn>
                <a:cxn ang="0">
                  <a:pos x="5" y="58"/>
                </a:cxn>
                <a:cxn ang="0">
                  <a:pos x="2" y="48"/>
                </a:cxn>
                <a:cxn ang="0">
                  <a:pos x="0" y="39"/>
                </a:cxn>
                <a:cxn ang="0">
                  <a:pos x="2" y="29"/>
                </a:cxn>
                <a:cxn ang="0">
                  <a:pos x="5" y="20"/>
                </a:cxn>
                <a:cxn ang="0">
                  <a:pos x="12" y="11"/>
                </a:cxn>
                <a:cxn ang="0">
                  <a:pos x="20" y="6"/>
                </a:cxn>
                <a:cxn ang="0">
                  <a:pos x="29" y="2"/>
                </a:cxn>
                <a:cxn ang="0">
                  <a:pos x="39" y="0"/>
                </a:cxn>
              </a:cxnLst>
              <a:rect l="0" t="0" r="r" b="b"/>
              <a:pathLst>
                <a:path w="77" h="77">
                  <a:moveTo>
                    <a:pt x="39" y="0"/>
                  </a:moveTo>
                  <a:lnTo>
                    <a:pt x="49" y="2"/>
                  </a:lnTo>
                  <a:lnTo>
                    <a:pt x="58" y="6"/>
                  </a:lnTo>
                  <a:lnTo>
                    <a:pt x="66" y="11"/>
                  </a:lnTo>
                  <a:lnTo>
                    <a:pt x="72" y="20"/>
                  </a:lnTo>
                  <a:lnTo>
                    <a:pt x="76" y="29"/>
                  </a:lnTo>
                  <a:lnTo>
                    <a:pt x="77" y="39"/>
                  </a:lnTo>
                  <a:lnTo>
                    <a:pt x="76" y="48"/>
                  </a:lnTo>
                  <a:lnTo>
                    <a:pt x="72" y="58"/>
                  </a:lnTo>
                  <a:lnTo>
                    <a:pt x="66" y="66"/>
                  </a:lnTo>
                  <a:lnTo>
                    <a:pt x="58" y="72"/>
                  </a:lnTo>
                  <a:lnTo>
                    <a:pt x="49" y="75"/>
                  </a:lnTo>
                  <a:lnTo>
                    <a:pt x="39" y="77"/>
                  </a:lnTo>
                  <a:lnTo>
                    <a:pt x="29" y="75"/>
                  </a:lnTo>
                  <a:lnTo>
                    <a:pt x="20" y="72"/>
                  </a:lnTo>
                  <a:lnTo>
                    <a:pt x="12" y="66"/>
                  </a:lnTo>
                  <a:lnTo>
                    <a:pt x="5" y="58"/>
                  </a:lnTo>
                  <a:lnTo>
                    <a:pt x="2" y="48"/>
                  </a:lnTo>
                  <a:lnTo>
                    <a:pt x="0" y="39"/>
                  </a:lnTo>
                  <a:lnTo>
                    <a:pt x="2" y="29"/>
                  </a:lnTo>
                  <a:lnTo>
                    <a:pt x="5" y="20"/>
                  </a:lnTo>
                  <a:lnTo>
                    <a:pt x="12" y="11"/>
                  </a:lnTo>
                  <a:lnTo>
                    <a:pt x="20" y="6"/>
                  </a:lnTo>
                  <a:lnTo>
                    <a:pt x="29" y="2"/>
                  </a:lnTo>
                  <a:lnTo>
                    <a:pt x="39"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5046" name="Line 2550"/>
            <p:cNvSpPr>
              <a:spLocks noChangeShapeType="1"/>
            </p:cNvSpPr>
            <p:nvPr/>
          </p:nvSpPr>
          <p:spPr bwMode="auto">
            <a:xfrm flipH="1" flipV="1">
              <a:off x="1793" y="1874"/>
              <a:ext cx="1" cy="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47" name="Line 2551"/>
            <p:cNvSpPr>
              <a:spLocks noChangeShapeType="1"/>
            </p:cNvSpPr>
            <p:nvPr/>
          </p:nvSpPr>
          <p:spPr bwMode="auto">
            <a:xfrm flipH="1" flipV="1">
              <a:off x="1790" y="1867"/>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48" name="Line 2552"/>
            <p:cNvSpPr>
              <a:spLocks noChangeShapeType="1"/>
            </p:cNvSpPr>
            <p:nvPr/>
          </p:nvSpPr>
          <p:spPr bwMode="auto">
            <a:xfrm flipH="1" flipV="1">
              <a:off x="1785" y="1862"/>
              <a:ext cx="5"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49" name="Line 2553"/>
            <p:cNvSpPr>
              <a:spLocks noChangeShapeType="1"/>
            </p:cNvSpPr>
            <p:nvPr/>
          </p:nvSpPr>
          <p:spPr bwMode="auto">
            <a:xfrm flipH="1" flipV="1">
              <a:off x="1778" y="1857"/>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50" name="Line 2554"/>
            <p:cNvSpPr>
              <a:spLocks noChangeShapeType="1"/>
            </p:cNvSpPr>
            <p:nvPr/>
          </p:nvSpPr>
          <p:spPr bwMode="auto">
            <a:xfrm flipH="1" flipV="1">
              <a:off x="1771" y="1854"/>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51" name="Line 2555"/>
            <p:cNvSpPr>
              <a:spLocks noChangeShapeType="1"/>
            </p:cNvSpPr>
            <p:nvPr/>
          </p:nvSpPr>
          <p:spPr bwMode="auto">
            <a:xfrm flipH="1" flipV="1">
              <a:off x="1763" y="1852"/>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52" name="Line 2556"/>
            <p:cNvSpPr>
              <a:spLocks noChangeShapeType="1"/>
            </p:cNvSpPr>
            <p:nvPr/>
          </p:nvSpPr>
          <p:spPr bwMode="auto">
            <a:xfrm flipH="1">
              <a:off x="1755" y="1852"/>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53" name="Line 2557"/>
            <p:cNvSpPr>
              <a:spLocks noChangeShapeType="1"/>
            </p:cNvSpPr>
            <p:nvPr/>
          </p:nvSpPr>
          <p:spPr bwMode="auto">
            <a:xfrm flipH="1">
              <a:off x="1747" y="1854"/>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54" name="Line 2558"/>
            <p:cNvSpPr>
              <a:spLocks noChangeShapeType="1"/>
            </p:cNvSpPr>
            <p:nvPr/>
          </p:nvSpPr>
          <p:spPr bwMode="auto">
            <a:xfrm flipH="1">
              <a:off x="1741" y="1857"/>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55" name="Line 2559"/>
            <p:cNvSpPr>
              <a:spLocks noChangeShapeType="1"/>
            </p:cNvSpPr>
            <p:nvPr/>
          </p:nvSpPr>
          <p:spPr bwMode="auto">
            <a:xfrm flipH="1">
              <a:off x="1736" y="1862"/>
              <a:ext cx="5"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56" name="Line 2560"/>
            <p:cNvSpPr>
              <a:spLocks noChangeShapeType="1"/>
            </p:cNvSpPr>
            <p:nvPr/>
          </p:nvSpPr>
          <p:spPr bwMode="auto">
            <a:xfrm flipH="1">
              <a:off x="1732" y="1867"/>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57" name="Line 2561"/>
            <p:cNvSpPr>
              <a:spLocks noChangeShapeType="1"/>
            </p:cNvSpPr>
            <p:nvPr/>
          </p:nvSpPr>
          <p:spPr bwMode="auto">
            <a:xfrm flipH="1">
              <a:off x="1732" y="1874"/>
              <a:ext cx="0" cy="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58" name="Line 2562"/>
            <p:cNvSpPr>
              <a:spLocks noChangeShapeType="1"/>
            </p:cNvSpPr>
            <p:nvPr/>
          </p:nvSpPr>
          <p:spPr bwMode="auto">
            <a:xfrm>
              <a:off x="1732" y="1883"/>
              <a:ext cx="0"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59" name="Line 2563"/>
            <p:cNvSpPr>
              <a:spLocks noChangeShapeType="1"/>
            </p:cNvSpPr>
            <p:nvPr/>
          </p:nvSpPr>
          <p:spPr bwMode="auto">
            <a:xfrm>
              <a:off x="1732" y="1891"/>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60" name="Line 2564"/>
            <p:cNvSpPr>
              <a:spLocks noChangeShapeType="1"/>
            </p:cNvSpPr>
            <p:nvPr/>
          </p:nvSpPr>
          <p:spPr bwMode="auto">
            <a:xfrm>
              <a:off x="1736" y="1898"/>
              <a:ext cx="5"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61" name="Line 2565"/>
            <p:cNvSpPr>
              <a:spLocks noChangeShapeType="1"/>
            </p:cNvSpPr>
            <p:nvPr/>
          </p:nvSpPr>
          <p:spPr bwMode="auto">
            <a:xfrm>
              <a:off x="1741" y="1903"/>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62" name="Line 2566"/>
            <p:cNvSpPr>
              <a:spLocks noChangeShapeType="1"/>
            </p:cNvSpPr>
            <p:nvPr/>
          </p:nvSpPr>
          <p:spPr bwMode="auto">
            <a:xfrm>
              <a:off x="1747" y="1909"/>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63" name="Line 2567"/>
            <p:cNvSpPr>
              <a:spLocks noChangeShapeType="1"/>
            </p:cNvSpPr>
            <p:nvPr/>
          </p:nvSpPr>
          <p:spPr bwMode="auto">
            <a:xfrm>
              <a:off x="1755" y="1912"/>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64" name="Line 2568"/>
            <p:cNvSpPr>
              <a:spLocks noChangeShapeType="1"/>
            </p:cNvSpPr>
            <p:nvPr/>
          </p:nvSpPr>
          <p:spPr bwMode="auto">
            <a:xfrm flipV="1">
              <a:off x="1763" y="1912"/>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65" name="Line 2569"/>
            <p:cNvSpPr>
              <a:spLocks noChangeShapeType="1"/>
            </p:cNvSpPr>
            <p:nvPr/>
          </p:nvSpPr>
          <p:spPr bwMode="auto">
            <a:xfrm flipV="1">
              <a:off x="1771" y="1909"/>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66" name="Line 2570"/>
            <p:cNvSpPr>
              <a:spLocks noChangeShapeType="1"/>
            </p:cNvSpPr>
            <p:nvPr/>
          </p:nvSpPr>
          <p:spPr bwMode="auto">
            <a:xfrm flipV="1">
              <a:off x="1778" y="1903"/>
              <a:ext cx="7"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67" name="Line 2571"/>
            <p:cNvSpPr>
              <a:spLocks noChangeShapeType="1"/>
            </p:cNvSpPr>
            <p:nvPr/>
          </p:nvSpPr>
          <p:spPr bwMode="auto">
            <a:xfrm flipV="1">
              <a:off x="1785" y="1898"/>
              <a:ext cx="5"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68" name="Line 2572"/>
            <p:cNvSpPr>
              <a:spLocks noChangeShapeType="1"/>
            </p:cNvSpPr>
            <p:nvPr/>
          </p:nvSpPr>
          <p:spPr bwMode="auto">
            <a:xfrm flipV="1">
              <a:off x="1790" y="1891"/>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69" name="Line 2573"/>
            <p:cNvSpPr>
              <a:spLocks noChangeShapeType="1"/>
            </p:cNvSpPr>
            <p:nvPr/>
          </p:nvSpPr>
          <p:spPr bwMode="auto">
            <a:xfrm flipV="1">
              <a:off x="1793" y="1883"/>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70" name="Freeform 2574"/>
            <p:cNvSpPr>
              <a:spLocks/>
            </p:cNvSpPr>
            <p:nvPr/>
          </p:nvSpPr>
          <p:spPr bwMode="auto">
            <a:xfrm>
              <a:off x="1989" y="1815"/>
              <a:ext cx="63" cy="59"/>
            </a:xfrm>
            <a:custGeom>
              <a:avLst/>
              <a:gdLst/>
              <a:ahLst/>
              <a:cxnLst>
                <a:cxn ang="0">
                  <a:pos x="39" y="0"/>
                </a:cxn>
                <a:cxn ang="0">
                  <a:pos x="48" y="1"/>
                </a:cxn>
                <a:cxn ang="0">
                  <a:pos x="58" y="5"/>
                </a:cxn>
                <a:cxn ang="0">
                  <a:pos x="66" y="11"/>
                </a:cxn>
                <a:cxn ang="0">
                  <a:pos x="71" y="19"/>
                </a:cxn>
                <a:cxn ang="0">
                  <a:pos x="75" y="28"/>
                </a:cxn>
                <a:cxn ang="0">
                  <a:pos x="77" y="38"/>
                </a:cxn>
                <a:cxn ang="0">
                  <a:pos x="75" y="47"/>
                </a:cxn>
                <a:cxn ang="0">
                  <a:pos x="71" y="57"/>
                </a:cxn>
                <a:cxn ang="0">
                  <a:pos x="66" y="65"/>
                </a:cxn>
                <a:cxn ang="0">
                  <a:pos x="58" y="71"/>
                </a:cxn>
                <a:cxn ang="0">
                  <a:pos x="48" y="75"/>
                </a:cxn>
                <a:cxn ang="0">
                  <a:pos x="39" y="76"/>
                </a:cxn>
                <a:cxn ang="0">
                  <a:pos x="29" y="75"/>
                </a:cxn>
                <a:cxn ang="0">
                  <a:pos x="19" y="71"/>
                </a:cxn>
                <a:cxn ang="0">
                  <a:pos x="11" y="65"/>
                </a:cxn>
                <a:cxn ang="0">
                  <a:pos x="5" y="57"/>
                </a:cxn>
                <a:cxn ang="0">
                  <a:pos x="2" y="47"/>
                </a:cxn>
                <a:cxn ang="0">
                  <a:pos x="0" y="38"/>
                </a:cxn>
                <a:cxn ang="0">
                  <a:pos x="2" y="28"/>
                </a:cxn>
                <a:cxn ang="0">
                  <a:pos x="5" y="19"/>
                </a:cxn>
                <a:cxn ang="0">
                  <a:pos x="11" y="11"/>
                </a:cxn>
                <a:cxn ang="0">
                  <a:pos x="19" y="5"/>
                </a:cxn>
                <a:cxn ang="0">
                  <a:pos x="29" y="1"/>
                </a:cxn>
                <a:cxn ang="0">
                  <a:pos x="39" y="0"/>
                </a:cxn>
              </a:cxnLst>
              <a:rect l="0" t="0" r="r" b="b"/>
              <a:pathLst>
                <a:path w="77" h="76">
                  <a:moveTo>
                    <a:pt x="39" y="0"/>
                  </a:moveTo>
                  <a:lnTo>
                    <a:pt x="48" y="1"/>
                  </a:lnTo>
                  <a:lnTo>
                    <a:pt x="58" y="5"/>
                  </a:lnTo>
                  <a:lnTo>
                    <a:pt x="66" y="11"/>
                  </a:lnTo>
                  <a:lnTo>
                    <a:pt x="71" y="19"/>
                  </a:lnTo>
                  <a:lnTo>
                    <a:pt x="75" y="28"/>
                  </a:lnTo>
                  <a:lnTo>
                    <a:pt x="77" y="38"/>
                  </a:lnTo>
                  <a:lnTo>
                    <a:pt x="75" y="47"/>
                  </a:lnTo>
                  <a:lnTo>
                    <a:pt x="71" y="57"/>
                  </a:lnTo>
                  <a:lnTo>
                    <a:pt x="66" y="65"/>
                  </a:lnTo>
                  <a:lnTo>
                    <a:pt x="58" y="71"/>
                  </a:lnTo>
                  <a:lnTo>
                    <a:pt x="48" y="75"/>
                  </a:lnTo>
                  <a:lnTo>
                    <a:pt x="39" y="76"/>
                  </a:lnTo>
                  <a:lnTo>
                    <a:pt x="29" y="75"/>
                  </a:lnTo>
                  <a:lnTo>
                    <a:pt x="19" y="71"/>
                  </a:lnTo>
                  <a:lnTo>
                    <a:pt x="11" y="65"/>
                  </a:lnTo>
                  <a:lnTo>
                    <a:pt x="5" y="57"/>
                  </a:lnTo>
                  <a:lnTo>
                    <a:pt x="2" y="47"/>
                  </a:lnTo>
                  <a:lnTo>
                    <a:pt x="0" y="38"/>
                  </a:lnTo>
                  <a:lnTo>
                    <a:pt x="2" y="28"/>
                  </a:lnTo>
                  <a:lnTo>
                    <a:pt x="5" y="19"/>
                  </a:lnTo>
                  <a:lnTo>
                    <a:pt x="11" y="11"/>
                  </a:lnTo>
                  <a:lnTo>
                    <a:pt x="19" y="5"/>
                  </a:lnTo>
                  <a:lnTo>
                    <a:pt x="29" y="1"/>
                  </a:lnTo>
                  <a:lnTo>
                    <a:pt x="39"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5071" name="Line 2575"/>
            <p:cNvSpPr>
              <a:spLocks noChangeShapeType="1"/>
            </p:cNvSpPr>
            <p:nvPr/>
          </p:nvSpPr>
          <p:spPr bwMode="auto">
            <a:xfrm flipH="1" flipV="1">
              <a:off x="1922" y="1851"/>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72" name="Line 2576"/>
            <p:cNvSpPr>
              <a:spLocks noChangeShapeType="1"/>
            </p:cNvSpPr>
            <p:nvPr/>
          </p:nvSpPr>
          <p:spPr bwMode="auto">
            <a:xfrm flipH="1" flipV="1">
              <a:off x="1919" y="1844"/>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73" name="Line 2577"/>
            <p:cNvSpPr>
              <a:spLocks noChangeShapeType="1"/>
            </p:cNvSpPr>
            <p:nvPr/>
          </p:nvSpPr>
          <p:spPr bwMode="auto">
            <a:xfrm flipH="1" flipV="1">
              <a:off x="1914" y="1837"/>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74" name="Line 2578"/>
            <p:cNvSpPr>
              <a:spLocks noChangeShapeType="1"/>
            </p:cNvSpPr>
            <p:nvPr/>
          </p:nvSpPr>
          <p:spPr bwMode="auto">
            <a:xfrm flipH="1" flipV="1">
              <a:off x="1908" y="1833"/>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75" name="Line 2579"/>
            <p:cNvSpPr>
              <a:spLocks noChangeShapeType="1"/>
            </p:cNvSpPr>
            <p:nvPr/>
          </p:nvSpPr>
          <p:spPr bwMode="auto">
            <a:xfrm flipH="1" flipV="1">
              <a:off x="1900" y="1830"/>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76" name="Line 2580"/>
            <p:cNvSpPr>
              <a:spLocks noChangeShapeType="1"/>
            </p:cNvSpPr>
            <p:nvPr/>
          </p:nvSpPr>
          <p:spPr bwMode="auto">
            <a:xfrm flipH="1" flipV="1">
              <a:off x="1892" y="1828"/>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77" name="Line 2581"/>
            <p:cNvSpPr>
              <a:spLocks noChangeShapeType="1"/>
            </p:cNvSpPr>
            <p:nvPr/>
          </p:nvSpPr>
          <p:spPr bwMode="auto">
            <a:xfrm flipH="1">
              <a:off x="1884" y="1828"/>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78" name="Line 2582"/>
            <p:cNvSpPr>
              <a:spLocks noChangeShapeType="1"/>
            </p:cNvSpPr>
            <p:nvPr/>
          </p:nvSpPr>
          <p:spPr bwMode="auto">
            <a:xfrm flipH="1">
              <a:off x="1876" y="1830"/>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79" name="Line 2583"/>
            <p:cNvSpPr>
              <a:spLocks noChangeShapeType="1"/>
            </p:cNvSpPr>
            <p:nvPr/>
          </p:nvSpPr>
          <p:spPr bwMode="auto">
            <a:xfrm flipH="1">
              <a:off x="1870" y="1833"/>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80" name="Line 2584"/>
            <p:cNvSpPr>
              <a:spLocks noChangeShapeType="1"/>
            </p:cNvSpPr>
            <p:nvPr/>
          </p:nvSpPr>
          <p:spPr bwMode="auto">
            <a:xfrm flipH="1">
              <a:off x="1864" y="1837"/>
              <a:ext cx="6"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81" name="Line 2585"/>
            <p:cNvSpPr>
              <a:spLocks noChangeShapeType="1"/>
            </p:cNvSpPr>
            <p:nvPr/>
          </p:nvSpPr>
          <p:spPr bwMode="auto">
            <a:xfrm flipH="1">
              <a:off x="1862" y="1844"/>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82" name="Line 2586"/>
            <p:cNvSpPr>
              <a:spLocks noChangeShapeType="1"/>
            </p:cNvSpPr>
            <p:nvPr/>
          </p:nvSpPr>
          <p:spPr bwMode="auto">
            <a:xfrm flipH="1">
              <a:off x="1860" y="1851"/>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83" name="Line 2587"/>
            <p:cNvSpPr>
              <a:spLocks noChangeShapeType="1"/>
            </p:cNvSpPr>
            <p:nvPr/>
          </p:nvSpPr>
          <p:spPr bwMode="auto">
            <a:xfrm>
              <a:off x="1860" y="1859"/>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84" name="Line 2588"/>
            <p:cNvSpPr>
              <a:spLocks noChangeShapeType="1"/>
            </p:cNvSpPr>
            <p:nvPr/>
          </p:nvSpPr>
          <p:spPr bwMode="auto">
            <a:xfrm>
              <a:off x="1862" y="1866"/>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85" name="Line 2589"/>
            <p:cNvSpPr>
              <a:spLocks noChangeShapeType="1"/>
            </p:cNvSpPr>
            <p:nvPr/>
          </p:nvSpPr>
          <p:spPr bwMode="auto">
            <a:xfrm>
              <a:off x="1864" y="1874"/>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86" name="Line 2590"/>
            <p:cNvSpPr>
              <a:spLocks noChangeShapeType="1"/>
            </p:cNvSpPr>
            <p:nvPr/>
          </p:nvSpPr>
          <p:spPr bwMode="auto">
            <a:xfrm>
              <a:off x="1870" y="1880"/>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87" name="Line 2591"/>
            <p:cNvSpPr>
              <a:spLocks noChangeShapeType="1"/>
            </p:cNvSpPr>
            <p:nvPr/>
          </p:nvSpPr>
          <p:spPr bwMode="auto">
            <a:xfrm>
              <a:off x="1876" y="1885"/>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88" name="Line 2592"/>
            <p:cNvSpPr>
              <a:spLocks noChangeShapeType="1"/>
            </p:cNvSpPr>
            <p:nvPr/>
          </p:nvSpPr>
          <p:spPr bwMode="auto">
            <a:xfrm>
              <a:off x="1884" y="1887"/>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89" name="Line 2593"/>
            <p:cNvSpPr>
              <a:spLocks noChangeShapeType="1"/>
            </p:cNvSpPr>
            <p:nvPr/>
          </p:nvSpPr>
          <p:spPr bwMode="auto">
            <a:xfrm flipV="1">
              <a:off x="1892" y="1887"/>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90" name="Line 2594"/>
            <p:cNvSpPr>
              <a:spLocks noChangeShapeType="1"/>
            </p:cNvSpPr>
            <p:nvPr/>
          </p:nvSpPr>
          <p:spPr bwMode="auto">
            <a:xfrm flipV="1">
              <a:off x="1900" y="1885"/>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91" name="Line 2595"/>
            <p:cNvSpPr>
              <a:spLocks noChangeShapeType="1"/>
            </p:cNvSpPr>
            <p:nvPr/>
          </p:nvSpPr>
          <p:spPr bwMode="auto">
            <a:xfrm flipV="1">
              <a:off x="1908" y="1880"/>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92" name="Line 2596"/>
            <p:cNvSpPr>
              <a:spLocks noChangeShapeType="1"/>
            </p:cNvSpPr>
            <p:nvPr/>
          </p:nvSpPr>
          <p:spPr bwMode="auto">
            <a:xfrm flipV="1">
              <a:off x="1914" y="1874"/>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93" name="Line 2597"/>
            <p:cNvSpPr>
              <a:spLocks noChangeShapeType="1"/>
            </p:cNvSpPr>
            <p:nvPr/>
          </p:nvSpPr>
          <p:spPr bwMode="auto">
            <a:xfrm flipV="1">
              <a:off x="1919" y="1866"/>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94" name="Line 2598"/>
            <p:cNvSpPr>
              <a:spLocks noChangeShapeType="1"/>
            </p:cNvSpPr>
            <p:nvPr/>
          </p:nvSpPr>
          <p:spPr bwMode="auto">
            <a:xfrm flipV="1">
              <a:off x="1922" y="1859"/>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95" name="Freeform 2599"/>
            <p:cNvSpPr>
              <a:spLocks/>
            </p:cNvSpPr>
            <p:nvPr/>
          </p:nvSpPr>
          <p:spPr bwMode="auto">
            <a:xfrm>
              <a:off x="2117" y="1808"/>
              <a:ext cx="64" cy="59"/>
            </a:xfrm>
            <a:custGeom>
              <a:avLst/>
              <a:gdLst/>
              <a:ahLst/>
              <a:cxnLst>
                <a:cxn ang="0">
                  <a:pos x="38" y="0"/>
                </a:cxn>
                <a:cxn ang="0">
                  <a:pos x="49" y="1"/>
                </a:cxn>
                <a:cxn ang="0">
                  <a:pos x="59" y="5"/>
                </a:cxn>
                <a:cxn ang="0">
                  <a:pos x="66" y="12"/>
                </a:cxn>
                <a:cxn ang="0">
                  <a:pos x="72" y="19"/>
                </a:cxn>
                <a:cxn ang="0">
                  <a:pos x="75" y="28"/>
                </a:cxn>
                <a:cxn ang="0">
                  <a:pos x="78" y="38"/>
                </a:cxn>
                <a:cxn ang="0">
                  <a:pos x="75" y="48"/>
                </a:cxn>
                <a:cxn ang="0">
                  <a:pos x="72" y="57"/>
                </a:cxn>
                <a:cxn ang="0">
                  <a:pos x="66" y="65"/>
                </a:cxn>
                <a:cxn ang="0">
                  <a:pos x="59" y="71"/>
                </a:cxn>
                <a:cxn ang="0">
                  <a:pos x="49" y="75"/>
                </a:cxn>
                <a:cxn ang="0">
                  <a:pos x="38" y="76"/>
                </a:cxn>
                <a:cxn ang="0">
                  <a:pos x="30" y="75"/>
                </a:cxn>
                <a:cxn ang="0">
                  <a:pos x="19" y="71"/>
                </a:cxn>
                <a:cxn ang="0">
                  <a:pos x="12" y="65"/>
                </a:cxn>
                <a:cxn ang="0">
                  <a:pos x="6" y="57"/>
                </a:cxn>
                <a:cxn ang="0">
                  <a:pos x="3" y="48"/>
                </a:cxn>
                <a:cxn ang="0">
                  <a:pos x="0" y="38"/>
                </a:cxn>
                <a:cxn ang="0">
                  <a:pos x="3" y="28"/>
                </a:cxn>
                <a:cxn ang="0">
                  <a:pos x="6" y="19"/>
                </a:cxn>
                <a:cxn ang="0">
                  <a:pos x="12" y="12"/>
                </a:cxn>
                <a:cxn ang="0">
                  <a:pos x="19" y="5"/>
                </a:cxn>
                <a:cxn ang="0">
                  <a:pos x="30" y="1"/>
                </a:cxn>
                <a:cxn ang="0">
                  <a:pos x="38" y="0"/>
                </a:cxn>
              </a:cxnLst>
              <a:rect l="0" t="0" r="r" b="b"/>
              <a:pathLst>
                <a:path w="78" h="76">
                  <a:moveTo>
                    <a:pt x="38" y="0"/>
                  </a:moveTo>
                  <a:lnTo>
                    <a:pt x="49" y="1"/>
                  </a:lnTo>
                  <a:lnTo>
                    <a:pt x="59" y="5"/>
                  </a:lnTo>
                  <a:lnTo>
                    <a:pt x="66" y="12"/>
                  </a:lnTo>
                  <a:lnTo>
                    <a:pt x="72" y="19"/>
                  </a:lnTo>
                  <a:lnTo>
                    <a:pt x="75" y="28"/>
                  </a:lnTo>
                  <a:lnTo>
                    <a:pt x="78" y="38"/>
                  </a:lnTo>
                  <a:lnTo>
                    <a:pt x="75" y="48"/>
                  </a:lnTo>
                  <a:lnTo>
                    <a:pt x="72" y="57"/>
                  </a:lnTo>
                  <a:lnTo>
                    <a:pt x="66" y="65"/>
                  </a:lnTo>
                  <a:lnTo>
                    <a:pt x="59" y="71"/>
                  </a:lnTo>
                  <a:lnTo>
                    <a:pt x="49" y="75"/>
                  </a:lnTo>
                  <a:lnTo>
                    <a:pt x="38" y="76"/>
                  </a:lnTo>
                  <a:lnTo>
                    <a:pt x="30" y="75"/>
                  </a:lnTo>
                  <a:lnTo>
                    <a:pt x="19" y="71"/>
                  </a:lnTo>
                  <a:lnTo>
                    <a:pt x="12" y="65"/>
                  </a:lnTo>
                  <a:lnTo>
                    <a:pt x="6" y="57"/>
                  </a:lnTo>
                  <a:lnTo>
                    <a:pt x="3" y="48"/>
                  </a:lnTo>
                  <a:lnTo>
                    <a:pt x="0" y="38"/>
                  </a:lnTo>
                  <a:lnTo>
                    <a:pt x="3" y="28"/>
                  </a:lnTo>
                  <a:lnTo>
                    <a:pt x="6" y="19"/>
                  </a:lnTo>
                  <a:lnTo>
                    <a:pt x="12" y="12"/>
                  </a:lnTo>
                  <a:lnTo>
                    <a:pt x="19" y="5"/>
                  </a:lnTo>
                  <a:lnTo>
                    <a:pt x="30" y="1"/>
                  </a:lnTo>
                  <a:lnTo>
                    <a:pt x="38"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5096" name="Line 2600"/>
            <p:cNvSpPr>
              <a:spLocks noChangeShapeType="1"/>
            </p:cNvSpPr>
            <p:nvPr/>
          </p:nvSpPr>
          <p:spPr bwMode="auto">
            <a:xfrm flipH="1" flipV="1">
              <a:off x="2051" y="1837"/>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97" name="Line 2601"/>
            <p:cNvSpPr>
              <a:spLocks noChangeShapeType="1"/>
            </p:cNvSpPr>
            <p:nvPr/>
          </p:nvSpPr>
          <p:spPr bwMode="auto">
            <a:xfrm flipH="1" flipV="1">
              <a:off x="2047" y="1830"/>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98" name="Line 2602"/>
            <p:cNvSpPr>
              <a:spLocks noChangeShapeType="1"/>
            </p:cNvSpPr>
            <p:nvPr/>
          </p:nvSpPr>
          <p:spPr bwMode="auto">
            <a:xfrm flipH="1" flipV="1">
              <a:off x="2043" y="1823"/>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099" name="Line 2603"/>
            <p:cNvSpPr>
              <a:spLocks noChangeShapeType="1"/>
            </p:cNvSpPr>
            <p:nvPr/>
          </p:nvSpPr>
          <p:spPr bwMode="auto">
            <a:xfrm flipH="1" flipV="1">
              <a:off x="2037" y="1819"/>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00" name="Line 2604"/>
            <p:cNvSpPr>
              <a:spLocks noChangeShapeType="1"/>
            </p:cNvSpPr>
            <p:nvPr/>
          </p:nvSpPr>
          <p:spPr bwMode="auto">
            <a:xfrm flipH="1" flipV="1">
              <a:off x="2028" y="1815"/>
              <a:ext cx="9"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01" name="Line 2605"/>
            <p:cNvSpPr>
              <a:spLocks noChangeShapeType="1"/>
            </p:cNvSpPr>
            <p:nvPr/>
          </p:nvSpPr>
          <p:spPr bwMode="auto">
            <a:xfrm flipH="1" flipV="1">
              <a:off x="2021" y="1815"/>
              <a:ext cx="7"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02" name="Line 2606"/>
            <p:cNvSpPr>
              <a:spLocks noChangeShapeType="1"/>
            </p:cNvSpPr>
            <p:nvPr/>
          </p:nvSpPr>
          <p:spPr bwMode="auto">
            <a:xfrm flipH="1">
              <a:off x="2013" y="1815"/>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03" name="Line 2607"/>
            <p:cNvSpPr>
              <a:spLocks noChangeShapeType="1"/>
            </p:cNvSpPr>
            <p:nvPr/>
          </p:nvSpPr>
          <p:spPr bwMode="auto">
            <a:xfrm flipH="1">
              <a:off x="2005" y="1815"/>
              <a:ext cx="8"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04" name="Line 2608"/>
            <p:cNvSpPr>
              <a:spLocks noChangeShapeType="1"/>
            </p:cNvSpPr>
            <p:nvPr/>
          </p:nvSpPr>
          <p:spPr bwMode="auto">
            <a:xfrm flipH="1">
              <a:off x="1998" y="1819"/>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05" name="Line 2609"/>
            <p:cNvSpPr>
              <a:spLocks noChangeShapeType="1"/>
            </p:cNvSpPr>
            <p:nvPr/>
          </p:nvSpPr>
          <p:spPr bwMode="auto">
            <a:xfrm flipH="1">
              <a:off x="1993" y="1823"/>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06" name="Line 2610"/>
            <p:cNvSpPr>
              <a:spLocks noChangeShapeType="1"/>
            </p:cNvSpPr>
            <p:nvPr/>
          </p:nvSpPr>
          <p:spPr bwMode="auto">
            <a:xfrm flipH="1">
              <a:off x="1991" y="1830"/>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07" name="Line 2611"/>
            <p:cNvSpPr>
              <a:spLocks noChangeShapeType="1"/>
            </p:cNvSpPr>
            <p:nvPr/>
          </p:nvSpPr>
          <p:spPr bwMode="auto">
            <a:xfrm flipH="1">
              <a:off x="1989" y="1837"/>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08" name="Line 2612"/>
            <p:cNvSpPr>
              <a:spLocks noChangeShapeType="1"/>
            </p:cNvSpPr>
            <p:nvPr/>
          </p:nvSpPr>
          <p:spPr bwMode="auto">
            <a:xfrm>
              <a:off x="1989" y="1845"/>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09" name="Line 2613"/>
            <p:cNvSpPr>
              <a:spLocks noChangeShapeType="1"/>
            </p:cNvSpPr>
            <p:nvPr/>
          </p:nvSpPr>
          <p:spPr bwMode="auto">
            <a:xfrm>
              <a:off x="1991" y="1852"/>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10" name="Line 2614"/>
            <p:cNvSpPr>
              <a:spLocks noChangeShapeType="1"/>
            </p:cNvSpPr>
            <p:nvPr/>
          </p:nvSpPr>
          <p:spPr bwMode="auto">
            <a:xfrm>
              <a:off x="1993" y="1859"/>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11" name="Line 2615"/>
            <p:cNvSpPr>
              <a:spLocks noChangeShapeType="1"/>
            </p:cNvSpPr>
            <p:nvPr/>
          </p:nvSpPr>
          <p:spPr bwMode="auto">
            <a:xfrm>
              <a:off x="1998" y="1866"/>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12" name="Line 2616"/>
            <p:cNvSpPr>
              <a:spLocks noChangeShapeType="1"/>
            </p:cNvSpPr>
            <p:nvPr/>
          </p:nvSpPr>
          <p:spPr bwMode="auto">
            <a:xfrm>
              <a:off x="2005" y="1870"/>
              <a:ext cx="8"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13" name="Line 2617"/>
            <p:cNvSpPr>
              <a:spLocks noChangeShapeType="1"/>
            </p:cNvSpPr>
            <p:nvPr/>
          </p:nvSpPr>
          <p:spPr bwMode="auto">
            <a:xfrm>
              <a:off x="2013" y="1874"/>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14" name="Line 2618"/>
            <p:cNvSpPr>
              <a:spLocks noChangeShapeType="1"/>
            </p:cNvSpPr>
            <p:nvPr/>
          </p:nvSpPr>
          <p:spPr bwMode="auto">
            <a:xfrm flipV="1">
              <a:off x="2021" y="1874"/>
              <a:ext cx="7"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15" name="Line 2619"/>
            <p:cNvSpPr>
              <a:spLocks noChangeShapeType="1"/>
            </p:cNvSpPr>
            <p:nvPr/>
          </p:nvSpPr>
          <p:spPr bwMode="auto">
            <a:xfrm flipV="1">
              <a:off x="2028" y="1870"/>
              <a:ext cx="9"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16" name="Line 2620"/>
            <p:cNvSpPr>
              <a:spLocks noChangeShapeType="1"/>
            </p:cNvSpPr>
            <p:nvPr/>
          </p:nvSpPr>
          <p:spPr bwMode="auto">
            <a:xfrm flipV="1">
              <a:off x="2037" y="1866"/>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17" name="Line 2621"/>
            <p:cNvSpPr>
              <a:spLocks noChangeShapeType="1"/>
            </p:cNvSpPr>
            <p:nvPr/>
          </p:nvSpPr>
          <p:spPr bwMode="auto">
            <a:xfrm flipV="1">
              <a:off x="2043" y="1859"/>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18" name="Line 2622"/>
            <p:cNvSpPr>
              <a:spLocks noChangeShapeType="1"/>
            </p:cNvSpPr>
            <p:nvPr/>
          </p:nvSpPr>
          <p:spPr bwMode="auto">
            <a:xfrm flipV="1">
              <a:off x="2047" y="1852"/>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19" name="Line 2623"/>
            <p:cNvSpPr>
              <a:spLocks noChangeShapeType="1"/>
            </p:cNvSpPr>
            <p:nvPr/>
          </p:nvSpPr>
          <p:spPr bwMode="auto">
            <a:xfrm flipV="1">
              <a:off x="2051" y="1845"/>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20" name="Freeform 2624"/>
            <p:cNvSpPr>
              <a:spLocks/>
            </p:cNvSpPr>
            <p:nvPr/>
          </p:nvSpPr>
          <p:spPr bwMode="auto">
            <a:xfrm>
              <a:off x="2246" y="1786"/>
              <a:ext cx="63" cy="59"/>
            </a:xfrm>
            <a:custGeom>
              <a:avLst/>
              <a:gdLst/>
              <a:ahLst/>
              <a:cxnLst>
                <a:cxn ang="0">
                  <a:pos x="38" y="0"/>
                </a:cxn>
                <a:cxn ang="0">
                  <a:pos x="48" y="1"/>
                </a:cxn>
                <a:cxn ang="0">
                  <a:pos x="57" y="5"/>
                </a:cxn>
                <a:cxn ang="0">
                  <a:pos x="65" y="11"/>
                </a:cxn>
                <a:cxn ang="0">
                  <a:pos x="72" y="19"/>
                </a:cxn>
                <a:cxn ang="0">
                  <a:pos x="75" y="28"/>
                </a:cxn>
                <a:cxn ang="0">
                  <a:pos x="76" y="38"/>
                </a:cxn>
                <a:cxn ang="0">
                  <a:pos x="75" y="48"/>
                </a:cxn>
                <a:cxn ang="0">
                  <a:pos x="72" y="57"/>
                </a:cxn>
                <a:cxn ang="0">
                  <a:pos x="65" y="65"/>
                </a:cxn>
                <a:cxn ang="0">
                  <a:pos x="57" y="71"/>
                </a:cxn>
                <a:cxn ang="0">
                  <a:pos x="48" y="75"/>
                </a:cxn>
                <a:cxn ang="0">
                  <a:pos x="38" y="76"/>
                </a:cxn>
                <a:cxn ang="0">
                  <a:pos x="28" y="75"/>
                </a:cxn>
                <a:cxn ang="0">
                  <a:pos x="19" y="71"/>
                </a:cxn>
                <a:cxn ang="0">
                  <a:pos x="11" y="65"/>
                </a:cxn>
                <a:cxn ang="0">
                  <a:pos x="6" y="57"/>
                </a:cxn>
                <a:cxn ang="0">
                  <a:pos x="1" y="48"/>
                </a:cxn>
                <a:cxn ang="0">
                  <a:pos x="0" y="38"/>
                </a:cxn>
                <a:cxn ang="0">
                  <a:pos x="1" y="28"/>
                </a:cxn>
                <a:cxn ang="0">
                  <a:pos x="6" y="19"/>
                </a:cxn>
                <a:cxn ang="0">
                  <a:pos x="11" y="11"/>
                </a:cxn>
                <a:cxn ang="0">
                  <a:pos x="19" y="5"/>
                </a:cxn>
                <a:cxn ang="0">
                  <a:pos x="28" y="1"/>
                </a:cxn>
                <a:cxn ang="0">
                  <a:pos x="38" y="0"/>
                </a:cxn>
              </a:cxnLst>
              <a:rect l="0" t="0" r="r" b="b"/>
              <a:pathLst>
                <a:path w="76" h="76">
                  <a:moveTo>
                    <a:pt x="38" y="0"/>
                  </a:moveTo>
                  <a:lnTo>
                    <a:pt x="48" y="1"/>
                  </a:lnTo>
                  <a:lnTo>
                    <a:pt x="57" y="5"/>
                  </a:lnTo>
                  <a:lnTo>
                    <a:pt x="65" y="11"/>
                  </a:lnTo>
                  <a:lnTo>
                    <a:pt x="72" y="19"/>
                  </a:lnTo>
                  <a:lnTo>
                    <a:pt x="75" y="28"/>
                  </a:lnTo>
                  <a:lnTo>
                    <a:pt x="76" y="38"/>
                  </a:lnTo>
                  <a:lnTo>
                    <a:pt x="75" y="48"/>
                  </a:lnTo>
                  <a:lnTo>
                    <a:pt x="72" y="57"/>
                  </a:lnTo>
                  <a:lnTo>
                    <a:pt x="65" y="65"/>
                  </a:lnTo>
                  <a:lnTo>
                    <a:pt x="57" y="71"/>
                  </a:lnTo>
                  <a:lnTo>
                    <a:pt x="48" y="75"/>
                  </a:lnTo>
                  <a:lnTo>
                    <a:pt x="38" y="76"/>
                  </a:lnTo>
                  <a:lnTo>
                    <a:pt x="28" y="75"/>
                  </a:lnTo>
                  <a:lnTo>
                    <a:pt x="19" y="71"/>
                  </a:lnTo>
                  <a:lnTo>
                    <a:pt x="11" y="65"/>
                  </a:lnTo>
                  <a:lnTo>
                    <a:pt x="6" y="57"/>
                  </a:lnTo>
                  <a:lnTo>
                    <a:pt x="1" y="48"/>
                  </a:lnTo>
                  <a:lnTo>
                    <a:pt x="0" y="38"/>
                  </a:lnTo>
                  <a:lnTo>
                    <a:pt x="1" y="28"/>
                  </a:lnTo>
                  <a:lnTo>
                    <a:pt x="6" y="19"/>
                  </a:lnTo>
                  <a:lnTo>
                    <a:pt x="11" y="11"/>
                  </a:lnTo>
                  <a:lnTo>
                    <a:pt x="19" y="5"/>
                  </a:lnTo>
                  <a:lnTo>
                    <a:pt x="28" y="1"/>
                  </a:lnTo>
                  <a:lnTo>
                    <a:pt x="38"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5121" name="Line 2625"/>
            <p:cNvSpPr>
              <a:spLocks noChangeShapeType="1"/>
            </p:cNvSpPr>
            <p:nvPr/>
          </p:nvSpPr>
          <p:spPr bwMode="auto">
            <a:xfrm flipH="1" flipV="1">
              <a:off x="2179" y="1830"/>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22" name="Line 2626"/>
            <p:cNvSpPr>
              <a:spLocks noChangeShapeType="1"/>
            </p:cNvSpPr>
            <p:nvPr/>
          </p:nvSpPr>
          <p:spPr bwMode="auto">
            <a:xfrm flipH="1" flipV="1">
              <a:off x="2176" y="1823"/>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23" name="Line 2627"/>
            <p:cNvSpPr>
              <a:spLocks noChangeShapeType="1"/>
            </p:cNvSpPr>
            <p:nvPr/>
          </p:nvSpPr>
          <p:spPr bwMode="auto">
            <a:xfrm flipH="1" flipV="1">
              <a:off x="2172" y="1817"/>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24" name="Line 2628"/>
            <p:cNvSpPr>
              <a:spLocks noChangeShapeType="1"/>
            </p:cNvSpPr>
            <p:nvPr/>
          </p:nvSpPr>
          <p:spPr bwMode="auto">
            <a:xfrm flipH="1" flipV="1">
              <a:off x="2164" y="1812"/>
              <a:ext cx="8"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25" name="Line 2629"/>
            <p:cNvSpPr>
              <a:spLocks noChangeShapeType="1"/>
            </p:cNvSpPr>
            <p:nvPr/>
          </p:nvSpPr>
          <p:spPr bwMode="auto">
            <a:xfrm flipH="1" flipV="1">
              <a:off x="2158" y="1808"/>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26" name="Line 2630"/>
            <p:cNvSpPr>
              <a:spLocks noChangeShapeType="1"/>
            </p:cNvSpPr>
            <p:nvPr/>
          </p:nvSpPr>
          <p:spPr bwMode="auto">
            <a:xfrm flipH="1" flipV="1">
              <a:off x="2149" y="1808"/>
              <a:ext cx="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27" name="Line 2631"/>
            <p:cNvSpPr>
              <a:spLocks noChangeShapeType="1"/>
            </p:cNvSpPr>
            <p:nvPr/>
          </p:nvSpPr>
          <p:spPr bwMode="auto">
            <a:xfrm flipH="1">
              <a:off x="2142" y="1808"/>
              <a:ext cx="7"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28" name="Line 2632"/>
            <p:cNvSpPr>
              <a:spLocks noChangeShapeType="1"/>
            </p:cNvSpPr>
            <p:nvPr/>
          </p:nvSpPr>
          <p:spPr bwMode="auto">
            <a:xfrm flipH="1">
              <a:off x="2133" y="1808"/>
              <a:ext cx="9"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29" name="Line 2633"/>
            <p:cNvSpPr>
              <a:spLocks noChangeShapeType="1"/>
            </p:cNvSpPr>
            <p:nvPr/>
          </p:nvSpPr>
          <p:spPr bwMode="auto">
            <a:xfrm flipH="1">
              <a:off x="2127" y="1812"/>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30" name="Line 2634"/>
            <p:cNvSpPr>
              <a:spLocks noChangeShapeType="1"/>
            </p:cNvSpPr>
            <p:nvPr/>
          </p:nvSpPr>
          <p:spPr bwMode="auto">
            <a:xfrm flipH="1">
              <a:off x="2122" y="1817"/>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31" name="Line 2635"/>
            <p:cNvSpPr>
              <a:spLocks noChangeShapeType="1"/>
            </p:cNvSpPr>
            <p:nvPr/>
          </p:nvSpPr>
          <p:spPr bwMode="auto">
            <a:xfrm flipH="1">
              <a:off x="2119" y="1823"/>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32" name="Line 2636"/>
            <p:cNvSpPr>
              <a:spLocks noChangeShapeType="1"/>
            </p:cNvSpPr>
            <p:nvPr/>
          </p:nvSpPr>
          <p:spPr bwMode="auto">
            <a:xfrm flipH="1">
              <a:off x="2117" y="1830"/>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33" name="Line 2637"/>
            <p:cNvSpPr>
              <a:spLocks noChangeShapeType="1"/>
            </p:cNvSpPr>
            <p:nvPr/>
          </p:nvSpPr>
          <p:spPr bwMode="auto">
            <a:xfrm>
              <a:off x="2117" y="1837"/>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34" name="Line 2638"/>
            <p:cNvSpPr>
              <a:spLocks noChangeShapeType="1"/>
            </p:cNvSpPr>
            <p:nvPr/>
          </p:nvSpPr>
          <p:spPr bwMode="auto">
            <a:xfrm>
              <a:off x="2119" y="1845"/>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35" name="Line 2639"/>
            <p:cNvSpPr>
              <a:spLocks noChangeShapeType="1"/>
            </p:cNvSpPr>
            <p:nvPr/>
          </p:nvSpPr>
          <p:spPr bwMode="auto">
            <a:xfrm>
              <a:off x="2122" y="1852"/>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36" name="Line 2640"/>
            <p:cNvSpPr>
              <a:spLocks noChangeShapeType="1"/>
            </p:cNvSpPr>
            <p:nvPr/>
          </p:nvSpPr>
          <p:spPr bwMode="auto">
            <a:xfrm>
              <a:off x="2127" y="1859"/>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37" name="Line 2641"/>
            <p:cNvSpPr>
              <a:spLocks noChangeShapeType="1"/>
            </p:cNvSpPr>
            <p:nvPr/>
          </p:nvSpPr>
          <p:spPr bwMode="auto">
            <a:xfrm>
              <a:off x="2133" y="1863"/>
              <a:ext cx="9" cy="4"/>
            </a:xfrm>
            <a:prstGeom prst="line">
              <a:avLst/>
            </a:prstGeom>
            <a:noFill/>
            <a:ln w="6350">
              <a:solidFill>
                <a:srgbClr val="0000FF"/>
              </a:solidFill>
              <a:round/>
              <a:headEnd/>
              <a:tailEnd/>
            </a:ln>
          </p:spPr>
          <p:txBody>
            <a:bodyPr>
              <a:prstTxWarp prst="textNoShape">
                <a:avLst/>
              </a:prstTxWarp>
            </a:bodyPr>
            <a:lstStyle/>
            <a:p>
              <a:endParaRPr lang="es-ES_tradnl"/>
            </a:p>
          </p:txBody>
        </p:sp>
        <p:sp>
          <p:nvSpPr>
            <p:cNvPr id="365138" name="Line 2642"/>
            <p:cNvSpPr>
              <a:spLocks noChangeShapeType="1"/>
            </p:cNvSpPr>
            <p:nvPr/>
          </p:nvSpPr>
          <p:spPr bwMode="auto">
            <a:xfrm>
              <a:off x="2142" y="1867"/>
              <a:ext cx="7" cy="0"/>
            </a:xfrm>
            <a:prstGeom prst="line">
              <a:avLst/>
            </a:prstGeom>
            <a:noFill/>
            <a:ln w="6350">
              <a:solidFill>
                <a:srgbClr val="0000FF"/>
              </a:solidFill>
              <a:round/>
              <a:headEnd/>
              <a:tailEnd/>
            </a:ln>
          </p:spPr>
          <p:txBody>
            <a:bodyPr>
              <a:prstTxWarp prst="textNoShape">
                <a:avLst/>
              </a:prstTxWarp>
            </a:bodyPr>
            <a:lstStyle/>
            <a:p>
              <a:endParaRPr lang="es-ES_tradnl"/>
            </a:p>
          </p:txBody>
        </p:sp>
        <p:sp>
          <p:nvSpPr>
            <p:cNvPr id="365139" name="Line 2643"/>
            <p:cNvSpPr>
              <a:spLocks noChangeShapeType="1"/>
            </p:cNvSpPr>
            <p:nvPr/>
          </p:nvSpPr>
          <p:spPr bwMode="auto">
            <a:xfrm flipV="1">
              <a:off x="2149" y="1867"/>
              <a:ext cx="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40" name="Line 2644"/>
            <p:cNvSpPr>
              <a:spLocks noChangeShapeType="1"/>
            </p:cNvSpPr>
            <p:nvPr/>
          </p:nvSpPr>
          <p:spPr bwMode="auto">
            <a:xfrm flipV="1">
              <a:off x="2158" y="1863"/>
              <a:ext cx="6" cy="4"/>
            </a:xfrm>
            <a:prstGeom prst="line">
              <a:avLst/>
            </a:prstGeom>
            <a:noFill/>
            <a:ln w="6350">
              <a:solidFill>
                <a:srgbClr val="0000FF"/>
              </a:solidFill>
              <a:round/>
              <a:headEnd/>
              <a:tailEnd/>
            </a:ln>
          </p:spPr>
          <p:txBody>
            <a:bodyPr>
              <a:prstTxWarp prst="textNoShape">
                <a:avLst/>
              </a:prstTxWarp>
            </a:bodyPr>
            <a:lstStyle/>
            <a:p>
              <a:endParaRPr lang="es-ES_tradnl"/>
            </a:p>
          </p:txBody>
        </p:sp>
        <p:sp>
          <p:nvSpPr>
            <p:cNvPr id="365141" name="Line 2645"/>
            <p:cNvSpPr>
              <a:spLocks noChangeShapeType="1"/>
            </p:cNvSpPr>
            <p:nvPr/>
          </p:nvSpPr>
          <p:spPr bwMode="auto">
            <a:xfrm flipV="1">
              <a:off x="2164" y="1859"/>
              <a:ext cx="8" cy="4"/>
            </a:xfrm>
            <a:prstGeom prst="line">
              <a:avLst/>
            </a:prstGeom>
            <a:noFill/>
            <a:ln w="6350">
              <a:solidFill>
                <a:srgbClr val="FF0000"/>
              </a:solidFill>
              <a:round/>
              <a:headEnd/>
              <a:tailEnd/>
            </a:ln>
          </p:spPr>
          <p:txBody>
            <a:bodyPr>
              <a:prstTxWarp prst="textNoShape">
                <a:avLst/>
              </a:prstTxWarp>
            </a:bodyPr>
            <a:lstStyle/>
            <a:p>
              <a:endParaRPr lang="es-ES_tradnl"/>
            </a:p>
          </p:txBody>
        </p:sp>
        <p:sp>
          <p:nvSpPr>
            <p:cNvPr id="365142" name="Line 2646"/>
            <p:cNvSpPr>
              <a:spLocks noChangeShapeType="1"/>
            </p:cNvSpPr>
            <p:nvPr/>
          </p:nvSpPr>
          <p:spPr bwMode="auto">
            <a:xfrm flipV="1">
              <a:off x="2172" y="1852"/>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43" name="Line 2647"/>
            <p:cNvSpPr>
              <a:spLocks noChangeShapeType="1"/>
            </p:cNvSpPr>
            <p:nvPr/>
          </p:nvSpPr>
          <p:spPr bwMode="auto">
            <a:xfrm flipV="1">
              <a:off x="2176" y="1845"/>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44" name="Line 2648"/>
            <p:cNvSpPr>
              <a:spLocks noChangeShapeType="1"/>
            </p:cNvSpPr>
            <p:nvPr/>
          </p:nvSpPr>
          <p:spPr bwMode="auto">
            <a:xfrm flipV="1">
              <a:off x="2179" y="1837"/>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45" name="Freeform 2649"/>
            <p:cNvSpPr>
              <a:spLocks/>
            </p:cNvSpPr>
            <p:nvPr/>
          </p:nvSpPr>
          <p:spPr bwMode="auto">
            <a:xfrm>
              <a:off x="2375" y="1779"/>
              <a:ext cx="63" cy="61"/>
            </a:xfrm>
            <a:custGeom>
              <a:avLst/>
              <a:gdLst/>
              <a:ahLst/>
              <a:cxnLst>
                <a:cxn ang="0">
                  <a:pos x="38" y="0"/>
                </a:cxn>
                <a:cxn ang="0">
                  <a:pos x="48" y="2"/>
                </a:cxn>
                <a:cxn ang="0">
                  <a:pos x="57" y="5"/>
                </a:cxn>
                <a:cxn ang="0">
                  <a:pos x="65" y="12"/>
                </a:cxn>
                <a:cxn ang="0">
                  <a:pos x="72" y="19"/>
                </a:cxn>
                <a:cxn ang="0">
                  <a:pos x="75" y="28"/>
                </a:cxn>
                <a:cxn ang="0">
                  <a:pos x="76" y="39"/>
                </a:cxn>
                <a:cxn ang="0">
                  <a:pos x="75" y="49"/>
                </a:cxn>
                <a:cxn ang="0">
                  <a:pos x="72" y="58"/>
                </a:cxn>
                <a:cxn ang="0">
                  <a:pos x="65" y="65"/>
                </a:cxn>
                <a:cxn ang="0">
                  <a:pos x="57" y="71"/>
                </a:cxn>
                <a:cxn ang="0">
                  <a:pos x="48" y="76"/>
                </a:cxn>
                <a:cxn ang="0">
                  <a:pos x="38" y="77"/>
                </a:cxn>
                <a:cxn ang="0">
                  <a:pos x="28" y="76"/>
                </a:cxn>
                <a:cxn ang="0">
                  <a:pos x="19" y="71"/>
                </a:cxn>
                <a:cxn ang="0">
                  <a:pos x="11" y="65"/>
                </a:cxn>
                <a:cxn ang="0">
                  <a:pos x="6" y="58"/>
                </a:cxn>
                <a:cxn ang="0">
                  <a:pos x="1" y="49"/>
                </a:cxn>
                <a:cxn ang="0">
                  <a:pos x="0" y="39"/>
                </a:cxn>
                <a:cxn ang="0">
                  <a:pos x="1" y="28"/>
                </a:cxn>
                <a:cxn ang="0">
                  <a:pos x="6" y="19"/>
                </a:cxn>
                <a:cxn ang="0">
                  <a:pos x="11" y="12"/>
                </a:cxn>
                <a:cxn ang="0">
                  <a:pos x="19" y="5"/>
                </a:cxn>
                <a:cxn ang="0">
                  <a:pos x="28" y="2"/>
                </a:cxn>
                <a:cxn ang="0">
                  <a:pos x="38" y="0"/>
                </a:cxn>
              </a:cxnLst>
              <a:rect l="0" t="0" r="r" b="b"/>
              <a:pathLst>
                <a:path w="76" h="77">
                  <a:moveTo>
                    <a:pt x="38" y="0"/>
                  </a:moveTo>
                  <a:lnTo>
                    <a:pt x="48" y="2"/>
                  </a:lnTo>
                  <a:lnTo>
                    <a:pt x="57" y="5"/>
                  </a:lnTo>
                  <a:lnTo>
                    <a:pt x="65" y="12"/>
                  </a:lnTo>
                  <a:lnTo>
                    <a:pt x="72" y="19"/>
                  </a:lnTo>
                  <a:lnTo>
                    <a:pt x="75" y="28"/>
                  </a:lnTo>
                  <a:lnTo>
                    <a:pt x="76" y="39"/>
                  </a:lnTo>
                  <a:lnTo>
                    <a:pt x="75" y="49"/>
                  </a:lnTo>
                  <a:lnTo>
                    <a:pt x="72" y="58"/>
                  </a:lnTo>
                  <a:lnTo>
                    <a:pt x="65" y="65"/>
                  </a:lnTo>
                  <a:lnTo>
                    <a:pt x="57" y="71"/>
                  </a:lnTo>
                  <a:lnTo>
                    <a:pt x="48" y="76"/>
                  </a:lnTo>
                  <a:lnTo>
                    <a:pt x="38" y="77"/>
                  </a:lnTo>
                  <a:lnTo>
                    <a:pt x="28" y="76"/>
                  </a:lnTo>
                  <a:lnTo>
                    <a:pt x="19" y="71"/>
                  </a:lnTo>
                  <a:lnTo>
                    <a:pt x="11" y="65"/>
                  </a:lnTo>
                  <a:lnTo>
                    <a:pt x="6" y="58"/>
                  </a:lnTo>
                  <a:lnTo>
                    <a:pt x="1" y="49"/>
                  </a:lnTo>
                  <a:lnTo>
                    <a:pt x="0" y="39"/>
                  </a:lnTo>
                  <a:lnTo>
                    <a:pt x="1" y="28"/>
                  </a:lnTo>
                  <a:lnTo>
                    <a:pt x="6" y="19"/>
                  </a:lnTo>
                  <a:lnTo>
                    <a:pt x="11" y="12"/>
                  </a:lnTo>
                  <a:lnTo>
                    <a:pt x="19" y="5"/>
                  </a:lnTo>
                  <a:lnTo>
                    <a:pt x="28" y="2"/>
                  </a:lnTo>
                  <a:lnTo>
                    <a:pt x="38"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5146" name="Line 2650"/>
            <p:cNvSpPr>
              <a:spLocks noChangeShapeType="1"/>
            </p:cNvSpPr>
            <p:nvPr/>
          </p:nvSpPr>
          <p:spPr bwMode="auto">
            <a:xfrm flipH="1" flipV="1">
              <a:off x="2308" y="1808"/>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47" name="Line 2651"/>
            <p:cNvSpPr>
              <a:spLocks noChangeShapeType="1"/>
            </p:cNvSpPr>
            <p:nvPr/>
          </p:nvSpPr>
          <p:spPr bwMode="auto">
            <a:xfrm flipH="1" flipV="1">
              <a:off x="2306" y="1801"/>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48" name="Line 2652"/>
            <p:cNvSpPr>
              <a:spLocks noChangeShapeType="1"/>
            </p:cNvSpPr>
            <p:nvPr/>
          </p:nvSpPr>
          <p:spPr bwMode="auto">
            <a:xfrm flipH="1" flipV="1">
              <a:off x="2300" y="1794"/>
              <a:ext cx="6"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49" name="Line 2653"/>
            <p:cNvSpPr>
              <a:spLocks noChangeShapeType="1"/>
            </p:cNvSpPr>
            <p:nvPr/>
          </p:nvSpPr>
          <p:spPr bwMode="auto">
            <a:xfrm flipH="1" flipV="1">
              <a:off x="2293" y="1790"/>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50" name="Line 2654"/>
            <p:cNvSpPr>
              <a:spLocks noChangeShapeType="1"/>
            </p:cNvSpPr>
            <p:nvPr/>
          </p:nvSpPr>
          <p:spPr bwMode="auto">
            <a:xfrm flipH="1" flipV="1">
              <a:off x="2286" y="1786"/>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51" name="Line 2655"/>
            <p:cNvSpPr>
              <a:spLocks noChangeShapeType="1"/>
            </p:cNvSpPr>
            <p:nvPr/>
          </p:nvSpPr>
          <p:spPr bwMode="auto">
            <a:xfrm flipH="1" flipV="1">
              <a:off x="2278" y="1786"/>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52" name="Line 2656"/>
            <p:cNvSpPr>
              <a:spLocks noChangeShapeType="1"/>
            </p:cNvSpPr>
            <p:nvPr/>
          </p:nvSpPr>
          <p:spPr bwMode="auto">
            <a:xfrm flipH="1">
              <a:off x="2269" y="1786"/>
              <a:ext cx="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53" name="Line 2657"/>
            <p:cNvSpPr>
              <a:spLocks noChangeShapeType="1"/>
            </p:cNvSpPr>
            <p:nvPr/>
          </p:nvSpPr>
          <p:spPr bwMode="auto">
            <a:xfrm flipH="1">
              <a:off x="2262" y="1786"/>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54" name="Line 2658"/>
            <p:cNvSpPr>
              <a:spLocks noChangeShapeType="1"/>
            </p:cNvSpPr>
            <p:nvPr/>
          </p:nvSpPr>
          <p:spPr bwMode="auto">
            <a:xfrm flipH="1">
              <a:off x="2255" y="1790"/>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55" name="Line 2659"/>
            <p:cNvSpPr>
              <a:spLocks noChangeShapeType="1"/>
            </p:cNvSpPr>
            <p:nvPr/>
          </p:nvSpPr>
          <p:spPr bwMode="auto">
            <a:xfrm flipH="1">
              <a:off x="2251" y="1794"/>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56" name="Line 2660"/>
            <p:cNvSpPr>
              <a:spLocks noChangeShapeType="1"/>
            </p:cNvSpPr>
            <p:nvPr/>
          </p:nvSpPr>
          <p:spPr bwMode="auto">
            <a:xfrm flipH="1">
              <a:off x="2247" y="1801"/>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57" name="Line 2661"/>
            <p:cNvSpPr>
              <a:spLocks noChangeShapeType="1"/>
            </p:cNvSpPr>
            <p:nvPr/>
          </p:nvSpPr>
          <p:spPr bwMode="auto">
            <a:xfrm flipH="1">
              <a:off x="2246" y="1808"/>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58" name="Line 2662"/>
            <p:cNvSpPr>
              <a:spLocks noChangeShapeType="1"/>
            </p:cNvSpPr>
            <p:nvPr/>
          </p:nvSpPr>
          <p:spPr bwMode="auto">
            <a:xfrm>
              <a:off x="2246" y="1815"/>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59" name="Line 2663"/>
            <p:cNvSpPr>
              <a:spLocks noChangeShapeType="1"/>
            </p:cNvSpPr>
            <p:nvPr/>
          </p:nvSpPr>
          <p:spPr bwMode="auto">
            <a:xfrm>
              <a:off x="2247" y="1823"/>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60" name="Line 2664"/>
            <p:cNvSpPr>
              <a:spLocks noChangeShapeType="1"/>
            </p:cNvSpPr>
            <p:nvPr/>
          </p:nvSpPr>
          <p:spPr bwMode="auto">
            <a:xfrm>
              <a:off x="2251" y="1830"/>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61" name="Line 2665"/>
            <p:cNvSpPr>
              <a:spLocks noChangeShapeType="1"/>
            </p:cNvSpPr>
            <p:nvPr/>
          </p:nvSpPr>
          <p:spPr bwMode="auto">
            <a:xfrm>
              <a:off x="2255" y="1837"/>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62" name="Line 2666"/>
            <p:cNvSpPr>
              <a:spLocks noChangeShapeType="1"/>
            </p:cNvSpPr>
            <p:nvPr/>
          </p:nvSpPr>
          <p:spPr bwMode="auto">
            <a:xfrm>
              <a:off x="2262" y="1841"/>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63" name="Line 2667"/>
            <p:cNvSpPr>
              <a:spLocks noChangeShapeType="1"/>
            </p:cNvSpPr>
            <p:nvPr/>
          </p:nvSpPr>
          <p:spPr bwMode="auto">
            <a:xfrm>
              <a:off x="2269" y="1845"/>
              <a:ext cx="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64" name="Line 2668"/>
            <p:cNvSpPr>
              <a:spLocks noChangeShapeType="1"/>
            </p:cNvSpPr>
            <p:nvPr/>
          </p:nvSpPr>
          <p:spPr bwMode="auto">
            <a:xfrm flipV="1">
              <a:off x="2278" y="1845"/>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65" name="Line 2669"/>
            <p:cNvSpPr>
              <a:spLocks noChangeShapeType="1"/>
            </p:cNvSpPr>
            <p:nvPr/>
          </p:nvSpPr>
          <p:spPr bwMode="auto">
            <a:xfrm flipV="1">
              <a:off x="2286" y="1841"/>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66" name="Line 2670"/>
            <p:cNvSpPr>
              <a:spLocks noChangeShapeType="1"/>
            </p:cNvSpPr>
            <p:nvPr/>
          </p:nvSpPr>
          <p:spPr bwMode="auto">
            <a:xfrm flipV="1">
              <a:off x="2293" y="1837"/>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67" name="Line 2671"/>
            <p:cNvSpPr>
              <a:spLocks noChangeShapeType="1"/>
            </p:cNvSpPr>
            <p:nvPr/>
          </p:nvSpPr>
          <p:spPr bwMode="auto">
            <a:xfrm flipV="1">
              <a:off x="2300" y="1830"/>
              <a:ext cx="6"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68" name="Line 2672"/>
            <p:cNvSpPr>
              <a:spLocks noChangeShapeType="1"/>
            </p:cNvSpPr>
            <p:nvPr/>
          </p:nvSpPr>
          <p:spPr bwMode="auto">
            <a:xfrm flipV="1">
              <a:off x="2306" y="1823"/>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69" name="Line 2673"/>
            <p:cNvSpPr>
              <a:spLocks noChangeShapeType="1"/>
            </p:cNvSpPr>
            <p:nvPr/>
          </p:nvSpPr>
          <p:spPr bwMode="auto">
            <a:xfrm flipV="1">
              <a:off x="2308" y="1815"/>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70" name="Freeform 2674"/>
            <p:cNvSpPr>
              <a:spLocks/>
            </p:cNvSpPr>
            <p:nvPr/>
          </p:nvSpPr>
          <p:spPr bwMode="auto">
            <a:xfrm>
              <a:off x="2505" y="1801"/>
              <a:ext cx="62" cy="61"/>
            </a:xfrm>
            <a:custGeom>
              <a:avLst/>
              <a:gdLst/>
              <a:ahLst/>
              <a:cxnLst>
                <a:cxn ang="0">
                  <a:pos x="38" y="0"/>
                </a:cxn>
                <a:cxn ang="0">
                  <a:pos x="48" y="2"/>
                </a:cxn>
                <a:cxn ang="0">
                  <a:pos x="57" y="6"/>
                </a:cxn>
                <a:cxn ang="0">
                  <a:pos x="65" y="12"/>
                </a:cxn>
                <a:cxn ang="0">
                  <a:pos x="71" y="20"/>
                </a:cxn>
                <a:cxn ang="0">
                  <a:pos x="75" y="28"/>
                </a:cxn>
                <a:cxn ang="0">
                  <a:pos x="76" y="39"/>
                </a:cxn>
                <a:cxn ang="0">
                  <a:pos x="75" y="49"/>
                </a:cxn>
                <a:cxn ang="0">
                  <a:pos x="71" y="58"/>
                </a:cxn>
                <a:cxn ang="0">
                  <a:pos x="65" y="65"/>
                </a:cxn>
                <a:cxn ang="0">
                  <a:pos x="57" y="72"/>
                </a:cxn>
                <a:cxn ang="0">
                  <a:pos x="48" y="76"/>
                </a:cxn>
                <a:cxn ang="0">
                  <a:pos x="38" y="77"/>
                </a:cxn>
                <a:cxn ang="0">
                  <a:pos x="28" y="76"/>
                </a:cxn>
                <a:cxn ang="0">
                  <a:pos x="19" y="72"/>
                </a:cxn>
                <a:cxn ang="0">
                  <a:pos x="11" y="65"/>
                </a:cxn>
                <a:cxn ang="0">
                  <a:pos x="5" y="58"/>
                </a:cxn>
                <a:cxn ang="0">
                  <a:pos x="1" y="49"/>
                </a:cxn>
                <a:cxn ang="0">
                  <a:pos x="0" y="39"/>
                </a:cxn>
                <a:cxn ang="0">
                  <a:pos x="1" y="28"/>
                </a:cxn>
                <a:cxn ang="0">
                  <a:pos x="5" y="20"/>
                </a:cxn>
                <a:cxn ang="0">
                  <a:pos x="11" y="12"/>
                </a:cxn>
                <a:cxn ang="0">
                  <a:pos x="19" y="6"/>
                </a:cxn>
                <a:cxn ang="0">
                  <a:pos x="28" y="2"/>
                </a:cxn>
                <a:cxn ang="0">
                  <a:pos x="38" y="0"/>
                </a:cxn>
              </a:cxnLst>
              <a:rect l="0" t="0" r="r" b="b"/>
              <a:pathLst>
                <a:path w="76" h="77">
                  <a:moveTo>
                    <a:pt x="38" y="0"/>
                  </a:moveTo>
                  <a:lnTo>
                    <a:pt x="48" y="2"/>
                  </a:lnTo>
                  <a:lnTo>
                    <a:pt x="57" y="6"/>
                  </a:lnTo>
                  <a:lnTo>
                    <a:pt x="65" y="12"/>
                  </a:lnTo>
                  <a:lnTo>
                    <a:pt x="71" y="20"/>
                  </a:lnTo>
                  <a:lnTo>
                    <a:pt x="75" y="28"/>
                  </a:lnTo>
                  <a:lnTo>
                    <a:pt x="76" y="39"/>
                  </a:lnTo>
                  <a:lnTo>
                    <a:pt x="75" y="49"/>
                  </a:lnTo>
                  <a:lnTo>
                    <a:pt x="71" y="58"/>
                  </a:lnTo>
                  <a:lnTo>
                    <a:pt x="65" y="65"/>
                  </a:lnTo>
                  <a:lnTo>
                    <a:pt x="57" y="72"/>
                  </a:lnTo>
                  <a:lnTo>
                    <a:pt x="48" y="76"/>
                  </a:lnTo>
                  <a:lnTo>
                    <a:pt x="38" y="77"/>
                  </a:lnTo>
                  <a:lnTo>
                    <a:pt x="28" y="76"/>
                  </a:lnTo>
                  <a:lnTo>
                    <a:pt x="19" y="72"/>
                  </a:lnTo>
                  <a:lnTo>
                    <a:pt x="11" y="65"/>
                  </a:lnTo>
                  <a:lnTo>
                    <a:pt x="5" y="58"/>
                  </a:lnTo>
                  <a:lnTo>
                    <a:pt x="1" y="49"/>
                  </a:lnTo>
                  <a:lnTo>
                    <a:pt x="0" y="39"/>
                  </a:lnTo>
                  <a:lnTo>
                    <a:pt x="1" y="28"/>
                  </a:lnTo>
                  <a:lnTo>
                    <a:pt x="5" y="20"/>
                  </a:lnTo>
                  <a:lnTo>
                    <a:pt x="11" y="12"/>
                  </a:lnTo>
                  <a:lnTo>
                    <a:pt x="19" y="6"/>
                  </a:lnTo>
                  <a:lnTo>
                    <a:pt x="28" y="2"/>
                  </a:lnTo>
                  <a:lnTo>
                    <a:pt x="38"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5171" name="Line 2675"/>
            <p:cNvSpPr>
              <a:spLocks noChangeShapeType="1"/>
            </p:cNvSpPr>
            <p:nvPr/>
          </p:nvSpPr>
          <p:spPr bwMode="auto">
            <a:xfrm flipH="1" flipV="1">
              <a:off x="2437" y="1801"/>
              <a:ext cx="1" cy="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72" name="Line 2676"/>
            <p:cNvSpPr>
              <a:spLocks noChangeShapeType="1"/>
            </p:cNvSpPr>
            <p:nvPr/>
          </p:nvSpPr>
          <p:spPr bwMode="auto">
            <a:xfrm flipH="1" flipV="1">
              <a:off x="2435" y="1794"/>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73" name="Line 2677"/>
            <p:cNvSpPr>
              <a:spLocks noChangeShapeType="1"/>
            </p:cNvSpPr>
            <p:nvPr/>
          </p:nvSpPr>
          <p:spPr bwMode="auto">
            <a:xfrm flipH="1" flipV="1">
              <a:off x="2429" y="1789"/>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74" name="Line 2678"/>
            <p:cNvSpPr>
              <a:spLocks noChangeShapeType="1"/>
            </p:cNvSpPr>
            <p:nvPr/>
          </p:nvSpPr>
          <p:spPr bwMode="auto">
            <a:xfrm flipH="1" flipV="1">
              <a:off x="2422" y="1783"/>
              <a:ext cx="7"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75" name="Line 2679"/>
            <p:cNvSpPr>
              <a:spLocks noChangeShapeType="1"/>
            </p:cNvSpPr>
            <p:nvPr/>
          </p:nvSpPr>
          <p:spPr bwMode="auto">
            <a:xfrm flipH="1" flipV="1">
              <a:off x="2415" y="1781"/>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76" name="Line 2680"/>
            <p:cNvSpPr>
              <a:spLocks noChangeShapeType="1"/>
            </p:cNvSpPr>
            <p:nvPr/>
          </p:nvSpPr>
          <p:spPr bwMode="auto">
            <a:xfrm flipH="1" flipV="1">
              <a:off x="2407" y="1779"/>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77" name="Line 2681"/>
            <p:cNvSpPr>
              <a:spLocks noChangeShapeType="1"/>
            </p:cNvSpPr>
            <p:nvPr/>
          </p:nvSpPr>
          <p:spPr bwMode="auto">
            <a:xfrm flipH="1">
              <a:off x="2398" y="1779"/>
              <a:ext cx="9"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78" name="Line 2682"/>
            <p:cNvSpPr>
              <a:spLocks noChangeShapeType="1"/>
            </p:cNvSpPr>
            <p:nvPr/>
          </p:nvSpPr>
          <p:spPr bwMode="auto">
            <a:xfrm flipH="1">
              <a:off x="2391" y="1781"/>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79" name="Line 2683"/>
            <p:cNvSpPr>
              <a:spLocks noChangeShapeType="1"/>
            </p:cNvSpPr>
            <p:nvPr/>
          </p:nvSpPr>
          <p:spPr bwMode="auto">
            <a:xfrm flipH="1">
              <a:off x="2385" y="1783"/>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80" name="Line 2684"/>
            <p:cNvSpPr>
              <a:spLocks noChangeShapeType="1"/>
            </p:cNvSpPr>
            <p:nvPr/>
          </p:nvSpPr>
          <p:spPr bwMode="auto">
            <a:xfrm flipH="1">
              <a:off x="2380" y="1789"/>
              <a:ext cx="5"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81" name="Line 2685"/>
            <p:cNvSpPr>
              <a:spLocks noChangeShapeType="1"/>
            </p:cNvSpPr>
            <p:nvPr/>
          </p:nvSpPr>
          <p:spPr bwMode="auto">
            <a:xfrm flipH="1">
              <a:off x="2376" y="1794"/>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82" name="Line 2686"/>
            <p:cNvSpPr>
              <a:spLocks noChangeShapeType="1"/>
            </p:cNvSpPr>
            <p:nvPr/>
          </p:nvSpPr>
          <p:spPr bwMode="auto">
            <a:xfrm flipH="1">
              <a:off x="2375" y="1801"/>
              <a:ext cx="1" cy="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83" name="Line 2687"/>
            <p:cNvSpPr>
              <a:spLocks noChangeShapeType="1"/>
            </p:cNvSpPr>
            <p:nvPr/>
          </p:nvSpPr>
          <p:spPr bwMode="auto">
            <a:xfrm>
              <a:off x="2375" y="1810"/>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84" name="Line 2688"/>
            <p:cNvSpPr>
              <a:spLocks noChangeShapeType="1"/>
            </p:cNvSpPr>
            <p:nvPr/>
          </p:nvSpPr>
          <p:spPr bwMode="auto">
            <a:xfrm>
              <a:off x="2376" y="1818"/>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85" name="Line 2689"/>
            <p:cNvSpPr>
              <a:spLocks noChangeShapeType="1"/>
            </p:cNvSpPr>
            <p:nvPr/>
          </p:nvSpPr>
          <p:spPr bwMode="auto">
            <a:xfrm>
              <a:off x="2380" y="1825"/>
              <a:ext cx="5"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86" name="Line 2690"/>
            <p:cNvSpPr>
              <a:spLocks noChangeShapeType="1"/>
            </p:cNvSpPr>
            <p:nvPr/>
          </p:nvSpPr>
          <p:spPr bwMode="auto">
            <a:xfrm>
              <a:off x="2385" y="1830"/>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87" name="Line 2691"/>
            <p:cNvSpPr>
              <a:spLocks noChangeShapeType="1"/>
            </p:cNvSpPr>
            <p:nvPr/>
          </p:nvSpPr>
          <p:spPr bwMode="auto">
            <a:xfrm>
              <a:off x="2391" y="1835"/>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88" name="Line 2692"/>
            <p:cNvSpPr>
              <a:spLocks noChangeShapeType="1"/>
            </p:cNvSpPr>
            <p:nvPr/>
          </p:nvSpPr>
          <p:spPr bwMode="auto">
            <a:xfrm>
              <a:off x="2398" y="1839"/>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89" name="Line 2693"/>
            <p:cNvSpPr>
              <a:spLocks noChangeShapeType="1"/>
            </p:cNvSpPr>
            <p:nvPr/>
          </p:nvSpPr>
          <p:spPr bwMode="auto">
            <a:xfrm flipV="1">
              <a:off x="2407" y="1839"/>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90" name="Line 2694"/>
            <p:cNvSpPr>
              <a:spLocks noChangeShapeType="1"/>
            </p:cNvSpPr>
            <p:nvPr/>
          </p:nvSpPr>
          <p:spPr bwMode="auto">
            <a:xfrm flipV="1">
              <a:off x="2415" y="1835"/>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91" name="Line 2695"/>
            <p:cNvSpPr>
              <a:spLocks noChangeShapeType="1"/>
            </p:cNvSpPr>
            <p:nvPr/>
          </p:nvSpPr>
          <p:spPr bwMode="auto">
            <a:xfrm flipV="1">
              <a:off x="2422" y="1830"/>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92" name="Line 2696"/>
            <p:cNvSpPr>
              <a:spLocks noChangeShapeType="1"/>
            </p:cNvSpPr>
            <p:nvPr/>
          </p:nvSpPr>
          <p:spPr bwMode="auto">
            <a:xfrm flipV="1">
              <a:off x="2429" y="1825"/>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93" name="Line 2697"/>
            <p:cNvSpPr>
              <a:spLocks noChangeShapeType="1"/>
            </p:cNvSpPr>
            <p:nvPr/>
          </p:nvSpPr>
          <p:spPr bwMode="auto">
            <a:xfrm flipV="1">
              <a:off x="2435" y="1818"/>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94" name="Line 2698"/>
            <p:cNvSpPr>
              <a:spLocks noChangeShapeType="1"/>
            </p:cNvSpPr>
            <p:nvPr/>
          </p:nvSpPr>
          <p:spPr bwMode="auto">
            <a:xfrm flipV="1">
              <a:off x="2437" y="1810"/>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95" name="Line 2699"/>
            <p:cNvSpPr>
              <a:spLocks noChangeShapeType="1"/>
            </p:cNvSpPr>
            <p:nvPr/>
          </p:nvSpPr>
          <p:spPr bwMode="auto">
            <a:xfrm flipH="1" flipV="1">
              <a:off x="2566" y="1823"/>
              <a:ext cx="1" cy="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96" name="Line 2700"/>
            <p:cNvSpPr>
              <a:spLocks noChangeShapeType="1"/>
            </p:cNvSpPr>
            <p:nvPr/>
          </p:nvSpPr>
          <p:spPr bwMode="auto">
            <a:xfrm flipH="1" flipV="1">
              <a:off x="2563" y="1817"/>
              <a:ext cx="3"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97" name="Line 2701"/>
            <p:cNvSpPr>
              <a:spLocks noChangeShapeType="1"/>
            </p:cNvSpPr>
            <p:nvPr/>
          </p:nvSpPr>
          <p:spPr bwMode="auto">
            <a:xfrm flipH="1" flipV="1">
              <a:off x="2558" y="1811"/>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98" name="Line 2702"/>
            <p:cNvSpPr>
              <a:spLocks noChangeShapeType="1"/>
            </p:cNvSpPr>
            <p:nvPr/>
          </p:nvSpPr>
          <p:spPr bwMode="auto">
            <a:xfrm flipH="1" flipV="1">
              <a:off x="2551" y="1806"/>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199" name="Line 2703"/>
            <p:cNvSpPr>
              <a:spLocks noChangeShapeType="1"/>
            </p:cNvSpPr>
            <p:nvPr/>
          </p:nvSpPr>
          <p:spPr bwMode="auto">
            <a:xfrm flipH="1" flipV="1">
              <a:off x="2544" y="1803"/>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00" name="Line 2704"/>
            <p:cNvSpPr>
              <a:spLocks noChangeShapeType="1"/>
            </p:cNvSpPr>
            <p:nvPr/>
          </p:nvSpPr>
          <p:spPr bwMode="auto">
            <a:xfrm flipH="1" flipV="1">
              <a:off x="2536" y="1801"/>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01" name="Line 2705"/>
            <p:cNvSpPr>
              <a:spLocks noChangeShapeType="1"/>
            </p:cNvSpPr>
            <p:nvPr/>
          </p:nvSpPr>
          <p:spPr bwMode="auto">
            <a:xfrm flipH="1">
              <a:off x="2528" y="1801"/>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02" name="Line 2706"/>
            <p:cNvSpPr>
              <a:spLocks noChangeShapeType="1"/>
            </p:cNvSpPr>
            <p:nvPr/>
          </p:nvSpPr>
          <p:spPr bwMode="auto">
            <a:xfrm flipH="1">
              <a:off x="2520" y="1803"/>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03" name="Line 2707"/>
            <p:cNvSpPr>
              <a:spLocks noChangeShapeType="1"/>
            </p:cNvSpPr>
            <p:nvPr/>
          </p:nvSpPr>
          <p:spPr bwMode="auto">
            <a:xfrm flipH="1">
              <a:off x="2514" y="1806"/>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04" name="Line 2708"/>
            <p:cNvSpPr>
              <a:spLocks noChangeShapeType="1"/>
            </p:cNvSpPr>
            <p:nvPr/>
          </p:nvSpPr>
          <p:spPr bwMode="auto">
            <a:xfrm flipH="1">
              <a:off x="2509" y="1811"/>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05" name="Line 2709"/>
            <p:cNvSpPr>
              <a:spLocks noChangeShapeType="1"/>
            </p:cNvSpPr>
            <p:nvPr/>
          </p:nvSpPr>
          <p:spPr bwMode="auto">
            <a:xfrm flipH="1">
              <a:off x="2505" y="1817"/>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06" name="Line 2710"/>
            <p:cNvSpPr>
              <a:spLocks noChangeShapeType="1"/>
            </p:cNvSpPr>
            <p:nvPr/>
          </p:nvSpPr>
          <p:spPr bwMode="auto">
            <a:xfrm flipH="1">
              <a:off x="2505" y="1823"/>
              <a:ext cx="0" cy="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07" name="Line 2711"/>
            <p:cNvSpPr>
              <a:spLocks noChangeShapeType="1"/>
            </p:cNvSpPr>
            <p:nvPr/>
          </p:nvSpPr>
          <p:spPr bwMode="auto">
            <a:xfrm>
              <a:off x="2505" y="1832"/>
              <a:ext cx="0"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08" name="Line 2712"/>
            <p:cNvSpPr>
              <a:spLocks noChangeShapeType="1"/>
            </p:cNvSpPr>
            <p:nvPr/>
          </p:nvSpPr>
          <p:spPr bwMode="auto">
            <a:xfrm>
              <a:off x="2505" y="1840"/>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09" name="Line 2713"/>
            <p:cNvSpPr>
              <a:spLocks noChangeShapeType="1"/>
            </p:cNvSpPr>
            <p:nvPr/>
          </p:nvSpPr>
          <p:spPr bwMode="auto">
            <a:xfrm>
              <a:off x="2509" y="1847"/>
              <a:ext cx="5"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10" name="Line 2714"/>
            <p:cNvSpPr>
              <a:spLocks noChangeShapeType="1"/>
            </p:cNvSpPr>
            <p:nvPr/>
          </p:nvSpPr>
          <p:spPr bwMode="auto">
            <a:xfrm>
              <a:off x="2514" y="1852"/>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11" name="Line 2715"/>
            <p:cNvSpPr>
              <a:spLocks noChangeShapeType="1"/>
            </p:cNvSpPr>
            <p:nvPr/>
          </p:nvSpPr>
          <p:spPr bwMode="auto">
            <a:xfrm>
              <a:off x="2520" y="1858"/>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12" name="Line 2716"/>
            <p:cNvSpPr>
              <a:spLocks noChangeShapeType="1"/>
            </p:cNvSpPr>
            <p:nvPr/>
          </p:nvSpPr>
          <p:spPr bwMode="auto">
            <a:xfrm>
              <a:off x="2528" y="1861"/>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13" name="Line 2717"/>
            <p:cNvSpPr>
              <a:spLocks noChangeShapeType="1"/>
            </p:cNvSpPr>
            <p:nvPr/>
          </p:nvSpPr>
          <p:spPr bwMode="auto">
            <a:xfrm flipV="1">
              <a:off x="2536" y="1861"/>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14" name="Line 2718"/>
            <p:cNvSpPr>
              <a:spLocks noChangeShapeType="1"/>
            </p:cNvSpPr>
            <p:nvPr/>
          </p:nvSpPr>
          <p:spPr bwMode="auto">
            <a:xfrm flipV="1">
              <a:off x="2544" y="1858"/>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15" name="Line 2719"/>
            <p:cNvSpPr>
              <a:spLocks noChangeShapeType="1"/>
            </p:cNvSpPr>
            <p:nvPr/>
          </p:nvSpPr>
          <p:spPr bwMode="auto">
            <a:xfrm flipV="1">
              <a:off x="2551" y="1852"/>
              <a:ext cx="7"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16" name="Line 2720"/>
            <p:cNvSpPr>
              <a:spLocks noChangeShapeType="1"/>
            </p:cNvSpPr>
            <p:nvPr/>
          </p:nvSpPr>
          <p:spPr bwMode="auto">
            <a:xfrm flipV="1">
              <a:off x="2558" y="1847"/>
              <a:ext cx="5"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17" name="Line 2721"/>
            <p:cNvSpPr>
              <a:spLocks noChangeShapeType="1"/>
            </p:cNvSpPr>
            <p:nvPr/>
          </p:nvSpPr>
          <p:spPr bwMode="auto">
            <a:xfrm flipV="1">
              <a:off x="2563" y="1840"/>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18" name="Line 2722"/>
            <p:cNvSpPr>
              <a:spLocks noChangeShapeType="1"/>
            </p:cNvSpPr>
            <p:nvPr/>
          </p:nvSpPr>
          <p:spPr bwMode="auto">
            <a:xfrm flipV="1">
              <a:off x="2566" y="1832"/>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19" name="Line 2723"/>
            <p:cNvSpPr>
              <a:spLocks noChangeShapeType="1"/>
            </p:cNvSpPr>
            <p:nvPr/>
          </p:nvSpPr>
          <p:spPr bwMode="auto">
            <a:xfrm>
              <a:off x="153" y="2560"/>
              <a:ext cx="0" cy="32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20" name="Line 2724"/>
            <p:cNvSpPr>
              <a:spLocks noChangeShapeType="1"/>
            </p:cNvSpPr>
            <p:nvPr/>
          </p:nvSpPr>
          <p:spPr bwMode="auto">
            <a:xfrm flipV="1">
              <a:off x="153" y="2560"/>
              <a:ext cx="0" cy="32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21" name="Line 2725"/>
            <p:cNvSpPr>
              <a:spLocks noChangeShapeType="1"/>
            </p:cNvSpPr>
            <p:nvPr/>
          </p:nvSpPr>
          <p:spPr bwMode="auto">
            <a:xfrm>
              <a:off x="153" y="2560"/>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22" name="Line 2726"/>
            <p:cNvSpPr>
              <a:spLocks noChangeShapeType="1"/>
            </p:cNvSpPr>
            <p:nvPr/>
          </p:nvSpPr>
          <p:spPr bwMode="auto">
            <a:xfrm flipH="1">
              <a:off x="153" y="2560"/>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23" name="Line 2727"/>
            <p:cNvSpPr>
              <a:spLocks noChangeShapeType="1"/>
            </p:cNvSpPr>
            <p:nvPr/>
          </p:nvSpPr>
          <p:spPr bwMode="auto">
            <a:xfrm flipV="1">
              <a:off x="153" y="2149"/>
              <a:ext cx="0" cy="41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24" name="Line 2728"/>
            <p:cNvSpPr>
              <a:spLocks noChangeShapeType="1"/>
            </p:cNvSpPr>
            <p:nvPr/>
          </p:nvSpPr>
          <p:spPr bwMode="auto">
            <a:xfrm>
              <a:off x="153" y="2149"/>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25" name="Line 2729"/>
            <p:cNvSpPr>
              <a:spLocks noChangeShapeType="1"/>
            </p:cNvSpPr>
            <p:nvPr/>
          </p:nvSpPr>
          <p:spPr bwMode="auto">
            <a:xfrm flipH="1">
              <a:off x="153" y="2149"/>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26" name="Line 2730"/>
            <p:cNvSpPr>
              <a:spLocks noChangeShapeType="1"/>
            </p:cNvSpPr>
            <p:nvPr/>
          </p:nvSpPr>
          <p:spPr bwMode="auto">
            <a:xfrm flipV="1">
              <a:off x="153" y="1737"/>
              <a:ext cx="0" cy="41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27" name="Line 2731"/>
            <p:cNvSpPr>
              <a:spLocks noChangeShapeType="1"/>
            </p:cNvSpPr>
            <p:nvPr/>
          </p:nvSpPr>
          <p:spPr bwMode="auto">
            <a:xfrm>
              <a:off x="153" y="1737"/>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28" name="Line 2732"/>
            <p:cNvSpPr>
              <a:spLocks noChangeShapeType="1"/>
            </p:cNvSpPr>
            <p:nvPr/>
          </p:nvSpPr>
          <p:spPr bwMode="auto">
            <a:xfrm flipH="1">
              <a:off x="153" y="1737"/>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29" name="Line 2733"/>
            <p:cNvSpPr>
              <a:spLocks noChangeShapeType="1"/>
            </p:cNvSpPr>
            <p:nvPr/>
          </p:nvSpPr>
          <p:spPr bwMode="auto">
            <a:xfrm flipV="1">
              <a:off x="153" y="1325"/>
              <a:ext cx="0" cy="41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30" name="Line 2734"/>
            <p:cNvSpPr>
              <a:spLocks noChangeShapeType="1"/>
            </p:cNvSpPr>
            <p:nvPr/>
          </p:nvSpPr>
          <p:spPr bwMode="auto">
            <a:xfrm>
              <a:off x="153" y="1325"/>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31" name="Line 2735"/>
            <p:cNvSpPr>
              <a:spLocks noChangeShapeType="1"/>
            </p:cNvSpPr>
            <p:nvPr/>
          </p:nvSpPr>
          <p:spPr bwMode="auto">
            <a:xfrm flipH="1">
              <a:off x="153" y="1325"/>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32" name="Line 2736"/>
            <p:cNvSpPr>
              <a:spLocks noChangeShapeType="1"/>
            </p:cNvSpPr>
            <p:nvPr/>
          </p:nvSpPr>
          <p:spPr bwMode="auto">
            <a:xfrm flipV="1">
              <a:off x="153" y="1161"/>
              <a:ext cx="0" cy="16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33" name="Line 2737"/>
            <p:cNvSpPr>
              <a:spLocks noChangeShapeType="1"/>
            </p:cNvSpPr>
            <p:nvPr/>
          </p:nvSpPr>
          <p:spPr bwMode="auto">
            <a:xfrm>
              <a:off x="153" y="2560"/>
              <a:ext cx="0" cy="32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34" name="Line 2738"/>
            <p:cNvSpPr>
              <a:spLocks noChangeShapeType="1"/>
            </p:cNvSpPr>
            <p:nvPr/>
          </p:nvSpPr>
          <p:spPr bwMode="auto">
            <a:xfrm flipV="1">
              <a:off x="153" y="2560"/>
              <a:ext cx="0" cy="32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35" name="Line 2739"/>
            <p:cNvSpPr>
              <a:spLocks noChangeShapeType="1"/>
            </p:cNvSpPr>
            <p:nvPr/>
          </p:nvSpPr>
          <p:spPr bwMode="auto">
            <a:xfrm>
              <a:off x="153" y="2560"/>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36" name="Line 2740"/>
            <p:cNvSpPr>
              <a:spLocks noChangeShapeType="1"/>
            </p:cNvSpPr>
            <p:nvPr/>
          </p:nvSpPr>
          <p:spPr bwMode="auto">
            <a:xfrm flipH="1">
              <a:off x="153" y="2560"/>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37" name="Line 2741"/>
            <p:cNvSpPr>
              <a:spLocks noChangeShapeType="1"/>
            </p:cNvSpPr>
            <p:nvPr/>
          </p:nvSpPr>
          <p:spPr bwMode="auto">
            <a:xfrm flipV="1">
              <a:off x="153" y="2149"/>
              <a:ext cx="0" cy="41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38" name="Line 2742"/>
            <p:cNvSpPr>
              <a:spLocks noChangeShapeType="1"/>
            </p:cNvSpPr>
            <p:nvPr/>
          </p:nvSpPr>
          <p:spPr bwMode="auto">
            <a:xfrm>
              <a:off x="153" y="2149"/>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39" name="Line 2743"/>
            <p:cNvSpPr>
              <a:spLocks noChangeShapeType="1"/>
            </p:cNvSpPr>
            <p:nvPr/>
          </p:nvSpPr>
          <p:spPr bwMode="auto">
            <a:xfrm flipH="1">
              <a:off x="153" y="2149"/>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40" name="Line 2744"/>
            <p:cNvSpPr>
              <a:spLocks noChangeShapeType="1"/>
            </p:cNvSpPr>
            <p:nvPr/>
          </p:nvSpPr>
          <p:spPr bwMode="auto">
            <a:xfrm flipV="1">
              <a:off x="153" y="1737"/>
              <a:ext cx="0" cy="41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41" name="Line 2745"/>
            <p:cNvSpPr>
              <a:spLocks noChangeShapeType="1"/>
            </p:cNvSpPr>
            <p:nvPr/>
          </p:nvSpPr>
          <p:spPr bwMode="auto">
            <a:xfrm>
              <a:off x="153" y="1737"/>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42" name="Line 2746"/>
            <p:cNvSpPr>
              <a:spLocks noChangeShapeType="1"/>
            </p:cNvSpPr>
            <p:nvPr/>
          </p:nvSpPr>
          <p:spPr bwMode="auto">
            <a:xfrm flipH="1">
              <a:off x="153" y="1737"/>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43" name="Line 2747"/>
            <p:cNvSpPr>
              <a:spLocks noChangeShapeType="1"/>
            </p:cNvSpPr>
            <p:nvPr/>
          </p:nvSpPr>
          <p:spPr bwMode="auto">
            <a:xfrm flipV="1">
              <a:off x="153" y="1325"/>
              <a:ext cx="0" cy="41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44" name="Line 2748"/>
            <p:cNvSpPr>
              <a:spLocks noChangeShapeType="1"/>
            </p:cNvSpPr>
            <p:nvPr/>
          </p:nvSpPr>
          <p:spPr bwMode="auto">
            <a:xfrm>
              <a:off x="153" y="1325"/>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45" name="Line 2749"/>
            <p:cNvSpPr>
              <a:spLocks noChangeShapeType="1"/>
            </p:cNvSpPr>
            <p:nvPr/>
          </p:nvSpPr>
          <p:spPr bwMode="auto">
            <a:xfrm flipH="1">
              <a:off x="153" y="1325"/>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46" name="Line 2750"/>
            <p:cNvSpPr>
              <a:spLocks noChangeShapeType="1"/>
            </p:cNvSpPr>
            <p:nvPr/>
          </p:nvSpPr>
          <p:spPr bwMode="auto">
            <a:xfrm flipV="1">
              <a:off x="153" y="1161"/>
              <a:ext cx="0" cy="16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49" name="Line 2753"/>
            <p:cNvSpPr>
              <a:spLocks noChangeShapeType="1"/>
            </p:cNvSpPr>
            <p:nvPr/>
          </p:nvSpPr>
          <p:spPr bwMode="auto">
            <a:xfrm flipH="1">
              <a:off x="2695" y="2560"/>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50" name="Line 2754"/>
            <p:cNvSpPr>
              <a:spLocks noChangeShapeType="1"/>
            </p:cNvSpPr>
            <p:nvPr/>
          </p:nvSpPr>
          <p:spPr bwMode="auto">
            <a:xfrm>
              <a:off x="2695" y="2560"/>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52" name="Line 2756"/>
            <p:cNvSpPr>
              <a:spLocks noChangeShapeType="1"/>
            </p:cNvSpPr>
            <p:nvPr/>
          </p:nvSpPr>
          <p:spPr bwMode="auto">
            <a:xfrm flipH="1">
              <a:off x="2695" y="2149"/>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53" name="Line 2757"/>
            <p:cNvSpPr>
              <a:spLocks noChangeShapeType="1"/>
            </p:cNvSpPr>
            <p:nvPr/>
          </p:nvSpPr>
          <p:spPr bwMode="auto">
            <a:xfrm>
              <a:off x="2695" y="2149"/>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55" name="Line 2759"/>
            <p:cNvSpPr>
              <a:spLocks noChangeShapeType="1"/>
            </p:cNvSpPr>
            <p:nvPr/>
          </p:nvSpPr>
          <p:spPr bwMode="auto">
            <a:xfrm flipH="1">
              <a:off x="2695" y="1737"/>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56" name="Line 2760"/>
            <p:cNvSpPr>
              <a:spLocks noChangeShapeType="1"/>
            </p:cNvSpPr>
            <p:nvPr/>
          </p:nvSpPr>
          <p:spPr bwMode="auto">
            <a:xfrm>
              <a:off x="2695" y="1737"/>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58" name="Line 2762"/>
            <p:cNvSpPr>
              <a:spLocks noChangeShapeType="1"/>
            </p:cNvSpPr>
            <p:nvPr/>
          </p:nvSpPr>
          <p:spPr bwMode="auto">
            <a:xfrm flipH="1">
              <a:off x="2695" y="1325"/>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59" name="Line 2763"/>
            <p:cNvSpPr>
              <a:spLocks noChangeShapeType="1"/>
            </p:cNvSpPr>
            <p:nvPr/>
          </p:nvSpPr>
          <p:spPr bwMode="auto">
            <a:xfrm>
              <a:off x="2695" y="1325"/>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63" name="Line 2767"/>
            <p:cNvSpPr>
              <a:spLocks noChangeShapeType="1"/>
            </p:cNvSpPr>
            <p:nvPr/>
          </p:nvSpPr>
          <p:spPr bwMode="auto">
            <a:xfrm flipH="1">
              <a:off x="2695" y="2560"/>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64" name="Line 2768"/>
            <p:cNvSpPr>
              <a:spLocks noChangeShapeType="1"/>
            </p:cNvSpPr>
            <p:nvPr/>
          </p:nvSpPr>
          <p:spPr bwMode="auto">
            <a:xfrm>
              <a:off x="2695" y="2560"/>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66" name="Line 2770"/>
            <p:cNvSpPr>
              <a:spLocks noChangeShapeType="1"/>
            </p:cNvSpPr>
            <p:nvPr/>
          </p:nvSpPr>
          <p:spPr bwMode="auto">
            <a:xfrm flipH="1">
              <a:off x="2695" y="2149"/>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67" name="Line 2771"/>
            <p:cNvSpPr>
              <a:spLocks noChangeShapeType="1"/>
            </p:cNvSpPr>
            <p:nvPr/>
          </p:nvSpPr>
          <p:spPr bwMode="auto">
            <a:xfrm>
              <a:off x="2695" y="2149"/>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69" name="Line 2773"/>
            <p:cNvSpPr>
              <a:spLocks noChangeShapeType="1"/>
            </p:cNvSpPr>
            <p:nvPr/>
          </p:nvSpPr>
          <p:spPr bwMode="auto">
            <a:xfrm flipH="1">
              <a:off x="2695" y="1737"/>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70" name="Line 2774"/>
            <p:cNvSpPr>
              <a:spLocks noChangeShapeType="1"/>
            </p:cNvSpPr>
            <p:nvPr/>
          </p:nvSpPr>
          <p:spPr bwMode="auto">
            <a:xfrm>
              <a:off x="2695" y="1737"/>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72" name="Line 2776"/>
            <p:cNvSpPr>
              <a:spLocks noChangeShapeType="1"/>
            </p:cNvSpPr>
            <p:nvPr/>
          </p:nvSpPr>
          <p:spPr bwMode="auto">
            <a:xfrm flipH="1">
              <a:off x="2695" y="1325"/>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73" name="Line 2777"/>
            <p:cNvSpPr>
              <a:spLocks noChangeShapeType="1"/>
            </p:cNvSpPr>
            <p:nvPr/>
          </p:nvSpPr>
          <p:spPr bwMode="auto">
            <a:xfrm>
              <a:off x="2695" y="1325"/>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75" name="Line 2779"/>
            <p:cNvSpPr>
              <a:spLocks noChangeShapeType="1"/>
            </p:cNvSpPr>
            <p:nvPr/>
          </p:nvSpPr>
          <p:spPr bwMode="auto">
            <a:xfrm>
              <a:off x="153"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76" name="Line 2780"/>
            <p:cNvSpPr>
              <a:spLocks noChangeShapeType="1"/>
            </p:cNvSpPr>
            <p:nvPr/>
          </p:nvSpPr>
          <p:spPr bwMode="auto">
            <a:xfrm flipV="1">
              <a:off x="153"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77" name="Line 2781"/>
            <p:cNvSpPr>
              <a:spLocks noChangeShapeType="1"/>
            </p:cNvSpPr>
            <p:nvPr/>
          </p:nvSpPr>
          <p:spPr bwMode="auto">
            <a:xfrm>
              <a:off x="153"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78" name="Line 2782"/>
            <p:cNvSpPr>
              <a:spLocks noChangeShapeType="1"/>
            </p:cNvSpPr>
            <p:nvPr/>
          </p:nvSpPr>
          <p:spPr bwMode="auto">
            <a:xfrm>
              <a:off x="282"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79" name="Line 2783"/>
            <p:cNvSpPr>
              <a:spLocks noChangeShapeType="1"/>
            </p:cNvSpPr>
            <p:nvPr/>
          </p:nvSpPr>
          <p:spPr bwMode="auto">
            <a:xfrm flipV="1">
              <a:off x="282"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80" name="Line 2784"/>
            <p:cNvSpPr>
              <a:spLocks noChangeShapeType="1"/>
            </p:cNvSpPr>
            <p:nvPr/>
          </p:nvSpPr>
          <p:spPr bwMode="auto">
            <a:xfrm>
              <a:off x="282"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81" name="Line 2785"/>
            <p:cNvSpPr>
              <a:spLocks noChangeShapeType="1"/>
            </p:cNvSpPr>
            <p:nvPr/>
          </p:nvSpPr>
          <p:spPr bwMode="auto">
            <a:xfrm>
              <a:off x="41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82" name="Line 2786"/>
            <p:cNvSpPr>
              <a:spLocks noChangeShapeType="1"/>
            </p:cNvSpPr>
            <p:nvPr/>
          </p:nvSpPr>
          <p:spPr bwMode="auto">
            <a:xfrm flipV="1">
              <a:off x="41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83" name="Line 2787"/>
            <p:cNvSpPr>
              <a:spLocks noChangeShapeType="1"/>
            </p:cNvSpPr>
            <p:nvPr/>
          </p:nvSpPr>
          <p:spPr bwMode="auto">
            <a:xfrm>
              <a:off x="410"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84" name="Line 2788"/>
            <p:cNvSpPr>
              <a:spLocks noChangeShapeType="1"/>
            </p:cNvSpPr>
            <p:nvPr/>
          </p:nvSpPr>
          <p:spPr bwMode="auto">
            <a:xfrm>
              <a:off x="539"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85" name="Line 2789"/>
            <p:cNvSpPr>
              <a:spLocks noChangeShapeType="1"/>
            </p:cNvSpPr>
            <p:nvPr/>
          </p:nvSpPr>
          <p:spPr bwMode="auto">
            <a:xfrm flipV="1">
              <a:off x="539"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86" name="Line 2790"/>
            <p:cNvSpPr>
              <a:spLocks noChangeShapeType="1"/>
            </p:cNvSpPr>
            <p:nvPr/>
          </p:nvSpPr>
          <p:spPr bwMode="auto">
            <a:xfrm>
              <a:off x="539"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87" name="Line 2791"/>
            <p:cNvSpPr>
              <a:spLocks noChangeShapeType="1"/>
            </p:cNvSpPr>
            <p:nvPr/>
          </p:nvSpPr>
          <p:spPr bwMode="auto">
            <a:xfrm>
              <a:off x="668"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88" name="Line 2792"/>
            <p:cNvSpPr>
              <a:spLocks noChangeShapeType="1"/>
            </p:cNvSpPr>
            <p:nvPr/>
          </p:nvSpPr>
          <p:spPr bwMode="auto">
            <a:xfrm flipV="1">
              <a:off x="668"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89" name="Line 2793"/>
            <p:cNvSpPr>
              <a:spLocks noChangeShapeType="1"/>
            </p:cNvSpPr>
            <p:nvPr/>
          </p:nvSpPr>
          <p:spPr bwMode="auto">
            <a:xfrm>
              <a:off x="668"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90" name="Line 2794"/>
            <p:cNvSpPr>
              <a:spLocks noChangeShapeType="1"/>
            </p:cNvSpPr>
            <p:nvPr/>
          </p:nvSpPr>
          <p:spPr bwMode="auto">
            <a:xfrm>
              <a:off x="797"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91" name="Line 2795"/>
            <p:cNvSpPr>
              <a:spLocks noChangeShapeType="1"/>
            </p:cNvSpPr>
            <p:nvPr/>
          </p:nvSpPr>
          <p:spPr bwMode="auto">
            <a:xfrm flipV="1">
              <a:off x="797"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92" name="Line 2796"/>
            <p:cNvSpPr>
              <a:spLocks noChangeShapeType="1"/>
            </p:cNvSpPr>
            <p:nvPr/>
          </p:nvSpPr>
          <p:spPr bwMode="auto">
            <a:xfrm>
              <a:off x="797"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93" name="Line 2797"/>
            <p:cNvSpPr>
              <a:spLocks noChangeShapeType="1"/>
            </p:cNvSpPr>
            <p:nvPr/>
          </p:nvSpPr>
          <p:spPr bwMode="auto">
            <a:xfrm>
              <a:off x="925"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94" name="Line 2798"/>
            <p:cNvSpPr>
              <a:spLocks noChangeShapeType="1"/>
            </p:cNvSpPr>
            <p:nvPr/>
          </p:nvSpPr>
          <p:spPr bwMode="auto">
            <a:xfrm flipV="1">
              <a:off x="925"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95" name="Line 2799"/>
            <p:cNvSpPr>
              <a:spLocks noChangeShapeType="1"/>
            </p:cNvSpPr>
            <p:nvPr/>
          </p:nvSpPr>
          <p:spPr bwMode="auto">
            <a:xfrm>
              <a:off x="925"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96" name="Line 2800"/>
            <p:cNvSpPr>
              <a:spLocks noChangeShapeType="1"/>
            </p:cNvSpPr>
            <p:nvPr/>
          </p:nvSpPr>
          <p:spPr bwMode="auto">
            <a:xfrm>
              <a:off x="1054"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97" name="Line 2801"/>
            <p:cNvSpPr>
              <a:spLocks noChangeShapeType="1"/>
            </p:cNvSpPr>
            <p:nvPr/>
          </p:nvSpPr>
          <p:spPr bwMode="auto">
            <a:xfrm flipV="1">
              <a:off x="1054"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98" name="Line 2802"/>
            <p:cNvSpPr>
              <a:spLocks noChangeShapeType="1"/>
            </p:cNvSpPr>
            <p:nvPr/>
          </p:nvSpPr>
          <p:spPr bwMode="auto">
            <a:xfrm>
              <a:off x="1054"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99" name="Line 2803"/>
            <p:cNvSpPr>
              <a:spLocks noChangeShapeType="1"/>
            </p:cNvSpPr>
            <p:nvPr/>
          </p:nvSpPr>
          <p:spPr bwMode="auto">
            <a:xfrm>
              <a:off x="118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00" name="Line 2804"/>
            <p:cNvSpPr>
              <a:spLocks noChangeShapeType="1"/>
            </p:cNvSpPr>
            <p:nvPr/>
          </p:nvSpPr>
          <p:spPr bwMode="auto">
            <a:xfrm flipV="1">
              <a:off x="118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01" name="Line 2805"/>
            <p:cNvSpPr>
              <a:spLocks noChangeShapeType="1"/>
            </p:cNvSpPr>
            <p:nvPr/>
          </p:nvSpPr>
          <p:spPr bwMode="auto">
            <a:xfrm>
              <a:off x="1183"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02" name="Line 2806"/>
            <p:cNvSpPr>
              <a:spLocks noChangeShapeType="1"/>
            </p:cNvSpPr>
            <p:nvPr/>
          </p:nvSpPr>
          <p:spPr bwMode="auto">
            <a:xfrm>
              <a:off x="1312"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03" name="Line 2807"/>
            <p:cNvSpPr>
              <a:spLocks noChangeShapeType="1"/>
            </p:cNvSpPr>
            <p:nvPr/>
          </p:nvSpPr>
          <p:spPr bwMode="auto">
            <a:xfrm flipV="1">
              <a:off x="1312"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04" name="Line 2808"/>
            <p:cNvSpPr>
              <a:spLocks noChangeShapeType="1"/>
            </p:cNvSpPr>
            <p:nvPr/>
          </p:nvSpPr>
          <p:spPr bwMode="auto">
            <a:xfrm>
              <a:off x="1312"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05" name="Line 2809"/>
            <p:cNvSpPr>
              <a:spLocks noChangeShapeType="1"/>
            </p:cNvSpPr>
            <p:nvPr/>
          </p:nvSpPr>
          <p:spPr bwMode="auto">
            <a:xfrm>
              <a:off x="1441"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06" name="Line 2810"/>
            <p:cNvSpPr>
              <a:spLocks noChangeShapeType="1"/>
            </p:cNvSpPr>
            <p:nvPr/>
          </p:nvSpPr>
          <p:spPr bwMode="auto">
            <a:xfrm flipV="1">
              <a:off x="1441"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07" name="Line 2811"/>
            <p:cNvSpPr>
              <a:spLocks noChangeShapeType="1"/>
            </p:cNvSpPr>
            <p:nvPr/>
          </p:nvSpPr>
          <p:spPr bwMode="auto">
            <a:xfrm>
              <a:off x="1441"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08" name="Line 2812"/>
            <p:cNvSpPr>
              <a:spLocks noChangeShapeType="1"/>
            </p:cNvSpPr>
            <p:nvPr/>
          </p:nvSpPr>
          <p:spPr bwMode="auto">
            <a:xfrm>
              <a:off x="157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09" name="Line 2813"/>
            <p:cNvSpPr>
              <a:spLocks noChangeShapeType="1"/>
            </p:cNvSpPr>
            <p:nvPr/>
          </p:nvSpPr>
          <p:spPr bwMode="auto">
            <a:xfrm flipV="1">
              <a:off x="157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10" name="Line 2814"/>
            <p:cNvSpPr>
              <a:spLocks noChangeShapeType="1"/>
            </p:cNvSpPr>
            <p:nvPr/>
          </p:nvSpPr>
          <p:spPr bwMode="auto">
            <a:xfrm>
              <a:off x="1570"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11" name="Line 2815"/>
            <p:cNvSpPr>
              <a:spLocks noChangeShapeType="1"/>
            </p:cNvSpPr>
            <p:nvPr/>
          </p:nvSpPr>
          <p:spPr bwMode="auto">
            <a:xfrm>
              <a:off x="1699"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12" name="Line 2816"/>
            <p:cNvSpPr>
              <a:spLocks noChangeShapeType="1"/>
            </p:cNvSpPr>
            <p:nvPr/>
          </p:nvSpPr>
          <p:spPr bwMode="auto">
            <a:xfrm flipV="1">
              <a:off x="1699"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13" name="Line 2817"/>
            <p:cNvSpPr>
              <a:spLocks noChangeShapeType="1"/>
            </p:cNvSpPr>
            <p:nvPr/>
          </p:nvSpPr>
          <p:spPr bwMode="auto">
            <a:xfrm>
              <a:off x="1699"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14" name="Line 2818"/>
            <p:cNvSpPr>
              <a:spLocks noChangeShapeType="1"/>
            </p:cNvSpPr>
            <p:nvPr/>
          </p:nvSpPr>
          <p:spPr bwMode="auto">
            <a:xfrm>
              <a:off x="1828"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15" name="Line 2819"/>
            <p:cNvSpPr>
              <a:spLocks noChangeShapeType="1"/>
            </p:cNvSpPr>
            <p:nvPr/>
          </p:nvSpPr>
          <p:spPr bwMode="auto">
            <a:xfrm flipV="1">
              <a:off x="1828"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16" name="Line 2820"/>
            <p:cNvSpPr>
              <a:spLocks noChangeShapeType="1"/>
            </p:cNvSpPr>
            <p:nvPr/>
          </p:nvSpPr>
          <p:spPr bwMode="auto">
            <a:xfrm>
              <a:off x="1828"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17" name="Line 2821"/>
            <p:cNvSpPr>
              <a:spLocks noChangeShapeType="1"/>
            </p:cNvSpPr>
            <p:nvPr/>
          </p:nvSpPr>
          <p:spPr bwMode="auto">
            <a:xfrm>
              <a:off x="1956"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18" name="Line 2822"/>
            <p:cNvSpPr>
              <a:spLocks noChangeShapeType="1"/>
            </p:cNvSpPr>
            <p:nvPr/>
          </p:nvSpPr>
          <p:spPr bwMode="auto">
            <a:xfrm flipV="1">
              <a:off x="1956"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19" name="Line 2823"/>
            <p:cNvSpPr>
              <a:spLocks noChangeShapeType="1"/>
            </p:cNvSpPr>
            <p:nvPr/>
          </p:nvSpPr>
          <p:spPr bwMode="auto">
            <a:xfrm>
              <a:off x="1956"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20" name="Line 2824"/>
            <p:cNvSpPr>
              <a:spLocks noChangeShapeType="1"/>
            </p:cNvSpPr>
            <p:nvPr/>
          </p:nvSpPr>
          <p:spPr bwMode="auto">
            <a:xfrm>
              <a:off x="2084"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21" name="Line 2825"/>
            <p:cNvSpPr>
              <a:spLocks noChangeShapeType="1"/>
            </p:cNvSpPr>
            <p:nvPr/>
          </p:nvSpPr>
          <p:spPr bwMode="auto">
            <a:xfrm flipV="1">
              <a:off x="2084"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22" name="Line 2826"/>
            <p:cNvSpPr>
              <a:spLocks noChangeShapeType="1"/>
            </p:cNvSpPr>
            <p:nvPr/>
          </p:nvSpPr>
          <p:spPr bwMode="auto">
            <a:xfrm>
              <a:off x="2084"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23" name="Line 2827"/>
            <p:cNvSpPr>
              <a:spLocks noChangeShapeType="1"/>
            </p:cNvSpPr>
            <p:nvPr/>
          </p:nvSpPr>
          <p:spPr bwMode="auto">
            <a:xfrm>
              <a:off x="221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24" name="Line 2828"/>
            <p:cNvSpPr>
              <a:spLocks noChangeShapeType="1"/>
            </p:cNvSpPr>
            <p:nvPr/>
          </p:nvSpPr>
          <p:spPr bwMode="auto">
            <a:xfrm flipV="1">
              <a:off x="221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25" name="Line 2829"/>
            <p:cNvSpPr>
              <a:spLocks noChangeShapeType="1"/>
            </p:cNvSpPr>
            <p:nvPr/>
          </p:nvSpPr>
          <p:spPr bwMode="auto">
            <a:xfrm>
              <a:off x="2213" y="1161"/>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26" name="Line 2830"/>
            <p:cNvSpPr>
              <a:spLocks noChangeShapeType="1"/>
            </p:cNvSpPr>
            <p:nvPr/>
          </p:nvSpPr>
          <p:spPr bwMode="auto">
            <a:xfrm>
              <a:off x="234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27" name="Line 2831"/>
            <p:cNvSpPr>
              <a:spLocks noChangeShapeType="1"/>
            </p:cNvSpPr>
            <p:nvPr/>
          </p:nvSpPr>
          <p:spPr bwMode="auto">
            <a:xfrm flipV="1">
              <a:off x="234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28" name="Line 2832"/>
            <p:cNvSpPr>
              <a:spLocks noChangeShapeType="1"/>
            </p:cNvSpPr>
            <p:nvPr/>
          </p:nvSpPr>
          <p:spPr bwMode="auto">
            <a:xfrm>
              <a:off x="2343"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29" name="Line 2833"/>
            <p:cNvSpPr>
              <a:spLocks noChangeShapeType="1"/>
            </p:cNvSpPr>
            <p:nvPr/>
          </p:nvSpPr>
          <p:spPr bwMode="auto">
            <a:xfrm>
              <a:off x="2471"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30" name="Line 2834"/>
            <p:cNvSpPr>
              <a:spLocks noChangeShapeType="1"/>
            </p:cNvSpPr>
            <p:nvPr/>
          </p:nvSpPr>
          <p:spPr bwMode="auto">
            <a:xfrm flipV="1">
              <a:off x="2471"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31" name="Line 2835"/>
            <p:cNvSpPr>
              <a:spLocks noChangeShapeType="1"/>
            </p:cNvSpPr>
            <p:nvPr/>
          </p:nvSpPr>
          <p:spPr bwMode="auto">
            <a:xfrm>
              <a:off x="2471"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32" name="Line 2836"/>
            <p:cNvSpPr>
              <a:spLocks noChangeShapeType="1"/>
            </p:cNvSpPr>
            <p:nvPr/>
          </p:nvSpPr>
          <p:spPr bwMode="auto">
            <a:xfrm>
              <a:off x="260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33" name="Line 2837"/>
            <p:cNvSpPr>
              <a:spLocks noChangeShapeType="1"/>
            </p:cNvSpPr>
            <p:nvPr/>
          </p:nvSpPr>
          <p:spPr bwMode="auto">
            <a:xfrm flipV="1">
              <a:off x="260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34" name="Line 2838"/>
            <p:cNvSpPr>
              <a:spLocks noChangeShapeType="1"/>
            </p:cNvSpPr>
            <p:nvPr/>
          </p:nvSpPr>
          <p:spPr bwMode="auto">
            <a:xfrm>
              <a:off x="2600"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35" name="Line 2839"/>
            <p:cNvSpPr>
              <a:spLocks noChangeShapeType="1"/>
            </p:cNvSpPr>
            <p:nvPr/>
          </p:nvSpPr>
          <p:spPr bwMode="auto">
            <a:xfrm>
              <a:off x="2729"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36" name="Line 2840"/>
            <p:cNvSpPr>
              <a:spLocks noChangeShapeType="1"/>
            </p:cNvSpPr>
            <p:nvPr/>
          </p:nvSpPr>
          <p:spPr bwMode="auto">
            <a:xfrm flipV="1">
              <a:off x="2729"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37" name="Line 2841"/>
            <p:cNvSpPr>
              <a:spLocks noChangeShapeType="1"/>
            </p:cNvSpPr>
            <p:nvPr/>
          </p:nvSpPr>
          <p:spPr bwMode="auto">
            <a:xfrm>
              <a:off x="2729" y="1161"/>
              <a:ext cx="64"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38" name="Line 2842"/>
            <p:cNvSpPr>
              <a:spLocks noChangeShapeType="1"/>
            </p:cNvSpPr>
            <p:nvPr/>
          </p:nvSpPr>
          <p:spPr bwMode="auto">
            <a:xfrm>
              <a:off x="153"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39" name="Line 2843"/>
            <p:cNvSpPr>
              <a:spLocks noChangeShapeType="1"/>
            </p:cNvSpPr>
            <p:nvPr/>
          </p:nvSpPr>
          <p:spPr bwMode="auto">
            <a:xfrm flipV="1">
              <a:off x="153"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40" name="Line 2844"/>
            <p:cNvSpPr>
              <a:spLocks noChangeShapeType="1"/>
            </p:cNvSpPr>
            <p:nvPr/>
          </p:nvSpPr>
          <p:spPr bwMode="auto">
            <a:xfrm>
              <a:off x="153"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41" name="Line 2845"/>
            <p:cNvSpPr>
              <a:spLocks noChangeShapeType="1"/>
            </p:cNvSpPr>
            <p:nvPr/>
          </p:nvSpPr>
          <p:spPr bwMode="auto">
            <a:xfrm>
              <a:off x="282"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42" name="Line 2846"/>
            <p:cNvSpPr>
              <a:spLocks noChangeShapeType="1"/>
            </p:cNvSpPr>
            <p:nvPr/>
          </p:nvSpPr>
          <p:spPr bwMode="auto">
            <a:xfrm flipV="1">
              <a:off x="282"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43" name="Line 2847"/>
            <p:cNvSpPr>
              <a:spLocks noChangeShapeType="1"/>
            </p:cNvSpPr>
            <p:nvPr/>
          </p:nvSpPr>
          <p:spPr bwMode="auto">
            <a:xfrm>
              <a:off x="282"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44" name="Line 2848"/>
            <p:cNvSpPr>
              <a:spLocks noChangeShapeType="1"/>
            </p:cNvSpPr>
            <p:nvPr/>
          </p:nvSpPr>
          <p:spPr bwMode="auto">
            <a:xfrm>
              <a:off x="41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45" name="Line 2849"/>
            <p:cNvSpPr>
              <a:spLocks noChangeShapeType="1"/>
            </p:cNvSpPr>
            <p:nvPr/>
          </p:nvSpPr>
          <p:spPr bwMode="auto">
            <a:xfrm flipV="1">
              <a:off x="41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46" name="Line 2850"/>
            <p:cNvSpPr>
              <a:spLocks noChangeShapeType="1"/>
            </p:cNvSpPr>
            <p:nvPr/>
          </p:nvSpPr>
          <p:spPr bwMode="auto">
            <a:xfrm>
              <a:off x="410"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47" name="Line 2851"/>
            <p:cNvSpPr>
              <a:spLocks noChangeShapeType="1"/>
            </p:cNvSpPr>
            <p:nvPr/>
          </p:nvSpPr>
          <p:spPr bwMode="auto">
            <a:xfrm>
              <a:off x="539"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48" name="Line 2852"/>
            <p:cNvSpPr>
              <a:spLocks noChangeShapeType="1"/>
            </p:cNvSpPr>
            <p:nvPr/>
          </p:nvSpPr>
          <p:spPr bwMode="auto">
            <a:xfrm flipV="1">
              <a:off x="539"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49" name="Line 2853"/>
            <p:cNvSpPr>
              <a:spLocks noChangeShapeType="1"/>
            </p:cNvSpPr>
            <p:nvPr/>
          </p:nvSpPr>
          <p:spPr bwMode="auto">
            <a:xfrm>
              <a:off x="539"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50" name="Line 2854"/>
            <p:cNvSpPr>
              <a:spLocks noChangeShapeType="1"/>
            </p:cNvSpPr>
            <p:nvPr/>
          </p:nvSpPr>
          <p:spPr bwMode="auto">
            <a:xfrm>
              <a:off x="668"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51" name="Line 2855"/>
            <p:cNvSpPr>
              <a:spLocks noChangeShapeType="1"/>
            </p:cNvSpPr>
            <p:nvPr/>
          </p:nvSpPr>
          <p:spPr bwMode="auto">
            <a:xfrm flipV="1">
              <a:off x="668"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52" name="Line 2856"/>
            <p:cNvSpPr>
              <a:spLocks noChangeShapeType="1"/>
            </p:cNvSpPr>
            <p:nvPr/>
          </p:nvSpPr>
          <p:spPr bwMode="auto">
            <a:xfrm>
              <a:off x="668"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53" name="Line 2857"/>
            <p:cNvSpPr>
              <a:spLocks noChangeShapeType="1"/>
            </p:cNvSpPr>
            <p:nvPr/>
          </p:nvSpPr>
          <p:spPr bwMode="auto">
            <a:xfrm>
              <a:off x="797"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54" name="Line 2858"/>
            <p:cNvSpPr>
              <a:spLocks noChangeShapeType="1"/>
            </p:cNvSpPr>
            <p:nvPr/>
          </p:nvSpPr>
          <p:spPr bwMode="auto">
            <a:xfrm flipV="1">
              <a:off x="797"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55" name="Line 2859"/>
            <p:cNvSpPr>
              <a:spLocks noChangeShapeType="1"/>
            </p:cNvSpPr>
            <p:nvPr/>
          </p:nvSpPr>
          <p:spPr bwMode="auto">
            <a:xfrm>
              <a:off x="797"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56" name="Line 2860"/>
            <p:cNvSpPr>
              <a:spLocks noChangeShapeType="1"/>
            </p:cNvSpPr>
            <p:nvPr/>
          </p:nvSpPr>
          <p:spPr bwMode="auto">
            <a:xfrm>
              <a:off x="925"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57" name="Line 2861"/>
            <p:cNvSpPr>
              <a:spLocks noChangeShapeType="1"/>
            </p:cNvSpPr>
            <p:nvPr/>
          </p:nvSpPr>
          <p:spPr bwMode="auto">
            <a:xfrm flipV="1">
              <a:off x="925"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58" name="Line 2862"/>
            <p:cNvSpPr>
              <a:spLocks noChangeShapeType="1"/>
            </p:cNvSpPr>
            <p:nvPr/>
          </p:nvSpPr>
          <p:spPr bwMode="auto">
            <a:xfrm>
              <a:off x="925"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59" name="Line 2863"/>
            <p:cNvSpPr>
              <a:spLocks noChangeShapeType="1"/>
            </p:cNvSpPr>
            <p:nvPr/>
          </p:nvSpPr>
          <p:spPr bwMode="auto">
            <a:xfrm>
              <a:off x="1054"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60" name="Line 2864"/>
            <p:cNvSpPr>
              <a:spLocks noChangeShapeType="1"/>
            </p:cNvSpPr>
            <p:nvPr/>
          </p:nvSpPr>
          <p:spPr bwMode="auto">
            <a:xfrm flipV="1">
              <a:off x="1054"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61" name="Line 2865"/>
            <p:cNvSpPr>
              <a:spLocks noChangeShapeType="1"/>
            </p:cNvSpPr>
            <p:nvPr/>
          </p:nvSpPr>
          <p:spPr bwMode="auto">
            <a:xfrm>
              <a:off x="1054"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62" name="Line 2866"/>
            <p:cNvSpPr>
              <a:spLocks noChangeShapeType="1"/>
            </p:cNvSpPr>
            <p:nvPr/>
          </p:nvSpPr>
          <p:spPr bwMode="auto">
            <a:xfrm>
              <a:off x="118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63" name="Line 2867"/>
            <p:cNvSpPr>
              <a:spLocks noChangeShapeType="1"/>
            </p:cNvSpPr>
            <p:nvPr/>
          </p:nvSpPr>
          <p:spPr bwMode="auto">
            <a:xfrm flipV="1">
              <a:off x="118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64" name="Line 2868"/>
            <p:cNvSpPr>
              <a:spLocks noChangeShapeType="1"/>
            </p:cNvSpPr>
            <p:nvPr/>
          </p:nvSpPr>
          <p:spPr bwMode="auto">
            <a:xfrm>
              <a:off x="1183"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65" name="Line 2869"/>
            <p:cNvSpPr>
              <a:spLocks noChangeShapeType="1"/>
            </p:cNvSpPr>
            <p:nvPr/>
          </p:nvSpPr>
          <p:spPr bwMode="auto">
            <a:xfrm>
              <a:off x="1312"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66" name="Line 2870"/>
            <p:cNvSpPr>
              <a:spLocks noChangeShapeType="1"/>
            </p:cNvSpPr>
            <p:nvPr/>
          </p:nvSpPr>
          <p:spPr bwMode="auto">
            <a:xfrm flipV="1">
              <a:off x="1312"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67" name="Line 2871"/>
            <p:cNvSpPr>
              <a:spLocks noChangeShapeType="1"/>
            </p:cNvSpPr>
            <p:nvPr/>
          </p:nvSpPr>
          <p:spPr bwMode="auto">
            <a:xfrm>
              <a:off x="1312"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68" name="Line 2872"/>
            <p:cNvSpPr>
              <a:spLocks noChangeShapeType="1"/>
            </p:cNvSpPr>
            <p:nvPr/>
          </p:nvSpPr>
          <p:spPr bwMode="auto">
            <a:xfrm>
              <a:off x="1441"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69" name="Line 2873"/>
            <p:cNvSpPr>
              <a:spLocks noChangeShapeType="1"/>
            </p:cNvSpPr>
            <p:nvPr/>
          </p:nvSpPr>
          <p:spPr bwMode="auto">
            <a:xfrm flipV="1">
              <a:off x="1441"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70" name="Line 2874"/>
            <p:cNvSpPr>
              <a:spLocks noChangeShapeType="1"/>
            </p:cNvSpPr>
            <p:nvPr/>
          </p:nvSpPr>
          <p:spPr bwMode="auto">
            <a:xfrm>
              <a:off x="1441"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71" name="Line 2875"/>
            <p:cNvSpPr>
              <a:spLocks noChangeShapeType="1"/>
            </p:cNvSpPr>
            <p:nvPr/>
          </p:nvSpPr>
          <p:spPr bwMode="auto">
            <a:xfrm>
              <a:off x="157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72" name="Line 2876"/>
            <p:cNvSpPr>
              <a:spLocks noChangeShapeType="1"/>
            </p:cNvSpPr>
            <p:nvPr/>
          </p:nvSpPr>
          <p:spPr bwMode="auto">
            <a:xfrm flipV="1">
              <a:off x="157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73" name="Line 2877"/>
            <p:cNvSpPr>
              <a:spLocks noChangeShapeType="1"/>
            </p:cNvSpPr>
            <p:nvPr/>
          </p:nvSpPr>
          <p:spPr bwMode="auto">
            <a:xfrm>
              <a:off x="1570"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74" name="Line 2878"/>
            <p:cNvSpPr>
              <a:spLocks noChangeShapeType="1"/>
            </p:cNvSpPr>
            <p:nvPr/>
          </p:nvSpPr>
          <p:spPr bwMode="auto">
            <a:xfrm>
              <a:off x="1699"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75" name="Line 2879"/>
            <p:cNvSpPr>
              <a:spLocks noChangeShapeType="1"/>
            </p:cNvSpPr>
            <p:nvPr/>
          </p:nvSpPr>
          <p:spPr bwMode="auto">
            <a:xfrm flipV="1">
              <a:off x="1699"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76" name="Line 2880"/>
            <p:cNvSpPr>
              <a:spLocks noChangeShapeType="1"/>
            </p:cNvSpPr>
            <p:nvPr/>
          </p:nvSpPr>
          <p:spPr bwMode="auto">
            <a:xfrm>
              <a:off x="1699"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77" name="Line 2881"/>
            <p:cNvSpPr>
              <a:spLocks noChangeShapeType="1"/>
            </p:cNvSpPr>
            <p:nvPr/>
          </p:nvSpPr>
          <p:spPr bwMode="auto">
            <a:xfrm>
              <a:off x="1828"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78" name="Line 2882"/>
            <p:cNvSpPr>
              <a:spLocks noChangeShapeType="1"/>
            </p:cNvSpPr>
            <p:nvPr/>
          </p:nvSpPr>
          <p:spPr bwMode="auto">
            <a:xfrm flipV="1">
              <a:off x="1828"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79" name="Line 2883"/>
            <p:cNvSpPr>
              <a:spLocks noChangeShapeType="1"/>
            </p:cNvSpPr>
            <p:nvPr/>
          </p:nvSpPr>
          <p:spPr bwMode="auto">
            <a:xfrm>
              <a:off x="1828"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80" name="Line 2884"/>
            <p:cNvSpPr>
              <a:spLocks noChangeShapeType="1"/>
            </p:cNvSpPr>
            <p:nvPr/>
          </p:nvSpPr>
          <p:spPr bwMode="auto">
            <a:xfrm>
              <a:off x="1956"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81" name="Line 2885"/>
            <p:cNvSpPr>
              <a:spLocks noChangeShapeType="1"/>
            </p:cNvSpPr>
            <p:nvPr/>
          </p:nvSpPr>
          <p:spPr bwMode="auto">
            <a:xfrm flipV="1">
              <a:off x="1956"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82" name="Line 2886"/>
            <p:cNvSpPr>
              <a:spLocks noChangeShapeType="1"/>
            </p:cNvSpPr>
            <p:nvPr/>
          </p:nvSpPr>
          <p:spPr bwMode="auto">
            <a:xfrm>
              <a:off x="1956"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83" name="Line 2887"/>
            <p:cNvSpPr>
              <a:spLocks noChangeShapeType="1"/>
            </p:cNvSpPr>
            <p:nvPr/>
          </p:nvSpPr>
          <p:spPr bwMode="auto">
            <a:xfrm>
              <a:off x="2084"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84" name="Line 2888"/>
            <p:cNvSpPr>
              <a:spLocks noChangeShapeType="1"/>
            </p:cNvSpPr>
            <p:nvPr/>
          </p:nvSpPr>
          <p:spPr bwMode="auto">
            <a:xfrm flipV="1">
              <a:off x="2084"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85" name="Line 2889"/>
            <p:cNvSpPr>
              <a:spLocks noChangeShapeType="1"/>
            </p:cNvSpPr>
            <p:nvPr/>
          </p:nvSpPr>
          <p:spPr bwMode="auto">
            <a:xfrm>
              <a:off x="2084"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86" name="Line 2890"/>
            <p:cNvSpPr>
              <a:spLocks noChangeShapeType="1"/>
            </p:cNvSpPr>
            <p:nvPr/>
          </p:nvSpPr>
          <p:spPr bwMode="auto">
            <a:xfrm>
              <a:off x="221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87" name="Line 2891"/>
            <p:cNvSpPr>
              <a:spLocks noChangeShapeType="1"/>
            </p:cNvSpPr>
            <p:nvPr/>
          </p:nvSpPr>
          <p:spPr bwMode="auto">
            <a:xfrm flipV="1">
              <a:off x="221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88" name="Line 2892"/>
            <p:cNvSpPr>
              <a:spLocks noChangeShapeType="1"/>
            </p:cNvSpPr>
            <p:nvPr/>
          </p:nvSpPr>
          <p:spPr bwMode="auto">
            <a:xfrm>
              <a:off x="2213" y="1161"/>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89" name="Line 2893"/>
            <p:cNvSpPr>
              <a:spLocks noChangeShapeType="1"/>
            </p:cNvSpPr>
            <p:nvPr/>
          </p:nvSpPr>
          <p:spPr bwMode="auto">
            <a:xfrm>
              <a:off x="234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90" name="Line 2894"/>
            <p:cNvSpPr>
              <a:spLocks noChangeShapeType="1"/>
            </p:cNvSpPr>
            <p:nvPr/>
          </p:nvSpPr>
          <p:spPr bwMode="auto">
            <a:xfrm flipV="1">
              <a:off x="234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91" name="Line 2895"/>
            <p:cNvSpPr>
              <a:spLocks noChangeShapeType="1"/>
            </p:cNvSpPr>
            <p:nvPr/>
          </p:nvSpPr>
          <p:spPr bwMode="auto">
            <a:xfrm>
              <a:off x="2343"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92" name="Line 2896"/>
            <p:cNvSpPr>
              <a:spLocks noChangeShapeType="1"/>
            </p:cNvSpPr>
            <p:nvPr/>
          </p:nvSpPr>
          <p:spPr bwMode="auto">
            <a:xfrm>
              <a:off x="2471"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93" name="Line 2897"/>
            <p:cNvSpPr>
              <a:spLocks noChangeShapeType="1"/>
            </p:cNvSpPr>
            <p:nvPr/>
          </p:nvSpPr>
          <p:spPr bwMode="auto">
            <a:xfrm flipV="1">
              <a:off x="2471"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94" name="Line 2898"/>
            <p:cNvSpPr>
              <a:spLocks noChangeShapeType="1"/>
            </p:cNvSpPr>
            <p:nvPr/>
          </p:nvSpPr>
          <p:spPr bwMode="auto">
            <a:xfrm>
              <a:off x="2471"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95" name="Line 2899"/>
            <p:cNvSpPr>
              <a:spLocks noChangeShapeType="1"/>
            </p:cNvSpPr>
            <p:nvPr/>
          </p:nvSpPr>
          <p:spPr bwMode="auto">
            <a:xfrm>
              <a:off x="260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96" name="Line 2900"/>
            <p:cNvSpPr>
              <a:spLocks noChangeShapeType="1"/>
            </p:cNvSpPr>
            <p:nvPr/>
          </p:nvSpPr>
          <p:spPr bwMode="auto">
            <a:xfrm flipV="1">
              <a:off x="260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97" name="Line 2901"/>
            <p:cNvSpPr>
              <a:spLocks noChangeShapeType="1"/>
            </p:cNvSpPr>
            <p:nvPr/>
          </p:nvSpPr>
          <p:spPr bwMode="auto">
            <a:xfrm>
              <a:off x="2600"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98" name="Line 2902"/>
            <p:cNvSpPr>
              <a:spLocks noChangeShapeType="1"/>
            </p:cNvSpPr>
            <p:nvPr/>
          </p:nvSpPr>
          <p:spPr bwMode="auto">
            <a:xfrm>
              <a:off x="2729"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399" name="Line 2903"/>
            <p:cNvSpPr>
              <a:spLocks noChangeShapeType="1"/>
            </p:cNvSpPr>
            <p:nvPr/>
          </p:nvSpPr>
          <p:spPr bwMode="auto">
            <a:xfrm flipV="1">
              <a:off x="2729"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00" name="Line 2904"/>
            <p:cNvSpPr>
              <a:spLocks noChangeShapeType="1"/>
            </p:cNvSpPr>
            <p:nvPr/>
          </p:nvSpPr>
          <p:spPr bwMode="auto">
            <a:xfrm>
              <a:off x="2729" y="1161"/>
              <a:ext cx="64"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01" name="Line 2905"/>
            <p:cNvSpPr>
              <a:spLocks noChangeShapeType="1"/>
            </p:cNvSpPr>
            <p:nvPr/>
          </p:nvSpPr>
          <p:spPr bwMode="auto">
            <a:xfrm flipV="1">
              <a:off x="153"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02" name="Line 2906"/>
            <p:cNvSpPr>
              <a:spLocks noChangeShapeType="1"/>
            </p:cNvSpPr>
            <p:nvPr/>
          </p:nvSpPr>
          <p:spPr bwMode="auto">
            <a:xfrm>
              <a:off x="153"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03" name="Line 2907"/>
            <p:cNvSpPr>
              <a:spLocks noChangeShapeType="1"/>
            </p:cNvSpPr>
            <p:nvPr/>
          </p:nvSpPr>
          <p:spPr bwMode="auto">
            <a:xfrm>
              <a:off x="153"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04" name="Line 2908"/>
            <p:cNvSpPr>
              <a:spLocks noChangeShapeType="1"/>
            </p:cNvSpPr>
            <p:nvPr/>
          </p:nvSpPr>
          <p:spPr bwMode="auto">
            <a:xfrm flipV="1">
              <a:off x="282"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05" name="Line 2909"/>
            <p:cNvSpPr>
              <a:spLocks noChangeShapeType="1"/>
            </p:cNvSpPr>
            <p:nvPr/>
          </p:nvSpPr>
          <p:spPr bwMode="auto">
            <a:xfrm>
              <a:off x="282"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06" name="Line 2910"/>
            <p:cNvSpPr>
              <a:spLocks noChangeShapeType="1"/>
            </p:cNvSpPr>
            <p:nvPr/>
          </p:nvSpPr>
          <p:spPr bwMode="auto">
            <a:xfrm>
              <a:off x="282"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07" name="Line 2911"/>
            <p:cNvSpPr>
              <a:spLocks noChangeShapeType="1"/>
            </p:cNvSpPr>
            <p:nvPr/>
          </p:nvSpPr>
          <p:spPr bwMode="auto">
            <a:xfrm flipV="1">
              <a:off x="41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08" name="Line 2912"/>
            <p:cNvSpPr>
              <a:spLocks noChangeShapeType="1"/>
            </p:cNvSpPr>
            <p:nvPr/>
          </p:nvSpPr>
          <p:spPr bwMode="auto">
            <a:xfrm>
              <a:off x="41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09" name="Line 2913"/>
            <p:cNvSpPr>
              <a:spLocks noChangeShapeType="1"/>
            </p:cNvSpPr>
            <p:nvPr/>
          </p:nvSpPr>
          <p:spPr bwMode="auto">
            <a:xfrm>
              <a:off x="410"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10" name="Line 2914"/>
            <p:cNvSpPr>
              <a:spLocks noChangeShapeType="1"/>
            </p:cNvSpPr>
            <p:nvPr/>
          </p:nvSpPr>
          <p:spPr bwMode="auto">
            <a:xfrm flipV="1">
              <a:off x="539"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11" name="Line 2915"/>
            <p:cNvSpPr>
              <a:spLocks noChangeShapeType="1"/>
            </p:cNvSpPr>
            <p:nvPr/>
          </p:nvSpPr>
          <p:spPr bwMode="auto">
            <a:xfrm>
              <a:off x="539"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12" name="Line 2916"/>
            <p:cNvSpPr>
              <a:spLocks noChangeShapeType="1"/>
            </p:cNvSpPr>
            <p:nvPr/>
          </p:nvSpPr>
          <p:spPr bwMode="auto">
            <a:xfrm>
              <a:off x="539"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13" name="Line 2917"/>
            <p:cNvSpPr>
              <a:spLocks noChangeShapeType="1"/>
            </p:cNvSpPr>
            <p:nvPr/>
          </p:nvSpPr>
          <p:spPr bwMode="auto">
            <a:xfrm flipV="1">
              <a:off x="668"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14" name="Line 2918"/>
            <p:cNvSpPr>
              <a:spLocks noChangeShapeType="1"/>
            </p:cNvSpPr>
            <p:nvPr/>
          </p:nvSpPr>
          <p:spPr bwMode="auto">
            <a:xfrm>
              <a:off x="668"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15" name="Line 2919"/>
            <p:cNvSpPr>
              <a:spLocks noChangeShapeType="1"/>
            </p:cNvSpPr>
            <p:nvPr/>
          </p:nvSpPr>
          <p:spPr bwMode="auto">
            <a:xfrm>
              <a:off x="668"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16" name="Line 2920"/>
            <p:cNvSpPr>
              <a:spLocks noChangeShapeType="1"/>
            </p:cNvSpPr>
            <p:nvPr/>
          </p:nvSpPr>
          <p:spPr bwMode="auto">
            <a:xfrm flipV="1">
              <a:off x="797"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17" name="Line 2921"/>
            <p:cNvSpPr>
              <a:spLocks noChangeShapeType="1"/>
            </p:cNvSpPr>
            <p:nvPr/>
          </p:nvSpPr>
          <p:spPr bwMode="auto">
            <a:xfrm>
              <a:off x="797"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18" name="Line 2922"/>
            <p:cNvSpPr>
              <a:spLocks noChangeShapeType="1"/>
            </p:cNvSpPr>
            <p:nvPr/>
          </p:nvSpPr>
          <p:spPr bwMode="auto">
            <a:xfrm>
              <a:off x="797"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19" name="Line 2923"/>
            <p:cNvSpPr>
              <a:spLocks noChangeShapeType="1"/>
            </p:cNvSpPr>
            <p:nvPr/>
          </p:nvSpPr>
          <p:spPr bwMode="auto">
            <a:xfrm flipV="1">
              <a:off x="925"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20" name="Line 2924"/>
            <p:cNvSpPr>
              <a:spLocks noChangeShapeType="1"/>
            </p:cNvSpPr>
            <p:nvPr/>
          </p:nvSpPr>
          <p:spPr bwMode="auto">
            <a:xfrm>
              <a:off x="925"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21" name="Line 2925"/>
            <p:cNvSpPr>
              <a:spLocks noChangeShapeType="1"/>
            </p:cNvSpPr>
            <p:nvPr/>
          </p:nvSpPr>
          <p:spPr bwMode="auto">
            <a:xfrm>
              <a:off x="925"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22" name="Line 2926"/>
            <p:cNvSpPr>
              <a:spLocks noChangeShapeType="1"/>
            </p:cNvSpPr>
            <p:nvPr/>
          </p:nvSpPr>
          <p:spPr bwMode="auto">
            <a:xfrm flipV="1">
              <a:off x="1054"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23" name="Line 2927"/>
            <p:cNvSpPr>
              <a:spLocks noChangeShapeType="1"/>
            </p:cNvSpPr>
            <p:nvPr/>
          </p:nvSpPr>
          <p:spPr bwMode="auto">
            <a:xfrm>
              <a:off x="1054"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24" name="Line 2928"/>
            <p:cNvSpPr>
              <a:spLocks noChangeShapeType="1"/>
            </p:cNvSpPr>
            <p:nvPr/>
          </p:nvSpPr>
          <p:spPr bwMode="auto">
            <a:xfrm>
              <a:off x="1054"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25" name="Line 2929"/>
            <p:cNvSpPr>
              <a:spLocks noChangeShapeType="1"/>
            </p:cNvSpPr>
            <p:nvPr/>
          </p:nvSpPr>
          <p:spPr bwMode="auto">
            <a:xfrm flipV="1">
              <a:off x="118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26" name="Line 2930"/>
            <p:cNvSpPr>
              <a:spLocks noChangeShapeType="1"/>
            </p:cNvSpPr>
            <p:nvPr/>
          </p:nvSpPr>
          <p:spPr bwMode="auto">
            <a:xfrm>
              <a:off x="118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27" name="Line 2931"/>
            <p:cNvSpPr>
              <a:spLocks noChangeShapeType="1"/>
            </p:cNvSpPr>
            <p:nvPr/>
          </p:nvSpPr>
          <p:spPr bwMode="auto">
            <a:xfrm>
              <a:off x="1183"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28" name="Line 2932"/>
            <p:cNvSpPr>
              <a:spLocks noChangeShapeType="1"/>
            </p:cNvSpPr>
            <p:nvPr/>
          </p:nvSpPr>
          <p:spPr bwMode="auto">
            <a:xfrm flipV="1">
              <a:off x="1312"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29" name="Line 2933"/>
            <p:cNvSpPr>
              <a:spLocks noChangeShapeType="1"/>
            </p:cNvSpPr>
            <p:nvPr/>
          </p:nvSpPr>
          <p:spPr bwMode="auto">
            <a:xfrm>
              <a:off x="1312"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30" name="Line 2934"/>
            <p:cNvSpPr>
              <a:spLocks noChangeShapeType="1"/>
            </p:cNvSpPr>
            <p:nvPr/>
          </p:nvSpPr>
          <p:spPr bwMode="auto">
            <a:xfrm>
              <a:off x="1312"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31" name="Line 2935"/>
            <p:cNvSpPr>
              <a:spLocks noChangeShapeType="1"/>
            </p:cNvSpPr>
            <p:nvPr/>
          </p:nvSpPr>
          <p:spPr bwMode="auto">
            <a:xfrm flipV="1">
              <a:off x="1441"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32" name="Line 2936"/>
            <p:cNvSpPr>
              <a:spLocks noChangeShapeType="1"/>
            </p:cNvSpPr>
            <p:nvPr/>
          </p:nvSpPr>
          <p:spPr bwMode="auto">
            <a:xfrm>
              <a:off x="1441"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33" name="Line 2937"/>
            <p:cNvSpPr>
              <a:spLocks noChangeShapeType="1"/>
            </p:cNvSpPr>
            <p:nvPr/>
          </p:nvSpPr>
          <p:spPr bwMode="auto">
            <a:xfrm>
              <a:off x="1441"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34" name="Line 2938"/>
            <p:cNvSpPr>
              <a:spLocks noChangeShapeType="1"/>
            </p:cNvSpPr>
            <p:nvPr/>
          </p:nvSpPr>
          <p:spPr bwMode="auto">
            <a:xfrm flipV="1">
              <a:off x="157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35" name="Line 2939"/>
            <p:cNvSpPr>
              <a:spLocks noChangeShapeType="1"/>
            </p:cNvSpPr>
            <p:nvPr/>
          </p:nvSpPr>
          <p:spPr bwMode="auto">
            <a:xfrm>
              <a:off x="157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36" name="Line 2940"/>
            <p:cNvSpPr>
              <a:spLocks noChangeShapeType="1"/>
            </p:cNvSpPr>
            <p:nvPr/>
          </p:nvSpPr>
          <p:spPr bwMode="auto">
            <a:xfrm>
              <a:off x="1570"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37" name="Line 2941"/>
            <p:cNvSpPr>
              <a:spLocks noChangeShapeType="1"/>
            </p:cNvSpPr>
            <p:nvPr/>
          </p:nvSpPr>
          <p:spPr bwMode="auto">
            <a:xfrm flipV="1">
              <a:off x="1699"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38" name="Line 2942"/>
            <p:cNvSpPr>
              <a:spLocks noChangeShapeType="1"/>
            </p:cNvSpPr>
            <p:nvPr/>
          </p:nvSpPr>
          <p:spPr bwMode="auto">
            <a:xfrm>
              <a:off x="1699"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39" name="Line 2943"/>
            <p:cNvSpPr>
              <a:spLocks noChangeShapeType="1"/>
            </p:cNvSpPr>
            <p:nvPr/>
          </p:nvSpPr>
          <p:spPr bwMode="auto">
            <a:xfrm>
              <a:off x="1699"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40" name="Line 2944"/>
            <p:cNvSpPr>
              <a:spLocks noChangeShapeType="1"/>
            </p:cNvSpPr>
            <p:nvPr/>
          </p:nvSpPr>
          <p:spPr bwMode="auto">
            <a:xfrm flipV="1">
              <a:off x="1828"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41" name="Line 2945"/>
            <p:cNvSpPr>
              <a:spLocks noChangeShapeType="1"/>
            </p:cNvSpPr>
            <p:nvPr/>
          </p:nvSpPr>
          <p:spPr bwMode="auto">
            <a:xfrm>
              <a:off x="1828"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42" name="Line 2946"/>
            <p:cNvSpPr>
              <a:spLocks noChangeShapeType="1"/>
            </p:cNvSpPr>
            <p:nvPr/>
          </p:nvSpPr>
          <p:spPr bwMode="auto">
            <a:xfrm>
              <a:off x="1828"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43" name="Line 2947"/>
            <p:cNvSpPr>
              <a:spLocks noChangeShapeType="1"/>
            </p:cNvSpPr>
            <p:nvPr/>
          </p:nvSpPr>
          <p:spPr bwMode="auto">
            <a:xfrm flipV="1">
              <a:off x="1956"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44" name="Line 2948"/>
            <p:cNvSpPr>
              <a:spLocks noChangeShapeType="1"/>
            </p:cNvSpPr>
            <p:nvPr/>
          </p:nvSpPr>
          <p:spPr bwMode="auto">
            <a:xfrm>
              <a:off x="1956"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45" name="Line 2949"/>
            <p:cNvSpPr>
              <a:spLocks noChangeShapeType="1"/>
            </p:cNvSpPr>
            <p:nvPr/>
          </p:nvSpPr>
          <p:spPr bwMode="auto">
            <a:xfrm>
              <a:off x="1956"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46" name="Line 2950"/>
            <p:cNvSpPr>
              <a:spLocks noChangeShapeType="1"/>
            </p:cNvSpPr>
            <p:nvPr/>
          </p:nvSpPr>
          <p:spPr bwMode="auto">
            <a:xfrm flipV="1">
              <a:off x="2084"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47" name="Line 2951"/>
            <p:cNvSpPr>
              <a:spLocks noChangeShapeType="1"/>
            </p:cNvSpPr>
            <p:nvPr/>
          </p:nvSpPr>
          <p:spPr bwMode="auto">
            <a:xfrm>
              <a:off x="2084"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48" name="Line 2952"/>
            <p:cNvSpPr>
              <a:spLocks noChangeShapeType="1"/>
            </p:cNvSpPr>
            <p:nvPr/>
          </p:nvSpPr>
          <p:spPr bwMode="auto">
            <a:xfrm>
              <a:off x="2084"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49" name="Line 2953"/>
            <p:cNvSpPr>
              <a:spLocks noChangeShapeType="1"/>
            </p:cNvSpPr>
            <p:nvPr/>
          </p:nvSpPr>
          <p:spPr bwMode="auto">
            <a:xfrm flipV="1">
              <a:off x="221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50" name="Line 2954"/>
            <p:cNvSpPr>
              <a:spLocks noChangeShapeType="1"/>
            </p:cNvSpPr>
            <p:nvPr/>
          </p:nvSpPr>
          <p:spPr bwMode="auto">
            <a:xfrm>
              <a:off x="221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51" name="Line 2955"/>
            <p:cNvSpPr>
              <a:spLocks noChangeShapeType="1"/>
            </p:cNvSpPr>
            <p:nvPr/>
          </p:nvSpPr>
          <p:spPr bwMode="auto">
            <a:xfrm>
              <a:off x="2213" y="2889"/>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52" name="Line 2956"/>
            <p:cNvSpPr>
              <a:spLocks noChangeShapeType="1"/>
            </p:cNvSpPr>
            <p:nvPr/>
          </p:nvSpPr>
          <p:spPr bwMode="auto">
            <a:xfrm flipV="1">
              <a:off x="234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53" name="Line 2957"/>
            <p:cNvSpPr>
              <a:spLocks noChangeShapeType="1"/>
            </p:cNvSpPr>
            <p:nvPr/>
          </p:nvSpPr>
          <p:spPr bwMode="auto">
            <a:xfrm>
              <a:off x="234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54" name="Line 2958"/>
            <p:cNvSpPr>
              <a:spLocks noChangeShapeType="1"/>
            </p:cNvSpPr>
            <p:nvPr/>
          </p:nvSpPr>
          <p:spPr bwMode="auto">
            <a:xfrm>
              <a:off x="2343"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55" name="Line 2959"/>
            <p:cNvSpPr>
              <a:spLocks noChangeShapeType="1"/>
            </p:cNvSpPr>
            <p:nvPr/>
          </p:nvSpPr>
          <p:spPr bwMode="auto">
            <a:xfrm flipV="1">
              <a:off x="2471"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56" name="Line 2960"/>
            <p:cNvSpPr>
              <a:spLocks noChangeShapeType="1"/>
            </p:cNvSpPr>
            <p:nvPr/>
          </p:nvSpPr>
          <p:spPr bwMode="auto">
            <a:xfrm>
              <a:off x="2471"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57" name="Line 2961"/>
            <p:cNvSpPr>
              <a:spLocks noChangeShapeType="1"/>
            </p:cNvSpPr>
            <p:nvPr/>
          </p:nvSpPr>
          <p:spPr bwMode="auto">
            <a:xfrm>
              <a:off x="2471"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58" name="Line 2962"/>
            <p:cNvSpPr>
              <a:spLocks noChangeShapeType="1"/>
            </p:cNvSpPr>
            <p:nvPr/>
          </p:nvSpPr>
          <p:spPr bwMode="auto">
            <a:xfrm flipV="1">
              <a:off x="260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59" name="Line 2963"/>
            <p:cNvSpPr>
              <a:spLocks noChangeShapeType="1"/>
            </p:cNvSpPr>
            <p:nvPr/>
          </p:nvSpPr>
          <p:spPr bwMode="auto">
            <a:xfrm>
              <a:off x="260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60" name="Line 2964"/>
            <p:cNvSpPr>
              <a:spLocks noChangeShapeType="1"/>
            </p:cNvSpPr>
            <p:nvPr/>
          </p:nvSpPr>
          <p:spPr bwMode="auto">
            <a:xfrm>
              <a:off x="2600"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61" name="Line 2965"/>
            <p:cNvSpPr>
              <a:spLocks noChangeShapeType="1"/>
            </p:cNvSpPr>
            <p:nvPr/>
          </p:nvSpPr>
          <p:spPr bwMode="auto">
            <a:xfrm flipV="1">
              <a:off x="2729"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62" name="Line 2966"/>
            <p:cNvSpPr>
              <a:spLocks noChangeShapeType="1"/>
            </p:cNvSpPr>
            <p:nvPr/>
          </p:nvSpPr>
          <p:spPr bwMode="auto">
            <a:xfrm>
              <a:off x="2729"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63" name="Line 2967"/>
            <p:cNvSpPr>
              <a:spLocks noChangeShapeType="1"/>
            </p:cNvSpPr>
            <p:nvPr/>
          </p:nvSpPr>
          <p:spPr bwMode="auto">
            <a:xfrm>
              <a:off x="2729" y="2889"/>
              <a:ext cx="64"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64" name="Line 2968"/>
            <p:cNvSpPr>
              <a:spLocks noChangeShapeType="1"/>
            </p:cNvSpPr>
            <p:nvPr/>
          </p:nvSpPr>
          <p:spPr bwMode="auto">
            <a:xfrm flipV="1">
              <a:off x="153"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65" name="Line 2969"/>
            <p:cNvSpPr>
              <a:spLocks noChangeShapeType="1"/>
            </p:cNvSpPr>
            <p:nvPr/>
          </p:nvSpPr>
          <p:spPr bwMode="auto">
            <a:xfrm>
              <a:off x="153"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66" name="Line 2970"/>
            <p:cNvSpPr>
              <a:spLocks noChangeShapeType="1"/>
            </p:cNvSpPr>
            <p:nvPr/>
          </p:nvSpPr>
          <p:spPr bwMode="auto">
            <a:xfrm>
              <a:off x="153"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67" name="Line 2971"/>
            <p:cNvSpPr>
              <a:spLocks noChangeShapeType="1"/>
            </p:cNvSpPr>
            <p:nvPr/>
          </p:nvSpPr>
          <p:spPr bwMode="auto">
            <a:xfrm flipV="1">
              <a:off x="282"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68" name="Line 2972"/>
            <p:cNvSpPr>
              <a:spLocks noChangeShapeType="1"/>
            </p:cNvSpPr>
            <p:nvPr/>
          </p:nvSpPr>
          <p:spPr bwMode="auto">
            <a:xfrm>
              <a:off x="282"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69" name="Line 2973"/>
            <p:cNvSpPr>
              <a:spLocks noChangeShapeType="1"/>
            </p:cNvSpPr>
            <p:nvPr/>
          </p:nvSpPr>
          <p:spPr bwMode="auto">
            <a:xfrm>
              <a:off x="282"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70" name="Line 2974"/>
            <p:cNvSpPr>
              <a:spLocks noChangeShapeType="1"/>
            </p:cNvSpPr>
            <p:nvPr/>
          </p:nvSpPr>
          <p:spPr bwMode="auto">
            <a:xfrm flipV="1">
              <a:off x="41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71" name="Line 2975"/>
            <p:cNvSpPr>
              <a:spLocks noChangeShapeType="1"/>
            </p:cNvSpPr>
            <p:nvPr/>
          </p:nvSpPr>
          <p:spPr bwMode="auto">
            <a:xfrm>
              <a:off x="41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72" name="Line 2976"/>
            <p:cNvSpPr>
              <a:spLocks noChangeShapeType="1"/>
            </p:cNvSpPr>
            <p:nvPr/>
          </p:nvSpPr>
          <p:spPr bwMode="auto">
            <a:xfrm>
              <a:off x="410"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73" name="Line 2977"/>
            <p:cNvSpPr>
              <a:spLocks noChangeShapeType="1"/>
            </p:cNvSpPr>
            <p:nvPr/>
          </p:nvSpPr>
          <p:spPr bwMode="auto">
            <a:xfrm flipV="1">
              <a:off x="539"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74" name="Line 2978"/>
            <p:cNvSpPr>
              <a:spLocks noChangeShapeType="1"/>
            </p:cNvSpPr>
            <p:nvPr/>
          </p:nvSpPr>
          <p:spPr bwMode="auto">
            <a:xfrm>
              <a:off x="539"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75" name="Line 2979"/>
            <p:cNvSpPr>
              <a:spLocks noChangeShapeType="1"/>
            </p:cNvSpPr>
            <p:nvPr/>
          </p:nvSpPr>
          <p:spPr bwMode="auto">
            <a:xfrm>
              <a:off x="539"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76" name="Line 2980"/>
            <p:cNvSpPr>
              <a:spLocks noChangeShapeType="1"/>
            </p:cNvSpPr>
            <p:nvPr/>
          </p:nvSpPr>
          <p:spPr bwMode="auto">
            <a:xfrm flipV="1">
              <a:off x="668"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77" name="Line 2981"/>
            <p:cNvSpPr>
              <a:spLocks noChangeShapeType="1"/>
            </p:cNvSpPr>
            <p:nvPr/>
          </p:nvSpPr>
          <p:spPr bwMode="auto">
            <a:xfrm>
              <a:off x="668"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78" name="Line 2982"/>
            <p:cNvSpPr>
              <a:spLocks noChangeShapeType="1"/>
            </p:cNvSpPr>
            <p:nvPr/>
          </p:nvSpPr>
          <p:spPr bwMode="auto">
            <a:xfrm>
              <a:off x="668"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79" name="Line 2983"/>
            <p:cNvSpPr>
              <a:spLocks noChangeShapeType="1"/>
            </p:cNvSpPr>
            <p:nvPr/>
          </p:nvSpPr>
          <p:spPr bwMode="auto">
            <a:xfrm flipV="1">
              <a:off x="797"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80" name="Line 2984"/>
            <p:cNvSpPr>
              <a:spLocks noChangeShapeType="1"/>
            </p:cNvSpPr>
            <p:nvPr/>
          </p:nvSpPr>
          <p:spPr bwMode="auto">
            <a:xfrm>
              <a:off x="797"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81" name="Line 2985"/>
            <p:cNvSpPr>
              <a:spLocks noChangeShapeType="1"/>
            </p:cNvSpPr>
            <p:nvPr/>
          </p:nvSpPr>
          <p:spPr bwMode="auto">
            <a:xfrm>
              <a:off x="797"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82" name="Line 2986"/>
            <p:cNvSpPr>
              <a:spLocks noChangeShapeType="1"/>
            </p:cNvSpPr>
            <p:nvPr/>
          </p:nvSpPr>
          <p:spPr bwMode="auto">
            <a:xfrm flipV="1">
              <a:off x="925"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83" name="Line 2987"/>
            <p:cNvSpPr>
              <a:spLocks noChangeShapeType="1"/>
            </p:cNvSpPr>
            <p:nvPr/>
          </p:nvSpPr>
          <p:spPr bwMode="auto">
            <a:xfrm>
              <a:off x="925"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84" name="Line 2988"/>
            <p:cNvSpPr>
              <a:spLocks noChangeShapeType="1"/>
            </p:cNvSpPr>
            <p:nvPr/>
          </p:nvSpPr>
          <p:spPr bwMode="auto">
            <a:xfrm>
              <a:off x="925"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85" name="Line 2989"/>
            <p:cNvSpPr>
              <a:spLocks noChangeShapeType="1"/>
            </p:cNvSpPr>
            <p:nvPr/>
          </p:nvSpPr>
          <p:spPr bwMode="auto">
            <a:xfrm flipV="1">
              <a:off x="1054"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86" name="Line 2990"/>
            <p:cNvSpPr>
              <a:spLocks noChangeShapeType="1"/>
            </p:cNvSpPr>
            <p:nvPr/>
          </p:nvSpPr>
          <p:spPr bwMode="auto">
            <a:xfrm>
              <a:off x="1054"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87" name="Line 2991"/>
            <p:cNvSpPr>
              <a:spLocks noChangeShapeType="1"/>
            </p:cNvSpPr>
            <p:nvPr/>
          </p:nvSpPr>
          <p:spPr bwMode="auto">
            <a:xfrm>
              <a:off x="1054"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88" name="Line 2992"/>
            <p:cNvSpPr>
              <a:spLocks noChangeShapeType="1"/>
            </p:cNvSpPr>
            <p:nvPr/>
          </p:nvSpPr>
          <p:spPr bwMode="auto">
            <a:xfrm flipV="1">
              <a:off x="118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89" name="Line 2993"/>
            <p:cNvSpPr>
              <a:spLocks noChangeShapeType="1"/>
            </p:cNvSpPr>
            <p:nvPr/>
          </p:nvSpPr>
          <p:spPr bwMode="auto">
            <a:xfrm>
              <a:off x="118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90" name="Line 2994"/>
            <p:cNvSpPr>
              <a:spLocks noChangeShapeType="1"/>
            </p:cNvSpPr>
            <p:nvPr/>
          </p:nvSpPr>
          <p:spPr bwMode="auto">
            <a:xfrm>
              <a:off x="1183"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91" name="Line 2995"/>
            <p:cNvSpPr>
              <a:spLocks noChangeShapeType="1"/>
            </p:cNvSpPr>
            <p:nvPr/>
          </p:nvSpPr>
          <p:spPr bwMode="auto">
            <a:xfrm flipV="1">
              <a:off x="1312"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92" name="Line 2996"/>
            <p:cNvSpPr>
              <a:spLocks noChangeShapeType="1"/>
            </p:cNvSpPr>
            <p:nvPr/>
          </p:nvSpPr>
          <p:spPr bwMode="auto">
            <a:xfrm>
              <a:off x="1312"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93" name="Line 2997"/>
            <p:cNvSpPr>
              <a:spLocks noChangeShapeType="1"/>
            </p:cNvSpPr>
            <p:nvPr/>
          </p:nvSpPr>
          <p:spPr bwMode="auto">
            <a:xfrm>
              <a:off x="1312"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94" name="Line 2998"/>
            <p:cNvSpPr>
              <a:spLocks noChangeShapeType="1"/>
            </p:cNvSpPr>
            <p:nvPr/>
          </p:nvSpPr>
          <p:spPr bwMode="auto">
            <a:xfrm flipV="1">
              <a:off x="1441"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95" name="Line 2999"/>
            <p:cNvSpPr>
              <a:spLocks noChangeShapeType="1"/>
            </p:cNvSpPr>
            <p:nvPr/>
          </p:nvSpPr>
          <p:spPr bwMode="auto">
            <a:xfrm>
              <a:off x="1441"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96" name="Line 3000"/>
            <p:cNvSpPr>
              <a:spLocks noChangeShapeType="1"/>
            </p:cNvSpPr>
            <p:nvPr/>
          </p:nvSpPr>
          <p:spPr bwMode="auto">
            <a:xfrm>
              <a:off x="1441"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97" name="Line 3001"/>
            <p:cNvSpPr>
              <a:spLocks noChangeShapeType="1"/>
            </p:cNvSpPr>
            <p:nvPr/>
          </p:nvSpPr>
          <p:spPr bwMode="auto">
            <a:xfrm flipV="1">
              <a:off x="157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98" name="Line 3002"/>
            <p:cNvSpPr>
              <a:spLocks noChangeShapeType="1"/>
            </p:cNvSpPr>
            <p:nvPr/>
          </p:nvSpPr>
          <p:spPr bwMode="auto">
            <a:xfrm>
              <a:off x="157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499" name="Line 3003"/>
            <p:cNvSpPr>
              <a:spLocks noChangeShapeType="1"/>
            </p:cNvSpPr>
            <p:nvPr/>
          </p:nvSpPr>
          <p:spPr bwMode="auto">
            <a:xfrm>
              <a:off x="1570"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00" name="Line 3004"/>
            <p:cNvSpPr>
              <a:spLocks noChangeShapeType="1"/>
            </p:cNvSpPr>
            <p:nvPr/>
          </p:nvSpPr>
          <p:spPr bwMode="auto">
            <a:xfrm flipV="1">
              <a:off x="1699"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01" name="Line 3005"/>
            <p:cNvSpPr>
              <a:spLocks noChangeShapeType="1"/>
            </p:cNvSpPr>
            <p:nvPr/>
          </p:nvSpPr>
          <p:spPr bwMode="auto">
            <a:xfrm>
              <a:off x="1699"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02" name="Line 3006"/>
            <p:cNvSpPr>
              <a:spLocks noChangeShapeType="1"/>
            </p:cNvSpPr>
            <p:nvPr/>
          </p:nvSpPr>
          <p:spPr bwMode="auto">
            <a:xfrm>
              <a:off x="1699"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03" name="Line 3007"/>
            <p:cNvSpPr>
              <a:spLocks noChangeShapeType="1"/>
            </p:cNvSpPr>
            <p:nvPr/>
          </p:nvSpPr>
          <p:spPr bwMode="auto">
            <a:xfrm flipV="1">
              <a:off x="1828"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04" name="Line 3008"/>
            <p:cNvSpPr>
              <a:spLocks noChangeShapeType="1"/>
            </p:cNvSpPr>
            <p:nvPr/>
          </p:nvSpPr>
          <p:spPr bwMode="auto">
            <a:xfrm>
              <a:off x="1828"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05" name="Line 3009"/>
            <p:cNvSpPr>
              <a:spLocks noChangeShapeType="1"/>
            </p:cNvSpPr>
            <p:nvPr/>
          </p:nvSpPr>
          <p:spPr bwMode="auto">
            <a:xfrm>
              <a:off x="1828"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06" name="Line 3010"/>
            <p:cNvSpPr>
              <a:spLocks noChangeShapeType="1"/>
            </p:cNvSpPr>
            <p:nvPr/>
          </p:nvSpPr>
          <p:spPr bwMode="auto">
            <a:xfrm flipV="1">
              <a:off x="1956"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07" name="Line 3011"/>
            <p:cNvSpPr>
              <a:spLocks noChangeShapeType="1"/>
            </p:cNvSpPr>
            <p:nvPr/>
          </p:nvSpPr>
          <p:spPr bwMode="auto">
            <a:xfrm>
              <a:off x="1956"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08" name="Line 3012"/>
            <p:cNvSpPr>
              <a:spLocks noChangeShapeType="1"/>
            </p:cNvSpPr>
            <p:nvPr/>
          </p:nvSpPr>
          <p:spPr bwMode="auto">
            <a:xfrm>
              <a:off x="1956"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09" name="Line 3013"/>
            <p:cNvSpPr>
              <a:spLocks noChangeShapeType="1"/>
            </p:cNvSpPr>
            <p:nvPr/>
          </p:nvSpPr>
          <p:spPr bwMode="auto">
            <a:xfrm flipV="1">
              <a:off x="2084"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10" name="Line 3014"/>
            <p:cNvSpPr>
              <a:spLocks noChangeShapeType="1"/>
            </p:cNvSpPr>
            <p:nvPr/>
          </p:nvSpPr>
          <p:spPr bwMode="auto">
            <a:xfrm>
              <a:off x="2084"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11" name="Line 3015"/>
            <p:cNvSpPr>
              <a:spLocks noChangeShapeType="1"/>
            </p:cNvSpPr>
            <p:nvPr/>
          </p:nvSpPr>
          <p:spPr bwMode="auto">
            <a:xfrm>
              <a:off x="2084"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12" name="Line 3016"/>
            <p:cNvSpPr>
              <a:spLocks noChangeShapeType="1"/>
            </p:cNvSpPr>
            <p:nvPr/>
          </p:nvSpPr>
          <p:spPr bwMode="auto">
            <a:xfrm flipV="1">
              <a:off x="221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13" name="Line 3017"/>
            <p:cNvSpPr>
              <a:spLocks noChangeShapeType="1"/>
            </p:cNvSpPr>
            <p:nvPr/>
          </p:nvSpPr>
          <p:spPr bwMode="auto">
            <a:xfrm>
              <a:off x="221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14" name="Line 3018"/>
            <p:cNvSpPr>
              <a:spLocks noChangeShapeType="1"/>
            </p:cNvSpPr>
            <p:nvPr/>
          </p:nvSpPr>
          <p:spPr bwMode="auto">
            <a:xfrm>
              <a:off x="2213" y="2889"/>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15" name="Line 3019"/>
            <p:cNvSpPr>
              <a:spLocks noChangeShapeType="1"/>
            </p:cNvSpPr>
            <p:nvPr/>
          </p:nvSpPr>
          <p:spPr bwMode="auto">
            <a:xfrm flipV="1">
              <a:off x="234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16" name="Line 3020"/>
            <p:cNvSpPr>
              <a:spLocks noChangeShapeType="1"/>
            </p:cNvSpPr>
            <p:nvPr/>
          </p:nvSpPr>
          <p:spPr bwMode="auto">
            <a:xfrm>
              <a:off x="234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17" name="Line 3021"/>
            <p:cNvSpPr>
              <a:spLocks noChangeShapeType="1"/>
            </p:cNvSpPr>
            <p:nvPr/>
          </p:nvSpPr>
          <p:spPr bwMode="auto">
            <a:xfrm>
              <a:off x="2343"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18" name="Line 3022"/>
            <p:cNvSpPr>
              <a:spLocks noChangeShapeType="1"/>
            </p:cNvSpPr>
            <p:nvPr/>
          </p:nvSpPr>
          <p:spPr bwMode="auto">
            <a:xfrm flipV="1">
              <a:off x="2471"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19" name="Line 3023"/>
            <p:cNvSpPr>
              <a:spLocks noChangeShapeType="1"/>
            </p:cNvSpPr>
            <p:nvPr/>
          </p:nvSpPr>
          <p:spPr bwMode="auto">
            <a:xfrm>
              <a:off x="2471"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20" name="Line 3024"/>
            <p:cNvSpPr>
              <a:spLocks noChangeShapeType="1"/>
            </p:cNvSpPr>
            <p:nvPr/>
          </p:nvSpPr>
          <p:spPr bwMode="auto">
            <a:xfrm>
              <a:off x="2471"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21" name="Line 3025"/>
            <p:cNvSpPr>
              <a:spLocks noChangeShapeType="1"/>
            </p:cNvSpPr>
            <p:nvPr/>
          </p:nvSpPr>
          <p:spPr bwMode="auto">
            <a:xfrm flipV="1">
              <a:off x="260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22" name="Line 3026"/>
            <p:cNvSpPr>
              <a:spLocks noChangeShapeType="1"/>
            </p:cNvSpPr>
            <p:nvPr/>
          </p:nvSpPr>
          <p:spPr bwMode="auto">
            <a:xfrm>
              <a:off x="260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23" name="Line 3027"/>
            <p:cNvSpPr>
              <a:spLocks noChangeShapeType="1"/>
            </p:cNvSpPr>
            <p:nvPr/>
          </p:nvSpPr>
          <p:spPr bwMode="auto">
            <a:xfrm>
              <a:off x="2600"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24" name="Line 3028"/>
            <p:cNvSpPr>
              <a:spLocks noChangeShapeType="1"/>
            </p:cNvSpPr>
            <p:nvPr/>
          </p:nvSpPr>
          <p:spPr bwMode="auto">
            <a:xfrm flipV="1">
              <a:off x="2729"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25" name="Line 3029"/>
            <p:cNvSpPr>
              <a:spLocks noChangeShapeType="1"/>
            </p:cNvSpPr>
            <p:nvPr/>
          </p:nvSpPr>
          <p:spPr bwMode="auto">
            <a:xfrm>
              <a:off x="2729"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26" name="Line 3030"/>
            <p:cNvSpPr>
              <a:spLocks noChangeShapeType="1"/>
            </p:cNvSpPr>
            <p:nvPr/>
          </p:nvSpPr>
          <p:spPr bwMode="auto">
            <a:xfrm>
              <a:off x="2729" y="2889"/>
              <a:ext cx="64"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27" name="Line 3031"/>
            <p:cNvSpPr>
              <a:spLocks noChangeShapeType="1"/>
            </p:cNvSpPr>
            <p:nvPr/>
          </p:nvSpPr>
          <p:spPr bwMode="auto">
            <a:xfrm>
              <a:off x="153" y="2560"/>
              <a:ext cx="0" cy="32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28" name="Line 3032"/>
            <p:cNvSpPr>
              <a:spLocks noChangeShapeType="1"/>
            </p:cNvSpPr>
            <p:nvPr/>
          </p:nvSpPr>
          <p:spPr bwMode="auto">
            <a:xfrm flipV="1">
              <a:off x="153" y="2560"/>
              <a:ext cx="0" cy="32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29" name="Line 3033"/>
            <p:cNvSpPr>
              <a:spLocks noChangeShapeType="1"/>
            </p:cNvSpPr>
            <p:nvPr/>
          </p:nvSpPr>
          <p:spPr bwMode="auto">
            <a:xfrm>
              <a:off x="153" y="2560"/>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30" name="Line 3034"/>
            <p:cNvSpPr>
              <a:spLocks noChangeShapeType="1"/>
            </p:cNvSpPr>
            <p:nvPr/>
          </p:nvSpPr>
          <p:spPr bwMode="auto">
            <a:xfrm flipH="1">
              <a:off x="153" y="2560"/>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31" name="Line 3035"/>
            <p:cNvSpPr>
              <a:spLocks noChangeShapeType="1"/>
            </p:cNvSpPr>
            <p:nvPr/>
          </p:nvSpPr>
          <p:spPr bwMode="auto">
            <a:xfrm flipV="1">
              <a:off x="153" y="2149"/>
              <a:ext cx="0" cy="41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32" name="Line 3036"/>
            <p:cNvSpPr>
              <a:spLocks noChangeShapeType="1"/>
            </p:cNvSpPr>
            <p:nvPr/>
          </p:nvSpPr>
          <p:spPr bwMode="auto">
            <a:xfrm>
              <a:off x="153" y="2149"/>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33" name="Line 3037"/>
            <p:cNvSpPr>
              <a:spLocks noChangeShapeType="1"/>
            </p:cNvSpPr>
            <p:nvPr/>
          </p:nvSpPr>
          <p:spPr bwMode="auto">
            <a:xfrm flipH="1">
              <a:off x="153" y="2149"/>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34" name="Line 3038"/>
            <p:cNvSpPr>
              <a:spLocks noChangeShapeType="1"/>
            </p:cNvSpPr>
            <p:nvPr/>
          </p:nvSpPr>
          <p:spPr bwMode="auto">
            <a:xfrm flipV="1">
              <a:off x="153" y="1737"/>
              <a:ext cx="0" cy="41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35" name="Line 3039"/>
            <p:cNvSpPr>
              <a:spLocks noChangeShapeType="1"/>
            </p:cNvSpPr>
            <p:nvPr/>
          </p:nvSpPr>
          <p:spPr bwMode="auto">
            <a:xfrm>
              <a:off x="153" y="1737"/>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36" name="Line 3040"/>
            <p:cNvSpPr>
              <a:spLocks noChangeShapeType="1"/>
            </p:cNvSpPr>
            <p:nvPr/>
          </p:nvSpPr>
          <p:spPr bwMode="auto">
            <a:xfrm flipH="1">
              <a:off x="153" y="1737"/>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37" name="Line 3041"/>
            <p:cNvSpPr>
              <a:spLocks noChangeShapeType="1"/>
            </p:cNvSpPr>
            <p:nvPr/>
          </p:nvSpPr>
          <p:spPr bwMode="auto">
            <a:xfrm flipV="1">
              <a:off x="153" y="1325"/>
              <a:ext cx="0" cy="41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38" name="Line 3042"/>
            <p:cNvSpPr>
              <a:spLocks noChangeShapeType="1"/>
            </p:cNvSpPr>
            <p:nvPr/>
          </p:nvSpPr>
          <p:spPr bwMode="auto">
            <a:xfrm>
              <a:off x="153" y="1325"/>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39" name="Line 3043"/>
            <p:cNvSpPr>
              <a:spLocks noChangeShapeType="1"/>
            </p:cNvSpPr>
            <p:nvPr/>
          </p:nvSpPr>
          <p:spPr bwMode="auto">
            <a:xfrm flipH="1">
              <a:off x="153" y="1325"/>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40" name="Line 3044"/>
            <p:cNvSpPr>
              <a:spLocks noChangeShapeType="1"/>
            </p:cNvSpPr>
            <p:nvPr/>
          </p:nvSpPr>
          <p:spPr bwMode="auto">
            <a:xfrm flipV="1">
              <a:off x="153" y="1161"/>
              <a:ext cx="0" cy="16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41" name="Line 3045"/>
            <p:cNvSpPr>
              <a:spLocks noChangeShapeType="1"/>
            </p:cNvSpPr>
            <p:nvPr/>
          </p:nvSpPr>
          <p:spPr bwMode="auto">
            <a:xfrm>
              <a:off x="153" y="2560"/>
              <a:ext cx="0" cy="32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42" name="Line 3046"/>
            <p:cNvSpPr>
              <a:spLocks noChangeShapeType="1"/>
            </p:cNvSpPr>
            <p:nvPr/>
          </p:nvSpPr>
          <p:spPr bwMode="auto">
            <a:xfrm flipV="1">
              <a:off x="153" y="2560"/>
              <a:ext cx="0" cy="32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43" name="Line 3047"/>
            <p:cNvSpPr>
              <a:spLocks noChangeShapeType="1"/>
            </p:cNvSpPr>
            <p:nvPr/>
          </p:nvSpPr>
          <p:spPr bwMode="auto">
            <a:xfrm>
              <a:off x="153" y="2560"/>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44" name="Line 3048"/>
            <p:cNvSpPr>
              <a:spLocks noChangeShapeType="1"/>
            </p:cNvSpPr>
            <p:nvPr/>
          </p:nvSpPr>
          <p:spPr bwMode="auto">
            <a:xfrm flipH="1">
              <a:off x="153" y="2560"/>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45" name="Line 3049"/>
            <p:cNvSpPr>
              <a:spLocks noChangeShapeType="1"/>
            </p:cNvSpPr>
            <p:nvPr/>
          </p:nvSpPr>
          <p:spPr bwMode="auto">
            <a:xfrm flipV="1">
              <a:off x="153" y="2149"/>
              <a:ext cx="0" cy="41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46" name="Line 3050"/>
            <p:cNvSpPr>
              <a:spLocks noChangeShapeType="1"/>
            </p:cNvSpPr>
            <p:nvPr/>
          </p:nvSpPr>
          <p:spPr bwMode="auto">
            <a:xfrm>
              <a:off x="153" y="2149"/>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47" name="Line 3051"/>
            <p:cNvSpPr>
              <a:spLocks noChangeShapeType="1"/>
            </p:cNvSpPr>
            <p:nvPr/>
          </p:nvSpPr>
          <p:spPr bwMode="auto">
            <a:xfrm flipH="1">
              <a:off x="153" y="2149"/>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48" name="Line 3052"/>
            <p:cNvSpPr>
              <a:spLocks noChangeShapeType="1"/>
            </p:cNvSpPr>
            <p:nvPr/>
          </p:nvSpPr>
          <p:spPr bwMode="auto">
            <a:xfrm flipV="1">
              <a:off x="153" y="1737"/>
              <a:ext cx="0" cy="41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49" name="Line 3053"/>
            <p:cNvSpPr>
              <a:spLocks noChangeShapeType="1"/>
            </p:cNvSpPr>
            <p:nvPr/>
          </p:nvSpPr>
          <p:spPr bwMode="auto">
            <a:xfrm>
              <a:off x="153" y="1737"/>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50" name="Line 3054"/>
            <p:cNvSpPr>
              <a:spLocks noChangeShapeType="1"/>
            </p:cNvSpPr>
            <p:nvPr/>
          </p:nvSpPr>
          <p:spPr bwMode="auto">
            <a:xfrm flipH="1">
              <a:off x="153" y="1737"/>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51" name="Line 3055"/>
            <p:cNvSpPr>
              <a:spLocks noChangeShapeType="1"/>
            </p:cNvSpPr>
            <p:nvPr/>
          </p:nvSpPr>
          <p:spPr bwMode="auto">
            <a:xfrm flipV="1">
              <a:off x="153" y="1325"/>
              <a:ext cx="0" cy="41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52" name="Line 3056"/>
            <p:cNvSpPr>
              <a:spLocks noChangeShapeType="1"/>
            </p:cNvSpPr>
            <p:nvPr/>
          </p:nvSpPr>
          <p:spPr bwMode="auto">
            <a:xfrm>
              <a:off x="153" y="1325"/>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53" name="Line 3057"/>
            <p:cNvSpPr>
              <a:spLocks noChangeShapeType="1"/>
            </p:cNvSpPr>
            <p:nvPr/>
          </p:nvSpPr>
          <p:spPr bwMode="auto">
            <a:xfrm flipH="1">
              <a:off x="153" y="1325"/>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54" name="Line 3058"/>
            <p:cNvSpPr>
              <a:spLocks noChangeShapeType="1"/>
            </p:cNvSpPr>
            <p:nvPr/>
          </p:nvSpPr>
          <p:spPr bwMode="auto">
            <a:xfrm flipV="1">
              <a:off x="153" y="1161"/>
              <a:ext cx="0" cy="16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57" name="Line 3061"/>
            <p:cNvSpPr>
              <a:spLocks noChangeShapeType="1"/>
            </p:cNvSpPr>
            <p:nvPr/>
          </p:nvSpPr>
          <p:spPr bwMode="auto">
            <a:xfrm flipH="1">
              <a:off x="2695" y="2560"/>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58" name="Line 3062"/>
            <p:cNvSpPr>
              <a:spLocks noChangeShapeType="1"/>
            </p:cNvSpPr>
            <p:nvPr/>
          </p:nvSpPr>
          <p:spPr bwMode="auto">
            <a:xfrm>
              <a:off x="2695" y="2560"/>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60" name="Line 3064"/>
            <p:cNvSpPr>
              <a:spLocks noChangeShapeType="1"/>
            </p:cNvSpPr>
            <p:nvPr/>
          </p:nvSpPr>
          <p:spPr bwMode="auto">
            <a:xfrm flipH="1">
              <a:off x="2695" y="2149"/>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61" name="Line 3065"/>
            <p:cNvSpPr>
              <a:spLocks noChangeShapeType="1"/>
            </p:cNvSpPr>
            <p:nvPr/>
          </p:nvSpPr>
          <p:spPr bwMode="auto">
            <a:xfrm>
              <a:off x="2695" y="2149"/>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63" name="Line 3067"/>
            <p:cNvSpPr>
              <a:spLocks noChangeShapeType="1"/>
            </p:cNvSpPr>
            <p:nvPr/>
          </p:nvSpPr>
          <p:spPr bwMode="auto">
            <a:xfrm flipH="1">
              <a:off x="2695" y="1737"/>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64" name="Line 3068"/>
            <p:cNvSpPr>
              <a:spLocks noChangeShapeType="1"/>
            </p:cNvSpPr>
            <p:nvPr/>
          </p:nvSpPr>
          <p:spPr bwMode="auto">
            <a:xfrm>
              <a:off x="2695" y="1737"/>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66" name="Line 3070"/>
            <p:cNvSpPr>
              <a:spLocks noChangeShapeType="1"/>
            </p:cNvSpPr>
            <p:nvPr/>
          </p:nvSpPr>
          <p:spPr bwMode="auto">
            <a:xfrm flipH="1">
              <a:off x="2695" y="1325"/>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67" name="Line 3071"/>
            <p:cNvSpPr>
              <a:spLocks noChangeShapeType="1"/>
            </p:cNvSpPr>
            <p:nvPr/>
          </p:nvSpPr>
          <p:spPr bwMode="auto">
            <a:xfrm>
              <a:off x="2695" y="1325"/>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595" name="Line 3075"/>
            <p:cNvSpPr>
              <a:spLocks noChangeShapeType="1"/>
            </p:cNvSpPr>
            <p:nvPr/>
          </p:nvSpPr>
          <p:spPr bwMode="auto">
            <a:xfrm flipH="1">
              <a:off x="2695" y="2560"/>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596" name="Line 3076"/>
            <p:cNvSpPr>
              <a:spLocks noChangeShapeType="1"/>
            </p:cNvSpPr>
            <p:nvPr/>
          </p:nvSpPr>
          <p:spPr bwMode="auto">
            <a:xfrm>
              <a:off x="2695" y="2560"/>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598" name="Line 3078"/>
            <p:cNvSpPr>
              <a:spLocks noChangeShapeType="1"/>
            </p:cNvSpPr>
            <p:nvPr/>
          </p:nvSpPr>
          <p:spPr bwMode="auto">
            <a:xfrm flipH="1">
              <a:off x="2695" y="2149"/>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599" name="Line 3079"/>
            <p:cNvSpPr>
              <a:spLocks noChangeShapeType="1"/>
            </p:cNvSpPr>
            <p:nvPr/>
          </p:nvSpPr>
          <p:spPr bwMode="auto">
            <a:xfrm>
              <a:off x="2695" y="2149"/>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01" name="Line 3081"/>
            <p:cNvSpPr>
              <a:spLocks noChangeShapeType="1"/>
            </p:cNvSpPr>
            <p:nvPr/>
          </p:nvSpPr>
          <p:spPr bwMode="auto">
            <a:xfrm flipH="1">
              <a:off x="2695" y="1737"/>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02" name="Line 3082"/>
            <p:cNvSpPr>
              <a:spLocks noChangeShapeType="1"/>
            </p:cNvSpPr>
            <p:nvPr/>
          </p:nvSpPr>
          <p:spPr bwMode="auto">
            <a:xfrm>
              <a:off x="2695" y="1737"/>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04" name="Line 3084"/>
            <p:cNvSpPr>
              <a:spLocks noChangeShapeType="1"/>
            </p:cNvSpPr>
            <p:nvPr/>
          </p:nvSpPr>
          <p:spPr bwMode="auto">
            <a:xfrm flipH="1">
              <a:off x="2695" y="1325"/>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05" name="Line 3085"/>
            <p:cNvSpPr>
              <a:spLocks noChangeShapeType="1"/>
            </p:cNvSpPr>
            <p:nvPr/>
          </p:nvSpPr>
          <p:spPr bwMode="auto">
            <a:xfrm>
              <a:off x="2695" y="1325"/>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07" name="Line 3087"/>
            <p:cNvSpPr>
              <a:spLocks noChangeShapeType="1"/>
            </p:cNvSpPr>
            <p:nvPr/>
          </p:nvSpPr>
          <p:spPr bwMode="auto">
            <a:xfrm>
              <a:off x="153"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08" name="Line 3088"/>
            <p:cNvSpPr>
              <a:spLocks noChangeShapeType="1"/>
            </p:cNvSpPr>
            <p:nvPr/>
          </p:nvSpPr>
          <p:spPr bwMode="auto">
            <a:xfrm flipV="1">
              <a:off x="153"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09" name="Line 3089"/>
            <p:cNvSpPr>
              <a:spLocks noChangeShapeType="1"/>
            </p:cNvSpPr>
            <p:nvPr/>
          </p:nvSpPr>
          <p:spPr bwMode="auto">
            <a:xfrm>
              <a:off x="153"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10" name="Line 3090"/>
            <p:cNvSpPr>
              <a:spLocks noChangeShapeType="1"/>
            </p:cNvSpPr>
            <p:nvPr/>
          </p:nvSpPr>
          <p:spPr bwMode="auto">
            <a:xfrm>
              <a:off x="282"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11" name="Line 3091"/>
            <p:cNvSpPr>
              <a:spLocks noChangeShapeType="1"/>
            </p:cNvSpPr>
            <p:nvPr/>
          </p:nvSpPr>
          <p:spPr bwMode="auto">
            <a:xfrm flipV="1">
              <a:off x="282"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12" name="Line 3092"/>
            <p:cNvSpPr>
              <a:spLocks noChangeShapeType="1"/>
            </p:cNvSpPr>
            <p:nvPr/>
          </p:nvSpPr>
          <p:spPr bwMode="auto">
            <a:xfrm>
              <a:off x="282"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13" name="Line 3093"/>
            <p:cNvSpPr>
              <a:spLocks noChangeShapeType="1"/>
            </p:cNvSpPr>
            <p:nvPr/>
          </p:nvSpPr>
          <p:spPr bwMode="auto">
            <a:xfrm>
              <a:off x="41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14" name="Line 3094"/>
            <p:cNvSpPr>
              <a:spLocks noChangeShapeType="1"/>
            </p:cNvSpPr>
            <p:nvPr/>
          </p:nvSpPr>
          <p:spPr bwMode="auto">
            <a:xfrm flipV="1">
              <a:off x="41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15" name="Line 3095"/>
            <p:cNvSpPr>
              <a:spLocks noChangeShapeType="1"/>
            </p:cNvSpPr>
            <p:nvPr/>
          </p:nvSpPr>
          <p:spPr bwMode="auto">
            <a:xfrm>
              <a:off x="410"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16" name="Line 3096"/>
            <p:cNvSpPr>
              <a:spLocks noChangeShapeType="1"/>
            </p:cNvSpPr>
            <p:nvPr/>
          </p:nvSpPr>
          <p:spPr bwMode="auto">
            <a:xfrm>
              <a:off x="539"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17" name="Line 3097"/>
            <p:cNvSpPr>
              <a:spLocks noChangeShapeType="1"/>
            </p:cNvSpPr>
            <p:nvPr/>
          </p:nvSpPr>
          <p:spPr bwMode="auto">
            <a:xfrm flipV="1">
              <a:off x="539"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18" name="Line 3098"/>
            <p:cNvSpPr>
              <a:spLocks noChangeShapeType="1"/>
            </p:cNvSpPr>
            <p:nvPr/>
          </p:nvSpPr>
          <p:spPr bwMode="auto">
            <a:xfrm>
              <a:off x="539"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19" name="Line 3099"/>
            <p:cNvSpPr>
              <a:spLocks noChangeShapeType="1"/>
            </p:cNvSpPr>
            <p:nvPr/>
          </p:nvSpPr>
          <p:spPr bwMode="auto">
            <a:xfrm>
              <a:off x="668"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20" name="Line 3100"/>
            <p:cNvSpPr>
              <a:spLocks noChangeShapeType="1"/>
            </p:cNvSpPr>
            <p:nvPr/>
          </p:nvSpPr>
          <p:spPr bwMode="auto">
            <a:xfrm flipV="1">
              <a:off x="668"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21" name="Line 3101"/>
            <p:cNvSpPr>
              <a:spLocks noChangeShapeType="1"/>
            </p:cNvSpPr>
            <p:nvPr/>
          </p:nvSpPr>
          <p:spPr bwMode="auto">
            <a:xfrm>
              <a:off x="668"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22" name="Line 3102"/>
            <p:cNvSpPr>
              <a:spLocks noChangeShapeType="1"/>
            </p:cNvSpPr>
            <p:nvPr/>
          </p:nvSpPr>
          <p:spPr bwMode="auto">
            <a:xfrm>
              <a:off x="797"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23" name="Line 3103"/>
            <p:cNvSpPr>
              <a:spLocks noChangeShapeType="1"/>
            </p:cNvSpPr>
            <p:nvPr/>
          </p:nvSpPr>
          <p:spPr bwMode="auto">
            <a:xfrm flipV="1">
              <a:off x="797"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24" name="Line 3104"/>
            <p:cNvSpPr>
              <a:spLocks noChangeShapeType="1"/>
            </p:cNvSpPr>
            <p:nvPr/>
          </p:nvSpPr>
          <p:spPr bwMode="auto">
            <a:xfrm>
              <a:off x="797"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25" name="Line 3105"/>
            <p:cNvSpPr>
              <a:spLocks noChangeShapeType="1"/>
            </p:cNvSpPr>
            <p:nvPr/>
          </p:nvSpPr>
          <p:spPr bwMode="auto">
            <a:xfrm>
              <a:off x="925"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26" name="Line 3106"/>
            <p:cNvSpPr>
              <a:spLocks noChangeShapeType="1"/>
            </p:cNvSpPr>
            <p:nvPr/>
          </p:nvSpPr>
          <p:spPr bwMode="auto">
            <a:xfrm flipV="1">
              <a:off x="925"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27" name="Line 3107"/>
            <p:cNvSpPr>
              <a:spLocks noChangeShapeType="1"/>
            </p:cNvSpPr>
            <p:nvPr/>
          </p:nvSpPr>
          <p:spPr bwMode="auto">
            <a:xfrm>
              <a:off x="925"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28" name="Line 3108"/>
            <p:cNvSpPr>
              <a:spLocks noChangeShapeType="1"/>
            </p:cNvSpPr>
            <p:nvPr/>
          </p:nvSpPr>
          <p:spPr bwMode="auto">
            <a:xfrm>
              <a:off x="1054"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29" name="Line 3109"/>
            <p:cNvSpPr>
              <a:spLocks noChangeShapeType="1"/>
            </p:cNvSpPr>
            <p:nvPr/>
          </p:nvSpPr>
          <p:spPr bwMode="auto">
            <a:xfrm flipV="1">
              <a:off x="1054"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30" name="Line 3110"/>
            <p:cNvSpPr>
              <a:spLocks noChangeShapeType="1"/>
            </p:cNvSpPr>
            <p:nvPr/>
          </p:nvSpPr>
          <p:spPr bwMode="auto">
            <a:xfrm>
              <a:off x="1054"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31" name="Line 3111"/>
            <p:cNvSpPr>
              <a:spLocks noChangeShapeType="1"/>
            </p:cNvSpPr>
            <p:nvPr/>
          </p:nvSpPr>
          <p:spPr bwMode="auto">
            <a:xfrm>
              <a:off x="118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32" name="Line 3112"/>
            <p:cNvSpPr>
              <a:spLocks noChangeShapeType="1"/>
            </p:cNvSpPr>
            <p:nvPr/>
          </p:nvSpPr>
          <p:spPr bwMode="auto">
            <a:xfrm flipV="1">
              <a:off x="118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33" name="Line 3113"/>
            <p:cNvSpPr>
              <a:spLocks noChangeShapeType="1"/>
            </p:cNvSpPr>
            <p:nvPr/>
          </p:nvSpPr>
          <p:spPr bwMode="auto">
            <a:xfrm>
              <a:off x="1183"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34" name="Line 3114"/>
            <p:cNvSpPr>
              <a:spLocks noChangeShapeType="1"/>
            </p:cNvSpPr>
            <p:nvPr/>
          </p:nvSpPr>
          <p:spPr bwMode="auto">
            <a:xfrm>
              <a:off x="1312"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35" name="Line 3115"/>
            <p:cNvSpPr>
              <a:spLocks noChangeShapeType="1"/>
            </p:cNvSpPr>
            <p:nvPr/>
          </p:nvSpPr>
          <p:spPr bwMode="auto">
            <a:xfrm flipV="1">
              <a:off x="1312"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36" name="Line 3116"/>
            <p:cNvSpPr>
              <a:spLocks noChangeShapeType="1"/>
            </p:cNvSpPr>
            <p:nvPr/>
          </p:nvSpPr>
          <p:spPr bwMode="auto">
            <a:xfrm>
              <a:off x="1312"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37" name="Line 3117"/>
            <p:cNvSpPr>
              <a:spLocks noChangeShapeType="1"/>
            </p:cNvSpPr>
            <p:nvPr/>
          </p:nvSpPr>
          <p:spPr bwMode="auto">
            <a:xfrm>
              <a:off x="1441"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38" name="Line 3118"/>
            <p:cNvSpPr>
              <a:spLocks noChangeShapeType="1"/>
            </p:cNvSpPr>
            <p:nvPr/>
          </p:nvSpPr>
          <p:spPr bwMode="auto">
            <a:xfrm flipV="1">
              <a:off x="1441"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39" name="Line 3119"/>
            <p:cNvSpPr>
              <a:spLocks noChangeShapeType="1"/>
            </p:cNvSpPr>
            <p:nvPr/>
          </p:nvSpPr>
          <p:spPr bwMode="auto">
            <a:xfrm>
              <a:off x="1441"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40" name="Line 3120"/>
            <p:cNvSpPr>
              <a:spLocks noChangeShapeType="1"/>
            </p:cNvSpPr>
            <p:nvPr/>
          </p:nvSpPr>
          <p:spPr bwMode="auto">
            <a:xfrm>
              <a:off x="157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41" name="Line 3121"/>
            <p:cNvSpPr>
              <a:spLocks noChangeShapeType="1"/>
            </p:cNvSpPr>
            <p:nvPr/>
          </p:nvSpPr>
          <p:spPr bwMode="auto">
            <a:xfrm flipV="1">
              <a:off x="157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42" name="Line 3122"/>
            <p:cNvSpPr>
              <a:spLocks noChangeShapeType="1"/>
            </p:cNvSpPr>
            <p:nvPr/>
          </p:nvSpPr>
          <p:spPr bwMode="auto">
            <a:xfrm>
              <a:off x="1570"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43" name="Line 3123"/>
            <p:cNvSpPr>
              <a:spLocks noChangeShapeType="1"/>
            </p:cNvSpPr>
            <p:nvPr/>
          </p:nvSpPr>
          <p:spPr bwMode="auto">
            <a:xfrm>
              <a:off x="1699"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44" name="Line 3124"/>
            <p:cNvSpPr>
              <a:spLocks noChangeShapeType="1"/>
            </p:cNvSpPr>
            <p:nvPr/>
          </p:nvSpPr>
          <p:spPr bwMode="auto">
            <a:xfrm flipV="1">
              <a:off x="1699"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45" name="Line 3125"/>
            <p:cNvSpPr>
              <a:spLocks noChangeShapeType="1"/>
            </p:cNvSpPr>
            <p:nvPr/>
          </p:nvSpPr>
          <p:spPr bwMode="auto">
            <a:xfrm>
              <a:off x="1699"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46" name="Line 3126"/>
            <p:cNvSpPr>
              <a:spLocks noChangeShapeType="1"/>
            </p:cNvSpPr>
            <p:nvPr/>
          </p:nvSpPr>
          <p:spPr bwMode="auto">
            <a:xfrm>
              <a:off x="1828"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47" name="Line 3127"/>
            <p:cNvSpPr>
              <a:spLocks noChangeShapeType="1"/>
            </p:cNvSpPr>
            <p:nvPr/>
          </p:nvSpPr>
          <p:spPr bwMode="auto">
            <a:xfrm flipV="1">
              <a:off x="1828"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48" name="Line 3128"/>
            <p:cNvSpPr>
              <a:spLocks noChangeShapeType="1"/>
            </p:cNvSpPr>
            <p:nvPr/>
          </p:nvSpPr>
          <p:spPr bwMode="auto">
            <a:xfrm>
              <a:off x="1828"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49" name="Line 3129"/>
            <p:cNvSpPr>
              <a:spLocks noChangeShapeType="1"/>
            </p:cNvSpPr>
            <p:nvPr/>
          </p:nvSpPr>
          <p:spPr bwMode="auto">
            <a:xfrm>
              <a:off x="1956"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50" name="Line 3130"/>
            <p:cNvSpPr>
              <a:spLocks noChangeShapeType="1"/>
            </p:cNvSpPr>
            <p:nvPr/>
          </p:nvSpPr>
          <p:spPr bwMode="auto">
            <a:xfrm flipV="1">
              <a:off x="1956"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51" name="Line 3131"/>
            <p:cNvSpPr>
              <a:spLocks noChangeShapeType="1"/>
            </p:cNvSpPr>
            <p:nvPr/>
          </p:nvSpPr>
          <p:spPr bwMode="auto">
            <a:xfrm>
              <a:off x="1956"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52" name="Line 3132"/>
            <p:cNvSpPr>
              <a:spLocks noChangeShapeType="1"/>
            </p:cNvSpPr>
            <p:nvPr/>
          </p:nvSpPr>
          <p:spPr bwMode="auto">
            <a:xfrm>
              <a:off x="2084"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53" name="Line 3133"/>
            <p:cNvSpPr>
              <a:spLocks noChangeShapeType="1"/>
            </p:cNvSpPr>
            <p:nvPr/>
          </p:nvSpPr>
          <p:spPr bwMode="auto">
            <a:xfrm flipV="1">
              <a:off x="2084"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54" name="Line 3134"/>
            <p:cNvSpPr>
              <a:spLocks noChangeShapeType="1"/>
            </p:cNvSpPr>
            <p:nvPr/>
          </p:nvSpPr>
          <p:spPr bwMode="auto">
            <a:xfrm>
              <a:off x="2084"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55" name="Line 3135"/>
            <p:cNvSpPr>
              <a:spLocks noChangeShapeType="1"/>
            </p:cNvSpPr>
            <p:nvPr/>
          </p:nvSpPr>
          <p:spPr bwMode="auto">
            <a:xfrm>
              <a:off x="221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56" name="Line 3136"/>
            <p:cNvSpPr>
              <a:spLocks noChangeShapeType="1"/>
            </p:cNvSpPr>
            <p:nvPr/>
          </p:nvSpPr>
          <p:spPr bwMode="auto">
            <a:xfrm flipV="1">
              <a:off x="221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57" name="Line 3137"/>
            <p:cNvSpPr>
              <a:spLocks noChangeShapeType="1"/>
            </p:cNvSpPr>
            <p:nvPr/>
          </p:nvSpPr>
          <p:spPr bwMode="auto">
            <a:xfrm>
              <a:off x="2213" y="1161"/>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58" name="Line 3138"/>
            <p:cNvSpPr>
              <a:spLocks noChangeShapeType="1"/>
            </p:cNvSpPr>
            <p:nvPr/>
          </p:nvSpPr>
          <p:spPr bwMode="auto">
            <a:xfrm>
              <a:off x="234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59" name="Line 3139"/>
            <p:cNvSpPr>
              <a:spLocks noChangeShapeType="1"/>
            </p:cNvSpPr>
            <p:nvPr/>
          </p:nvSpPr>
          <p:spPr bwMode="auto">
            <a:xfrm flipV="1">
              <a:off x="234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60" name="Line 3140"/>
            <p:cNvSpPr>
              <a:spLocks noChangeShapeType="1"/>
            </p:cNvSpPr>
            <p:nvPr/>
          </p:nvSpPr>
          <p:spPr bwMode="auto">
            <a:xfrm>
              <a:off x="2343"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61" name="Line 3141"/>
            <p:cNvSpPr>
              <a:spLocks noChangeShapeType="1"/>
            </p:cNvSpPr>
            <p:nvPr/>
          </p:nvSpPr>
          <p:spPr bwMode="auto">
            <a:xfrm>
              <a:off x="2471"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62" name="Line 3142"/>
            <p:cNvSpPr>
              <a:spLocks noChangeShapeType="1"/>
            </p:cNvSpPr>
            <p:nvPr/>
          </p:nvSpPr>
          <p:spPr bwMode="auto">
            <a:xfrm flipV="1">
              <a:off x="2471"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63" name="Line 3143"/>
            <p:cNvSpPr>
              <a:spLocks noChangeShapeType="1"/>
            </p:cNvSpPr>
            <p:nvPr/>
          </p:nvSpPr>
          <p:spPr bwMode="auto">
            <a:xfrm>
              <a:off x="2471"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64" name="Line 3144"/>
            <p:cNvSpPr>
              <a:spLocks noChangeShapeType="1"/>
            </p:cNvSpPr>
            <p:nvPr/>
          </p:nvSpPr>
          <p:spPr bwMode="auto">
            <a:xfrm>
              <a:off x="260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65" name="Line 3145"/>
            <p:cNvSpPr>
              <a:spLocks noChangeShapeType="1"/>
            </p:cNvSpPr>
            <p:nvPr/>
          </p:nvSpPr>
          <p:spPr bwMode="auto">
            <a:xfrm flipV="1">
              <a:off x="260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66" name="Line 3146"/>
            <p:cNvSpPr>
              <a:spLocks noChangeShapeType="1"/>
            </p:cNvSpPr>
            <p:nvPr/>
          </p:nvSpPr>
          <p:spPr bwMode="auto">
            <a:xfrm>
              <a:off x="2600"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67" name="Line 3147"/>
            <p:cNvSpPr>
              <a:spLocks noChangeShapeType="1"/>
            </p:cNvSpPr>
            <p:nvPr/>
          </p:nvSpPr>
          <p:spPr bwMode="auto">
            <a:xfrm>
              <a:off x="2729"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68" name="Line 3148"/>
            <p:cNvSpPr>
              <a:spLocks noChangeShapeType="1"/>
            </p:cNvSpPr>
            <p:nvPr/>
          </p:nvSpPr>
          <p:spPr bwMode="auto">
            <a:xfrm flipV="1">
              <a:off x="2729"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69" name="Line 3149"/>
            <p:cNvSpPr>
              <a:spLocks noChangeShapeType="1"/>
            </p:cNvSpPr>
            <p:nvPr/>
          </p:nvSpPr>
          <p:spPr bwMode="auto">
            <a:xfrm>
              <a:off x="2729" y="1161"/>
              <a:ext cx="64"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70" name="Line 3150"/>
            <p:cNvSpPr>
              <a:spLocks noChangeShapeType="1"/>
            </p:cNvSpPr>
            <p:nvPr/>
          </p:nvSpPr>
          <p:spPr bwMode="auto">
            <a:xfrm>
              <a:off x="153"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71" name="Line 3151"/>
            <p:cNvSpPr>
              <a:spLocks noChangeShapeType="1"/>
            </p:cNvSpPr>
            <p:nvPr/>
          </p:nvSpPr>
          <p:spPr bwMode="auto">
            <a:xfrm flipV="1">
              <a:off x="153"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72" name="Line 3152"/>
            <p:cNvSpPr>
              <a:spLocks noChangeShapeType="1"/>
            </p:cNvSpPr>
            <p:nvPr/>
          </p:nvSpPr>
          <p:spPr bwMode="auto">
            <a:xfrm>
              <a:off x="153"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73" name="Line 3153"/>
            <p:cNvSpPr>
              <a:spLocks noChangeShapeType="1"/>
            </p:cNvSpPr>
            <p:nvPr/>
          </p:nvSpPr>
          <p:spPr bwMode="auto">
            <a:xfrm>
              <a:off x="282"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74" name="Line 3154"/>
            <p:cNvSpPr>
              <a:spLocks noChangeShapeType="1"/>
            </p:cNvSpPr>
            <p:nvPr/>
          </p:nvSpPr>
          <p:spPr bwMode="auto">
            <a:xfrm flipV="1">
              <a:off x="282"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75" name="Line 3155"/>
            <p:cNvSpPr>
              <a:spLocks noChangeShapeType="1"/>
            </p:cNvSpPr>
            <p:nvPr/>
          </p:nvSpPr>
          <p:spPr bwMode="auto">
            <a:xfrm>
              <a:off x="282"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76" name="Line 3156"/>
            <p:cNvSpPr>
              <a:spLocks noChangeShapeType="1"/>
            </p:cNvSpPr>
            <p:nvPr/>
          </p:nvSpPr>
          <p:spPr bwMode="auto">
            <a:xfrm>
              <a:off x="41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77" name="Line 3157"/>
            <p:cNvSpPr>
              <a:spLocks noChangeShapeType="1"/>
            </p:cNvSpPr>
            <p:nvPr/>
          </p:nvSpPr>
          <p:spPr bwMode="auto">
            <a:xfrm flipV="1">
              <a:off x="41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78" name="Line 3158"/>
            <p:cNvSpPr>
              <a:spLocks noChangeShapeType="1"/>
            </p:cNvSpPr>
            <p:nvPr/>
          </p:nvSpPr>
          <p:spPr bwMode="auto">
            <a:xfrm>
              <a:off x="410"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79" name="Line 3159"/>
            <p:cNvSpPr>
              <a:spLocks noChangeShapeType="1"/>
            </p:cNvSpPr>
            <p:nvPr/>
          </p:nvSpPr>
          <p:spPr bwMode="auto">
            <a:xfrm>
              <a:off x="539"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80" name="Line 3160"/>
            <p:cNvSpPr>
              <a:spLocks noChangeShapeType="1"/>
            </p:cNvSpPr>
            <p:nvPr/>
          </p:nvSpPr>
          <p:spPr bwMode="auto">
            <a:xfrm flipV="1">
              <a:off x="539"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81" name="Line 3161"/>
            <p:cNvSpPr>
              <a:spLocks noChangeShapeType="1"/>
            </p:cNvSpPr>
            <p:nvPr/>
          </p:nvSpPr>
          <p:spPr bwMode="auto">
            <a:xfrm>
              <a:off x="539"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82" name="Line 3162"/>
            <p:cNvSpPr>
              <a:spLocks noChangeShapeType="1"/>
            </p:cNvSpPr>
            <p:nvPr/>
          </p:nvSpPr>
          <p:spPr bwMode="auto">
            <a:xfrm>
              <a:off x="668"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83" name="Line 3163"/>
            <p:cNvSpPr>
              <a:spLocks noChangeShapeType="1"/>
            </p:cNvSpPr>
            <p:nvPr/>
          </p:nvSpPr>
          <p:spPr bwMode="auto">
            <a:xfrm flipV="1">
              <a:off x="668"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84" name="Line 3164"/>
            <p:cNvSpPr>
              <a:spLocks noChangeShapeType="1"/>
            </p:cNvSpPr>
            <p:nvPr/>
          </p:nvSpPr>
          <p:spPr bwMode="auto">
            <a:xfrm>
              <a:off x="668"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85" name="Line 3165"/>
            <p:cNvSpPr>
              <a:spLocks noChangeShapeType="1"/>
            </p:cNvSpPr>
            <p:nvPr/>
          </p:nvSpPr>
          <p:spPr bwMode="auto">
            <a:xfrm>
              <a:off x="797"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86" name="Line 3166"/>
            <p:cNvSpPr>
              <a:spLocks noChangeShapeType="1"/>
            </p:cNvSpPr>
            <p:nvPr/>
          </p:nvSpPr>
          <p:spPr bwMode="auto">
            <a:xfrm flipV="1">
              <a:off x="797"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87" name="Line 3167"/>
            <p:cNvSpPr>
              <a:spLocks noChangeShapeType="1"/>
            </p:cNvSpPr>
            <p:nvPr/>
          </p:nvSpPr>
          <p:spPr bwMode="auto">
            <a:xfrm>
              <a:off x="797"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88" name="Line 3168"/>
            <p:cNvSpPr>
              <a:spLocks noChangeShapeType="1"/>
            </p:cNvSpPr>
            <p:nvPr/>
          </p:nvSpPr>
          <p:spPr bwMode="auto">
            <a:xfrm>
              <a:off x="925"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89" name="Line 3169"/>
            <p:cNvSpPr>
              <a:spLocks noChangeShapeType="1"/>
            </p:cNvSpPr>
            <p:nvPr/>
          </p:nvSpPr>
          <p:spPr bwMode="auto">
            <a:xfrm flipV="1">
              <a:off x="925"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90" name="Line 3170"/>
            <p:cNvSpPr>
              <a:spLocks noChangeShapeType="1"/>
            </p:cNvSpPr>
            <p:nvPr/>
          </p:nvSpPr>
          <p:spPr bwMode="auto">
            <a:xfrm>
              <a:off x="925"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91" name="Line 3171"/>
            <p:cNvSpPr>
              <a:spLocks noChangeShapeType="1"/>
            </p:cNvSpPr>
            <p:nvPr/>
          </p:nvSpPr>
          <p:spPr bwMode="auto">
            <a:xfrm>
              <a:off x="1054"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92" name="Line 3172"/>
            <p:cNvSpPr>
              <a:spLocks noChangeShapeType="1"/>
            </p:cNvSpPr>
            <p:nvPr/>
          </p:nvSpPr>
          <p:spPr bwMode="auto">
            <a:xfrm flipV="1">
              <a:off x="1054"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93" name="Line 3173"/>
            <p:cNvSpPr>
              <a:spLocks noChangeShapeType="1"/>
            </p:cNvSpPr>
            <p:nvPr/>
          </p:nvSpPr>
          <p:spPr bwMode="auto">
            <a:xfrm>
              <a:off x="1054"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94" name="Line 3174"/>
            <p:cNvSpPr>
              <a:spLocks noChangeShapeType="1"/>
            </p:cNvSpPr>
            <p:nvPr/>
          </p:nvSpPr>
          <p:spPr bwMode="auto">
            <a:xfrm>
              <a:off x="118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95" name="Line 3175"/>
            <p:cNvSpPr>
              <a:spLocks noChangeShapeType="1"/>
            </p:cNvSpPr>
            <p:nvPr/>
          </p:nvSpPr>
          <p:spPr bwMode="auto">
            <a:xfrm flipV="1">
              <a:off x="118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96" name="Line 3176"/>
            <p:cNvSpPr>
              <a:spLocks noChangeShapeType="1"/>
            </p:cNvSpPr>
            <p:nvPr/>
          </p:nvSpPr>
          <p:spPr bwMode="auto">
            <a:xfrm>
              <a:off x="1183"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97" name="Line 3177"/>
            <p:cNvSpPr>
              <a:spLocks noChangeShapeType="1"/>
            </p:cNvSpPr>
            <p:nvPr/>
          </p:nvSpPr>
          <p:spPr bwMode="auto">
            <a:xfrm>
              <a:off x="1312"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98" name="Line 3178"/>
            <p:cNvSpPr>
              <a:spLocks noChangeShapeType="1"/>
            </p:cNvSpPr>
            <p:nvPr/>
          </p:nvSpPr>
          <p:spPr bwMode="auto">
            <a:xfrm flipV="1">
              <a:off x="1312"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99" name="Line 3179"/>
            <p:cNvSpPr>
              <a:spLocks noChangeShapeType="1"/>
            </p:cNvSpPr>
            <p:nvPr/>
          </p:nvSpPr>
          <p:spPr bwMode="auto">
            <a:xfrm>
              <a:off x="1312"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00" name="Line 3180"/>
            <p:cNvSpPr>
              <a:spLocks noChangeShapeType="1"/>
            </p:cNvSpPr>
            <p:nvPr/>
          </p:nvSpPr>
          <p:spPr bwMode="auto">
            <a:xfrm>
              <a:off x="1441"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01" name="Line 3181"/>
            <p:cNvSpPr>
              <a:spLocks noChangeShapeType="1"/>
            </p:cNvSpPr>
            <p:nvPr/>
          </p:nvSpPr>
          <p:spPr bwMode="auto">
            <a:xfrm flipV="1">
              <a:off x="1441"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02" name="Line 3182"/>
            <p:cNvSpPr>
              <a:spLocks noChangeShapeType="1"/>
            </p:cNvSpPr>
            <p:nvPr/>
          </p:nvSpPr>
          <p:spPr bwMode="auto">
            <a:xfrm>
              <a:off x="1441"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03" name="Line 3183"/>
            <p:cNvSpPr>
              <a:spLocks noChangeShapeType="1"/>
            </p:cNvSpPr>
            <p:nvPr/>
          </p:nvSpPr>
          <p:spPr bwMode="auto">
            <a:xfrm>
              <a:off x="157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04" name="Line 3184"/>
            <p:cNvSpPr>
              <a:spLocks noChangeShapeType="1"/>
            </p:cNvSpPr>
            <p:nvPr/>
          </p:nvSpPr>
          <p:spPr bwMode="auto">
            <a:xfrm flipV="1">
              <a:off x="157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05" name="Line 3185"/>
            <p:cNvSpPr>
              <a:spLocks noChangeShapeType="1"/>
            </p:cNvSpPr>
            <p:nvPr/>
          </p:nvSpPr>
          <p:spPr bwMode="auto">
            <a:xfrm>
              <a:off x="1570"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06" name="Line 3186"/>
            <p:cNvSpPr>
              <a:spLocks noChangeShapeType="1"/>
            </p:cNvSpPr>
            <p:nvPr/>
          </p:nvSpPr>
          <p:spPr bwMode="auto">
            <a:xfrm>
              <a:off x="1699"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07" name="Line 3187"/>
            <p:cNvSpPr>
              <a:spLocks noChangeShapeType="1"/>
            </p:cNvSpPr>
            <p:nvPr/>
          </p:nvSpPr>
          <p:spPr bwMode="auto">
            <a:xfrm flipV="1">
              <a:off x="1699"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08" name="Line 3188"/>
            <p:cNvSpPr>
              <a:spLocks noChangeShapeType="1"/>
            </p:cNvSpPr>
            <p:nvPr/>
          </p:nvSpPr>
          <p:spPr bwMode="auto">
            <a:xfrm>
              <a:off x="1699"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09" name="Line 3189"/>
            <p:cNvSpPr>
              <a:spLocks noChangeShapeType="1"/>
            </p:cNvSpPr>
            <p:nvPr/>
          </p:nvSpPr>
          <p:spPr bwMode="auto">
            <a:xfrm>
              <a:off x="1828"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10" name="Line 3190"/>
            <p:cNvSpPr>
              <a:spLocks noChangeShapeType="1"/>
            </p:cNvSpPr>
            <p:nvPr/>
          </p:nvSpPr>
          <p:spPr bwMode="auto">
            <a:xfrm flipV="1">
              <a:off x="1828"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11" name="Line 3191"/>
            <p:cNvSpPr>
              <a:spLocks noChangeShapeType="1"/>
            </p:cNvSpPr>
            <p:nvPr/>
          </p:nvSpPr>
          <p:spPr bwMode="auto">
            <a:xfrm>
              <a:off x="1828"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12" name="Line 3192"/>
            <p:cNvSpPr>
              <a:spLocks noChangeShapeType="1"/>
            </p:cNvSpPr>
            <p:nvPr/>
          </p:nvSpPr>
          <p:spPr bwMode="auto">
            <a:xfrm>
              <a:off x="1956"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13" name="Line 3193"/>
            <p:cNvSpPr>
              <a:spLocks noChangeShapeType="1"/>
            </p:cNvSpPr>
            <p:nvPr/>
          </p:nvSpPr>
          <p:spPr bwMode="auto">
            <a:xfrm flipV="1">
              <a:off x="1956"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14" name="Line 3194"/>
            <p:cNvSpPr>
              <a:spLocks noChangeShapeType="1"/>
            </p:cNvSpPr>
            <p:nvPr/>
          </p:nvSpPr>
          <p:spPr bwMode="auto">
            <a:xfrm>
              <a:off x="1956"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15" name="Line 3195"/>
            <p:cNvSpPr>
              <a:spLocks noChangeShapeType="1"/>
            </p:cNvSpPr>
            <p:nvPr/>
          </p:nvSpPr>
          <p:spPr bwMode="auto">
            <a:xfrm>
              <a:off x="2084"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16" name="Line 3196"/>
            <p:cNvSpPr>
              <a:spLocks noChangeShapeType="1"/>
            </p:cNvSpPr>
            <p:nvPr/>
          </p:nvSpPr>
          <p:spPr bwMode="auto">
            <a:xfrm flipV="1">
              <a:off x="2084"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17" name="Line 3197"/>
            <p:cNvSpPr>
              <a:spLocks noChangeShapeType="1"/>
            </p:cNvSpPr>
            <p:nvPr/>
          </p:nvSpPr>
          <p:spPr bwMode="auto">
            <a:xfrm>
              <a:off x="2084"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18" name="Line 3198"/>
            <p:cNvSpPr>
              <a:spLocks noChangeShapeType="1"/>
            </p:cNvSpPr>
            <p:nvPr/>
          </p:nvSpPr>
          <p:spPr bwMode="auto">
            <a:xfrm>
              <a:off x="221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19" name="Line 3199"/>
            <p:cNvSpPr>
              <a:spLocks noChangeShapeType="1"/>
            </p:cNvSpPr>
            <p:nvPr/>
          </p:nvSpPr>
          <p:spPr bwMode="auto">
            <a:xfrm flipV="1">
              <a:off x="221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20" name="Line 3200"/>
            <p:cNvSpPr>
              <a:spLocks noChangeShapeType="1"/>
            </p:cNvSpPr>
            <p:nvPr/>
          </p:nvSpPr>
          <p:spPr bwMode="auto">
            <a:xfrm>
              <a:off x="2213" y="1161"/>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21" name="Line 3201"/>
            <p:cNvSpPr>
              <a:spLocks noChangeShapeType="1"/>
            </p:cNvSpPr>
            <p:nvPr/>
          </p:nvSpPr>
          <p:spPr bwMode="auto">
            <a:xfrm>
              <a:off x="234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22" name="Line 3202"/>
            <p:cNvSpPr>
              <a:spLocks noChangeShapeType="1"/>
            </p:cNvSpPr>
            <p:nvPr/>
          </p:nvSpPr>
          <p:spPr bwMode="auto">
            <a:xfrm flipV="1">
              <a:off x="234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23" name="Line 3203"/>
            <p:cNvSpPr>
              <a:spLocks noChangeShapeType="1"/>
            </p:cNvSpPr>
            <p:nvPr/>
          </p:nvSpPr>
          <p:spPr bwMode="auto">
            <a:xfrm>
              <a:off x="2343"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24" name="Line 3204"/>
            <p:cNvSpPr>
              <a:spLocks noChangeShapeType="1"/>
            </p:cNvSpPr>
            <p:nvPr/>
          </p:nvSpPr>
          <p:spPr bwMode="auto">
            <a:xfrm>
              <a:off x="2471"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25" name="Line 3205"/>
            <p:cNvSpPr>
              <a:spLocks noChangeShapeType="1"/>
            </p:cNvSpPr>
            <p:nvPr/>
          </p:nvSpPr>
          <p:spPr bwMode="auto">
            <a:xfrm flipV="1">
              <a:off x="2471"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26" name="Line 3206"/>
            <p:cNvSpPr>
              <a:spLocks noChangeShapeType="1"/>
            </p:cNvSpPr>
            <p:nvPr/>
          </p:nvSpPr>
          <p:spPr bwMode="auto">
            <a:xfrm>
              <a:off x="2471"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27" name="Line 3207"/>
            <p:cNvSpPr>
              <a:spLocks noChangeShapeType="1"/>
            </p:cNvSpPr>
            <p:nvPr/>
          </p:nvSpPr>
          <p:spPr bwMode="auto">
            <a:xfrm>
              <a:off x="260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28" name="Line 3208"/>
            <p:cNvSpPr>
              <a:spLocks noChangeShapeType="1"/>
            </p:cNvSpPr>
            <p:nvPr/>
          </p:nvSpPr>
          <p:spPr bwMode="auto">
            <a:xfrm flipV="1">
              <a:off x="260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29" name="Line 3209"/>
            <p:cNvSpPr>
              <a:spLocks noChangeShapeType="1"/>
            </p:cNvSpPr>
            <p:nvPr/>
          </p:nvSpPr>
          <p:spPr bwMode="auto">
            <a:xfrm>
              <a:off x="2600"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30" name="Line 3210"/>
            <p:cNvSpPr>
              <a:spLocks noChangeShapeType="1"/>
            </p:cNvSpPr>
            <p:nvPr/>
          </p:nvSpPr>
          <p:spPr bwMode="auto">
            <a:xfrm>
              <a:off x="2729"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31" name="Line 3211"/>
            <p:cNvSpPr>
              <a:spLocks noChangeShapeType="1"/>
            </p:cNvSpPr>
            <p:nvPr/>
          </p:nvSpPr>
          <p:spPr bwMode="auto">
            <a:xfrm flipV="1">
              <a:off x="2729"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32" name="Line 3212"/>
            <p:cNvSpPr>
              <a:spLocks noChangeShapeType="1"/>
            </p:cNvSpPr>
            <p:nvPr/>
          </p:nvSpPr>
          <p:spPr bwMode="auto">
            <a:xfrm>
              <a:off x="2729" y="1161"/>
              <a:ext cx="64"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33" name="Line 3213"/>
            <p:cNvSpPr>
              <a:spLocks noChangeShapeType="1"/>
            </p:cNvSpPr>
            <p:nvPr/>
          </p:nvSpPr>
          <p:spPr bwMode="auto">
            <a:xfrm flipV="1">
              <a:off x="153"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34" name="Line 3214"/>
            <p:cNvSpPr>
              <a:spLocks noChangeShapeType="1"/>
            </p:cNvSpPr>
            <p:nvPr/>
          </p:nvSpPr>
          <p:spPr bwMode="auto">
            <a:xfrm>
              <a:off x="153"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35" name="Line 3215"/>
            <p:cNvSpPr>
              <a:spLocks noChangeShapeType="1"/>
            </p:cNvSpPr>
            <p:nvPr/>
          </p:nvSpPr>
          <p:spPr bwMode="auto">
            <a:xfrm>
              <a:off x="153"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36" name="Line 3216"/>
            <p:cNvSpPr>
              <a:spLocks noChangeShapeType="1"/>
            </p:cNvSpPr>
            <p:nvPr/>
          </p:nvSpPr>
          <p:spPr bwMode="auto">
            <a:xfrm flipV="1">
              <a:off x="282"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37" name="Line 3217"/>
            <p:cNvSpPr>
              <a:spLocks noChangeShapeType="1"/>
            </p:cNvSpPr>
            <p:nvPr/>
          </p:nvSpPr>
          <p:spPr bwMode="auto">
            <a:xfrm>
              <a:off x="282"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38" name="Line 3218"/>
            <p:cNvSpPr>
              <a:spLocks noChangeShapeType="1"/>
            </p:cNvSpPr>
            <p:nvPr/>
          </p:nvSpPr>
          <p:spPr bwMode="auto">
            <a:xfrm>
              <a:off x="282"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39" name="Line 3219"/>
            <p:cNvSpPr>
              <a:spLocks noChangeShapeType="1"/>
            </p:cNvSpPr>
            <p:nvPr/>
          </p:nvSpPr>
          <p:spPr bwMode="auto">
            <a:xfrm flipV="1">
              <a:off x="41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40" name="Line 3220"/>
            <p:cNvSpPr>
              <a:spLocks noChangeShapeType="1"/>
            </p:cNvSpPr>
            <p:nvPr/>
          </p:nvSpPr>
          <p:spPr bwMode="auto">
            <a:xfrm>
              <a:off x="41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41" name="Line 3221"/>
            <p:cNvSpPr>
              <a:spLocks noChangeShapeType="1"/>
            </p:cNvSpPr>
            <p:nvPr/>
          </p:nvSpPr>
          <p:spPr bwMode="auto">
            <a:xfrm>
              <a:off x="410"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42" name="Line 3222"/>
            <p:cNvSpPr>
              <a:spLocks noChangeShapeType="1"/>
            </p:cNvSpPr>
            <p:nvPr/>
          </p:nvSpPr>
          <p:spPr bwMode="auto">
            <a:xfrm flipV="1">
              <a:off x="539"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43" name="Line 3223"/>
            <p:cNvSpPr>
              <a:spLocks noChangeShapeType="1"/>
            </p:cNvSpPr>
            <p:nvPr/>
          </p:nvSpPr>
          <p:spPr bwMode="auto">
            <a:xfrm>
              <a:off x="539"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44" name="Line 3224"/>
            <p:cNvSpPr>
              <a:spLocks noChangeShapeType="1"/>
            </p:cNvSpPr>
            <p:nvPr/>
          </p:nvSpPr>
          <p:spPr bwMode="auto">
            <a:xfrm>
              <a:off x="539"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45" name="Line 3225"/>
            <p:cNvSpPr>
              <a:spLocks noChangeShapeType="1"/>
            </p:cNvSpPr>
            <p:nvPr/>
          </p:nvSpPr>
          <p:spPr bwMode="auto">
            <a:xfrm flipV="1">
              <a:off x="668"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46" name="Line 3226"/>
            <p:cNvSpPr>
              <a:spLocks noChangeShapeType="1"/>
            </p:cNvSpPr>
            <p:nvPr/>
          </p:nvSpPr>
          <p:spPr bwMode="auto">
            <a:xfrm>
              <a:off x="668"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47" name="Line 3227"/>
            <p:cNvSpPr>
              <a:spLocks noChangeShapeType="1"/>
            </p:cNvSpPr>
            <p:nvPr/>
          </p:nvSpPr>
          <p:spPr bwMode="auto">
            <a:xfrm>
              <a:off x="668"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48" name="Line 3228"/>
            <p:cNvSpPr>
              <a:spLocks noChangeShapeType="1"/>
            </p:cNvSpPr>
            <p:nvPr/>
          </p:nvSpPr>
          <p:spPr bwMode="auto">
            <a:xfrm flipV="1">
              <a:off x="797"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49" name="Line 3229"/>
            <p:cNvSpPr>
              <a:spLocks noChangeShapeType="1"/>
            </p:cNvSpPr>
            <p:nvPr/>
          </p:nvSpPr>
          <p:spPr bwMode="auto">
            <a:xfrm>
              <a:off x="797"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50" name="Line 3230"/>
            <p:cNvSpPr>
              <a:spLocks noChangeShapeType="1"/>
            </p:cNvSpPr>
            <p:nvPr/>
          </p:nvSpPr>
          <p:spPr bwMode="auto">
            <a:xfrm>
              <a:off x="797"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51" name="Line 3231"/>
            <p:cNvSpPr>
              <a:spLocks noChangeShapeType="1"/>
            </p:cNvSpPr>
            <p:nvPr/>
          </p:nvSpPr>
          <p:spPr bwMode="auto">
            <a:xfrm flipV="1">
              <a:off x="925"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52" name="Line 3232"/>
            <p:cNvSpPr>
              <a:spLocks noChangeShapeType="1"/>
            </p:cNvSpPr>
            <p:nvPr/>
          </p:nvSpPr>
          <p:spPr bwMode="auto">
            <a:xfrm>
              <a:off x="925"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53" name="Line 3233"/>
            <p:cNvSpPr>
              <a:spLocks noChangeShapeType="1"/>
            </p:cNvSpPr>
            <p:nvPr/>
          </p:nvSpPr>
          <p:spPr bwMode="auto">
            <a:xfrm>
              <a:off x="925"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54" name="Line 3234"/>
            <p:cNvSpPr>
              <a:spLocks noChangeShapeType="1"/>
            </p:cNvSpPr>
            <p:nvPr/>
          </p:nvSpPr>
          <p:spPr bwMode="auto">
            <a:xfrm flipV="1">
              <a:off x="1054"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55" name="Line 3235"/>
            <p:cNvSpPr>
              <a:spLocks noChangeShapeType="1"/>
            </p:cNvSpPr>
            <p:nvPr/>
          </p:nvSpPr>
          <p:spPr bwMode="auto">
            <a:xfrm>
              <a:off x="1054"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56" name="Line 3236"/>
            <p:cNvSpPr>
              <a:spLocks noChangeShapeType="1"/>
            </p:cNvSpPr>
            <p:nvPr/>
          </p:nvSpPr>
          <p:spPr bwMode="auto">
            <a:xfrm>
              <a:off x="1054"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57" name="Line 3237"/>
            <p:cNvSpPr>
              <a:spLocks noChangeShapeType="1"/>
            </p:cNvSpPr>
            <p:nvPr/>
          </p:nvSpPr>
          <p:spPr bwMode="auto">
            <a:xfrm flipV="1">
              <a:off x="118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58" name="Line 3238"/>
            <p:cNvSpPr>
              <a:spLocks noChangeShapeType="1"/>
            </p:cNvSpPr>
            <p:nvPr/>
          </p:nvSpPr>
          <p:spPr bwMode="auto">
            <a:xfrm>
              <a:off x="118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59" name="Line 3239"/>
            <p:cNvSpPr>
              <a:spLocks noChangeShapeType="1"/>
            </p:cNvSpPr>
            <p:nvPr/>
          </p:nvSpPr>
          <p:spPr bwMode="auto">
            <a:xfrm>
              <a:off x="1183"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60" name="Line 3240"/>
            <p:cNvSpPr>
              <a:spLocks noChangeShapeType="1"/>
            </p:cNvSpPr>
            <p:nvPr/>
          </p:nvSpPr>
          <p:spPr bwMode="auto">
            <a:xfrm flipV="1">
              <a:off x="1312"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61" name="Line 3241"/>
            <p:cNvSpPr>
              <a:spLocks noChangeShapeType="1"/>
            </p:cNvSpPr>
            <p:nvPr/>
          </p:nvSpPr>
          <p:spPr bwMode="auto">
            <a:xfrm>
              <a:off x="1312"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62" name="Line 3242"/>
            <p:cNvSpPr>
              <a:spLocks noChangeShapeType="1"/>
            </p:cNvSpPr>
            <p:nvPr/>
          </p:nvSpPr>
          <p:spPr bwMode="auto">
            <a:xfrm>
              <a:off x="1312"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63" name="Line 3243"/>
            <p:cNvSpPr>
              <a:spLocks noChangeShapeType="1"/>
            </p:cNvSpPr>
            <p:nvPr/>
          </p:nvSpPr>
          <p:spPr bwMode="auto">
            <a:xfrm flipV="1">
              <a:off x="1441"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64" name="Line 3244"/>
            <p:cNvSpPr>
              <a:spLocks noChangeShapeType="1"/>
            </p:cNvSpPr>
            <p:nvPr/>
          </p:nvSpPr>
          <p:spPr bwMode="auto">
            <a:xfrm>
              <a:off x="1441"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65" name="Line 3245"/>
            <p:cNvSpPr>
              <a:spLocks noChangeShapeType="1"/>
            </p:cNvSpPr>
            <p:nvPr/>
          </p:nvSpPr>
          <p:spPr bwMode="auto">
            <a:xfrm>
              <a:off x="1441"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66" name="Line 3246"/>
            <p:cNvSpPr>
              <a:spLocks noChangeShapeType="1"/>
            </p:cNvSpPr>
            <p:nvPr/>
          </p:nvSpPr>
          <p:spPr bwMode="auto">
            <a:xfrm flipV="1">
              <a:off x="157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67" name="Line 3247"/>
            <p:cNvSpPr>
              <a:spLocks noChangeShapeType="1"/>
            </p:cNvSpPr>
            <p:nvPr/>
          </p:nvSpPr>
          <p:spPr bwMode="auto">
            <a:xfrm>
              <a:off x="157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68" name="Line 3248"/>
            <p:cNvSpPr>
              <a:spLocks noChangeShapeType="1"/>
            </p:cNvSpPr>
            <p:nvPr/>
          </p:nvSpPr>
          <p:spPr bwMode="auto">
            <a:xfrm>
              <a:off x="1570"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69" name="Line 3249"/>
            <p:cNvSpPr>
              <a:spLocks noChangeShapeType="1"/>
            </p:cNvSpPr>
            <p:nvPr/>
          </p:nvSpPr>
          <p:spPr bwMode="auto">
            <a:xfrm flipV="1">
              <a:off x="1699"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70" name="Line 3250"/>
            <p:cNvSpPr>
              <a:spLocks noChangeShapeType="1"/>
            </p:cNvSpPr>
            <p:nvPr/>
          </p:nvSpPr>
          <p:spPr bwMode="auto">
            <a:xfrm>
              <a:off x="1699"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71" name="Line 3251"/>
            <p:cNvSpPr>
              <a:spLocks noChangeShapeType="1"/>
            </p:cNvSpPr>
            <p:nvPr/>
          </p:nvSpPr>
          <p:spPr bwMode="auto">
            <a:xfrm>
              <a:off x="1699"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72" name="Line 3252"/>
            <p:cNvSpPr>
              <a:spLocks noChangeShapeType="1"/>
            </p:cNvSpPr>
            <p:nvPr/>
          </p:nvSpPr>
          <p:spPr bwMode="auto">
            <a:xfrm flipV="1">
              <a:off x="1828"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73" name="Line 3253"/>
            <p:cNvSpPr>
              <a:spLocks noChangeShapeType="1"/>
            </p:cNvSpPr>
            <p:nvPr/>
          </p:nvSpPr>
          <p:spPr bwMode="auto">
            <a:xfrm>
              <a:off x="1828"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74" name="Line 3254"/>
            <p:cNvSpPr>
              <a:spLocks noChangeShapeType="1"/>
            </p:cNvSpPr>
            <p:nvPr/>
          </p:nvSpPr>
          <p:spPr bwMode="auto">
            <a:xfrm>
              <a:off x="1828"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75" name="Line 3255"/>
            <p:cNvSpPr>
              <a:spLocks noChangeShapeType="1"/>
            </p:cNvSpPr>
            <p:nvPr/>
          </p:nvSpPr>
          <p:spPr bwMode="auto">
            <a:xfrm flipV="1">
              <a:off x="1956"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76" name="Line 3256"/>
            <p:cNvSpPr>
              <a:spLocks noChangeShapeType="1"/>
            </p:cNvSpPr>
            <p:nvPr/>
          </p:nvSpPr>
          <p:spPr bwMode="auto">
            <a:xfrm>
              <a:off x="1956"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77" name="Line 3257"/>
            <p:cNvSpPr>
              <a:spLocks noChangeShapeType="1"/>
            </p:cNvSpPr>
            <p:nvPr/>
          </p:nvSpPr>
          <p:spPr bwMode="auto">
            <a:xfrm>
              <a:off x="1956"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78" name="Line 3258"/>
            <p:cNvSpPr>
              <a:spLocks noChangeShapeType="1"/>
            </p:cNvSpPr>
            <p:nvPr/>
          </p:nvSpPr>
          <p:spPr bwMode="auto">
            <a:xfrm flipV="1">
              <a:off x="2084"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79" name="Line 3259"/>
            <p:cNvSpPr>
              <a:spLocks noChangeShapeType="1"/>
            </p:cNvSpPr>
            <p:nvPr/>
          </p:nvSpPr>
          <p:spPr bwMode="auto">
            <a:xfrm>
              <a:off x="2084"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80" name="Line 3260"/>
            <p:cNvSpPr>
              <a:spLocks noChangeShapeType="1"/>
            </p:cNvSpPr>
            <p:nvPr/>
          </p:nvSpPr>
          <p:spPr bwMode="auto">
            <a:xfrm>
              <a:off x="2084"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81" name="Line 3261"/>
            <p:cNvSpPr>
              <a:spLocks noChangeShapeType="1"/>
            </p:cNvSpPr>
            <p:nvPr/>
          </p:nvSpPr>
          <p:spPr bwMode="auto">
            <a:xfrm flipV="1">
              <a:off x="221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82" name="Line 3262"/>
            <p:cNvSpPr>
              <a:spLocks noChangeShapeType="1"/>
            </p:cNvSpPr>
            <p:nvPr/>
          </p:nvSpPr>
          <p:spPr bwMode="auto">
            <a:xfrm>
              <a:off x="221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83" name="Line 3263"/>
            <p:cNvSpPr>
              <a:spLocks noChangeShapeType="1"/>
            </p:cNvSpPr>
            <p:nvPr/>
          </p:nvSpPr>
          <p:spPr bwMode="auto">
            <a:xfrm>
              <a:off x="2213" y="2889"/>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84" name="Line 3264"/>
            <p:cNvSpPr>
              <a:spLocks noChangeShapeType="1"/>
            </p:cNvSpPr>
            <p:nvPr/>
          </p:nvSpPr>
          <p:spPr bwMode="auto">
            <a:xfrm flipV="1">
              <a:off x="234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85" name="Line 3265"/>
            <p:cNvSpPr>
              <a:spLocks noChangeShapeType="1"/>
            </p:cNvSpPr>
            <p:nvPr/>
          </p:nvSpPr>
          <p:spPr bwMode="auto">
            <a:xfrm>
              <a:off x="234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86" name="Line 3266"/>
            <p:cNvSpPr>
              <a:spLocks noChangeShapeType="1"/>
            </p:cNvSpPr>
            <p:nvPr/>
          </p:nvSpPr>
          <p:spPr bwMode="auto">
            <a:xfrm>
              <a:off x="2343"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87" name="Line 3267"/>
            <p:cNvSpPr>
              <a:spLocks noChangeShapeType="1"/>
            </p:cNvSpPr>
            <p:nvPr/>
          </p:nvSpPr>
          <p:spPr bwMode="auto">
            <a:xfrm flipV="1">
              <a:off x="2471"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88" name="Line 3268"/>
            <p:cNvSpPr>
              <a:spLocks noChangeShapeType="1"/>
            </p:cNvSpPr>
            <p:nvPr/>
          </p:nvSpPr>
          <p:spPr bwMode="auto">
            <a:xfrm>
              <a:off x="2471"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89" name="Line 3269"/>
            <p:cNvSpPr>
              <a:spLocks noChangeShapeType="1"/>
            </p:cNvSpPr>
            <p:nvPr/>
          </p:nvSpPr>
          <p:spPr bwMode="auto">
            <a:xfrm>
              <a:off x="2471"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90" name="Line 3270"/>
            <p:cNvSpPr>
              <a:spLocks noChangeShapeType="1"/>
            </p:cNvSpPr>
            <p:nvPr/>
          </p:nvSpPr>
          <p:spPr bwMode="auto">
            <a:xfrm flipV="1">
              <a:off x="260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91" name="Line 3271"/>
            <p:cNvSpPr>
              <a:spLocks noChangeShapeType="1"/>
            </p:cNvSpPr>
            <p:nvPr/>
          </p:nvSpPr>
          <p:spPr bwMode="auto">
            <a:xfrm>
              <a:off x="260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92" name="Line 3272"/>
            <p:cNvSpPr>
              <a:spLocks noChangeShapeType="1"/>
            </p:cNvSpPr>
            <p:nvPr/>
          </p:nvSpPr>
          <p:spPr bwMode="auto">
            <a:xfrm>
              <a:off x="2600"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93" name="Line 3273"/>
            <p:cNvSpPr>
              <a:spLocks noChangeShapeType="1"/>
            </p:cNvSpPr>
            <p:nvPr/>
          </p:nvSpPr>
          <p:spPr bwMode="auto">
            <a:xfrm flipV="1">
              <a:off x="2729"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94" name="Line 3274"/>
            <p:cNvSpPr>
              <a:spLocks noChangeShapeType="1"/>
            </p:cNvSpPr>
            <p:nvPr/>
          </p:nvSpPr>
          <p:spPr bwMode="auto">
            <a:xfrm>
              <a:off x="2729"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95" name="Line 3275"/>
            <p:cNvSpPr>
              <a:spLocks noChangeShapeType="1"/>
            </p:cNvSpPr>
            <p:nvPr/>
          </p:nvSpPr>
          <p:spPr bwMode="auto">
            <a:xfrm>
              <a:off x="2729" y="2889"/>
              <a:ext cx="64"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96" name="Line 3276"/>
            <p:cNvSpPr>
              <a:spLocks noChangeShapeType="1"/>
            </p:cNvSpPr>
            <p:nvPr/>
          </p:nvSpPr>
          <p:spPr bwMode="auto">
            <a:xfrm flipV="1">
              <a:off x="153"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97" name="Line 3277"/>
            <p:cNvSpPr>
              <a:spLocks noChangeShapeType="1"/>
            </p:cNvSpPr>
            <p:nvPr/>
          </p:nvSpPr>
          <p:spPr bwMode="auto">
            <a:xfrm>
              <a:off x="153"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98" name="Line 3278"/>
            <p:cNvSpPr>
              <a:spLocks noChangeShapeType="1"/>
            </p:cNvSpPr>
            <p:nvPr/>
          </p:nvSpPr>
          <p:spPr bwMode="auto">
            <a:xfrm>
              <a:off x="153"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799" name="Line 3279"/>
            <p:cNvSpPr>
              <a:spLocks noChangeShapeType="1"/>
            </p:cNvSpPr>
            <p:nvPr/>
          </p:nvSpPr>
          <p:spPr bwMode="auto">
            <a:xfrm flipV="1">
              <a:off x="282"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00" name="Line 3280"/>
            <p:cNvSpPr>
              <a:spLocks noChangeShapeType="1"/>
            </p:cNvSpPr>
            <p:nvPr/>
          </p:nvSpPr>
          <p:spPr bwMode="auto">
            <a:xfrm>
              <a:off x="282"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01" name="Line 3281"/>
            <p:cNvSpPr>
              <a:spLocks noChangeShapeType="1"/>
            </p:cNvSpPr>
            <p:nvPr/>
          </p:nvSpPr>
          <p:spPr bwMode="auto">
            <a:xfrm>
              <a:off x="282"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02" name="Line 3282"/>
            <p:cNvSpPr>
              <a:spLocks noChangeShapeType="1"/>
            </p:cNvSpPr>
            <p:nvPr/>
          </p:nvSpPr>
          <p:spPr bwMode="auto">
            <a:xfrm flipV="1">
              <a:off x="41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03" name="Line 3283"/>
            <p:cNvSpPr>
              <a:spLocks noChangeShapeType="1"/>
            </p:cNvSpPr>
            <p:nvPr/>
          </p:nvSpPr>
          <p:spPr bwMode="auto">
            <a:xfrm>
              <a:off x="41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04" name="Line 3284"/>
            <p:cNvSpPr>
              <a:spLocks noChangeShapeType="1"/>
            </p:cNvSpPr>
            <p:nvPr/>
          </p:nvSpPr>
          <p:spPr bwMode="auto">
            <a:xfrm>
              <a:off x="410"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05" name="Line 3285"/>
            <p:cNvSpPr>
              <a:spLocks noChangeShapeType="1"/>
            </p:cNvSpPr>
            <p:nvPr/>
          </p:nvSpPr>
          <p:spPr bwMode="auto">
            <a:xfrm flipV="1">
              <a:off x="539"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06" name="Line 3286"/>
            <p:cNvSpPr>
              <a:spLocks noChangeShapeType="1"/>
            </p:cNvSpPr>
            <p:nvPr/>
          </p:nvSpPr>
          <p:spPr bwMode="auto">
            <a:xfrm>
              <a:off x="539"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07" name="Line 3287"/>
            <p:cNvSpPr>
              <a:spLocks noChangeShapeType="1"/>
            </p:cNvSpPr>
            <p:nvPr/>
          </p:nvSpPr>
          <p:spPr bwMode="auto">
            <a:xfrm>
              <a:off x="539"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08" name="Line 3288"/>
            <p:cNvSpPr>
              <a:spLocks noChangeShapeType="1"/>
            </p:cNvSpPr>
            <p:nvPr/>
          </p:nvSpPr>
          <p:spPr bwMode="auto">
            <a:xfrm flipV="1">
              <a:off x="668"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09" name="Line 3289"/>
            <p:cNvSpPr>
              <a:spLocks noChangeShapeType="1"/>
            </p:cNvSpPr>
            <p:nvPr/>
          </p:nvSpPr>
          <p:spPr bwMode="auto">
            <a:xfrm>
              <a:off x="668"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10" name="Line 3290"/>
            <p:cNvSpPr>
              <a:spLocks noChangeShapeType="1"/>
            </p:cNvSpPr>
            <p:nvPr/>
          </p:nvSpPr>
          <p:spPr bwMode="auto">
            <a:xfrm>
              <a:off x="668"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11" name="Line 3291"/>
            <p:cNvSpPr>
              <a:spLocks noChangeShapeType="1"/>
            </p:cNvSpPr>
            <p:nvPr/>
          </p:nvSpPr>
          <p:spPr bwMode="auto">
            <a:xfrm flipV="1">
              <a:off x="797"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12" name="Line 3292"/>
            <p:cNvSpPr>
              <a:spLocks noChangeShapeType="1"/>
            </p:cNvSpPr>
            <p:nvPr/>
          </p:nvSpPr>
          <p:spPr bwMode="auto">
            <a:xfrm>
              <a:off x="797"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13" name="Line 3293"/>
            <p:cNvSpPr>
              <a:spLocks noChangeShapeType="1"/>
            </p:cNvSpPr>
            <p:nvPr/>
          </p:nvSpPr>
          <p:spPr bwMode="auto">
            <a:xfrm>
              <a:off x="797"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14" name="Line 3294"/>
            <p:cNvSpPr>
              <a:spLocks noChangeShapeType="1"/>
            </p:cNvSpPr>
            <p:nvPr/>
          </p:nvSpPr>
          <p:spPr bwMode="auto">
            <a:xfrm flipV="1">
              <a:off x="925"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15" name="Line 3295"/>
            <p:cNvSpPr>
              <a:spLocks noChangeShapeType="1"/>
            </p:cNvSpPr>
            <p:nvPr/>
          </p:nvSpPr>
          <p:spPr bwMode="auto">
            <a:xfrm>
              <a:off x="925"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16" name="Line 3296"/>
            <p:cNvSpPr>
              <a:spLocks noChangeShapeType="1"/>
            </p:cNvSpPr>
            <p:nvPr/>
          </p:nvSpPr>
          <p:spPr bwMode="auto">
            <a:xfrm>
              <a:off x="925"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17" name="Line 3297"/>
            <p:cNvSpPr>
              <a:spLocks noChangeShapeType="1"/>
            </p:cNvSpPr>
            <p:nvPr/>
          </p:nvSpPr>
          <p:spPr bwMode="auto">
            <a:xfrm flipV="1">
              <a:off x="1054"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18" name="Line 3298"/>
            <p:cNvSpPr>
              <a:spLocks noChangeShapeType="1"/>
            </p:cNvSpPr>
            <p:nvPr/>
          </p:nvSpPr>
          <p:spPr bwMode="auto">
            <a:xfrm>
              <a:off x="1054"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19" name="Line 3299"/>
            <p:cNvSpPr>
              <a:spLocks noChangeShapeType="1"/>
            </p:cNvSpPr>
            <p:nvPr/>
          </p:nvSpPr>
          <p:spPr bwMode="auto">
            <a:xfrm>
              <a:off x="1054"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20" name="Line 3300"/>
            <p:cNvSpPr>
              <a:spLocks noChangeShapeType="1"/>
            </p:cNvSpPr>
            <p:nvPr/>
          </p:nvSpPr>
          <p:spPr bwMode="auto">
            <a:xfrm flipV="1">
              <a:off x="118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21" name="Line 3301"/>
            <p:cNvSpPr>
              <a:spLocks noChangeShapeType="1"/>
            </p:cNvSpPr>
            <p:nvPr/>
          </p:nvSpPr>
          <p:spPr bwMode="auto">
            <a:xfrm>
              <a:off x="118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22" name="Line 3302"/>
            <p:cNvSpPr>
              <a:spLocks noChangeShapeType="1"/>
            </p:cNvSpPr>
            <p:nvPr/>
          </p:nvSpPr>
          <p:spPr bwMode="auto">
            <a:xfrm>
              <a:off x="1183"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23" name="Line 3303"/>
            <p:cNvSpPr>
              <a:spLocks noChangeShapeType="1"/>
            </p:cNvSpPr>
            <p:nvPr/>
          </p:nvSpPr>
          <p:spPr bwMode="auto">
            <a:xfrm flipV="1">
              <a:off x="1312"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24" name="Line 3304"/>
            <p:cNvSpPr>
              <a:spLocks noChangeShapeType="1"/>
            </p:cNvSpPr>
            <p:nvPr/>
          </p:nvSpPr>
          <p:spPr bwMode="auto">
            <a:xfrm>
              <a:off x="1312"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25" name="Line 3305"/>
            <p:cNvSpPr>
              <a:spLocks noChangeShapeType="1"/>
            </p:cNvSpPr>
            <p:nvPr/>
          </p:nvSpPr>
          <p:spPr bwMode="auto">
            <a:xfrm>
              <a:off x="1312"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26" name="Line 3306"/>
            <p:cNvSpPr>
              <a:spLocks noChangeShapeType="1"/>
            </p:cNvSpPr>
            <p:nvPr/>
          </p:nvSpPr>
          <p:spPr bwMode="auto">
            <a:xfrm flipV="1">
              <a:off x="1441"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27" name="Line 3307"/>
            <p:cNvSpPr>
              <a:spLocks noChangeShapeType="1"/>
            </p:cNvSpPr>
            <p:nvPr/>
          </p:nvSpPr>
          <p:spPr bwMode="auto">
            <a:xfrm>
              <a:off x="1441"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28" name="Line 3308"/>
            <p:cNvSpPr>
              <a:spLocks noChangeShapeType="1"/>
            </p:cNvSpPr>
            <p:nvPr/>
          </p:nvSpPr>
          <p:spPr bwMode="auto">
            <a:xfrm>
              <a:off x="1441"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29" name="Line 3309"/>
            <p:cNvSpPr>
              <a:spLocks noChangeShapeType="1"/>
            </p:cNvSpPr>
            <p:nvPr/>
          </p:nvSpPr>
          <p:spPr bwMode="auto">
            <a:xfrm flipV="1">
              <a:off x="157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30" name="Line 3310"/>
            <p:cNvSpPr>
              <a:spLocks noChangeShapeType="1"/>
            </p:cNvSpPr>
            <p:nvPr/>
          </p:nvSpPr>
          <p:spPr bwMode="auto">
            <a:xfrm>
              <a:off x="157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31" name="Line 3311"/>
            <p:cNvSpPr>
              <a:spLocks noChangeShapeType="1"/>
            </p:cNvSpPr>
            <p:nvPr/>
          </p:nvSpPr>
          <p:spPr bwMode="auto">
            <a:xfrm>
              <a:off x="1570"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32" name="Line 3312"/>
            <p:cNvSpPr>
              <a:spLocks noChangeShapeType="1"/>
            </p:cNvSpPr>
            <p:nvPr/>
          </p:nvSpPr>
          <p:spPr bwMode="auto">
            <a:xfrm flipV="1">
              <a:off x="1699"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33" name="Line 3313"/>
            <p:cNvSpPr>
              <a:spLocks noChangeShapeType="1"/>
            </p:cNvSpPr>
            <p:nvPr/>
          </p:nvSpPr>
          <p:spPr bwMode="auto">
            <a:xfrm>
              <a:off x="1699"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34" name="Line 3314"/>
            <p:cNvSpPr>
              <a:spLocks noChangeShapeType="1"/>
            </p:cNvSpPr>
            <p:nvPr/>
          </p:nvSpPr>
          <p:spPr bwMode="auto">
            <a:xfrm>
              <a:off x="1699"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35" name="Line 3315"/>
            <p:cNvSpPr>
              <a:spLocks noChangeShapeType="1"/>
            </p:cNvSpPr>
            <p:nvPr/>
          </p:nvSpPr>
          <p:spPr bwMode="auto">
            <a:xfrm flipV="1">
              <a:off x="1828"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36" name="Line 3316"/>
            <p:cNvSpPr>
              <a:spLocks noChangeShapeType="1"/>
            </p:cNvSpPr>
            <p:nvPr/>
          </p:nvSpPr>
          <p:spPr bwMode="auto">
            <a:xfrm>
              <a:off x="1828"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37" name="Line 3317"/>
            <p:cNvSpPr>
              <a:spLocks noChangeShapeType="1"/>
            </p:cNvSpPr>
            <p:nvPr/>
          </p:nvSpPr>
          <p:spPr bwMode="auto">
            <a:xfrm>
              <a:off x="1828"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38" name="Line 3318"/>
            <p:cNvSpPr>
              <a:spLocks noChangeShapeType="1"/>
            </p:cNvSpPr>
            <p:nvPr/>
          </p:nvSpPr>
          <p:spPr bwMode="auto">
            <a:xfrm flipV="1">
              <a:off x="1956"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39" name="Line 3319"/>
            <p:cNvSpPr>
              <a:spLocks noChangeShapeType="1"/>
            </p:cNvSpPr>
            <p:nvPr/>
          </p:nvSpPr>
          <p:spPr bwMode="auto">
            <a:xfrm>
              <a:off x="1956"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40" name="Line 3320"/>
            <p:cNvSpPr>
              <a:spLocks noChangeShapeType="1"/>
            </p:cNvSpPr>
            <p:nvPr/>
          </p:nvSpPr>
          <p:spPr bwMode="auto">
            <a:xfrm>
              <a:off x="1956"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41" name="Line 3321"/>
            <p:cNvSpPr>
              <a:spLocks noChangeShapeType="1"/>
            </p:cNvSpPr>
            <p:nvPr/>
          </p:nvSpPr>
          <p:spPr bwMode="auto">
            <a:xfrm flipV="1">
              <a:off x="2084"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42" name="Line 3322"/>
            <p:cNvSpPr>
              <a:spLocks noChangeShapeType="1"/>
            </p:cNvSpPr>
            <p:nvPr/>
          </p:nvSpPr>
          <p:spPr bwMode="auto">
            <a:xfrm>
              <a:off x="2084"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43" name="Line 3323"/>
            <p:cNvSpPr>
              <a:spLocks noChangeShapeType="1"/>
            </p:cNvSpPr>
            <p:nvPr/>
          </p:nvSpPr>
          <p:spPr bwMode="auto">
            <a:xfrm>
              <a:off x="2084"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44" name="Line 3324"/>
            <p:cNvSpPr>
              <a:spLocks noChangeShapeType="1"/>
            </p:cNvSpPr>
            <p:nvPr/>
          </p:nvSpPr>
          <p:spPr bwMode="auto">
            <a:xfrm flipV="1">
              <a:off x="221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45" name="Line 3325"/>
            <p:cNvSpPr>
              <a:spLocks noChangeShapeType="1"/>
            </p:cNvSpPr>
            <p:nvPr/>
          </p:nvSpPr>
          <p:spPr bwMode="auto">
            <a:xfrm>
              <a:off x="221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46" name="Line 3326"/>
            <p:cNvSpPr>
              <a:spLocks noChangeShapeType="1"/>
            </p:cNvSpPr>
            <p:nvPr/>
          </p:nvSpPr>
          <p:spPr bwMode="auto">
            <a:xfrm>
              <a:off x="2213" y="2889"/>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47" name="Line 3327"/>
            <p:cNvSpPr>
              <a:spLocks noChangeShapeType="1"/>
            </p:cNvSpPr>
            <p:nvPr/>
          </p:nvSpPr>
          <p:spPr bwMode="auto">
            <a:xfrm flipV="1">
              <a:off x="234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48" name="Line 3328"/>
            <p:cNvSpPr>
              <a:spLocks noChangeShapeType="1"/>
            </p:cNvSpPr>
            <p:nvPr/>
          </p:nvSpPr>
          <p:spPr bwMode="auto">
            <a:xfrm>
              <a:off x="234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49" name="Line 3329"/>
            <p:cNvSpPr>
              <a:spLocks noChangeShapeType="1"/>
            </p:cNvSpPr>
            <p:nvPr/>
          </p:nvSpPr>
          <p:spPr bwMode="auto">
            <a:xfrm>
              <a:off x="2343"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50" name="Line 3330"/>
            <p:cNvSpPr>
              <a:spLocks noChangeShapeType="1"/>
            </p:cNvSpPr>
            <p:nvPr/>
          </p:nvSpPr>
          <p:spPr bwMode="auto">
            <a:xfrm flipV="1">
              <a:off x="2471"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51" name="Line 3331"/>
            <p:cNvSpPr>
              <a:spLocks noChangeShapeType="1"/>
            </p:cNvSpPr>
            <p:nvPr/>
          </p:nvSpPr>
          <p:spPr bwMode="auto">
            <a:xfrm>
              <a:off x="2471"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52" name="Line 3332"/>
            <p:cNvSpPr>
              <a:spLocks noChangeShapeType="1"/>
            </p:cNvSpPr>
            <p:nvPr/>
          </p:nvSpPr>
          <p:spPr bwMode="auto">
            <a:xfrm>
              <a:off x="2471"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53" name="Line 3333"/>
            <p:cNvSpPr>
              <a:spLocks noChangeShapeType="1"/>
            </p:cNvSpPr>
            <p:nvPr/>
          </p:nvSpPr>
          <p:spPr bwMode="auto">
            <a:xfrm flipV="1">
              <a:off x="260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54" name="Line 3334"/>
            <p:cNvSpPr>
              <a:spLocks noChangeShapeType="1"/>
            </p:cNvSpPr>
            <p:nvPr/>
          </p:nvSpPr>
          <p:spPr bwMode="auto">
            <a:xfrm>
              <a:off x="260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55" name="Line 3335"/>
            <p:cNvSpPr>
              <a:spLocks noChangeShapeType="1"/>
            </p:cNvSpPr>
            <p:nvPr/>
          </p:nvSpPr>
          <p:spPr bwMode="auto">
            <a:xfrm>
              <a:off x="2600"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56" name="Line 3336"/>
            <p:cNvSpPr>
              <a:spLocks noChangeShapeType="1"/>
            </p:cNvSpPr>
            <p:nvPr/>
          </p:nvSpPr>
          <p:spPr bwMode="auto">
            <a:xfrm flipV="1">
              <a:off x="2729"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57" name="Line 3337"/>
            <p:cNvSpPr>
              <a:spLocks noChangeShapeType="1"/>
            </p:cNvSpPr>
            <p:nvPr/>
          </p:nvSpPr>
          <p:spPr bwMode="auto">
            <a:xfrm>
              <a:off x="2729"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58" name="Line 3338"/>
            <p:cNvSpPr>
              <a:spLocks noChangeShapeType="1"/>
            </p:cNvSpPr>
            <p:nvPr/>
          </p:nvSpPr>
          <p:spPr bwMode="auto">
            <a:xfrm>
              <a:off x="2729" y="2889"/>
              <a:ext cx="64"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59" name="Line 3339"/>
            <p:cNvSpPr>
              <a:spLocks noChangeShapeType="1"/>
            </p:cNvSpPr>
            <p:nvPr/>
          </p:nvSpPr>
          <p:spPr bwMode="auto">
            <a:xfrm flipV="1">
              <a:off x="153" y="1161"/>
              <a:ext cx="0" cy="172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61" name="Line 3341"/>
            <p:cNvSpPr>
              <a:spLocks noChangeShapeType="1"/>
            </p:cNvSpPr>
            <p:nvPr/>
          </p:nvSpPr>
          <p:spPr bwMode="auto">
            <a:xfrm>
              <a:off x="153" y="1161"/>
              <a:ext cx="264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62" name="Line 3342"/>
            <p:cNvSpPr>
              <a:spLocks noChangeShapeType="1"/>
            </p:cNvSpPr>
            <p:nvPr/>
          </p:nvSpPr>
          <p:spPr bwMode="auto">
            <a:xfrm>
              <a:off x="153" y="2889"/>
              <a:ext cx="264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63" name="Freeform 3343"/>
            <p:cNvSpPr>
              <a:spLocks/>
            </p:cNvSpPr>
            <p:nvPr/>
          </p:nvSpPr>
          <p:spPr bwMode="auto">
            <a:xfrm>
              <a:off x="186" y="2499"/>
              <a:ext cx="62" cy="60"/>
            </a:xfrm>
            <a:custGeom>
              <a:avLst/>
              <a:gdLst/>
              <a:ahLst/>
              <a:cxnLst>
                <a:cxn ang="0">
                  <a:pos x="38" y="0"/>
                </a:cxn>
                <a:cxn ang="0">
                  <a:pos x="48" y="1"/>
                </a:cxn>
                <a:cxn ang="0">
                  <a:pos x="57" y="4"/>
                </a:cxn>
                <a:cxn ang="0">
                  <a:pos x="65" y="11"/>
                </a:cxn>
                <a:cxn ang="0">
                  <a:pos x="72" y="19"/>
                </a:cxn>
                <a:cxn ang="0">
                  <a:pos x="75" y="28"/>
                </a:cxn>
                <a:cxn ang="0">
                  <a:pos x="76" y="38"/>
                </a:cxn>
                <a:cxn ang="0">
                  <a:pos x="75" y="48"/>
                </a:cxn>
                <a:cxn ang="0">
                  <a:pos x="72" y="57"/>
                </a:cxn>
                <a:cxn ang="0">
                  <a:pos x="65" y="65"/>
                </a:cxn>
                <a:cxn ang="0">
                  <a:pos x="57" y="70"/>
                </a:cxn>
                <a:cxn ang="0">
                  <a:pos x="48" y="75"/>
                </a:cxn>
                <a:cxn ang="0">
                  <a:pos x="38" y="76"/>
                </a:cxn>
                <a:cxn ang="0">
                  <a:pos x="28" y="75"/>
                </a:cxn>
                <a:cxn ang="0">
                  <a:pos x="19" y="70"/>
                </a:cxn>
                <a:cxn ang="0">
                  <a:pos x="11" y="65"/>
                </a:cxn>
                <a:cxn ang="0">
                  <a:pos x="6" y="57"/>
                </a:cxn>
                <a:cxn ang="0">
                  <a:pos x="1" y="48"/>
                </a:cxn>
                <a:cxn ang="0">
                  <a:pos x="0" y="38"/>
                </a:cxn>
                <a:cxn ang="0">
                  <a:pos x="1" y="28"/>
                </a:cxn>
                <a:cxn ang="0">
                  <a:pos x="6" y="19"/>
                </a:cxn>
                <a:cxn ang="0">
                  <a:pos x="11" y="11"/>
                </a:cxn>
                <a:cxn ang="0">
                  <a:pos x="19" y="4"/>
                </a:cxn>
                <a:cxn ang="0">
                  <a:pos x="28" y="1"/>
                </a:cxn>
                <a:cxn ang="0">
                  <a:pos x="38" y="0"/>
                </a:cxn>
              </a:cxnLst>
              <a:rect l="0" t="0" r="r" b="b"/>
              <a:pathLst>
                <a:path w="76" h="76">
                  <a:moveTo>
                    <a:pt x="38" y="0"/>
                  </a:moveTo>
                  <a:lnTo>
                    <a:pt x="48" y="1"/>
                  </a:lnTo>
                  <a:lnTo>
                    <a:pt x="57" y="4"/>
                  </a:lnTo>
                  <a:lnTo>
                    <a:pt x="65" y="11"/>
                  </a:lnTo>
                  <a:lnTo>
                    <a:pt x="72" y="19"/>
                  </a:lnTo>
                  <a:lnTo>
                    <a:pt x="75" y="28"/>
                  </a:lnTo>
                  <a:lnTo>
                    <a:pt x="76" y="38"/>
                  </a:lnTo>
                  <a:lnTo>
                    <a:pt x="75" y="48"/>
                  </a:lnTo>
                  <a:lnTo>
                    <a:pt x="72" y="57"/>
                  </a:lnTo>
                  <a:lnTo>
                    <a:pt x="65" y="65"/>
                  </a:lnTo>
                  <a:lnTo>
                    <a:pt x="57" y="70"/>
                  </a:lnTo>
                  <a:lnTo>
                    <a:pt x="48" y="75"/>
                  </a:lnTo>
                  <a:lnTo>
                    <a:pt x="38" y="76"/>
                  </a:lnTo>
                  <a:lnTo>
                    <a:pt x="28" y="75"/>
                  </a:lnTo>
                  <a:lnTo>
                    <a:pt x="19" y="70"/>
                  </a:lnTo>
                  <a:lnTo>
                    <a:pt x="11" y="65"/>
                  </a:lnTo>
                  <a:lnTo>
                    <a:pt x="6" y="57"/>
                  </a:lnTo>
                  <a:lnTo>
                    <a:pt x="1" y="48"/>
                  </a:lnTo>
                  <a:lnTo>
                    <a:pt x="0" y="38"/>
                  </a:lnTo>
                  <a:lnTo>
                    <a:pt x="1" y="28"/>
                  </a:lnTo>
                  <a:lnTo>
                    <a:pt x="6" y="19"/>
                  </a:lnTo>
                  <a:lnTo>
                    <a:pt x="11" y="11"/>
                  </a:lnTo>
                  <a:lnTo>
                    <a:pt x="19" y="4"/>
                  </a:lnTo>
                  <a:lnTo>
                    <a:pt x="28" y="1"/>
                  </a:lnTo>
                  <a:lnTo>
                    <a:pt x="38"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6864" name="Freeform 3344"/>
            <p:cNvSpPr>
              <a:spLocks/>
            </p:cNvSpPr>
            <p:nvPr/>
          </p:nvSpPr>
          <p:spPr bwMode="auto">
            <a:xfrm>
              <a:off x="315" y="2409"/>
              <a:ext cx="62" cy="60"/>
            </a:xfrm>
            <a:custGeom>
              <a:avLst/>
              <a:gdLst/>
              <a:ahLst/>
              <a:cxnLst>
                <a:cxn ang="0">
                  <a:pos x="38" y="0"/>
                </a:cxn>
                <a:cxn ang="0">
                  <a:pos x="48" y="1"/>
                </a:cxn>
                <a:cxn ang="0">
                  <a:pos x="57" y="5"/>
                </a:cxn>
                <a:cxn ang="0">
                  <a:pos x="65" y="11"/>
                </a:cxn>
                <a:cxn ang="0">
                  <a:pos x="72" y="19"/>
                </a:cxn>
                <a:cxn ang="0">
                  <a:pos x="75" y="28"/>
                </a:cxn>
                <a:cxn ang="0">
                  <a:pos x="76" y="38"/>
                </a:cxn>
                <a:cxn ang="0">
                  <a:pos x="75" y="48"/>
                </a:cxn>
                <a:cxn ang="0">
                  <a:pos x="72" y="57"/>
                </a:cxn>
                <a:cxn ang="0">
                  <a:pos x="65" y="65"/>
                </a:cxn>
                <a:cxn ang="0">
                  <a:pos x="57" y="71"/>
                </a:cxn>
                <a:cxn ang="0">
                  <a:pos x="48" y="75"/>
                </a:cxn>
                <a:cxn ang="0">
                  <a:pos x="38" y="76"/>
                </a:cxn>
                <a:cxn ang="0">
                  <a:pos x="28" y="75"/>
                </a:cxn>
                <a:cxn ang="0">
                  <a:pos x="19" y="71"/>
                </a:cxn>
                <a:cxn ang="0">
                  <a:pos x="11" y="65"/>
                </a:cxn>
                <a:cxn ang="0">
                  <a:pos x="6" y="57"/>
                </a:cxn>
                <a:cxn ang="0">
                  <a:pos x="1" y="48"/>
                </a:cxn>
                <a:cxn ang="0">
                  <a:pos x="0" y="38"/>
                </a:cxn>
                <a:cxn ang="0">
                  <a:pos x="1" y="28"/>
                </a:cxn>
                <a:cxn ang="0">
                  <a:pos x="6" y="19"/>
                </a:cxn>
                <a:cxn ang="0">
                  <a:pos x="11" y="11"/>
                </a:cxn>
                <a:cxn ang="0">
                  <a:pos x="19" y="5"/>
                </a:cxn>
                <a:cxn ang="0">
                  <a:pos x="28" y="1"/>
                </a:cxn>
                <a:cxn ang="0">
                  <a:pos x="38" y="0"/>
                </a:cxn>
              </a:cxnLst>
              <a:rect l="0" t="0" r="r" b="b"/>
              <a:pathLst>
                <a:path w="76" h="76">
                  <a:moveTo>
                    <a:pt x="38" y="0"/>
                  </a:moveTo>
                  <a:lnTo>
                    <a:pt x="48" y="1"/>
                  </a:lnTo>
                  <a:lnTo>
                    <a:pt x="57" y="5"/>
                  </a:lnTo>
                  <a:lnTo>
                    <a:pt x="65" y="11"/>
                  </a:lnTo>
                  <a:lnTo>
                    <a:pt x="72" y="19"/>
                  </a:lnTo>
                  <a:lnTo>
                    <a:pt x="75" y="28"/>
                  </a:lnTo>
                  <a:lnTo>
                    <a:pt x="76" y="38"/>
                  </a:lnTo>
                  <a:lnTo>
                    <a:pt x="75" y="48"/>
                  </a:lnTo>
                  <a:lnTo>
                    <a:pt x="72" y="57"/>
                  </a:lnTo>
                  <a:lnTo>
                    <a:pt x="65" y="65"/>
                  </a:lnTo>
                  <a:lnTo>
                    <a:pt x="57" y="71"/>
                  </a:lnTo>
                  <a:lnTo>
                    <a:pt x="48" y="75"/>
                  </a:lnTo>
                  <a:lnTo>
                    <a:pt x="38" y="76"/>
                  </a:lnTo>
                  <a:lnTo>
                    <a:pt x="28" y="75"/>
                  </a:lnTo>
                  <a:lnTo>
                    <a:pt x="19" y="71"/>
                  </a:lnTo>
                  <a:lnTo>
                    <a:pt x="11" y="65"/>
                  </a:lnTo>
                  <a:lnTo>
                    <a:pt x="6" y="57"/>
                  </a:lnTo>
                  <a:lnTo>
                    <a:pt x="1" y="48"/>
                  </a:lnTo>
                  <a:lnTo>
                    <a:pt x="0" y="38"/>
                  </a:lnTo>
                  <a:lnTo>
                    <a:pt x="1" y="28"/>
                  </a:lnTo>
                  <a:lnTo>
                    <a:pt x="6" y="19"/>
                  </a:lnTo>
                  <a:lnTo>
                    <a:pt x="11" y="11"/>
                  </a:lnTo>
                  <a:lnTo>
                    <a:pt x="19" y="5"/>
                  </a:lnTo>
                  <a:lnTo>
                    <a:pt x="28" y="1"/>
                  </a:lnTo>
                  <a:lnTo>
                    <a:pt x="38"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6865" name="Line 3345"/>
            <p:cNvSpPr>
              <a:spLocks noChangeShapeType="1"/>
            </p:cNvSpPr>
            <p:nvPr/>
          </p:nvSpPr>
          <p:spPr bwMode="auto">
            <a:xfrm flipH="1" flipV="1">
              <a:off x="247" y="2521"/>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66" name="Line 3346"/>
            <p:cNvSpPr>
              <a:spLocks noChangeShapeType="1"/>
            </p:cNvSpPr>
            <p:nvPr/>
          </p:nvSpPr>
          <p:spPr bwMode="auto">
            <a:xfrm flipH="1" flipV="1">
              <a:off x="245" y="2514"/>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67" name="Line 3347"/>
            <p:cNvSpPr>
              <a:spLocks noChangeShapeType="1"/>
            </p:cNvSpPr>
            <p:nvPr/>
          </p:nvSpPr>
          <p:spPr bwMode="auto">
            <a:xfrm flipH="1" flipV="1">
              <a:off x="239" y="2508"/>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68" name="Line 3348"/>
            <p:cNvSpPr>
              <a:spLocks noChangeShapeType="1"/>
            </p:cNvSpPr>
            <p:nvPr/>
          </p:nvSpPr>
          <p:spPr bwMode="auto">
            <a:xfrm flipH="1" flipV="1">
              <a:off x="233" y="2502"/>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69" name="Line 3349"/>
            <p:cNvSpPr>
              <a:spLocks noChangeShapeType="1"/>
            </p:cNvSpPr>
            <p:nvPr/>
          </p:nvSpPr>
          <p:spPr bwMode="auto">
            <a:xfrm flipH="1" flipV="1">
              <a:off x="225" y="2500"/>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70" name="Line 3350"/>
            <p:cNvSpPr>
              <a:spLocks noChangeShapeType="1"/>
            </p:cNvSpPr>
            <p:nvPr/>
          </p:nvSpPr>
          <p:spPr bwMode="auto">
            <a:xfrm flipH="1" flipV="1">
              <a:off x="217" y="2499"/>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71" name="Line 3351"/>
            <p:cNvSpPr>
              <a:spLocks noChangeShapeType="1"/>
            </p:cNvSpPr>
            <p:nvPr/>
          </p:nvSpPr>
          <p:spPr bwMode="auto">
            <a:xfrm flipH="1">
              <a:off x="209" y="2499"/>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72" name="Line 3352"/>
            <p:cNvSpPr>
              <a:spLocks noChangeShapeType="1"/>
            </p:cNvSpPr>
            <p:nvPr/>
          </p:nvSpPr>
          <p:spPr bwMode="auto">
            <a:xfrm flipH="1">
              <a:off x="201" y="2500"/>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73" name="Line 3353"/>
            <p:cNvSpPr>
              <a:spLocks noChangeShapeType="1"/>
            </p:cNvSpPr>
            <p:nvPr/>
          </p:nvSpPr>
          <p:spPr bwMode="auto">
            <a:xfrm flipH="1">
              <a:off x="195" y="2502"/>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74" name="Line 3354"/>
            <p:cNvSpPr>
              <a:spLocks noChangeShapeType="1"/>
            </p:cNvSpPr>
            <p:nvPr/>
          </p:nvSpPr>
          <p:spPr bwMode="auto">
            <a:xfrm flipH="1">
              <a:off x="191" y="2508"/>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75" name="Line 3355"/>
            <p:cNvSpPr>
              <a:spLocks noChangeShapeType="1"/>
            </p:cNvSpPr>
            <p:nvPr/>
          </p:nvSpPr>
          <p:spPr bwMode="auto">
            <a:xfrm flipH="1">
              <a:off x="187" y="2514"/>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76" name="Line 3356"/>
            <p:cNvSpPr>
              <a:spLocks noChangeShapeType="1"/>
            </p:cNvSpPr>
            <p:nvPr/>
          </p:nvSpPr>
          <p:spPr bwMode="auto">
            <a:xfrm flipH="1">
              <a:off x="186" y="2521"/>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77" name="Line 3357"/>
            <p:cNvSpPr>
              <a:spLocks noChangeShapeType="1"/>
            </p:cNvSpPr>
            <p:nvPr/>
          </p:nvSpPr>
          <p:spPr bwMode="auto">
            <a:xfrm>
              <a:off x="186" y="2529"/>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78" name="Line 3358"/>
            <p:cNvSpPr>
              <a:spLocks noChangeShapeType="1"/>
            </p:cNvSpPr>
            <p:nvPr/>
          </p:nvSpPr>
          <p:spPr bwMode="auto">
            <a:xfrm>
              <a:off x="187" y="2537"/>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79" name="Line 3359"/>
            <p:cNvSpPr>
              <a:spLocks noChangeShapeType="1"/>
            </p:cNvSpPr>
            <p:nvPr/>
          </p:nvSpPr>
          <p:spPr bwMode="auto">
            <a:xfrm>
              <a:off x="191" y="2544"/>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80" name="Line 3360"/>
            <p:cNvSpPr>
              <a:spLocks noChangeShapeType="1"/>
            </p:cNvSpPr>
            <p:nvPr/>
          </p:nvSpPr>
          <p:spPr bwMode="auto">
            <a:xfrm>
              <a:off x="195" y="2550"/>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81" name="Line 3361"/>
            <p:cNvSpPr>
              <a:spLocks noChangeShapeType="1"/>
            </p:cNvSpPr>
            <p:nvPr/>
          </p:nvSpPr>
          <p:spPr bwMode="auto">
            <a:xfrm>
              <a:off x="201" y="2554"/>
              <a:ext cx="8"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82" name="Line 3362"/>
            <p:cNvSpPr>
              <a:spLocks noChangeShapeType="1"/>
            </p:cNvSpPr>
            <p:nvPr/>
          </p:nvSpPr>
          <p:spPr bwMode="auto">
            <a:xfrm>
              <a:off x="209" y="2558"/>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83" name="Line 3363"/>
            <p:cNvSpPr>
              <a:spLocks noChangeShapeType="1"/>
            </p:cNvSpPr>
            <p:nvPr/>
          </p:nvSpPr>
          <p:spPr bwMode="auto">
            <a:xfrm flipV="1">
              <a:off x="217" y="2558"/>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84" name="Line 3364"/>
            <p:cNvSpPr>
              <a:spLocks noChangeShapeType="1"/>
            </p:cNvSpPr>
            <p:nvPr/>
          </p:nvSpPr>
          <p:spPr bwMode="auto">
            <a:xfrm flipV="1">
              <a:off x="225" y="2554"/>
              <a:ext cx="8"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85" name="Line 3365"/>
            <p:cNvSpPr>
              <a:spLocks noChangeShapeType="1"/>
            </p:cNvSpPr>
            <p:nvPr/>
          </p:nvSpPr>
          <p:spPr bwMode="auto">
            <a:xfrm flipV="1">
              <a:off x="233" y="2550"/>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86" name="Line 3366"/>
            <p:cNvSpPr>
              <a:spLocks noChangeShapeType="1"/>
            </p:cNvSpPr>
            <p:nvPr/>
          </p:nvSpPr>
          <p:spPr bwMode="auto">
            <a:xfrm flipV="1">
              <a:off x="239" y="2544"/>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87" name="Line 3367"/>
            <p:cNvSpPr>
              <a:spLocks noChangeShapeType="1"/>
            </p:cNvSpPr>
            <p:nvPr/>
          </p:nvSpPr>
          <p:spPr bwMode="auto">
            <a:xfrm flipV="1">
              <a:off x="245" y="2537"/>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88" name="Line 3368"/>
            <p:cNvSpPr>
              <a:spLocks noChangeShapeType="1"/>
            </p:cNvSpPr>
            <p:nvPr/>
          </p:nvSpPr>
          <p:spPr bwMode="auto">
            <a:xfrm flipV="1">
              <a:off x="247" y="2529"/>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89" name="Freeform 3369"/>
            <p:cNvSpPr>
              <a:spLocks/>
            </p:cNvSpPr>
            <p:nvPr/>
          </p:nvSpPr>
          <p:spPr bwMode="auto">
            <a:xfrm>
              <a:off x="444" y="2427"/>
              <a:ext cx="62" cy="59"/>
            </a:xfrm>
            <a:custGeom>
              <a:avLst/>
              <a:gdLst/>
              <a:ahLst/>
              <a:cxnLst>
                <a:cxn ang="0">
                  <a:pos x="38" y="0"/>
                </a:cxn>
                <a:cxn ang="0">
                  <a:pos x="48" y="1"/>
                </a:cxn>
                <a:cxn ang="0">
                  <a:pos x="57" y="4"/>
                </a:cxn>
                <a:cxn ang="0">
                  <a:pos x="65" y="11"/>
                </a:cxn>
                <a:cxn ang="0">
                  <a:pos x="70" y="19"/>
                </a:cxn>
                <a:cxn ang="0">
                  <a:pos x="75" y="28"/>
                </a:cxn>
                <a:cxn ang="0">
                  <a:pos x="76" y="38"/>
                </a:cxn>
                <a:cxn ang="0">
                  <a:pos x="75" y="48"/>
                </a:cxn>
                <a:cxn ang="0">
                  <a:pos x="70" y="57"/>
                </a:cxn>
                <a:cxn ang="0">
                  <a:pos x="65" y="65"/>
                </a:cxn>
                <a:cxn ang="0">
                  <a:pos x="57" y="71"/>
                </a:cxn>
                <a:cxn ang="0">
                  <a:pos x="48" y="75"/>
                </a:cxn>
                <a:cxn ang="0">
                  <a:pos x="38" y="76"/>
                </a:cxn>
                <a:cxn ang="0">
                  <a:pos x="28" y="75"/>
                </a:cxn>
                <a:cxn ang="0">
                  <a:pos x="19" y="71"/>
                </a:cxn>
                <a:cxn ang="0">
                  <a:pos x="11" y="65"/>
                </a:cxn>
                <a:cxn ang="0">
                  <a:pos x="4" y="57"/>
                </a:cxn>
                <a:cxn ang="0">
                  <a:pos x="1" y="48"/>
                </a:cxn>
                <a:cxn ang="0">
                  <a:pos x="0" y="38"/>
                </a:cxn>
                <a:cxn ang="0">
                  <a:pos x="1" y="28"/>
                </a:cxn>
                <a:cxn ang="0">
                  <a:pos x="4" y="19"/>
                </a:cxn>
                <a:cxn ang="0">
                  <a:pos x="11" y="11"/>
                </a:cxn>
                <a:cxn ang="0">
                  <a:pos x="19" y="4"/>
                </a:cxn>
                <a:cxn ang="0">
                  <a:pos x="28" y="1"/>
                </a:cxn>
                <a:cxn ang="0">
                  <a:pos x="38" y="0"/>
                </a:cxn>
              </a:cxnLst>
              <a:rect l="0" t="0" r="r" b="b"/>
              <a:pathLst>
                <a:path w="76" h="76">
                  <a:moveTo>
                    <a:pt x="38" y="0"/>
                  </a:moveTo>
                  <a:lnTo>
                    <a:pt x="48" y="1"/>
                  </a:lnTo>
                  <a:lnTo>
                    <a:pt x="57" y="4"/>
                  </a:lnTo>
                  <a:lnTo>
                    <a:pt x="65" y="11"/>
                  </a:lnTo>
                  <a:lnTo>
                    <a:pt x="70" y="19"/>
                  </a:lnTo>
                  <a:lnTo>
                    <a:pt x="75" y="28"/>
                  </a:lnTo>
                  <a:lnTo>
                    <a:pt x="76" y="38"/>
                  </a:lnTo>
                  <a:lnTo>
                    <a:pt x="75" y="48"/>
                  </a:lnTo>
                  <a:lnTo>
                    <a:pt x="70" y="57"/>
                  </a:lnTo>
                  <a:lnTo>
                    <a:pt x="65" y="65"/>
                  </a:lnTo>
                  <a:lnTo>
                    <a:pt x="57" y="71"/>
                  </a:lnTo>
                  <a:lnTo>
                    <a:pt x="48" y="75"/>
                  </a:lnTo>
                  <a:lnTo>
                    <a:pt x="38" y="76"/>
                  </a:lnTo>
                  <a:lnTo>
                    <a:pt x="28" y="75"/>
                  </a:lnTo>
                  <a:lnTo>
                    <a:pt x="19" y="71"/>
                  </a:lnTo>
                  <a:lnTo>
                    <a:pt x="11" y="65"/>
                  </a:lnTo>
                  <a:lnTo>
                    <a:pt x="4" y="57"/>
                  </a:lnTo>
                  <a:lnTo>
                    <a:pt x="1" y="48"/>
                  </a:lnTo>
                  <a:lnTo>
                    <a:pt x="0" y="38"/>
                  </a:lnTo>
                  <a:lnTo>
                    <a:pt x="1" y="28"/>
                  </a:lnTo>
                  <a:lnTo>
                    <a:pt x="4" y="19"/>
                  </a:lnTo>
                  <a:lnTo>
                    <a:pt x="11" y="11"/>
                  </a:lnTo>
                  <a:lnTo>
                    <a:pt x="19" y="4"/>
                  </a:lnTo>
                  <a:lnTo>
                    <a:pt x="28" y="1"/>
                  </a:lnTo>
                  <a:lnTo>
                    <a:pt x="38"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6890" name="Line 3370"/>
            <p:cNvSpPr>
              <a:spLocks noChangeShapeType="1"/>
            </p:cNvSpPr>
            <p:nvPr/>
          </p:nvSpPr>
          <p:spPr bwMode="auto">
            <a:xfrm flipH="1" flipV="1">
              <a:off x="376" y="2431"/>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91" name="Line 3371"/>
            <p:cNvSpPr>
              <a:spLocks noChangeShapeType="1"/>
            </p:cNvSpPr>
            <p:nvPr/>
          </p:nvSpPr>
          <p:spPr bwMode="auto">
            <a:xfrm flipH="1" flipV="1">
              <a:off x="374" y="2424"/>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92" name="Line 3372"/>
            <p:cNvSpPr>
              <a:spLocks noChangeShapeType="1"/>
            </p:cNvSpPr>
            <p:nvPr/>
          </p:nvSpPr>
          <p:spPr bwMode="auto">
            <a:xfrm flipH="1" flipV="1">
              <a:off x="368" y="2418"/>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93" name="Line 3373"/>
            <p:cNvSpPr>
              <a:spLocks noChangeShapeType="1"/>
            </p:cNvSpPr>
            <p:nvPr/>
          </p:nvSpPr>
          <p:spPr bwMode="auto">
            <a:xfrm flipH="1" flipV="1">
              <a:off x="362" y="2413"/>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94" name="Line 3374"/>
            <p:cNvSpPr>
              <a:spLocks noChangeShapeType="1"/>
            </p:cNvSpPr>
            <p:nvPr/>
          </p:nvSpPr>
          <p:spPr bwMode="auto">
            <a:xfrm flipH="1" flipV="1">
              <a:off x="354" y="2410"/>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95" name="Line 3375"/>
            <p:cNvSpPr>
              <a:spLocks noChangeShapeType="1"/>
            </p:cNvSpPr>
            <p:nvPr/>
          </p:nvSpPr>
          <p:spPr bwMode="auto">
            <a:xfrm flipH="1" flipV="1">
              <a:off x="346" y="2409"/>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96" name="Line 3376"/>
            <p:cNvSpPr>
              <a:spLocks noChangeShapeType="1"/>
            </p:cNvSpPr>
            <p:nvPr/>
          </p:nvSpPr>
          <p:spPr bwMode="auto">
            <a:xfrm flipH="1">
              <a:off x="338" y="2409"/>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97" name="Line 3377"/>
            <p:cNvSpPr>
              <a:spLocks noChangeShapeType="1"/>
            </p:cNvSpPr>
            <p:nvPr/>
          </p:nvSpPr>
          <p:spPr bwMode="auto">
            <a:xfrm flipH="1">
              <a:off x="330" y="2410"/>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98" name="Line 3378"/>
            <p:cNvSpPr>
              <a:spLocks noChangeShapeType="1"/>
            </p:cNvSpPr>
            <p:nvPr/>
          </p:nvSpPr>
          <p:spPr bwMode="auto">
            <a:xfrm flipH="1">
              <a:off x="324" y="2413"/>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99" name="Line 3379"/>
            <p:cNvSpPr>
              <a:spLocks noChangeShapeType="1"/>
            </p:cNvSpPr>
            <p:nvPr/>
          </p:nvSpPr>
          <p:spPr bwMode="auto">
            <a:xfrm flipH="1">
              <a:off x="320" y="2418"/>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00" name="Line 3380"/>
            <p:cNvSpPr>
              <a:spLocks noChangeShapeType="1"/>
            </p:cNvSpPr>
            <p:nvPr/>
          </p:nvSpPr>
          <p:spPr bwMode="auto">
            <a:xfrm flipH="1">
              <a:off x="316" y="2424"/>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01" name="Line 3381"/>
            <p:cNvSpPr>
              <a:spLocks noChangeShapeType="1"/>
            </p:cNvSpPr>
            <p:nvPr/>
          </p:nvSpPr>
          <p:spPr bwMode="auto">
            <a:xfrm flipH="1">
              <a:off x="315" y="2431"/>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02" name="Line 3382"/>
            <p:cNvSpPr>
              <a:spLocks noChangeShapeType="1"/>
            </p:cNvSpPr>
            <p:nvPr/>
          </p:nvSpPr>
          <p:spPr bwMode="auto">
            <a:xfrm>
              <a:off x="315" y="2439"/>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03" name="Line 3383"/>
            <p:cNvSpPr>
              <a:spLocks noChangeShapeType="1"/>
            </p:cNvSpPr>
            <p:nvPr/>
          </p:nvSpPr>
          <p:spPr bwMode="auto">
            <a:xfrm>
              <a:off x="316" y="2447"/>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04" name="Line 3384"/>
            <p:cNvSpPr>
              <a:spLocks noChangeShapeType="1"/>
            </p:cNvSpPr>
            <p:nvPr/>
          </p:nvSpPr>
          <p:spPr bwMode="auto">
            <a:xfrm>
              <a:off x="320" y="2454"/>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05" name="Line 3385"/>
            <p:cNvSpPr>
              <a:spLocks noChangeShapeType="1"/>
            </p:cNvSpPr>
            <p:nvPr/>
          </p:nvSpPr>
          <p:spPr bwMode="auto">
            <a:xfrm>
              <a:off x="324" y="2461"/>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06" name="Line 3386"/>
            <p:cNvSpPr>
              <a:spLocks noChangeShapeType="1"/>
            </p:cNvSpPr>
            <p:nvPr/>
          </p:nvSpPr>
          <p:spPr bwMode="auto">
            <a:xfrm>
              <a:off x="330" y="2465"/>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07" name="Line 3387"/>
            <p:cNvSpPr>
              <a:spLocks noChangeShapeType="1"/>
            </p:cNvSpPr>
            <p:nvPr/>
          </p:nvSpPr>
          <p:spPr bwMode="auto">
            <a:xfrm>
              <a:off x="338" y="2468"/>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08" name="Line 3388"/>
            <p:cNvSpPr>
              <a:spLocks noChangeShapeType="1"/>
            </p:cNvSpPr>
            <p:nvPr/>
          </p:nvSpPr>
          <p:spPr bwMode="auto">
            <a:xfrm flipV="1">
              <a:off x="346" y="2468"/>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09" name="Line 3389"/>
            <p:cNvSpPr>
              <a:spLocks noChangeShapeType="1"/>
            </p:cNvSpPr>
            <p:nvPr/>
          </p:nvSpPr>
          <p:spPr bwMode="auto">
            <a:xfrm flipV="1">
              <a:off x="354" y="2465"/>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10" name="Line 3390"/>
            <p:cNvSpPr>
              <a:spLocks noChangeShapeType="1"/>
            </p:cNvSpPr>
            <p:nvPr/>
          </p:nvSpPr>
          <p:spPr bwMode="auto">
            <a:xfrm flipV="1">
              <a:off x="362" y="2461"/>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11" name="Line 3391"/>
            <p:cNvSpPr>
              <a:spLocks noChangeShapeType="1"/>
            </p:cNvSpPr>
            <p:nvPr/>
          </p:nvSpPr>
          <p:spPr bwMode="auto">
            <a:xfrm flipV="1">
              <a:off x="368" y="2454"/>
              <a:ext cx="6"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12" name="Line 3392"/>
            <p:cNvSpPr>
              <a:spLocks noChangeShapeType="1"/>
            </p:cNvSpPr>
            <p:nvPr/>
          </p:nvSpPr>
          <p:spPr bwMode="auto">
            <a:xfrm flipV="1">
              <a:off x="374" y="2447"/>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13" name="Line 3393"/>
            <p:cNvSpPr>
              <a:spLocks noChangeShapeType="1"/>
            </p:cNvSpPr>
            <p:nvPr/>
          </p:nvSpPr>
          <p:spPr bwMode="auto">
            <a:xfrm flipV="1">
              <a:off x="376" y="2439"/>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14" name="Freeform 3394"/>
            <p:cNvSpPr>
              <a:spLocks/>
            </p:cNvSpPr>
            <p:nvPr/>
          </p:nvSpPr>
          <p:spPr bwMode="auto">
            <a:xfrm>
              <a:off x="573" y="2391"/>
              <a:ext cx="62" cy="60"/>
            </a:xfrm>
            <a:custGeom>
              <a:avLst/>
              <a:gdLst/>
              <a:ahLst/>
              <a:cxnLst>
                <a:cxn ang="0">
                  <a:pos x="38" y="0"/>
                </a:cxn>
                <a:cxn ang="0">
                  <a:pos x="48" y="1"/>
                </a:cxn>
                <a:cxn ang="0">
                  <a:pos x="57" y="5"/>
                </a:cxn>
                <a:cxn ang="0">
                  <a:pos x="64" y="11"/>
                </a:cxn>
                <a:cxn ang="0">
                  <a:pos x="70" y="19"/>
                </a:cxn>
                <a:cxn ang="0">
                  <a:pos x="75" y="28"/>
                </a:cxn>
                <a:cxn ang="0">
                  <a:pos x="76" y="38"/>
                </a:cxn>
                <a:cxn ang="0">
                  <a:pos x="75" y="48"/>
                </a:cxn>
                <a:cxn ang="0">
                  <a:pos x="70" y="57"/>
                </a:cxn>
                <a:cxn ang="0">
                  <a:pos x="64" y="65"/>
                </a:cxn>
                <a:cxn ang="0">
                  <a:pos x="57" y="71"/>
                </a:cxn>
                <a:cxn ang="0">
                  <a:pos x="48" y="75"/>
                </a:cxn>
                <a:cxn ang="0">
                  <a:pos x="38" y="76"/>
                </a:cxn>
                <a:cxn ang="0">
                  <a:pos x="28" y="75"/>
                </a:cxn>
                <a:cxn ang="0">
                  <a:pos x="19" y="71"/>
                </a:cxn>
                <a:cxn ang="0">
                  <a:pos x="11" y="65"/>
                </a:cxn>
                <a:cxn ang="0">
                  <a:pos x="4" y="57"/>
                </a:cxn>
                <a:cxn ang="0">
                  <a:pos x="1" y="48"/>
                </a:cxn>
                <a:cxn ang="0">
                  <a:pos x="0" y="38"/>
                </a:cxn>
                <a:cxn ang="0">
                  <a:pos x="1" y="28"/>
                </a:cxn>
                <a:cxn ang="0">
                  <a:pos x="4" y="19"/>
                </a:cxn>
                <a:cxn ang="0">
                  <a:pos x="11" y="11"/>
                </a:cxn>
                <a:cxn ang="0">
                  <a:pos x="19" y="5"/>
                </a:cxn>
                <a:cxn ang="0">
                  <a:pos x="28" y="1"/>
                </a:cxn>
                <a:cxn ang="0">
                  <a:pos x="38" y="0"/>
                </a:cxn>
              </a:cxnLst>
              <a:rect l="0" t="0" r="r" b="b"/>
              <a:pathLst>
                <a:path w="76" h="76">
                  <a:moveTo>
                    <a:pt x="38" y="0"/>
                  </a:moveTo>
                  <a:lnTo>
                    <a:pt x="48" y="1"/>
                  </a:lnTo>
                  <a:lnTo>
                    <a:pt x="57" y="5"/>
                  </a:lnTo>
                  <a:lnTo>
                    <a:pt x="64" y="11"/>
                  </a:lnTo>
                  <a:lnTo>
                    <a:pt x="70" y="19"/>
                  </a:lnTo>
                  <a:lnTo>
                    <a:pt x="75" y="28"/>
                  </a:lnTo>
                  <a:lnTo>
                    <a:pt x="76" y="38"/>
                  </a:lnTo>
                  <a:lnTo>
                    <a:pt x="75" y="48"/>
                  </a:lnTo>
                  <a:lnTo>
                    <a:pt x="70" y="57"/>
                  </a:lnTo>
                  <a:lnTo>
                    <a:pt x="64" y="65"/>
                  </a:lnTo>
                  <a:lnTo>
                    <a:pt x="57" y="71"/>
                  </a:lnTo>
                  <a:lnTo>
                    <a:pt x="48" y="75"/>
                  </a:lnTo>
                  <a:lnTo>
                    <a:pt x="38" y="76"/>
                  </a:lnTo>
                  <a:lnTo>
                    <a:pt x="28" y="75"/>
                  </a:lnTo>
                  <a:lnTo>
                    <a:pt x="19" y="71"/>
                  </a:lnTo>
                  <a:lnTo>
                    <a:pt x="11" y="65"/>
                  </a:lnTo>
                  <a:lnTo>
                    <a:pt x="4" y="57"/>
                  </a:lnTo>
                  <a:lnTo>
                    <a:pt x="1" y="48"/>
                  </a:lnTo>
                  <a:lnTo>
                    <a:pt x="0" y="38"/>
                  </a:lnTo>
                  <a:lnTo>
                    <a:pt x="1" y="28"/>
                  </a:lnTo>
                  <a:lnTo>
                    <a:pt x="4" y="19"/>
                  </a:lnTo>
                  <a:lnTo>
                    <a:pt x="11" y="11"/>
                  </a:lnTo>
                  <a:lnTo>
                    <a:pt x="19" y="5"/>
                  </a:lnTo>
                  <a:lnTo>
                    <a:pt x="28" y="1"/>
                  </a:lnTo>
                  <a:lnTo>
                    <a:pt x="38"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6915" name="Line 3395"/>
            <p:cNvSpPr>
              <a:spLocks noChangeShapeType="1"/>
            </p:cNvSpPr>
            <p:nvPr/>
          </p:nvSpPr>
          <p:spPr bwMode="auto">
            <a:xfrm flipH="1" flipV="1">
              <a:off x="506" y="2449"/>
              <a:ext cx="0"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16" name="Line 3396"/>
            <p:cNvSpPr>
              <a:spLocks noChangeShapeType="1"/>
            </p:cNvSpPr>
            <p:nvPr/>
          </p:nvSpPr>
          <p:spPr bwMode="auto">
            <a:xfrm flipH="1" flipV="1">
              <a:off x="501" y="2442"/>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17" name="Line 3397"/>
            <p:cNvSpPr>
              <a:spLocks noChangeShapeType="1"/>
            </p:cNvSpPr>
            <p:nvPr/>
          </p:nvSpPr>
          <p:spPr bwMode="auto">
            <a:xfrm flipH="1" flipV="1">
              <a:off x="497" y="2435"/>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18" name="Line 3398"/>
            <p:cNvSpPr>
              <a:spLocks noChangeShapeType="1"/>
            </p:cNvSpPr>
            <p:nvPr/>
          </p:nvSpPr>
          <p:spPr bwMode="auto">
            <a:xfrm flipH="1" flipV="1">
              <a:off x="491" y="2430"/>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19" name="Line 3399"/>
            <p:cNvSpPr>
              <a:spLocks noChangeShapeType="1"/>
            </p:cNvSpPr>
            <p:nvPr/>
          </p:nvSpPr>
          <p:spPr bwMode="auto">
            <a:xfrm flipH="1" flipV="1">
              <a:off x="483" y="2428"/>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20" name="Line 3400"/>
            <p:cNvSpPr>
              <a:spLocks noChangeShapeType="1"/>
            </p:cNvSpPr>
            <p:nvPr/>
          </p:nvSpPr>
          <p:spPr bwMode="auto">
            <a:xfrm flipH="1" flipV="1">
              <a:off x="475" y="2427"/>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21" name="Line 3401"/>
            <p:cNvSpPr>
              <a:spLocks noChangeShapeType="1"/>
            </p:cNvSpPr>
            <p:nvPr/>
          </p:nvSpPr>
          <p:spPr bwMode="auto">
            <a:xfrm flipH="1">
              <a:off x="467" y="2427"/>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22" name="Line 3402"/>
            <p:cNvSpPr>
              <a:spLocks noChangeShapeType="1"/>
            </p:cNvSpPr>
            <p:nvPr/>
          </p:nvSpPr>
          <p:spPr bwMode="auto">
            <a:xfrm flipH="1">
              <a:off x="460" y="2428"/>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23" name="Line 3403"/>
            <p:cNvSpPr>
              <a:spLocks noChangeShapeType="1"/>
            </p:cNvSpPr>
            <p:nvPr/>
          </p:nvSpPr>
          <p:spPr bwMode="auto">
            <a:xfrm flipH="1">
              <a:off x="453" y="2430"/>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24" name="Line 3404"/>
            <p:cNvSpPr>
              <a:spLocks noChangeShapeType="1"/>
            </p:cNvSpPr>
            <p:nvPr/>
          </p:nvSpPr>
          <p:spPr bwMode="auto">
            <a:xfrm flipH="1">
              <a:off x="447" y="2435"/>
              <a:ext cx="6"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25" name="Line 3405"/>
            <p:cNvSpPr>
              <a:spLocks noChangeShapeType="1"/>
            </p:cNvSpPr>
            <p:nvPr/>
          </p:nvSpPr>
          <p:spPr bwMode="auto">
            <a:xfrm flipH="1">
              <a:off x="445" y="2442"/>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26" name="Line 3406"/>
            <p:cNvSpPr>
              <a:spLocks noChangeShapeType="1"/>
            </p:cNvSpPr>
            <p:nvPr/>
          </p:nvSpPr>
          <p:spPr bwMode="auto">
            <a:xfrm flipH="1">
              <a:off x="444" y="2449"/>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27" name="Line 3407"/>
            <p:cNvSpPr>
              <a:spLocks noChangeShapeType="1"/>
            </p:cNvSpPr>
            <p:nvPr/>
          </p:nvSpPr>
          <p:spPr bwMode="auto">
            <a:xfrm>
              <a:off x="444" y="2457"/>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28" name="Line 3408"/>
            <p:cNvSpPr>
              <a:spLocks noChangeShapeType="1"/>
            </p:cNvSpPr>
            <p:nvPr/>
          </p:nvSpPr>
          <p:spPr bwMode="auto">
            <a:xfrm>
              <a:off x="445" y="2464"/>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29" name="Line 3409"/>
            <p:cNvSpPr>
              <a:spLocks noChangeShapeType="1"/>
            </p:cNvSpPr>
            <p:nvPr/>
          </p:nvSpPr>
          <p:spPr bwMode="auto">
            <a:xfrm>
              <a:off x="447" y="2472"/>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30" name="Line 3410"/>
            <p:cNvSpPr>
              <a:spLocks noChangeShapeType="1"/>
            </p:cNvSpPr>
            <p:nvPr/>
          </p:nvSpPr>
          <p:spPr bwMode="auto">
            <a:xfrm>
              <a:off x="453" y="2478"/>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31" name="Line 3411"/>
            <p:cNvSpPr>
              <a:spLocks noChangeShapeType="1"/>
            </p:cNvSpPr>
            <p:nvPr/>
          </p:nvSpPr>
          <p:spPr bwMode="auto">
            <a:xfrm>
              <a:off x="460" y="2483"/>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32" name="Line 3412"/>
            <p:cNvSpPr>
              <a:spLocks noChangeShapeType="1"/>
            </p:cNvSpPr>
            <p:nvPr/>
          </p:nvSpPr>
          <p:spPr bwMode="auto">
            <a:xfrm>
              <a:off x="467" y="2486"/>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33" name="Line 3413"/>
            <p:cNvSpPr>
              <a:spLocks noChangeShapeType="1"/>
            </p:cNvSpPr>
            <p:nvPr/>
          </p:nvSpPr>
          <p:spPr bwMode="auto">
            <a:xfrm flipV="1">
              <a:off x="475" y="2486"/>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34" name="Line 3414"/>
            <p:cNvSpPr>
              <a:spLocks noChangeShapeType="1"/>
            </p:cNvSpPr>
            <p:nvPr/>
          </p:nvSpPr>
          <p:spPr bwMode="auto">
            <a:xfrm flipV="1">
              <a:off x="483" y="2483"/>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35" name="Line 3415"/>
            <p:cNvSpPr>
              <a:spLocks noChangeShapeType="1"/>
            </p:cNvSpPr>
            <p:nvPr/>
          </p:nvSpPr>
          <p:spPr bwMode="auto">
            <a:xfrm flipV="1">
              <a:off x="491" y="2478"/>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36" name="Line 3416"/>
            <p:cNvSpPr>
              <a:spLocks noChangeShapeType="1"/>
            </p:cNvSpPr>
            <p:nvPr/>
          </p:nvSpPr>
          <p:spPr bwMode="auto">
            <a:xfrm flipV="1">
              <a:off x="497" y="2472"/>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37" name="Line 3417"/>
            <p:cNvSpPr>
              <a:spLocks noChangeShapeType="1"/>
            </p:cNvSpPr>
            <p:nvPr/>
          </p:nvSpPr>
          <p:spPr bwMode="auto">
            <a:xfrm flipV="1">
              <a:off x="501" y="2464"/>
              <a:ext cx="5"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38" name="Line 3418"/>
            <p:cNvSpPr>
              <a:spLocks noChangeShapeType="1"/>
            </p:cNvSpPr>
            <p:nvPr/>
          </p:nvSpPr>
          <p:spPr bwMode="auto">
            <a:xfrm flipV="1">
              <a:off x="506" y="2457"/>
              <a:ext cx="0"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39" name="Freeform 3419"/>
            <p:cNvSpPr>
              <a:spLocks/>
            </p:cNvSpPr>
            <p:nvPr/>
          </p:nvSpPr>
          <p:spPr bwMode="auto">
            <a:xfrm>
              <a:off x="701" y="2347"/>
              <a:ext cx="63" cy="60"/>
            </a:xfrm>
            <a:custGeom>
              <a:avLst/>
              <a:gdLst/>
              <a:ahLst/>
              <a:cxnLst>
                <a:cxn ang="0">
                  <a:pos x="38" y="0"/>
                </a:cxn>
                <a:cxn ang="0">
                  <a:pos x="47" y="1"/>
                </a:cxn>
                <a:cxn ang="0">
                  <a:pos x="57" y="5"/>
                </a:cxn>
                <a:cxn ang="0">
                  <a:pos x="65" y="11"/>
                </a:cxn>
                <a:cxn ang="0">
                  <a:pos x="71" y="19"/>
                </a:cxn>
                <a:cxn ang="0">
                  <a:pos x="75" y="28"/>
                </a:cxn>
                <a:cxn ang="0">
                  <a:pos x="76" y="38"/>
                </a:cxn>
                <a:cxn ang="0">
                  <a:pos x="75" y="47"/>
                </a:cxn>
                <a:cxn ang="0">
                  <a:pos x="71" y="57"/>
                </a:cxn>
                <a:cxn ang="0">
                  <a:pos x="65" y="65"/>
                </a:cxn>
                <a:cxn ang="0">
                  <a:pos x="57" y="71"/>
                </a:cxn>
                <a:cxn ang="0">
                  <a:pos x="47" y="75"/>
                </a:cxn>
                <a:cxn ang="0">
                  <a:pos x="38" y="76"/>
                </a:cxn>
                <a:cxn ang="0">
                  <a:pos x="28" y="75"/>
                </a:cxn>
                <a:cxn ang="0">
                  <a:pos x="19" y="71"/>
                </a:cxn>
                <a:cxn ang="0">
                  <a:pos x="11" y="65"/>
                </a:cxn>
                <a:cxn ang="0">
                  <a:pos x="5" y="57"/>
                </a:cxn>
                <a:cxn ang="0">
                  <a:pos x="1" y="47"/>
                </a:cxn>
                <a:cxn ang="0">
                  <a:pos x="0" y="38"/>
                </a:cxn>
                <a:cxn ang="0">
                  <a:pos x="1" y="28"/>
                </a:cxn>
                <a:cxn ang="0">
                  <a:pos x="5" y="19"/>
                </a:cxn>
                <a:cxn ang="0">
                  <a:pos x="11" y="11"/>
                </a:cxn>
                <a:cxn ang="0">
                  <a:pos x="19" y="5"/>
                </a:cxn>
                <a:cxn ang="0">
                  <a:pos x="28" y="1"/>
                </a:cxn>
                <a:cxn ang="0">
                  <a:pos x="38" y="0"/>
                </a:cxn>
              </a:cxnLst>
              <a:rect l="0" t="0" r="r" b="b"/>
              <a:pathLst>
                <a:path w="76" h="76">
                  <a:moveTo>
                    <a:pt x="38" y="0"/>
                  </a:moveTo>
                  <a:lnTo>
                    <a:pt x="47" y="1"/>
                  </a:lnTo>
                  <a:lnTo>
                    <a:pt x="57" y="5"/>
                  </a:lnTo>
                  <a:lnTo>
                    <a:pt x="65" y="11"/>
                  </a:lnTo>
                  <a:lnTo>
                    <a:pt x="71" y="19"/>
                  </a:lnTo>
                  <a:lnTo>
                    <a:pt x="75" y="28"/>
                  </a:lnTo>
                  <a:lnTo>
                    <a:pt x="76" y="38"/>
                  </a:lnTo>
                  <a:lnTo>
                    <a:pt x="75" y="47"/>
                  </a:lnTo>
                  <a:lnTo>
                    <a:pt x="71" y="57"/>
                  </a:lnTo>
                  <a:lnTo>
                    <a:pt x="65" y="65"/>
                  </a:lnTo>
                  <a:lnTo>
                    <a:pt x="57" y="71"/>
                  </a:lnTo>
                  <a:lnTo>
                    <a:pt x="47" y="75"/>
                  </a:lnTo>
                  <a:lnTo>
                    <a:pt x="38" y="76"/>
                  </a:lnTo>
                  <a:lnTo>
                    <a:pt x="28" y="75"/>
                  </a:lnTo>
                  <a:lnTo>
                    <a:pt x="19" y="71"/>
                  </a:lnTo>
                  <a:lnTo>
                    <a:pt x="11" y="65"/>
                  </a:lnTo>
                  <a:lnTo>
                    <a:pt x="5" y="57"/>
                  </a:lnTo>
                  <a:lnTo>
                    <a:pt x="1" y="47"/>
                  </a:lnTo>
                  <a:lnTo>
                    <a:pt x="0" y="38"/>
                  </a:lnTo>
                  <a:lnTo>
                    <a:pt x="1" y="28"/>
                  </a:lnTo>
                  <a:lnTo>
                    <a:pt x="5" y="19"/>
                  </a:lnTo>
                  <a:lnTo>
                    <a:pt x="11" y="11"/>
                  </a:lnTo>
                  <a:lnTo>
                    <a:pt x="19" y="5"/>
                  </a:lnTo>
                  <a:lnTo>
                    <a:pt x="28" y="1"/>
                  </a:lnTo>
                  <a:lnTo>
                    <a:pt x="38"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6940" name="Line 3420"/>
            <p:cNvSpPr>
              <a:spLocks noChangeShapeType="1"/>
            </p:cNvSpPr>
            <p:nvPr/>
          </p:nvSpPr>
          <p:spPr bwMode="auto">
            <a:xfrm flipH="1" flipV="1">
              <a:off x="635" y="2413"/>
              <a:ext cx="0"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41" name="Line 3421"/>
            <p:cNvSpPr>
              <a:spLocks noChangeShapeType="1"/>
            </p:cNvSpPr>
            <p:nvPr/>
          </p:nvSpPr>
          <p:spPr bwMode="auto">
            <a:xfrm flipH="1" flipV="1">
              <a:off x="631" y="2406"/>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42" name="Line 3422"/>
            <p:cNvSpPr>
              <a:spLocks noChangeShapeType="1"/>
            </p:cNvSpPr>
            <p:nvPr/>
          </p:nvSpPr>
          <p:spPr bwMode="auto">
            <a:xfrm flipH="1" flipV="1">
              <a:off x="626" y="2400"/>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43" name="Line 3423"/>
            <p:cNvSpPr>
              <a:spLocks noChangeShapeType="1"/>
            </p:cNvSpPr>
            <p:nvPr/>
          </p:nvSpPr>
          <p:spPr bwMode="auto">
            <a:xfrm flipH="1" flipV="1">
              <a:off x="620" y="2395"/>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44" name="Line 3424"/>
            <p:cNvSpPr>
              <a:spLocks noChangeShapeType="1"/>
            </p:cNvSpPr>
            <p:nvPr/>
          </p:nvSpPr>
          <p:spPr bwMode="auto">
            <a:xfrm flipH="1" flipV="1">
              <a:off x="612" y="2392"/>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45" name="Line 3425"/>
            <p:cNvSpPr>
              <a:spLocks noChangeShapeType="1"/>
            </p:cNvSpPr>
            <p:nvPr/>
          </p:nvSpPr>
          <p:spPr bwMode="auto">
            <a:xfrm flipH="1" flipV="1">
              <a:off x="604" y="2391"/>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46" name="Line 3426"/>
            <p:cNvSpPr>
              <a:spLocks noChangeShapeType="1"/>
            </p:cNvSpPr>
            <p:nvPr/>
          </p:nvSpPr>
          <p:spPr bwMode="auto">
            <a:xfrm flipH="1">
              <a:off x="596" y="2391"/>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47" name="Line 3427"/>
            <p:cNvSpPr>
              <a:spLocks noChangeShapeType="1"/>
            </p:cNvSpPr>
            <p:nvPr/>
          </p:nvSpPr>
          <p:spPr bwMode="auto">
            <a:xfrm flipH="1">
              <a:off x="589" y="2392"/>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48" name="Line 3428"/>
            <p:cNvSpPr>
              <a:spLocks noChangeShapeType="1"/>
            </p:cNvSpPr>
            <p:nvPr/>
          </p:nvSpPr>
          <p:spPr bwMode="auto">
            <a:xfrm flipH="1">
              <a:off x="582" y="2395"/>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49" name="Line 3429"/>
            <p:cNvSpPr>
              <a:spLocks noChangeShapeType="1"/>
            </p:cNvSpPr>
            <p:nvPr/>
          </p:nvSpPr>
          <p:spPr bwMode="auto">
            <a:xfrm flipH="1">
              <a:off x="576" y="2400"/>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50" name="Line 3430"/>
            <p:cNvSpPr>
              <a:spLocks noChangeShapeType="1"/>
            </p:cNvSpPr>
            <p:nvPr/>
          </p:nvSpPr>
          <p:spPr bwMode="auto">
            <a:xfrm flipH="1">
              <a:off x="574" y="2406"/>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51" name="Line 3431"/>
            <p:cNvSpPr>
              <a:spLocks noChangeShapeType="1"/>
            </p:cNvSpPr>
            <p:nvPr/>
          </p:nvSpPr>
          <p:spPr bwMode="auto">
            <a:xfrm flipH="1">
              <a:off x="573" y="2413"/>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52" name="Line 3432"/>
            <p:cNvSpPr>
              <a:spLocks noChangeShapeType="1"/>
            </p:cNvSpPr>
            <p:nvPr/>
          </p:nvSpPr>
          <p:spPr bwMode="auto">
            <a:xfrm>
              <a:off x="573" y="2421"/>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53" name="Line 3433"/>
            <p:cNvSpPr>
              <a:spLocks noChangeShapeType="1"/>
            </p:cNvSpPr>
            <p:nvPr/>
          </p:nvSpPr>
          <p:spPr bwMode="auto">
            <a:xfrm>
              <a:off x="574" y="2429"/>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54" name="Line 3434"/>
            <p:cNvSpPr>
              <a:spLocks noChangeShapeType="1"/>
            </p:cNvSpPr>
            <p:nvPr/>
          </p:nvSpPr>
          <p:spPr bwMode="auto">
            <a:xfrm>
              <a:off x="576" y="2436"/>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55" name="Line 3435"/>
            <p:cNvSpPr>
              <a:spLocks noChangeShapeType="1"/>
            </p:cNvSpPr>
            <p:nvPr/>
          </p:nvSpPr>
          <p:spPr bwMode="auto">
            <a:xfrm>
              <a:off x="582" y="2442"/>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56" name="Line 3436"/>
            <p:cNvSpPr>
              <a:spLocks noChangeShapeType="1"/>
            </p:cNvSpPr>
            <p:nvPr/>
          </p:nvSpPr>
          <p:spPr bwMode="auto">
            <a:xfrm>
              <a:off x="589" y="2447"/>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57" name="Line 3437"/>
            <p:cNvSpPr>
              <a:spLocks noChangeShapeType="1"/>
            </p:cNvSpPr>
            <p:nvPr/>
          </p:nvSpPr>
          <p:spPr bwMode="auto">
            <a:xfrm>
              <a:off x="596" y="2450"/>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58" name="Line 3438"/>
            <p:cNvSpPr>
              <a:spLocks noChangeShapeType="1"/>
            </p:cNvSpPr>
            <p:nvPr/>
          </p:nvSpPr>
          <p:spPr bwMode="auto">
            <a:xfrm flipV="1">
              <a:off x="604" y="2450"/>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59" name="Line 3439"/>
            <p:cNvSpPr>
              <a:spLocks noChangeShapeType="1"/>
            </p:cNvSpPr>
            <p:nvPr/>
          </p:nvSpPr>
          <p:spPr bwMode="auto">
            <a:xfrm flipV="1">
              <a:off x="612" y="2447"/>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60" name="Line 3440"/>
            <p:cNvSpPr>
              <a:spLocks noChangeShapeType="1"/>
            </p:cNvSpPr>
            <p:nvPr/>
          </p:nvSpPr>
          <p:spPr bwMode="auto">
            <a:xfrm flipV="1">
              <a:off x="620" y="2442"/>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61" name="Line 3441"/>
            <p:cNvSpPr>
              <a:spLocks noChangeShapeType="1"/>
            </p:cNvSpPr>
            <p:nvPr/>
          </p:nvSpPr>
          <p:spPr bwMode="auto">
            <a:xfrm flipV="1">
              <a:off x="626" y="2436"/>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62" name="Line 3442"/>
            <p:cNvSpPr>
              <a:spLocks noChangeShapeType="1"/>
            </p:cNvSpPr>
            <p:nvPr/>
          </p:nvSpPr>
          <p:spPr bwMode="auto">
            <a:xfrm flipV="1">
              <a:off x="631" y="2429"/>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63" name="Line 3443"/>
            <p:cNvSpPr>
              <a:spLocks noChangeShapeType="1"/>
            </p:cNvSpPr>
            <p:nvPr/>
          </p:nvSpPr>
          <p:spPr bwMode="auto">
            <a:xfrm flipV="1">
              <a:off x="635" y="2421"/>
              <a:ext cx="0"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64" name="Freeform 3444"/>
            <p:cNvSpPr>
              <a:spLocks/>
            </p:cNvSpPr>
            <p:nvPr/>
          </p:nvSpPr>
          <p:spPr bwMode="auto">
            <a:xfrm>
              <a:off x="830" y="2313"/>
              <a:ext cx="63" cy="60"/>
            </a:xfrm>
            <a:custGeom>
              <a:avLst/>
              <a:gdLst/>
              <a:ahLst/>
              <a:cxnLst>
                <a:cxn ang="0">
                  <a:pos x="39" y="0"/>
                </a:cxn>
                <a:cxn ang="0">
                  <a:pos x="48" y="2"/>
                </a:cxn>
                <a:cxn ang="0">
                  <a:pos x="58" y="6"/>
                </a:cxn>
                <a:cxn ang="0">
                  <a:pos x="66" y="12"/>
                </a:cxn>
                <a:cxn ang="0">
                  <a:pos x="72" y="19"/>
                </a:cxn>
                <a:cxn ang="0">
                  <a:pos x="76" y="28"/>
                </a:cxn>
                <a:cxn ang="0">
                  <a:pos x="77" y="38"/>
                </a:cxn>
                <a:cxn ang="0">
                  <a:pos x="76" y="49"/>
                </a:cxn>
                <a:cxn ang="0">
                  <a:pos x="72" y="58"/>
                </a:cxn>
                <a:cxn ang="0">
                  <a:pos x="66" y="67"/>
                </a:cxn>
                <a:cxn ang="0">
                  <a:pos x="58" y="72"/>
                </a:cxn>
                <a:cxn ang="0">
                  <a:pos x="48" y="75"/>
                </a:cxn>
                <a:cxn ang="0">
                  <a:pos x="39" y="77"/>
                </a:cxn>
                <a:cxn ang="0">
                  <a:pos x="29" y="75"/>
                </a:cxn>
                <a:cxn ang="0">
                  <a:pos x="19" y="72"/>
                </a:cxn>
                <a:cxn ang="0">
                  <a:pos x="11" y="67"/>
                </a:cxn>
                <a:cxn ang="0">
                  <a:pos x="6" y="58"/>
                </a:cxn>
                <a:cxn ang="0">
                  <a:pos x="2" y="49"/>
                </a:cxn>
                <a:cxn ang="0">
                  <a:pos x="0" y="38"/>
                </a:cxn>
                <a:cxn ang="0">
                  <a:pos x="2" y="28"/>
                </a:cxn>
                <a:cxn ang="0">
                  <a:pos x="6" y="19"/>
                </a:cxn>
                <a:cxn ang="0">
                  <a:pos x="11" y="12"/>
                </a:cxn>
                <a:cxn ang="0">
                  <a:pos x="19" y="6"/>
                </a:cxn>
                <a:cxn ang="0">
                  <a:pos x="29" y="2"/>
                </a:cxn>
                <a:cxn ang="0">
                  <a:pos x="39" y="0"/>
                </a:cxn>
              </a:cxnLst>
              <a:rect l="0" t="0" r="r" b="b"/>
              <a:pathLst>
                <a:path w="77" h="77">
                  <a:moveTo>
                    <a:pt x="39" y="0"/>
                  </a:moveTo>
                  <a:lnTo>
                    <a:pt x="48" y="2"/>
                  </a:lnTo>
                  <a:lnTo>
                    <a:pt x="58" y="6"/>
                  </a:lnTo>
                  <a:lnTo>
                    <a:pt x="66" y="12"/>
                  </a:lnTo>
                  <a:lnTo>
                    <a:pt x="72" y="19"/>
                  </a:lnTo>
                  <a:lnTo>
                    <a:pt x="76" y="28"/>
                  </a:lnTo>
                  <a:lnTo>
                    <a:pt x="77" y="38"/>
                  </a:lnTo>
                  <a:lnTo>
                    <a:pt x="76" y="49"/>
                  </a:lnTo>
                  <a:lnTo>
                    <a:pt x="72" y="58"/>
                  </a:lnTo>
                  <a:lnTo>
                    <a:pt x="66" y="67"/>
                  </a:lnTo>
                  <a:lnTo>
                    <a:pt x="58" y="72"/>
                  </a:lnTo>
                  <a:lnTo>
                    <a:pt x="48" y="75"/>
                  </a:lnTo>
                  <a:lnTo>
                    <a:pt x="39" y="77"/>
                  </a:lnTo>
                  <a:lnTo>
                    <a:pt x="29" y="75"/>
                  </a:lnTo>
                  <a:lnTo>
                    <a:pt x="19" y="72"/>
                  </a:lnTo>
                  <a:lnTo>
                    <a:pt x="11" y="67"/>
                  </a:lnTo>
                  <a:lnTo>
                    <a:pt x="6" y="58"/>
                  </a:lnTo>
                  <a:lnTo>
                    <a:pt x="2" y="49"/>
                  </a:lnTo>
                  <a:lnTo>
                    <a:pt x="0" y="38"/>
                  </a:lnTo>
                  <a:lnTo>
                    <a:pt x="2" y="28"/>
                  </a:lnTo>
                  <a:lnTo>
                    <a:pt x="6" y="19"/>
                  </a:lnTo>
                  <a:lnTo>
                    <a:pt x="11" y="12"/>
                  </a:lnTo>
                  <a:lnTo>
                    <a:pt x="19" y="6"/>
                  </a:lnTo>
                  <a:lnTo>
                    <a:pt x="29" y="2"/>
                  </a:lnTo>
                  <a:lnTo>
                    <a:pt x="39"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6965" name="Line 3445"/>
            <p:cNvSpPr>
              <a:spLocks noChangeShapeType="1"/>
            </p:cNvSpPr>
            <p:nvPr/>
          </p:nvSpPr>
          <p:spPr bwMode="auto">
            <a:xfrm flipH="1" flipV="1">
              <a:off x="763" y="2369"/>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66" name="Line 3446"/>
            <p:cNvSpPr>
              <a:spLocks noChangeShapeType="1"/>
            </p:cNvSpPr>
            <p:nvPr/>
          </p:nvSpPr>
          <p:spPr bwMode="auto">
            <a:xfrm flipH="1" flipV="1">
              <a:off x="760" y="2362"/>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67" name="Line 3447"/>
            <p:cNvSpPr>
              <a:spLocks noChangeShapeType="1"/>
            </p:cNvSpPr>
            <p:nvPr/>
          </p:nvSpPr>
          <p:spPr bwMode="auto">
            <a:xfrm flipH="1" flipV="1">
              <a:off x="755" y="2356"/>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68" name="Line 3448"/>
            <p:cNvSpPr>
              <a:spLocks noChangeShapeType="1"/>
            </p:cNvSpPr>
            <p:nvPr/>
          </p:nvSpPr>
          <p:spPr bwMode="auto">
            <a:xfrm flipH="1" flipV="1">
              <a:off x="748" y="2351"/>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69" name="Line 3449"/>
            <p:cNvSpPr>
              <a:spLocks noChangeShapeType="1"/>
            </p:cNvSpPr>
            <p:nvPr/>
          </p:nvSpPr>
          <p:spPr bwMode="auto">
            <a:xfrm flipH="1" flipV="1">
              <a:off x="740" y="2348"/>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70" name="Line 3450"/>
            <p:cNvSpPr>
              <a:spLocks noChangeShapeType="1"/>
            </p:cNvSpPr>
            <p:nvPr/>
          </p:nvSpPr>
          <p:spPr bwMode="auto">
            <a:xfrm flipH="1" flipV="1">
              <a:off x="733" y="2347"/>
              <a:ext cx="7"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71" name="Line 3451"/>
            <p:cNvSpPr>
              <a:spLocks noChangeShapeType="1"/>
            </p:cNvSpPr>
            <p:nvPr/>
          </p:nvSpPr>
          <p:spPr bwMode="auto">
            <a:xfrm flipH="1">
              <a:off x="724" y="2347"/>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72" name="Line 3452"/>
            <p:cNvSpPr>
              <a:spLocks noChangeShapeType="1"/>
            </p:cNvSpPr>
            <p:nvPr/>
          </p:nvSpPr>
          <p:spPr bwMode="auto">
            <a:xfrm flipH="1">
              <a:off x="717" y="2348"/>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73" name="Line 3453"/>
            <p:cNvSpPr>
              <a:spLocks noChangeShapeType="1"/>
            </p:cNvSpPr>
            <p:nvPr/>
          </p:nvSpPr>
          <p:spPr bwMode="auto">
            <a:xfrm flipH="1">
              <a:off x="710" y="2351"/>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74" name="Line 3454"/>
            <p:cNvSpPr>
              <a:spLocks noChangeShapeType="1"/>
            </p:cNvSpPr>
            <p:nvPr/>
          </p:nvSpPr>
          <p:spPr bwMode="auto">
            <a:xfrm flipH="1">
              <a:off x="705" y="2356"/>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75" name="Line 3455"/>
            <p:cNvSpPr>
              <a:spLocks noChangeShapeType="1"/>
            </p:cNvSpPr>
            <p:nvPr/>
          </p:nvSpPr>
          <p:spPr bwMode="auto">
            <a:xfrm flipH="1">
              <a:off x="702" y="2362"/>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76" name="Line 3456"/>
            <p:cNvSpPr>
              <a:spLocks noChangeShapeType="1"/>
            </p:cNvSpPr>
            <p:nvPr/>
          </p:nvSpPr>
          <p:spPr bwMode="auto">
            <a:xfrm flipH="1">
              <a:off x="701" y="2369"/>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77" name="Line 3457"/>
            <p:cNvSpPr>
              <a:spLocks noChangeShapeType="1"/>
            </p:cNvSpPr>
            <p:nvPr/>
          </p:nvSpPr>
          <p:spPr bwMode="auto">
            <a:xfrm>
              <a:off x="701" y="2377"/>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78" name="Line 3458"/>
            <p:cNvSpPr>
              <a:spLocks noChangeShapeType="1"/>
            </p:cNvSpPr>
            <p:nvPr/>
          </p:nvSpPr>
          <p:spPr bwMode="auto">
            <a:xfrm>
              <a:off x="702" y="2384"/>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79" name="Line 3459"/>
            <p:cNvSpPr>
              <a:spLocks noChangeShapeType="1"/>
            </p:cNvSpPr>
            <p:nvPr/>
          </p:nvSpPr>
          <p:spPr bwMode="auto">
            <a:xfrm>
              <a:off x="705" y="2392"/>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80" name="Line 3460"/>
            <p:cNvSpPr>
              <a:spLocks noChangeShapeType="1"/>
            </p:cNvSpPr>
            <p:nvPr/>
          </p:nvSpPr>
          <p:spPr bwMode="auto">
            <a:xfrm>
              <a:off x="710" y="2398"/>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81" name="Line 3461"/>
            <p:cNvSpPr>
              <a:spLocks noChangeShapeType="1"/>
            </p:cNvSpPr>
            <p:nvPr/>
          </p:nvSpPr>
          <p:spPr bwMode="auto">
            <a:xfrm>
              <a:off x="717" y="2403"/>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82" name="Line 3462"/>
            <p:cNvSpPr>
              <a:spLocks noChangeShapeType="1"/>
            </p:cNvSpPr>
            <p:nvPr/>
          </p:nvSpPr>
          <p:spPr bwMode="auto">
            <a:xfrm>
              <a:off x="724" y="2406"/>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83" name="Line 3463"/>
            <p:cNvSpPr>
              <a:spLocks noChangeShapeType="1"/>
            </p:cNvSpPr>
            <p:nvPr/>
          </p:nvSpPr>
          <p:spPr bwMode="auto">
            <a:xfrm flipV="1">
              <a:off x="733" y="2406"/>
              <a:ext cx="7"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84" name="Line 3464"/>
            <p:cNvSpPr>
              <a:spLocks noChangeShapeType="1"/>
            </p:cNvSpPr>
            <p:nvPr/>
          </p:nvSpPr>
          <p:spPr bwMode="auto">
            <a:xfrm flipV="1">
              <a:off x="740" y="2403"/>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85" name="Line 3465"/>
            <p:cNvSpPr>
              <a:spLocks noChangeShapeType="1"/>
            </p:cNvSpPr>
            <p:nvPr/>
          </p:nvSpPr>
          <p:spPr bwMode="auto">
            <a:xfrm flipV="1">
              <a:off x="748" y="2398"/>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86" name="Line 3466"/>
            <p:cNvSpPr>
              <a:spLocks noChangeShapeType="1"/>
            </p:cNvSpPr>
            <p:nvPr/>
          </p:nvSpPr>
          <p:spPr bwMode="auto">
            <a:xfrm flipV="1">
              <a:off x="755" y="2392"/>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87" name="Line 3467"/>
            <p:cNvSpPr>
              <a:spLocks noChangeShapeType="1"/>
            </p:cNvSpPr>
            <p:nvPr/>
          </p:nvSpPr>
          <p:spPr bwMode="auto">
            <a:xfrm flipV="1">
              <a:off x="760" y="2384"/>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88" name="Line 3468"/>
            <p:cNvSpPr>
              <a:spLocks noChangeShapeType="1"/>
            </p:cNvSpPr>
            <p:nvPr/>
          </p:nvSpPr>
          <p:spPr bwMode="auto">
            <a:xfrm flipV="1">
              <a:off x="763" y="2377"/>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89" name="Freeform 3469"/>
            <p:cNvSpPr>
              <a:spLocks/>
            </p:cNvSpPr>
            <p:nvPr/>
          </p:nvSpPr>
          <p:spPr bwMode="auto">
            <a:xfrm>
              <a:off x="959" y="2266"/>
              <a:ext cx="63" cy="59"/>
            </a:xfrm>
            <a:custGeom>
              <a:avLst/>
              <a:gdLst/>
              <a:ahLst/>
              <a:cxnLst>
                <a:cxn ang="0">
                  <a:pos x="38" y="0"/>
                </a:cxn>
                <a:cxn ang="0">
                  <a:pos x="48" y="1"/>
                </a:cxn>
                <a:cxn ang="0">
                  <a:pos x="57" y="4"/>
                </a:cxn>
                <a:cxn ang="0">
                  <a:pos x="66" y="11"/>
                </a:cxn>
                <a:cxn ang="0">
                  <a:pos x="71" y="19"/>
                </a:cxn>
                <a:cxn ang="0">
                  <a:pos x="75" y="28"/>
                </a:cxn>
                <a:cxn ang="0">
                  <a:pos x="77" y="38"/>
                </a:cxn>
                <a:cxn ang="0">
                  <a:pos x="75" y="47"/>
                </a:cxn>
                <a:cxn ang="0">
                  <a:pos x="71" y="57"/>
                </a:cxn>
                <a:cxn ang="0">
                  <a:pos x="66" y="65"/>
                </a:cxn>
                <a:cxn ang="0">
                  <a:pos x="57" y="70"/>
                </a:cxn>
                <a:cxn ang="0">
                  <a:pos x="48" y="75"/>
                </a:cxn>
                <a:cxn ang="0">
                  <a:pos x="38" y="76"/>
                </a:cxn>
                <a:cxn ang="0">
                  <a:pos x="29" y="75"/>
                </a:cxn>
                <a:cxn ang="0">
                  <a:pos x="19" y="70"/>
                </a:cxn>
                <a:cxn ang="0">
                  <a:pos x="11" y="65"/>
                </a:cxn>
                <a:cxn ang="0">
                  <a:pos x="5" y="57"/>
                </a:cxn>
                <a:cxn ang="0">
                  <a:pos x="1" y="47"/>
                </a:cxn>
                <a:cxn ang="0">
                  <a:pos x="0" y="38"/>
                </a:cxn>
                <a:cxn ang="0">
                  <a:pos x="1" y="28"/>
                </a:cxn>
                <a:cxn ang="0">
                  <a:pos x="5" y="19"/>
                </a:cxn>
                <a:cxn ang="0">
                  <a:pos x="11" y="11"/>
                </a:cxn>
                <a:cxn ang="0">
                  <a:pos x="19" y="4"/>
                </a:cxn>
                <a:cxn ang="0">
                  <a:pos x="29" y="1"/>
                </a:cxn>
                <a:cxn ang="0">
                  <a:pos x="38" y="0"/>
                </a:cxn>
              </a:cxnLst>
              <a:rect l="0" t="0" r="r" b="b"/>
              <a:pathLst>
                <a:path w="77" h="76">
                  <a:moveTo>
                    <a:pt x="38" y="0"/>
                  </a:moveTo>
                  <a:lnTo>
                    <a:pt x="48" y="1"/>
                  </a:lnTo>
                  <a:lnTo>
                    <a:pt x="57" y="4"/>
                  </a:lnTo>
                  <a:lnTo>
                    <a:pt x="66" y="11"/>
                  </a:lnTo>
                  <a:lnTo>
                    <a:pt x="71" y="19"/>
                  </a:lnTo>
                  <a:lnTo>
                    <a:pt x="75" y="28"/>
                  </a:lnTo>
                  <a:lnTo>
                    <a:pt x="77" y="38"/>
                  </a:lnTo>
                  <a:lnTo>
                    <a:pt x="75" y="47"/>
                  </a:lnTo>
                  <a:lnTo>
                    <a:pt x="71" y="57"/>
                  </a:lnTo>
                  <a:lnTo>
                    <a:pt x="66" y="65"/>
                  </a:lnTo>
                  <a:lnTo>
                    <a:pt x="57" y="70"/>
                  </a:lnTo>
                  <a:lnTo>
                    <a:pt x="48" y="75"/>
                  </a:lnTo>
                  <a:lnTo>
                    <a:pt x="38" y="76"/>
                  </a:lnTo>
                  <a:lnTo>
                    <a:pt x="29" y="75"/>
                  </a:lnTo>
                  <a:lnTo>
                    <a:pt x="19" y="70"/>
                  </a:lnTo>
                  <a:lnTo>
                    <a:pt x="11" y="65"/>
                  </a:lnTo>
                  <a:lnTo>
                    <a:pt x="5" y="57"/>
                  </a:lnTo>
                  <a:lnTo>
                    <a:pt x="1" y="47"/>
                  </a:lnTo>
                  <a:lnTo>
                    <a:pt x="0" y="38"/>
                  </a:lnTo>
                  <a:lnTo>
                    <a:pt x="1" y="28"/>
                  </a:lnTo>
                  <a:lnTo>
                    <a:pt x="5" y="19"/>
                  </a:lnTo>
                  <a:lnTo>
                    <a:pt x="11" y="11"/>
                  </a:lnTo>
                  <a:lnTo>
                    <a:pt x="19" y="4"/>
                  </a:lnTo>
                  <a:lnTo>
                    <a:pt x="29" y="1"/>
                  </a:lnTo>
                  <a:lnTo>
                    <a:pt x="38"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6990" name="Line 3470"/>
            <p:cNvSpPr>
              <a:spLocks noChangeShapeType="1"/>
            </p:cNvSpPr>
            <p:nvPr/>
          </p:nvSpPr>
          <p:spPr bwMode="auto">
            <a:xfrm flipH="1" flipV="1">
              <a:off x="892" y="2335"/>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91" name="Line 3471"/>
            <p:cNvSpPr>
              <a:spLocks noChangeShapeType="1"/>
            </p:cNvSpPr>
            <p:nvPr/>
          </p:nvSpPr>
          <p:spPr bwMode="auto">
            <a:xfrm flipH="1" flipV="1">
              <a:off x="889" y="2328"/>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92" name="Line 3472"/>
            <p:cNvSpPr>
              <a:spLocks noChangeShapeType="1"/>
            </p:cNvSpPr>
            <p:nvPr/>
          </p:nvSpPr>
          <p:spPr bwMode="auto">
            <a:xfrm flipH="1" flipV="1">
              <a:off x="884" y="2322"/>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93" name="Line 3473"/>
            <p:cNvSpPr>
              <a:spLocks noChangeShapeType="1"/>
            </p:cNvSpPr>
            <p:nvPr/>
          </p:nvSpPr>
          <p:spPr bwMode="auto">
            <a:xfrm flipH="1" flipV="1">
              <a:off x="877" y="2318"/>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94" name="Line 3474"/>
            <p:cNvSpPr>
              <a:spLocks noChangeShapeType="1"/>
            </p:cNvSpPr>
            <p:nvPr/>
          </p:nvSpPr>
          <p:spPr bwMode="auto">
            <a:xfrm flipH="1" flipV="1">
              <a:off x="869" y="2314"/>
              <a:ext cx="8"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95" name="Line 3475"/>
            <p:cNvSpPr>
              <a:spLocks noChangeShapeType="1"/>
            </p:cNvSpPr>
            <p:nvPr/>
          </p:nvSpPr>
          <p:spPr bwMode="auto">
            <a:xfrm flipH="1" flipV="1">
              <a:off x="862" y="2313"/>
              <a:ext cx="7"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96" name="Line 3476"/>
            <p:cNvSpPr>
              <a:spLocks noChangeShapeType="1"/>
            </p:cNvSpPr>
            <p:nvPr/>
          </p:nvSpPr>
          <p:spPr bwMode="auto">
            <a:xfrm flipH="1">
              <a:off x="853" y="2313"/>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97" name="Line 3477"/>
            <p:cNvSpPr>
              <a:spLocks noChangeShapeType="1"/>
            </p:cNvSpPr>
            <p:nvPr/>
          </p:nvSpPr>
          <p:spPr bwMode="auto">
            <a:xfrm flipH="1">
              <a:off x="845" y="2314"/>
              <a:ext cx="8"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98" name="Line 3478"/>
            <p:cNvSpPr>
              <a:spLocks noChangeShapeType="1"/>
            </p:cNvSpPr>
            <p:nvPr/>
          </p:nvSpPr>
          <p:spPr bwMode="auto">
            <a:xfrm flipH="1">
              <a:off x="839" y="2318"/>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999" name="Line 3479"/>
            <p:cNvSpPr>
              <a:spLocks noChangeShapeType="1"/>
            </p:cNvSpPr>
            <p:nvPr/>
          </p:nvSpPr>
          <p:spPr bwMode="auto">
            <a:xfrm flipH="1">
              <a:off x="834" y="2322"/>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00" name="Line 3480"/>
            <p:cNvSpPr>
              <a:spLocks noChangeShapeType="1"/>
            </p:cNvSpPr>
            <p:nvPr/>
          </p:nvSpPr>
          <p:spPr bwMode="auto">
            <a:xfrm flipH="1">
              <a:off x="831" y="2328"/>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01" name="Line 3481"/>
            <p:cNvSpPr>
              <a:spLocks noChangeShapeType="1"/>
            </p:cNvSpPr>
            <p:nvPr/>
          </p:nvSpPr>
          <p:spPr bwMode="auto">
            <a:xfrm flipH="1">
              <a:off x="830" y="2335"/>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02" name="Line 3482"/>
            <p:cNvSpPr>
              <a:spLocks noChangeShapeType="1"/>
            </p:cNvSpPr>
            <p:nvPr/>
          </p:nvSpPr>
          <p:spPr bwMode="auto">
            <a:xfrm>
              <a:off x="830" y="2343"/>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03" name="Line 3483"/>
            <p:cNvSpPr>
              <a:spLocks noChangeShapeType="1"/>
            </p:cNvSpPr>
            <p:nvPr/>
          </p:nvSpPr>
          <p:spPr bwMode="auto">
            <a:xfrm>
              <a:off x="831" y="2351"/>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04" name="Line 3484"/>
            <p:cNvSpPr>
              <a:spLocks noChangeShapeType="1"/>
            </p:cNvSpPr>
            <p:nvPr/>
          </p:nvSpPr>
          <p:spPr bwMode="auto">
            <a:xfrm>
              <a:off x="834" y="2358"/>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05" name="Line 3485"/>
            <p:cNvSpPr>
              <a:spLocks noChangeShapeType="1"/>
            </p:cNvSpPr>
            <p:nvPr/>
          </p:nvSpPr>
          <p:spPr bwMode="auto">
            <a:xfrm>
              <a:off x="839" y="2365"/>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06" name="Line 3486"/>
            <p:cNvSpPr>
              <a:spLocks noChangeShapeType="1"/>
            </p:cNvSpPr>
            <p:nvPr/>
          </p:nvSpPr>
          <p:spPr bwMode="auto">
            <a:xfrm>
              <a:off x="845" y="2369"/>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07" name="Line 3487"/>
            <p:cNvSpPr>
              <a:spLocks noChangeShapeType="1"/>
            </p:cNvSpPr>
            <p:nvPr/>
          </p:nvSpPr>
          <p:spPr bwMode="auto">
            <a:xfrm>
              <a:off x="853" y="2372"/>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08" name="Line 3488"/>
            <p:cNvSpPr>
              <a:spLocks noChangeShapeType="1"/>
            </p:cNvSpPr>
            <p:nvPr/>
          </p:nvSpPr>
          <p:spPr bwMode="auto">
            <a:xfrm flipV="1">
              <a:off x="862" y="2372"/>
              <a:ext cx="7"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09" name="Line 3489"/>
            <p:cNvSpPr>
              <a:spLocks noChangeShapeType="1"/>
            </p:cNvSpPr>
            <p:nvPr/>
          </p:nvSpPr>
          <p:spPr bwMode="auto">
            <a:xfrm flipV="1">
              <a:off x="869" y="2369"/>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10" name="Line 3490"/>
            <p:cNvSpPr>
              <a:spLocks noChangeShapeType="1"/>
            </p:cNvSpPr>
            <p:nvPr/>
          </p:nvSpPr>
          <p:spPr bwMode="auto">
            <a:xfrm flipV="1">
              <a:off x="877" y="2365"/>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11" name="Line 3491"/>
            <p:cNvSpPr>
              <a:spLocks noChangeShapeType="1"/>
            </p:cNvSpPr>
            <p:nvPr/>
          </p:nvSpPr>
          <p:spPr bwMode="auto">
            <a:xfrm flipV="1">
              <a:off x="884" y="2358"/>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12" name="Line 3492"/>
            <p:cNvSpPr>
              <a:spLocks noChangeShapeType="1"/>
            </p:cNvSpPr>
            <p:nvPr/>
          </p:nvSpPr>
          <p:spPr bwMode="auto">
            <a:xfrm flipV="1">
              <a:off x="889" y="2351"/>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13" name="Line 3493"/>
            <p:cNvSpPr>
              <a:spLocks noChangeShapeType="1"/>
            </p:cNvSpPr>
            <p:nvPr/>
          </p:nvSpPr>
          <p:spPr bwMode="auto">
            <a:xfrm flipV="1">
              <a:off x="892" y="2343"/>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14" name="Freeform 3494"/>
            <p:cNvSpPr>
              <a:spLocks/>
            </p:cNvSpPr>
            <p:nvPr/>
          </p:nvSpPr>
          <p:spPr bwMode="auto">
            <a:xfrm>
              <a:off x="1087" y="2252"/>
              <a:ext cx="63" cy="60"/>
            </a:xfrm>
            <a:custGeom>
              <a:avLst/>
              <a:gdLst/>
              <a:ahLst/>
              <a:cxnLst>
                <a:cxn ang="0">
                  <a:pos x="39" y="0"/>
                </a:cxn>
                <a:cxn ang="0">
                  <a:pos x="49" y="1"/>
                </a:cxn>
                <a:cxn ang="0">
                  <a:pos x="58" y="5"/>
                </a:cxn>
                <a:cxn ang="0">
                  <a:pos x="65" y="11"/>
                </a:cxn>
                <a:cxn ang="0">
                  <a:pos x="72" y="19"/>
                </a:cxn>
                <a:cxn ang="0">
                  <a:pos x="75" y="28"/>
                </a:cxn>
                <a:cxn ang="0">
                  <a:pos x="77" y="38"/>
                </a:cxn>
                <a:cxn ang="0">
                  <a:pos x="75" y="47"/>
                </a:cxn>
                <a:cxn ang="0">
                  <a:pos x="72" y="57"/>
                </a:cxn>
                <a:cxn ang="0">
                  <a:pos x="65" y="65"/>
                </a:cxn>
                <a:cxn ang="0">
                  <a:pos x="58" y="71"/>
                </a:cxn>
                <a:cxn ang="0">
                  <a:pos x="49" y="75"/>
                </a:cxn>
                <a:cxn ang="0">
                  <a:pos x="39" y="76"/>
                </a:cxn>
                <a:cxn ang="0">
                  <a:pos x="30" y="75"/>
                </a:cxn>
                <a:cxn ang="0">
                  <a:pos x="19" y="71"/>
                </a:cxn>
                <a:cxn ang="0">
                  <a:pos x="12" y="65"/>
                </a:cxn>
                <a:cxn ang="0">
                  <a:pos x="6" y="57"/>
                </a:cxn>
                <a:cxn ang="0">
                  <a:pos x="2" y="47"/>
                </a:cxn>
                <a:cxn ang="0">
                  <a:pos x="0" y="38"/>
                </a:cxn>
                <a:cxn ang="0">
                  <a:pos x="2" y="28"/>
                </a:cxn>
                <a:cxn ang="0">
                  <a:pos x="6" y="19"/>
                </a:cxn>
                <a:cxn ang="0">
                  <a:pos x="12" y="11"/>
                </a:cxn>
                <a:cxn ang="0">
                  <a:pos x="19" y="5"/>
                </a:cxn>
                <a:cxn ang="0">
                  <a:pos x="30" y="1"/>
                </a:cxn>
                <a:cxn ang="0">
                  <a:pos x="39" y="0"/>
                </a:cxn>
              </a:cxnLst>
              <a:rect l="0" t="0" r="r" b="b"/>
              <a:pathLst>
                <a:path w="77" h="76">
                  <a:moveTo>
                    <a:pt x="39" y="0"/>
                  </a:moveTo>
                  <a:lnTo>
                    <a:pt x="49" y="1"/>
                  </a:lnTo>
                  <a:lnTo>
                    <a:pt x="58" y="5"/>
                  </a:lnTo>
                  <a:lnTo>
                    <a:pt x="65" y="11"/>
                  </a:lnTo>
                  <a:lnTo>
                    <a:pt x="72" y="19"/>
                  </a:lnTo>
                  <a:lnTo>
                    <a:pt x="75" y="28"/>
                  </a:lnTo>
                  <a:lnTo>
                    <a:pt x="77" y="38"/>
                  </a:lnTo>
                  <a:lnTo>
                    <a:pt x="75" y="47"/>
                  </a:lnTo>
                  <a:lnTo>
                    <a:pt x="72" y="57"/>
                  </a:lnTo>
                  <a:lnTo>
                    <a:pt x="65" y="65"/>
                  </a:lnTo>
                  <a:lnTo>
                    <a:pt x="58" y="71"/>
                  </a:lnTo>
                  <a:lnTo>
                    <a:pt x="49" y="75"/>
                  </a:lnTo>
                  <a:lnTo>
                    <a:pt x="39" y="76"/>
                  </a:lnTo>
                  <a:lnTo>
                    <a:pt x="30" y="75"/>
                  </a:lnTo>
                  <a:lnTo>
                    <a:pt x="19" y="71"/>
                  </a:lnTo>
                  <a:lnTo>
                    <a:pt x="12" y="65"/>
                  </a:lnTo>
                  <a:lnTo>
                    <a:pt x="6" y="57"/>
                  </a:lnTo>
                  <a:lnTo>
                    <a:pt x="2" y="47"/>
                  </a:lnTo>
                  <a:lnTo>
                    <a:pt x="0" y="38"/>
                  </a:lnTo>
                  <a:lnTo>
                    <a:pt x="2" y="28"/>
                  </a:lnTo>
                  <a:lnTo>
                    <a:pt x="6" y="19"/>
                  </a:lnTo>
                  <a:lnTo>
                    <a:pt x="12" y="11"/>
                  </a:lnTo>
                  <a:lnTo>
                    <a:pt x="19" y="5"/>
                  </a:lnTo>
                  <a:lnTo>
                    <a:pt x="30" y="1"/>
                  </a:lnTo>
                  <a:lnTo>
                    <a:pt x="39"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7015" name="Line 3495"/>
            <p:cNvSpPr>
              <a:spLocks noChangeShapeType="1"/>
            </p:cNvSpPr>
            <p:nvPr/>
          </p:nvSpPr>
          <p:spPr bwMode="auto">
            <a:xfrm flipH="1" flipV="1">
              <a:off x="1020" y="2288"/>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16" name="Line 3496"/>
            <p:cNvSpPr>
              <a:spLocks noChangeShapeType="1"/>
            </p:cNvSpPr>
            <p:nvPr/>
          </p:nvSpPr>
          <p:spPr bwMode="auto">
            <a:xfrm flipH="1" flipV="1">
              <a:off x="1017" y="2281"/>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17" name="Line 3497"/>
            <p:cNvSpPr>
              <a:spLocks noChangeShapeType="1"/>
            </p:cNvSpPr>
            <p:nvPr/>
          </p:nvSpPr>
          <p:spPr bwMode="auto">
            <a:xfrm flipH="1" flipV="1">
              <a:off x="1013" y="2274"/>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18" name="Line 3498"/>
            <p:cNvSpPr>
              <a:spLocks noChangeShapeType="1"/>
            </p:cNvSpPr>
            <p:nvPr/>
          </p:nvSpPr>
          <p:spPr bwMode="auto">
            <a:xfrm flipH="1" flipV="1">
              <a:off x="1006" y="2269"/>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19" name="Line 3499"/>
            <p:cNvSpPr>
              <a:spLocks noChangeShapeType="1"/>
            </p:cNvSpPr>
            <p:nvPr/>
          </p:nvSpPr>
          <p:spPr bwMode="auto">
            <a:xfrm flipH="1" flipV="1">
              <a:off x="998" y="2266"/>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20" name="Line 3500"/>
            <p:cNvSpPr>
              <a:spLocks noChangeShapeType="1"/>
            </p:cNvSpPr>
            <p:nvPr/>
          </p:nvSpPr>
          <p:spPr bwMode="auto">
            <a:xfrm flipH="1" flipV="1">
              <a:off x="990" y="2266"/>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21" name="Line 3501"/>
            <p:cNvSpPr>
              <a:spLocks noChangeShapeType="1"/>
            </p:cNvSpPr>
            <p:nvPr/>
          </p:nvSpPr>
          <p:spPr bwMode="auto">
            <a:xfrm flipH="1">
              <a:off x="982" y="2266"/>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22" name="Line 3502"/>
            <p:cNvSpPr>
              <a:spLocks noChangeShapeType="1"/>
            </p:cNvSpPr>
            <p:nvPr/>
          </p:nvSpPr>
          <p:spPr bwMode="auto">
            <a:xfrm flipH="1">
              <a:off x="974" y="2266"/>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23" name="Line 3503"/>
            <p:cNvSpPr>
              <a:spLocks noChangeShapeType="1"/>
            </p:cNvSpPr>
            <p:nvPr/>
          </p:nvSpPr>
          <p:spPr bwMode="auto">
            <a:xfrm flipH="1">
              <a:off x="968" y="2269"/>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24" name="Line 3504"/>
            <p:cNvSpPr>
              <a:spLocks noChangeShapeType="1"/>
            </p:cNvSpPr>
            <p:nvPr/>
          </p:nvSpPr>
          <p:spPr bwMode="auto">
            <a:xfrm flipH="1">
              <a:off x="963" y="2274"/>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25" name="Line 3505"/>
            <p:cNvSpPr>
              <a:spLocks noChangeShapeType="1"/>
            </p:cNvSpPr>
            <p:nvPr/>
          </p:nvSpPr>
          <p:spPr bwMode="auto">
            <a:xfrm flipH="1">
              <a:off x="959" y="2281"/>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26" name="Line 3506"/>
            <p:cNvSpPr>
              <a:spLocks noChangeShapeType="1"/>
            </p:cNvSpPr>
            <p:nvPr/>
          </p:nvSpPr>
          <p:spPr bwMode="auto">
            <a:xfrm flipH="1">
              <a:off x="959" y="2288"/>
              <a:ext cx="0"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27" name="Line 3507"/>
            <p:cNvSpPr>
              <a:spLocks noChangeShapeType="1"/>
            </p:cNvSpPr>
            <p:nvPr/>
          </p:nvSpPr>
          <p:spPr bwMode="auto">
            <a:xfrm>
              <a:off x="959" y="2296"/>
              <a:ext cx="0"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28" name="Line 3508"/>
            <p:cNvSpPr>
              <a:spLocks noChangeShapeType="1"/>
            </p:cNvSpPr>
            <p:nvPr/>
          </p:nvSpPr>
          <p:spPr bwMode="auto">
            <a:xfrm>
              <a:off x="959" y="2303"/>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29" name="Line 3509"/>
            <p:cNvSpPr>
              <a:spLocks noChangeShapeType="1"/>
            </p:cNvSpPr>
            <p:nvPr/>
          </p:nvSpPr>
          <p:spPr bwMode="auto">
            <a:xfrm>
              <a:off x="963" y="2310"/>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30" name="Line 3510"/>
            <p:cNvSpPr>
              <a:spLocks noChangeShapeType="1"/>
            </p:cNvSpPr>
            <p:nvPr/>
          </p:nvSpPr>
          <p:spPr bwMode="auto">
            <a:xfrm>
              <a:off x="968" y="2317"/>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31" name="Line 3511"/>
            <p:cNvSpPr>
              <a:spLocks noChangeShapeType="1"/>
            </p:cNvSpPr>
            <p:nvPr/>
          </p:nvSpPr>
          <p:spPr bwMode="auto">
            <a:xfrm>
              <a:off x="974" y="2321"/>
              <a:ext cx="8"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32" name="Line 3512"/>
            <p:cNvSpPr>
              <a:spLocks noChangeShapeType="1"/>
            </p:cNvSpPr>
            <p:nvPr/>
          </p:nvSpPr>
          <p:spPr bwMode="auto">
            <a:xfrm>
              <a:off x="982" y="2325"/>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33" name="Line 3513"/>
            <p:cNvSpPr>
              <a:spLocks noChangeShapeType="1"/>
            </p:cNvSpPr>
            <p:nvPr/>
          </p:nvSpPr>
          <p:spPr bwMode="auto">
            <a:xfrm flipV="1">
              <a:off x="990" y="2325"/>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34" name="Line 3514"/>
            <p:cNvSpPr>
              <a:spLocks noChangeShapeType="1"/>
            </p:cNvSpPr>
            <p:nvPr/>
          </p:nvSpPr>
          <p:spPr bwMode="auto">
            <a:xfrm flipV="1">
              <a:off x="998" y="2321"/>
              <a:ext cx="8"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35" name="Line 3515"/>
            <p:cNvSpPr>
              <a:spLocks noChangeShapeType="1"/>
            </p:cNvSpPr>
            <p:nvPr/>
          </p:nvSpPr>
          <p:spPr bwMode="auto">
            <a:xfrm flipV="1">
              <a:off x="1006" y="2317"/>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36" name="Line 3516"/>
            <p:cNvSpPr>
              <a:spLocks noChangeShapeType="1"/>
            </p:cNvSpPr>
            <p:nvPr/>
          </p:nvSpPr>
          <p:spPr bwMode="auto">
            <a:xfrm flipV="1">
              <a:off x="1013" y="2310"/>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37" name="Line 3517"/>
            <p:cNvSpPr>
              <a:spLocks noChangeShapeType="1"/>
            </p:cNvSpPr>
            <p:nvPr/>
          </p:nvSpPr>
          <p:spPr bwMode="auto">
            <a:xfrm flipV="1">
              <a:off x="1017" y="2303"/>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38" name="Line 3518"/>
            <p:cNvSpPr>
              <a:spLocks noChangeShapeType="1"/>
            </p:cNvSpPr>
            <p:nvPr/>
          </p:nvSpPr>
          <p:spPr bwMode="auto">
            <a:xfrm flipV="1">
              <a:off x="1020" y="2296"/>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39" name="Freeform 3519"/>
            <p:cNvSpPr>
              <a:spLocks/>
            </p:cNvSpPr>
            <p:nvPr/>
          </p:nvSpPr>
          <p:spPr bwMode="auto">
            <a:xfrm>
              <a:off x="1216" y="2288"/>
              <a:ext cx="63" cy="59"/>
            </a:xfrm>
            <a:custGeom>
              <a:avLst/>
              <a:gdLst/>
              <a:ahLst/>
              <a:cxnLst>
                <a:cxn ang="0">
                  <a:pos x="38" y="0"/>
                </a:cxn>
                <a:cxn ang="0">
                  <a:pos x="48" y="1"/>
                </a:cxn>
                <a:cxn ang="0">
                  <a:pos x="57" y="6"/>
                </a:cxn>
                <a:cxn ang="0">
                  <a:pos x="65" y="11"/>
                </a:cxn>
                <a:cxn ang="0">
                  <a:pos x="72" y="19"/>
                </a:cxn>
                <a:cxn ang="0">
                  <a:pos x="75" y="29"/>
                </a:cxn>
                <a:cxn ang="0">
                  <a:pos x="76" y="38"/>
                </a:cxn>
                <a:cxn ang="0">
                  <a:pos x="75" y="48"/>
                </a:cxn>
                <a:cxn ang="0">
                  <a:pos x="72" y="57"/>
                </a:cxn>
                <a:cxn ang="0">
                  <a:pos x="65" y="65"/>
                </a:cxn>
                <a:cxn ang="0">
                  <a:pos x="57" y="72"/>
                </a:cxn>
                <a:cxn ang="0">
                  <a:pos x="48" y="75"/>
                </a:cxn>
                <a:cxn ang="0">
                  <a:pos x="38" y="76"/>
                </a:cxn>
                <a:cxn ang="0">
                  <a:pos x="28" y="75"/>
                </a:cxn>
                <a:cxn ang="0">
                  <a:pos x="19" y="72"/>
                </a:cxn>
                <a:cxn ang="0">
                  <a:pos x="11" y="65"/>
                </a:cxn>
                <a:cxn ang="0">
                  <a:pos x="6" y="57"/>
                </a:cxn>
                <a:cxn ang="0">
                  <a:pos x="1" y="48"/>
                </a:cxn>
                <a:cxn ang="0">
                  <a:pos x="0" y="38"/>
                </a:cxn>
                <a:cxn ang="0">
                  <a:pos x="1" y="29"/>
                </a:cxn>
                <a:cxn ang="0">
                  <a:pos x="6" y="19"/>
                </a:cxn>
                <a:cxn ang="0">
                  <a:pos x="11" y="11"/>
                </a:cxn>
                <a:cxn ang="0">
                  <a:pos x="19" y="6"/>
                </a:cxn>
                <a:cxn ang="0">
                  <a:pos x="28" y="1"/>
                </a:cxn>
                <a:cxn ang="0">
                  <a:pos x="38" y="0"/>
                </a:cxn>
              </a:cxnLst>
              <a:rect l="0" t="0" r="r" b="b"/>
              <a:pathLst>
                <a:path w="76" h="76">
                  <a:moveTo>
                    <a:pt x="38" y="0"/>
                  </a:moveTo>
                  <a:lnTo>
                    <a:pt x="48" y="1"/>
                  </a:lnTo>
                  <a:lnTo>
                    <a:pt x="57" y="6"/>
                  </a:lnTo>
                  <a:lnTo>
                    <a:pt x="65" y="11"/>
                  </a:lnTo>
                  <a:lnTo>
                    <a:pt x="72" y="19"/>
                  </a:lnTo>
                  <a:lnTo>
                    <a:pt x="75" y="29"/>
                  </a:lnTo>
                  <a:lnTo>
                    <a:pt x="76" y="38"/>
                  </a:lnTo>
                  <a:lnTo>
                    <a:pt x="75" y="48"/>
                  </a:lnTo>
                  <a:lnTo>
                    <a:pt x="72" y="57"/>
                  </a:lnTo>
                  <a:lnTo>
                    <a:pt x="65" y="65"/>
                  </a:lnTo>
                  <a:lnTo>
                    <a:pt x="57" y="72"/>
                  </a:lnTo>
                  <a:lnTo>
                    <a:pt x="48" y="75"/>
                  </a:lnTo>
                  <a:lnTo>
                    <a:pt x="38" y="76"/>
                  </a:lnTo>
                  <a:lnTo>
                    <a:pt x="28" y="75"/>
                  </a:lnTo>
                  <a:lnTo>
                    <a:pt x="19" y="72"/>
                  </a:lnTo>
                  <a:lnTo>
                    <a:pt x="11" y="65"/>
                  </a:lnTo>
                  <a:lnTo>
                    <a:pt x="6" y="57"/>
                  </a:lnTo>
                  <a:lnTo>
                    <a:pt x="1" y="48"/>
                  </a:lnTo>
                  <a:lnTo>
                    <a:pt x="0" y="38"/>
                  </a:lnTo>
                  <a:lnTo>
                    <a:pt x="1" y="29"/>
                  </a:lnTo>
                  <a:lnTo>
                    <a:pt x="6" y="19"/>
                  </a:lnTo>
                  <a:lnTo>
                    <a:pt x="11" y="11"/>
                  </a:lnTo>
                  <a:lnTo>
                    <a:pt x="19" y="6"/>
                  </a:lnTo>
                  <a:lnTo>
                    <a:pt x="28" y="1"/>
                  </a:lnTo>
                  <a:lnTo>
                    <a:pt x="38"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7040" name="Line 3520"/>
            <p:cNvSpPr>
              <a:spLocks noChangeShapeType="1"/>
            </p:cNvSpPr>
            <p:nvPr/>
          </p:nvSpPr>
          <p:spPr bwMode="auto">
            <a:xfrm flipH="1" flipV="1">
              <a:off x="1149" y="2274"/>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41" name="Line 3521"/>
            <p:cNvSpPr>
              <a:spLocks noChangeShapeType="1"/>
            </p:cNvSpPr>
            <p:nvPr/>
          </p:nvSpPr>
          <p:spPr bwMode="auto">
            <a:xfrm flipH="1" flipV="1">
              <a:off x="1146" y="2267"/>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42" name="Line 3522"/>
            <p:cNvSpPr>
              <a:spLocks noChangeShapeType="1"/>
            </p:cNvSpPr>
            <p:nvPr/>
          </p:nvSpPr>
          <p:spPr bwMode="auto">
            <a:xfrm flipH="1" flipV="1">
              <a:off x="1140" y="2261"/>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43" name="Line 3523"/>
            <p:cNvSpPr>
              <a:spLocks noChangeShapeType="1"/>
            </p:cNvSpPr>
            <p:nvPr/>
          </p:nvSpPr>
          <p:spPr bwMode="auto">
            <a:xfrm flipH="1" flipV="1">
              <a:off x="1135" y="2256"/>
              <a:ext cx="5"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44" name="Line 3524"/>
            <p:cNvSpPr>
              <a:spLocks noChangeShapeType="1"/>
            </p:cNvSpPr>
            <p:nvPr/>
          </p:nvSpPr>
          <p:spPr bwMode="auto">
            <a:xfrm flipH="1" flipV="1">
              <a:off x="1127" y="2253"/>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45" name="Line 3525"/>
            <p:cNvSpPr>
              <a:spLocks noChangeShapeType="1"/>
            </p:cNvSpPr>
            <p:nvPr/>
          </p:nvSpPr>
          <p:spPr bwMode="auto">
            <a:xfrm flipH="1" flipV="1">
              <a:off x="1119" y="2252"/>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46" name="Line 3526"/>
            <p:cNvSpPr>
              <a:spLocks noChangeShapeType="1"/>
            </p:cNvSpPr>
            <p:nvPr/>
          </p:nvSpPr>
          <p:spPr bwMode="auto">
            <a:xfrm flipH="1">
              <a:off x="1112" y="2252"/>
              <a:ext cx="7"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47" name="Line 3527"/>
            <p:cNvSpPr>
              <a:spLocks noChangeShapeType="1"/>
            </p:cNvSpPr>
            <p:nvPr/>
          </p:nvSpPr>
          <p:spPr bwMode="auto">
            <a:xfrm flipH="1">
              <a:off x="1103" y="2253"/>
              <a:ext cx="9"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48" name="Line 3528"/>
            <p:cNvSpPr>
              <a:spLocks noChangeShapeType="1"/>
            </p:cNvSpPr>
            <p:nvPr/>
          </p:nvSpPr>
          <p:spPr bwMode="auto">
            <a:xfrm flipH="1">
              <a:off x="1097" y="2256"/>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49" name="Line 3529"/>
            <p:cNvSpPr>
              <a:spLocks noChangeShapeType="1"/>
            </p:cNvSpPr>
            <p:nvPr/>
          </p:nvSpPr>
          <p:spPr bwMode="auto">
            <a:xfrm flipH="1">
              <a:off x="1092" y="2261"/>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50" name="Line 3530"/>
            <p:cNvSpPr>
              <a:spLocks noChangeShapeType="1"/>
            </p:cNvSpPr>
            <p:nvPr/>
          </p:nvSpPr>
          <p:spPr bwMode="auto">
            <a:xfrm flipH="1">
              <a:off x="1089" y="2267"/>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51" name="Line 3531"/>
            <p:cNvSpPr>
              <a:spLocks noChangeShapeType="1"/>
            </p:cNvSpPr>
            <p:nvPr/>
          </p:nvSpPr>
          <p:spPr bwMode="auto">
            <a:xfrm flipH="1">
              <a:off x="1087" y="2274"/>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52" name="Line 3532"/>
            <p:cNvSpPr>
              <a:spLocks noChangeShapeType="1"/>
            </p:cNvSpPr>
            <p:nvPr/>
          </p:nvSpPr>
          <p:spPr bwMode="auto">
            <a:xfrm>
              <a:off x="1087" y="2282"/>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53" name="Line 3533"/>
            <p:cNvSpPr>
              <a:spLocks noChangeShapeType="1"/>
            </p:cNvSpPr>
            <p:nvPr/>
          </p:nvSpPr>
          <p:spPr bwMode="auto">
            <a:xfrm>
              <a:off x="1089" y="2289"/>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54" name="Line 3534"/>
            <p:cNvSpPr>
              <a:spLocks noChangeShapeType="1"/>
            </p:cNvSpPr>
            <p:nvPr/>
          </p:nvSpPr>
          <p:spPr bwMode="auto">
            <a:xfrm>
              <a:off x="1092" y="2297"/>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55" name="Line 3535"/>
            <p:cNvSpPr>
              <a:spLocks noChangeShapeType="1"/>
            </p:cNvSpPr>
            <p:nvPr/>
          </p:nvSpPr>
          <p:spPr bwMode="auto">
            <a:xfrm>
              <a:off x="1097" y="2303"/>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56" name="Line 3536"/>
            <p:cNvSpPr>
              <a:spLocks noChangeShapeType="1"/>
            </p:cNvSpPr>
            <p:nvPr/>
          </p:nvSpPr>
          <p:spPr bwMode="auto">
            <a:xfrm>
              <a:off x="1103" y="2308"/>
              <a:ext cx="9"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57" name="Line 3537"/>
            <p:cNvSpPr>
              <a:spLocks noChangeShapeType="1"/>
            </p:cNvSpPr>
            <p:nvPr/>
          </p:nvSpPr>
          <p:spPr bwMode="auto">
            <a:xfrm>
              <a:off x="1112" y="2311"/>
              <a:ext cx="7"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58" name="Line 3538"/>
            <p:cNvSpPr>
              <a:spLocks noChangeShapeType="1"/>
            </p:cNvSpPr>
            <p:nvPr/>
          </p:nvSpPr>
          <p:spPr bwMode="auto">
            <a:xfrm flipV="1">
              <a:off x="1119" y="2311"/>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59" name="Line 3539"/>
            <p:cNvSpPr>
              <a:spLocks noChangeShapeType="1"/>
            </p:cNvSpPr>
            <p:nvPr/>
          </p:nvSpPr>
          <p:spPr bwMode="auto">
            <a:xfrm flipV="1">
              <a:off x="1127" y="2308"/>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60" name="Line 3540"/>
            <p:cNvSpPr>
              <a:spLocks noChangeShapeType="1"/>
            </p:cNvSpPr>
            <p:nvPr/>
          </p:nvSpPr>
          <p:spPr bwMode="auto">
            <a:xfrm flipV="1">
              <a:off x="1135" y="2303"/>
              <a:ext cx="5"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61" name="Line 3541"/>
            <p:cNvSpPr>
              <a:spLocks noChangeShapeType="1"/>
            </p:cNvSpPr>
            <p:nvPr/>
          </p:nvSpPr>
          <p:spPr bwMode="auto">
            <a:xfrm flipV="1">
              <a:off x="1140" y="2297"/>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62" name="Line 3542"/>
            <p:cNvSpPr>
              <a:spLocks noChangeShapeType="1"/>
            </p:cNvSpPr>
            <p:nvPr/>
          </p:nvSpPr>
          <p:spPr bwMode="auto">
            <a:xfrm flipV="1">
              <a:off x="1146" y="2289"/>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63" name="Line 3543"/>
            <p:cNvSpPr>
              <a:spLocks noChangeShapeType="1"/>
            </p:cNvSpPr>
            <p:nvPr/>
          </p:nvSpPr>
          <p:spPr bwMode="auto">
            <a:xfrm flipV="1">
              <a:off x="1149" y="2282"/>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64" name="Freeform 3544"/>
            <p:cNvSpPr>
              <a:spLocks/>
            </p:cNvSpPr>
            <p:nvPr/>
          </p:nvSpPr>
          <p:spPr bwMode="auto">
            <a:xfrm>
              <a:off x="1345" y="2251"/>
              <a:ext cx="63" cy="59"/>
            </a:xfrm>
            <a:custGeom>
              <a:avLst/>
              <a:gdLst/>
              <a:ahLst/>
              <a:cxnLst>
                <a:cxn ang="0">
                  <a:pos x="38" y="0"/>
                </a:cxn>
                <a:cxn ang="0">
                  <a:pos x="48" y="1"/>
                </a:cxn>
                <a:cxn ang="0">
                  <a:pos x="57" y="5"/>
                </a:cxn>
                <a:cxn ang="0">
                  <a:pos x="65" y="11"/>
                </a:cxn>
                <a:cxn ang="0">
                  <a:pos x="72" y="19"/>
                </a:cxn>
                <a:cxn ang="0">
                  <a:pos x="75" y="28"/>
                </a:cxn>
                <a:cxn ang="0">
                  <a:pos x="76" y="38"/>
                </a:cxn>
                <a:cxn ang="0">
                  <a:pos x="75" y="48"/>
                </a:cxn>
                <a:cxn ang="0">
                  <a:pos x="72" y="57"/>
                </a:cxn>
                <a:cxn ang="0">
                  <a:pos x="65" y="65"/>
                </a:cxn>
                <a:cxn ang="0">
                  <a:pos x="57" y="72"/>
                </a:cxn>
                <a:cxn ang="0">
                  <a:pos x="48" y="75"/>
                </a:cxn>
                <a:cxn ang="0">
                  <a:pos x="38" y="76"/>
                </a:cxn>
                <a:cxn ang="0">
                  <a:pos x="28" y="75"/>
                </a:cxn>
                <a:cxn ang="0">
                  <a:pos x="19" y="72"/>
                </a:cxn>
                <a:cxn ang="0">
                  <a:pos x="11" y="65"/>
                </a:cxn>
                <a:cxn ang="0">
                  <a:pos x="6" y="57"/>
                </a:cxn>
                <a:cxn ang="0">
                  <a:pos x="1" y="48"/>
                </a:cxn>
                <a:cxn ang="0">
                  <a:pos x="0" y="38"/>
                </a:cxn>
                <a:cxn ang="0">
                  <a:pos x="1" y="28"/>
                </a:cxn>
                <a:cxn ang="0">
                  <a:pos x="6" y="19"/>
                </a:cxn>
                <a:cxn ang="0">
                  <a:pos x="11" y="11"/>
                </a:cxn>
                <a:cxn ang="0">
                  <a:pos x="19" y="5"/>
                </a:cxn>
                <a:cxn ang="0">
                  <a:pos x="28" y="1"/>
                </a:cxn>
                <a:cxn ang="0">
                  <a:pos x="38" y="0"/>
                </a:cxn>
              </a:cxnLst>
              <a:rect l="0" t="0" r="r" b="b"/>
              <a:pathLst>
                <a:path w="76" h="76">
                  <a:moveTo>
                    <a:pt x="38" y="0"/>
                  </a:moveTo>
                  <a:lnTo>
                    <a:pt x="48" y="1"/>
                  </a:lnTo>
                  <a:lnTo>
                    <a:pt x="57" y="5"/>
                  </a:lnTo>
                  <a:lnTo>
                    <a:pt x="65" y="11"/>
                  </a:lnTo>
                  <a:lnTo>
                    <a:pt x="72" y="19"/>
                  </a:lnTo>
                  <a:lnTo>
                    <a:pt x="75" y="28"/>
                  </a:lnTo>
                  <a:lnTo>
                    <a:pt x="76" y="38"/>
                  </a:lnTo>
                  <a:lnTo>
                    <a:pt x="75" y="48"/>
                  </a:lnTo>
                  <a:lnTo>
                    <a:pt x="72" y="57"/>
                  </a:lnTo>
                  <a:lnTo>
                    <a:pt x="65" y="65"/>
                  </a:lnTo>
                  <a:lnTo>
                    <a:pt x="57" y="72"/>
                  </a:lnTo>
                  <a:lnTo>
                    <a:pt x="48" y="75"/>
                  </a:lnTo>
                  <a:lnTo>
                    <a:pt x="38" y="76"/>
                  </a:lnTo>
                  <a:lnTo>
                    <a:pt x="28" y="75"/>
                  </a:lnTo>
                  <a:lnTo>
                    <a:pt x="19" y="72"/>
                  </a:lnTo>
                  <a:lnTo>
                    <a:pt x="11" y="65"/>
                  </a:lnTo>
                  <a:lnTo>
                    <a:pt x="6" y="57"/>
                  </a:lnTo>
                  <a:lnTo>
                    <a:pt x="1" y="48"/>
                  </a:lnTo>
                  <a:lnTo>
                    <a:pt x="0" y="38"/>
                  </a:lnTo>
                  <a:lnTo>
                    <a:pt x="1" y="28"/>
                  </a:lnTo>
                  <a:lnTo>
                    <a:pt x="6" y="19"/>
                  </a:lnTo>
                  <a:lnTo>
                    <a:pt x="11" y="11"/>
                  </a:lnTo>
                  <a:lnTo>
                    <a:pt x="19" y="5"/>
                  </a:lnTo>
                  <a:lnTo>
                    <a:pt x="28" y="1"/>
                  </a:lnTo>
                  <a:lnTo>
                    <a:pt x="38"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7065" name="Line 3545"/>
            <p:cNvSpPr>
              <a:spLocks noChangeShapeType="1"/>
            </p:cNvSpPr>
            <p:nvPr/>
          </p:nvSpPr>
          <p:spPr bwMode="auto">
            <a:xfrm flipH="1" flipV="1">
              <a:off x="1278" y="2310"/>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66" name="Line 3546"/>
            <p:cNvSpPr>
              <a:spLocks noChangeShapeType="1"/>
            </p:cNvSpPr>
            <p:nvPr/>
          </p:nvSpPr>
          <p:spPr bwMode="auto">
            <a:xfrm flipH="1" flipV="1">
              <a:off x="1275" y="2303"/>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67" name="Line 3547"/>
            <p:cNvSpPr>
              <a:spLocks noChangeShapeType="1"/>
            </p:cNvSpPr>
            <p:nvPr/>
          </p:nvSpPr>
          <p:spPr bwMode="auto">
            <a:xfrm flipH="1" flipV="1">
              <a:off x="1269" y="2296"/>
              <a:ext cx="6"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68" name="Line 3548"/>
            <p:cNvSpPr>
              <a:spLocks noChangeShapeType="1"/>
            </p:cNvSpPr>
            <p:nvPr/>
          </p:nvSpPr>
          <p:spPr bwMode="auto">
            <a:xfrm flipH="1" flipV="1">
              <a:off x="1263" y="2292"/>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69" name="Line 3549"/>
            <p:cNvSpPr>
              <a:spLocks noChangeShapeType="1"/>
            </p:cNvSpPr>
            <p:nvPr/>
          </p:nvSpPr>
          <p:spPr bwMode="auto">
            <a:xfrm flipH="1" flipV="1">
              <a:off x="1255" y="2288"/>
              <a:ext cx="8"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70" name="Line 3550"/>
            <p:cNvSpPr>
              <a:spLocks noChangeShapeType="1"/>
            </p:cNvSpPr>
            <p:nvPr/>
          </p:nvSpPr>
          <p:spPr bwMode="auto">
            <a:xfrm flipH="1" flipV="1">
              <a:off x="1247" y="2288"/>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71" name="Line 3551"/>
            <p:cNvSpPr>
              <a:spLocks noChangeShapeType="1"/>
            </p:cNvSpPr>
            <p:nvPr/>
          </p:nvSpPr>
          <p:spPr bwMode="auto">
            <a:xfrm flipH="1">
              <a:off x="1239" y="2288"/>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72" name="Line 3552"/>
            <p:cNvSpPr>
              <a:spLocks noChangeShapeType="1"/>
            </p:cNvSpPr>
            <p:nvPr/>
          </p:nvSpPr>
          <p:spPr bwMode="auto">
            <a:xfrm flipH="1">
              <a:off x="1232" y="2288"/>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73" name="Line 3553"/>
            <p:cNvSpPr>
              <a:spLocks noChangeShapeType="1"/>
            </p:cNvSpPr>
            <p:nvPr/>
          </p:nvSpPr>
          <p:spPr bwMode="auto">
            <a:xfrm flipH="1">
              <a:off x="1225" y="2292"/>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74" name="Line 3554"/>
            <p:cNvSpPr>
              <a:spLocks noChangeShapeType="1"/>
            </p:cNvSpPr>
            <p:nvPr/>
          </p:nvSpPr>
          <p:spPr bwMode="auto">
            <a:xfrm flipH="1">
              <a:off x="1221" y="2296"/>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75" name="Line 3555"/>
            <p:cNvSpPr>
              <a:spLocks noChangeShapeType="1"/>
            </p:cNvSpPr>
            <p:nvPr/>
          </p:nvSpPr>
          <p:spPr bwMode="auto">
            <a:xfrm flipH="1">
              <a:off x="1217" y="2303"/>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76" name="Line 3556"/>
            <p:cNvSpPr>
              <a:spLocks noChangeShapeType="1"/>
            </p:cNvSpPr>
            <p:nvPr/>
          </p:nvSpPr>
          <p:spPr bwMode="auto">
            <a:xfrm flipH="1">
              <a:off x="1216" y="2310"/>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77" name="Line 3557"/>
            <p:cNvSpPr>
              <a:spLocks noChangeShapeType="1"/>
            </p:cNvSpPr>
            <p:nvPr/>
          </p:nvSpPr>
          <p:spPr bwMode="auto">
            <a:xfrm>
              <a:off x="1216" y="2318"/>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78" name="Line 3558"/>
            <p:cNvSpPr>
              <a:spLocks noChangeShapeType="1"/>
            </p:cNvSpPr>
            <p:nvPr/>
          </p:nvSpPr>
          <p:spPr bwMode="auto">
            <a:xfrm>
              <a:off x="1217" y="2325"/>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79" name="Line 3559"/>
            <p:cNvSpPr>
              <a:spLocks noChangeShapeType="1"/>
            </p:cNvSpPr>
            <p:nvPr/>
          </p:nvSpPr>
          <p:spPr bwMode="auto">
            <a:xfrm>
              <a:off x="1221" y="2332"/>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80" name="Line 3560"/>
            <p:cNvSpPr>
              <a:spLocks noChangeShapeType="1"/>
            </p:cNvSpPr>
            <p:nvPr/>
          </p:nvSpPr>
          <p:spPr bwMode="auto">
            <a:xfrm>
              <a:off x="1225" y="2339"/>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81" name="Line 3561"/>
            <p:cNvSpPr>
              <a:spLocks noChangeShapeType="1"/>
            </p:cNvSpPr>
            <p:nvPr/>
          </p:nvSpPr>
          <p:spPr bwMode="auto">
            <a:xfrm>
              <a:off x="1232" y="2344"/>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82" name="Line 3562"/>
            <p:cNvSpPr>
              <a:spLocks noChangeShapeType="1"/>
            </p:cNvSpPr>
            <p:nvPr/>
          </p:nvSpPr>
          <p:spPr bwMode="auto">
            <a:xfrm>
              <a:off x="1239" y="2347"/>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83" name="Line 3563"/>
            <p:cNvSpPr>
              <a:spLocks noChangeShapeType="1"/>
            </p:cNvSpPr>
            <p:nvPr/>
          </p:nvSpPr>
          <p:spPr bwMode="auto">
            <a:xfrm flipV="1">
              <a:off x="1247" y="2347"/>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84" name="Line 3564"/>
            <p:cNvSpPr>
              <a:spLocks noChangeShapeType="1"/>
            </p:cNvSpPr>
            <p:nvPr/>
          </p:nvSpPr>
          <p:spPr bwMode="auto">
            <a:xfrm flipV="1">
              <a:off x="1255" y="2344"/>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85" name="Line 3565"/>
            <p:cNvSpPr>
              <a:spLocks noChangeShapeType="1"/>
            </p:cNvSpPr>
            <p:nvPr/>
          </p:nvSpPr>
          <p:spPr bwMode="auto">
            <a:xfrm flipV="1">
              <a:off x="1263" y="2339"/>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86" name="Line 3566"/>
            <p:cNvSpPr>
              <a:spLocks noChangeShapeType="1"/>
            </p:cNvSpPr>
            <p:nvPr/>
          </p:nvSpPr>
          <p:spPr bwMode="auto">
            <a:xfrm flipV="1">
              <a:off x="1269" y="2332"/>
              <a:ext cx="6"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87" name="Line 3567"/>
            <p:cNvSpPr>
              <a:spLocks noChangeShapeType="1"/>
            </p:cNvSpPr>
            <p:nvPr/>
          </p:nvSpPr>
          <p:spPr bwMode="auto">
            <a:xfrm flipV="1">
              <a:off x="1275" y="2325"/>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88" name="Line 3568"/>
            <p:cNvSpPr>
              <a:spLocks noChangeShapeType="1"/>
            </p:cNvSpPr>
            <p:nvPr/>
          </p:nvSpPr>
          <p:spPr bwMode="auto">
            <a:xfrm flipV="1">
              <a:off x="1278" y="2318"/>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89" name="Freeform 3569"/>
            <p:cNvSpPr>
              <a:spLocks/>
            </p:cNvSpPr>
            <p:nvPr/>
          </p:nvSpPr>
          <p:spPr bwMode="auto">
            <a:xfrm>
              <a:off x="1474" y="2196"/>
              <a:ext cx="63" cy="61"/>
            </a:xfrm>
            <a:custGeom>
              <a:avLst/>
              <a:gdLst/>
              <a:ahLst/>
              <a:cxnLst>
                <a:cxn ang="0">
                  <a:pos x="38" y="0"/>
                </a:cxn>
                <a:cxn ang="0">
                  <a:pos x="48" y="3"/>
                </a:cxn>
                <a:cxn ang="0">
                  <a:pos x="57" y="6"/>
                </a:cxn>
                <a:cxn ang="0">
                  <a:pos x="65" y="12"/>
                </a:cxn>
                <a:cxn ang="0">
                  <a:pos x="71" y="21"/>
                </a:cxn>
                <a:cxn ang="0">
                  <a:pos x="75" y="30"/>
                </a:cxn>
                <a:cxn ang="0">
                  <a:pos x="76" y="40"/>
                </a:cxn>
                <a:cxn ang="0">
                  <a:pos x="75" y="49"/>
                </a:cxn>
                <a:cxn ang="0">
                  <a:pos x="71" y="59"/>
                </a:cxn>
                <a:cxn ang="0">
                  <a:pos x="65" y="66"/>
                </a:cxn>
                <a:cxn ang="0">
                  <a:pos x="57" y="72"/>
                </a:cxn>
                <a:cxn ang="0">
                  <a:pos x="48" y="77"/>
                </a:cxn>
                <a:cxn ang="0">
                  <a:pos x="38" y="78"/>
                </a:cxn>
                <a:cxn ang="0">
                  <a:pos x="28" y="77"/>
                </a:cxn>
                <a:cxn ang="0">
                  <a:pos x="19" y="72"/>
                </a:cxn>
                <a:cxn ang="0">
                  <a:pos x="11" y="66"/>
                </a:cxn>
                <a:cxn ang="0">
                  <a:pos x="4" y="59"/>
                </a:cxn>
                <a:cxn ang="0">
                  <a:pos x="1" y="49"/>
                </a:cxn>
                <a:cxn ang="0">
                  <a:pos x="0" y="40"/>
                </a:cxn>
                <a:cxn ang="0">
                  <a:pos x="1" y="30"/>
                </a:cxn>
                <a:cxn ang="0">
                  <a:pos x="4" y="21"/>
                </a:cxn>
                <a:cxn ang="0">
                  <a:pos x="11" y="12"/>
                </a:cxn>
                <a:cxn ang="0">
                  <a:pos x="19" y="6"/>
                </a:cxn>
                <a:cxn ang="0">
                  <a:pos x="28" y="3"/>
                </a:cxn>
                <a:cxn ang="0">
                  <a:pos x="38" y="0"/>
                </a:cxn>
              </a:cxnLst>
              <a:rect l="0" t="0" r="r" b="b"/>
              <a:pathLst>
                <a:path w="76" h="78">
                  <a:moveTo>
                    <a:pt x="38" y="0"/>
                  </a:moveTo>
                  <a:lnTo>
                    <a:pt x="48" y="3"/>
                  </a:lnTo>
                  <a:lnTo>
                    <a:pt x="57" y="6"/>
                  </a:lnTo>
                  <a:lnTo>
                    <a:pt x="65" y="12"/>
                  </a:lnTo>
                  <a:lnTo>
                    <a:pt x="71" y="21"/>
                  </a:lnTo>
                  <a:lnTo>
                    <a:pt x="75" y="30"/>
                  </a:lnTo>
                  <a:lnTo>
                    <a:pt x="76" y="40"/>
                  </a:lnTo>
                  <a:lnTo>
                    <a:pt x="75" y="49"/>
                  </a:lnTo>
                  <a:lnTo>
                    <a:pt x="71" y="59"/>
                  </a:lnTo>
                  <a:lnTo>
                    <a:pt x="65" y="66"/>
                  </a:lnTo>
                  <a:lnTo>
                    <a:pt x="57" y="72"/>
                  </a:lnTo>
                  <a:lnTo>
                    <a:pt x="48" y="77"/>
                  </a:lnTo>
                  <a:lnTo>
                    <a:pt x="38" y="78"/>
                  </a:lnTo>
                  <a:lnTo>
                    <a:pt x="28" y="77"/>
                  </a:lnTo>
                  <a:lnTo>
                    <a:pt x="19" y="72"/>
                  </a:lnTo>
                  <a:lnTo>
                    <a:pt x="11" y="66"/>
                  </a:lnTo>
                  <a:lnTo>
                    <a:pt x="4" y="59"/>
                  </a:lnTo>
                  <a:lnTo>
                    <a:pt x="1" y="49"/>
                  </a:lnTo>
                  <a:lnTo>
                    <a:pt x="0" y="40"/>
                  </a:lnTo>
                  <a:lnTo>
                    <a:pt x="1" y="30"/>
                  </a:lnTo>
                  <a:lnTo>
                    <a:pt x="4" y="21"/>
                  </a:lnTo>
                  <a:lnTo>
                    <a:pt x="11" y="12"/>
                  </a:lnTo>
                  <a:lnTo>
                    <a:pt x="19" y="6"/>
                  </a:lnTo>
                  <a:lnTo>
                    <a:pt x="28" y="3"/>
                  </a:lnTo>
                  <a:lnTo>
                    <a:pt x="38"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7090" name="Line 3570"/>
            <p:cNvSpPr>
              <a:spLocks noChangeShapeType="1"/>
            </p:cNvSpPr>
            <p:nvPr/>
          </p:nvSpPr>
          <p:spPr bwMode="auto">
            <a:xfrm flipH="1" flipV="1">
              <a:off x="1407" y="2273"/>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91" name="Line 3571"/>
            <p:cNvSpPr>
              <a:spLocks noChangeShapeType="1"/>
            </p:cNvSpPr>
            <p:nvPr/>
          </p:nvSpPr>
          <p:spPr bwMode="auto">
            <a:xfrm flipH="1" flipV="1">
              <a:off x="1404" y="2266"/>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92" name="Line 3572"/>
            <p:cNvSpPr>
              <a:spLocks noChangeShapeType="1"/>
            </p:cNvSpPr>
            <p:nvPr/>
          </p:nvSpPr>
          <p:spPr bwMode="auto">
            <a:xfrm flipH="1" flipV="1">
              <a:off x="1399" y="2259"/>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93" name="Line 3573"/>
            <p:cNvSpPr>
              <a:spLocks noChangeShapeType="1"/>
            </p:cNvSpPr>
            <p:nvPr/>
          </p:nvSpPr>
          <p:spPr bwMode="auto">
            <a:xfrm flipH="1" flipV="1">
              <a:off x="1392" y="2255"/>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94" name="Line 3574"/>
            <p:cNvSpPr>
              <a:spLocks noChangeShapeType="1"/>
            </p:cNvSpPr>
            <p:nvPr/>
          </p:nvSpPr>
          <p:spPr bwMode="auto">
            <a:xfrm flipH="1" flipV="1">
              <a:off x="1385" y="2252"/>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95" name="Line 3575"/>
            <p:cNvSpPr>
              <a:spLocks noChangeShapeType="1"/>
            </p:cNvSpPr>
            <p:nvPr/>
          </p:nvSpPr>
          <p:spPr bwMode="auto">
            <a:xfrm flipH="1" flipV="1">
              <a:off x="1376" y="2251"/>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96" name="Line 3576"/>
            <p:cNvSpPr>
              <a:spLocks noChangeShapeType="1"/>
            </p:cNvSpPr>
            <p:nvPr/>
          </p:nvSpPr>
          <p:spPr bwMode="auto">
            <a:xfrm flipH="1">
              <a:off x="1368" y="2251"/>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97" name="Line 3577"/>
            <p:cNvSpPr>
              <a:spLocks noChangeShapeType="1"/>
            </p:cNvSpPr>
            <p:nvPr/>
          </p:nvSpPr>
          <p:spPr bwMode="auto">
            <a:xfrm flipH="1">
              <a:off x="1361" y="2252"/>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98" name="Line 3578"/>
            <p:cNvSpPr>
              <a:spLocks noChangeShapeType="1"/>
            </p:cNvSpPr>
            <p:nvPr/>
          </p:nvSpPr>
          <p:spPr bwMode="auto">
            <a:xfrm flipH="1">
              <a:off x="1354" y="2255"/>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099" name="Line 3579"/>
            <p:cNvSpPr>
              <a:spLocks noChangeShapeType="1"/>
            </p:cNvSpPr>
            <p:nvPr/>
          </p:nvSpPr>
          <p:spPr bwMode="auto">
            <a:xfrm flipH="1">
              <a:off x="1350" y="2259"/>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00" name="Line 3580"/>
            <p:cNvSpPr>
              <a:spLocks noChangeShapeType="1"/>
            </p:cNvSpPr>
            <p:nvPr/>
          </p:nvSpPr>
          <p:spPr bwMode="auto">
            <a:xfrm flipH="1">
              <a:off x="1346" y="2266"/>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01" name="Line 3581"/>
            <p:cNvSpPr>
              <a:spLocks noChangeShapeType="1"/>
            </p:cNvSpPr>
            <p:nvPr/>
          </p:nvSpPr>
          <p:spPr bwMode="auto">
            <a:xfrm flipH="1">
              <a:off x="1345" y="2273"/>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02" name="Line 3582"/>
            <p:cNvSpPr>
              <a:spLocks noChangeShapeType="1"/>
            </p:cNvSpPr>
            <p:nvPr/>
          </p:nvSpPr>
          <p:spPr bwMode="auto">
            <a:xfrm>
              <a:off x="1345" y="2281"/>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03" name="Line 3583"/>
            <p:cNvSpPr>
              <a:spLocks noChangeShapeType="1"/>
            </p:cNvSpPr>
            <p:nvPr/>
          </p:nvSpPr>
          <p:spPr bwMode="auto">
            <a:xfrm>
              <a:off x="1346" y="2288"/>
              <a:ext cx="4"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04" name="Line 3584"/>
            <p:cNvSpPr>
              <a:spLocks noChangeShapeType="1"/>
            </p:cNvSpPr>
            <p:nvPr/>
          </p:nvSpPr>
          <p:spPr bwMode="auto">
            <a:xfrm>
              <a:off x="1350" y="2296"/>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05" name="Line 3585"/>
            <p:cNvSpPr>
              <a:spLocks noChangeShapeType="1"/>
            </p:cNvSpPr>
            <p:nvPr/>
          </p:nvSpPr>
          <p:spPr bwMode="auto">
            <a:xfrm>
              <a:off x="1354" y="2302"/>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06" name="Line 3586"/>
            <p:cNvSpPr>
              <a:spLocks noChangeShapeType="1"/>
            </p:cNvSpPr>
            <p:nvPr/>
          </p:nvSpPr>
          <p:spPr bwMode="auto">
            <a:xfrm>
              <a:off x="1361" y="2307"/>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07" name="Line 3587"/>
            <p:cNvSpPr>
              <a:spLocks noChangeShapeType="1"/>
            </p:cNvSpPr>
            <p:nvPr/>
          </p:nvSpPr>
          <p:spPr bwMode="auto">
            <a:xfrm>
              <a:off x="1368" y="2310"/>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08" name="Line 3588"/>
            <p:cNvSpPr>
              <a:spLocks noChangeShapeType="1"/>
            </p:cNvSpPr>
            <p:nvPr/>
          </p:nvSpPr>
          <p:spPr bwMode="auto">
            <a:xfrm flipV="1">
              <a:off x="1376" y="2310"/>
              <a:ext cx="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09" name="Line 3589"/>
            <p:cNvSpPr>
              <a:spLocks noChangeShapeType="1"/>
            </p:cNvSpPr>
            <p:nvPr/>
          </p:nvSpPr>
          <p:spPr bwMode="auto">
            <a:xfrm flipV="1">
              <a:off x="1385" y="2307"/>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10" name="Line 3590"/>
            <p:cNvSpPr>
              <a:spLocks noChangeShapeType="1"/>
            </p:cNvSpPr>
            <p:nvPr/>
          </p:nvSpPr>
          <p:spPr bwMode="auto">
            <a:xfrm flipV="1">
              <a:off x="1392" y="2302"/>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11" name="Line 3591"/>
            <p:cNvSpPr>
              <a:spLocks noChangeShapeType="1"/>
            </p:cNvSpPr>
            <p:nvPr/>
          </p:nvSpPr>
          <p:spPr bwMode="auto">
            <a:xfrm flipV="1">
              <a:off x="1399" y="2296"/>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12" name="Line 3592"/>
            <p:cNvSpPr>
              <a:spLocks noChangeShapeType="1"/>
            </p:cNvSpPr>
            <p:nvPr/>
          </p:nvSpPr>
          <p:spPr bwMode="auto">
            <a:xfrm flipV="1">
              <a:off x="1404" y="2288"/>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13" name="Line 3593"/>
            <p:cNvSpPr>
              <a:spLocks noChangeShapeType="1"/>
            </p:cNvSpPr>
            <p:nvPr/>
          </p:nvSpPr>
          <p:spPr bwMode="auto">
            <a:xfrm flipV="1">
              <a:off x="1407" y="2281"/>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14" name="Freeform 3594"/>
            <p:cNvSpPr>
              <a:spLocks/>
            </p:cNvSpPr>
            <p:nvPr/>
          </p:nvSpPr>
          <p:spPr bwMode="auto">
            <a:xfrm>
              <a:off x="1602" y="2166"/>
              <a:ext cx="64" cy="61"/>
            </a:xfrm>
            <a:custGeom>
              <a:avLst/>
              <a:gdLst/>
              <a:ahLst/>
              <a:cxnLst>
                <a:cxn ang="0">
                  <a:pos x="39" y="0"/>
                </a:cxn>
                <a:cxn ang="0">
                  <a:pos x="49" y="1"/>
                </a:cxn>
                <a:cxn ang="0">
                  <a:pos x="58" y="6"/>
                </a:cxn>
                <a:cxn ang="0">
                  <a:pos x="65" y="12"/>
                </a:cxn>
                <a:cxn ang="0">
                  <a:pos x="71" y="19"/>
                </a:cxn>
                <a:cxn ang="0">
                  <a:pos x="76" y="29"/>
                </a:cxn>
                <a:cxn ang="0">
                  <a:pos x="77" y="38"/>
                </a:cxn>
                <a:cxn ang="0">
                  <a:pos x="76" y="48"/>
                </a:cxn>
                <a:cxn ang="0">
                  <a:pos x="71" y="59"/>
                </a:cxn>
                <a:cxn ang="0">
                  <a:pos x="65" y="66"/>
                </a:cxn>
                <a:cxn ang="0">
                  <a:pos x="58" y="72"/>
                </a:cxn>
                <a:cxn ang="0">
                  <a:pos x="49" y="75"/>
                </a:cxn>
                <a:cxn ang="0">
                  <a:pos x="39" y="78"/>
                </a:cxn>
                <a:cxn ang="0">
                  <a:pos x="28" y="75"/>
                </a:cxn>
                <a:cxn ang="0">
                  <a:pos x="20" y="72"/>
                </a:cxn>
                <a:cxn ang="0">
                  <a:pos x="12" y="66"/>
                </a:cxn>
                <a:cxn ang="0">
                  <a:pos x="5" y="59"/>
                </a:cxn>
                <a:cxn ang="0">
                  <a:pos x="2" y="48"/>
                </a:cxn>
                <a:cxn ang="0">
                  <a:pos x="0" y="38"/>
                </a:cxn>
                <a:cxn ang="0">
                  <a:pos x="2" y="29"/>
                </a:cxn>
                <a:cxn ang="0">
                  <a:pos x="5" y="19"/>
                </a:cxn>
                <a:cxn ang="0">
                  <a:pos x="12" y="12"/>
                </a:cxn>
                <a:cxn ang="0">
                  <a:pos x="20" y="6"/>
                </a:cxn>
                <a:cxn ang="0">
                  <a:pos x="28" y="1"/>
                </a:cxn>
                <a:cxn ang="0">
                  <a:pos x="39" y="0"/>
                </a:cxn>
              </a:cxnLst>
              <a:rect l="0" t="0" r="r" b="b"/>
              <a:pathLst>
                <a:path w="77" h="78">
                  <a:moveTo>
                    <a:pt x="39" y="0"/>
                  </a:moveTo>
                  <a:lnTo>
                    <a:pt x="49" y="1"/>
                  </a:lnTo>
                  <a:lnTo>
                    <a:pt x="58" y="6"/>
                  </a:lnTo>
                  <a:lnTo>
                    <a:pt x="65" y="12"/>
                  </a:lnTo>
                  <a:lnTo>
                    <a:pt x="71" y="19"/>
                  </a:lnTo>
                  <a:lnTo>
                    <a:pt x="76" y="29"/>
                  </a:lnTo>
                  <a:lnTo>
                    <a:pt x="77" y="38"/>
                  </a:lnTo>
                  <a:lnTo>
                    <a:pt x="76" y="48"/>
                  </a:lnTo>
                  <a:lnTo>
                    <a:pt x="71" y="59"/>
                  </a:lnTo>
                  <a:lnTo>
                    <a:pt x="65" y="66"/>
                  </a:lnTo>
                  <a:lnTo>
                    <a:pt x="58" y="72"/>
                  </a:lnTo>
                  <a:lnTo>
                    <a:pt x="49" y="75"/>
                  </a:lnTo>
                  <a:lnTo>
                    <a:pt x="39" y="78"/>
                  </a:lnTo>
                  <a:lnTo>
                    <a:pt x="28" y="75"/>
                  </a:lnTo>
                  <a:lnTo>
                    <a:pt x="20" y="72"/>
                  </a:lnTo>
                  <a:lnTo>
                    <a:pt x="12" y="66"/>
                  </a:lnTo>
                  <a:lnTo>
                    <a:pt x="5" y="59"/>
                  </a:lnTo>
                  <a:lnTo>
                    <a:pt x="2" y="48"/>
                  </a:lnTo>
                  <a:lnTo>
                    <a:pt x="0" y="38"/>
                  </a:lnTo>
                  <a:lnTo>
                    <a:pt x="2" y="29"/>
                  </a:lnTo>
                  <a:lnTo>
                    <a:pt x="5" y="19"/>
                  </a:lnTo>
                  <a:lnTo>
                    <a:pt x="12" y="12"/>
                  </a:lnTo>
                  <a:lnTo>
                    <a:pt x="20" y="6"/>
                  </a:lnTo>
                  <a:lnTo>
                    <a:pt x="28" y="1"/>
                  </a:lnTo>
                  <a:lnTo>
                    <a:pt x="39"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7115" name="Line 3595"/>
            <p:cNvSpPr>
              <a:spLocks noChangeShapeType="1"/>
            </p:cNvSpPr>
            <p:nvPr/>
          </p:nvSpPr>
          <p:spPr bwMode="auto">
            <a:xfrm flipH="1" flipV="1">
              <a:off x="1536" y="2219"/>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16" name="Line 3596"/>
            <p:cNvSpPr>
              <a:spLocks noChangeShapeType="1"/>
            </p:cNvSpPr>
            <p:nvPr/>
          </p:nvSpPr>
          <p:spPr bwMode="auto">
            <a:xfrm flipH="1" flipV="1">
              <a:off x="1533" y="2212"/>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17" name="Line 3597"/>
            <p:cNvSpPr>
              <a:spLocks noChangeShapeType="1"/>
            </p:cNvSpPr>
            <p:nvPr/>
          </p:nvSpPr>
          <p:spPr bwMode="auto">
            <a:xfrm flipH="1" flipV="1">
              <a:off x="1528" y="2205"/>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18" name="Line 3598"/>
            <p:cNvSpPr>
              <a:spLocks noChangeShapeType="1"/>
            </p:cNvSpPr>
            <p:nvPr/>
          </p:nvSpPr>
          <p:spPr bwMode="auto">
            <a:xfrm flipH="1" flipV="1">
              <a:off x="1521" y="2200"/>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19" name="Line 3599"/>
            <p:cNvSpPr>
              <a:spLocks noChangeShapeType="1"/>
            </p:cNvSpPr>
            <p:nvPr/>
          </p:nvSpPr>
          <p:spPr bwMode="auto">
            <a:xfrm flipH="1" flipV="1">
              <a:off x="1514" y="2198"/>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20" name="Line 3600"/>
            <p:cNvSpPr>
              <a:spLocks noChangeShapeType="1"/>
            </p:cNvSpPr>
            <p:nvPr/>
          </p:nvSpPr>
          <p:spPr bwMode="auto">
            <a:xfrm flipH="1" flipV="1">
              <a:off x="1505" y="2196"/>
              <a:ext cx="9"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21" name="Line 3601"/>
            <p:cNvSpPr>
              <a:spLocks noChangeShapeType="1"/>
            </p:cNvSpPr>
            <p:nvPr/>
          </p:nvSpPr>
          <p:spPr bwMode="auto">
            <a:xfrm flipH="1">
              <a:off x="1497" y="2196"/>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22" name="Line 3602"/>
            <p:cNvSpPr>
              <a:spLocks noChangeShapeType="1"/>
            </p:cNvSpPr>
            <p:nvPr/>
          </p:nvSpPr>
          <p:spPr bwMode="auto">
            <a:xfrm flipH="1">
              <a:off x="1490" y="2198"/>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23" name="Line 3603"/>
            <p:cNvSpPr>
              <a:spLocks noChangeShapeType="1"/>
            </p:cNvSpPr>
            <p:nvPr/>
          </p:nvSpPr>
          <p:spPr bwMode="auto">
            <a:xfrm flipH="1">
              <a:off x="1483" y="2200"/>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24" name="Line 3604"/>
            <p:cNvSpPr>
              <a:spLocks noChangeShapeType="1"/>
            </p:cNvSpPr>
            <p:nvPr/>
          </p:nvSpPr>
          <p:spPr bwMode="auto">
            <a:xfrm flipH="1">
              <a:off x="1478" y="2205"/>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25" name="Line 3605"/>
            <p:cNvSpPr>
              <a:spLocks noChangeShapeType="1"/>
            </p:cNvSpPr>
            <p:nvPr/>
          </p:nvSpPr>
          <p:spPr bwMode="auto">
            <a:xfrm flipH="1">
              <a:off x="1475" y="2212"/>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26" name="Line 3606"/>
            <p:cNvSpPr>
              <a:spLocks noChangeShapeType="1"/>
            </p:cNvSpPr>
            <p:nvPr/>
          </p:nvSpPr>
          <p:spPr bwMode="auto">
            <a:xfrm flipH="1">
              <a:off x="1474" y="2219"/>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27" name="Line 3607"/>
            <p:cNvSpPr>
              <a:spLocks noChangeShapeType="1"/>
            </p:cNvSpPr>
            <p:nvPr/>
          </p:nvSpPr>
          <p:spPr bwMode="auto">
            <a:xfrm>
              <a:off x="1474" y="2227"/>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28" name="Line 3608"/>
            <p:cNvSpPr>
              <a:spLocks noChangeShapeType="1"/>
            </p:cNvSpPr>
            <p:nvPr/>
          </p:nvSpPr>
          <p:spPr bwMode="auto">
            <a:xfrm>
              <a:off x="1475" y="2234"/>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29" name="Line 3609"/>
            <p:cNvSpPr>
              <a:spLocks noChangeShapeType="1"/>
            </p:cNvSpPr>
            <p:nvPr/>
          </p:nvSpPr>
          <p:spPr bwMode="auto">
            <a:xfrm>
              <a:off x="1478" y="2242"/>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30" name="Line 3610"/>
            <p:cNvSpPr>
              <a:spLocks noChangeShapeType="1"/>
            </p:cNvSpPr>
            <p:nvPr/>
          </p:nvSpPr>
          <p:spPr bwMode="auto">
            <a:xfrm>
              <a:off x="1483" y="2248"/>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31" name="Line 3611"/>
            <p:cNvSpPr>
              <a:spLocks noChangeShapeType="1"/>
            </p:cNvSpPr>
            <p:nvPr/>
          </p:nvSpPr>
          <p:spPr bwMode="auto">
            <a:xfrm>
              <a:off x="1490" y="2252"/>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32" name="Line 3612"/>
            <p:cNvSpPr>
              <a:spLocks noChangeShapeType="1"/>
            </p:cNvSpPr>
            <p:nvPr/>
          </p:nvSpPr>
          <p:spPr bwMode="auto">
            <a:xfrm>
              <a:off x="1497" y="2256"/>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33" name="Line 3613"/>
            <p:cNvSpPr>
              <a:spLocks noChangeShapeType="1"/>
            </p:cNvSpPr>
            <p:nvPr/>
          </p:nvSpPr>
          <p:spPr bwMode="auto">
            <a:xfrm flipV="1">
              <a:off x="1505" y="2256"/>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34" name="Line 3614"/>
            <p:cNvSpPr>
              <a:spLocks noChangeShapeType="1"/>
            </p:cNvSpPr>
            <p:nvPr/>
          </p:nvSpPr>
          <p:spPr bwMode="auto">
            <a:xfrm flipV="1">
              <a:off x="1514" y="2252"/>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35" name="Line 3615"/>
            <p:cNvSpPr>
              <a:spLocks noChangeShapeType="1"/>
            </p:cNvSpPr>
            <p:nvPr/>
          </p:nvSpPr>
          <p:spPr bwMode="auto">
            <a:xfrm flipV="1">
              <a:off x="1521" y="2248"/>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36" name="Line 3616"/>
            <p:cNvSpPr>
              <a:spLocks noChangeShapeType="1"/>
            </p:cNvSpPr>
            <p:nvPr/>
          </p:nvSpPr>
          <p:spPr bwMode="auto">
            <a:xfrm flipV="1">
              <a:off x="1528" y="2242"/>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37" name="Line 3617"/>
            <p:cNvSpPr>
              <a:spLocks noChangeShapeType="1"/>
            </p:cNvSpPr>
            <p:nvPr/>
          </p:nvSpPr>
          <p:spPr bwMode="auto">
            <a:xfrm flipV="1">
              <a:off x="1533" y="2234"/>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38" name="Line 3618"/>
            <p:cNvSpPr>
              <a:spLocks noChangeShapeType="1"/>
            </p:cNvSpPr>
            <p:nvPr/>
          </p:nvSpPr>
          <p:spPr bwMode="auto">
            <a:xfrm flipV="1">
              <a:off x="1536" y="2227"/>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39" name="Freeform 3619"/>
            <p:cNvSpPr>
              <a:spLocks/>
            </p:cNvSpPr>
            <p:nvPr/>
          </p:nvSpPr>
          <p:spPr bwMode="auto">
            <a:xfrm>
              <a:off x="1732" y="2123"/>
              <a:ext cx="62" cy="60"/>
            </a:xfrm>
            <a:custGeom>
              <a:avLst/>
              <a:gdLst/>
              <a:ahLst/>
              <a:cxnLst>
                <a:cxn ang="0">
                  <a:pos x="38" y="0"/>
                </a:cxn>
                <a:cxn ang="0">
                  <a:pos x="48" y="2"/>
                </a:cxn>
                <a:cxn ang="0">
                  <a:pos x="57" y="5"/>
                </a:cxn>
                <a:cxn ang="0">
                  <a:pos x="65" y="12"/>
                </a:cxn>
                <a:cxn ang="0">
                  <a:pos x="71" y="19"/>
                </a:cxn>
                <a:cxn ang="0">
                  <a:pos x="75" y="30"/>
                </a:cxn>
                <a:cxn ang="0">
                  <a:pos x="76" y="38"/>
                </a:cxn>
                <a:cxn ang="0">
                  <a:pos x="75" y="49"/>
                </a:cxn>
                <a:cxn ang="0">
                  <a:pos x="71" y="58"/>
                </a:cxn>
                <a:cxn ang="0">
                  <a:pos x="65" y="65"/>
                </a:cxn>
                <a:cxn ang="0">
                  <a:pos x="57" y="72"/>
                </a:cxn>
                <a:cxn ang="0">
                  <a:pos x="48" y="75"/>
                </a:cxn>
                <a:cxn ang="0">
                  <a:pos x="38" y="77"/>
                </a:cxn>
                <a:cxn ang="0">
                  <a:pos x="28" y="75"/>
                </a:cxn>
                <a:cxn ang="0">
                  <a:pos x="19" y="72"/>
                </a:cxn>
                <a:cxn ang="0">
                  <a:pos x="11" y="65"/>
                </a:cxn>
                <a:cxn ang="0">
                  <a:pos x="5" y="58"/>
                </a:cxn>
                <a:cxn ang="0">
                  <a:pos x="1" y="49"/>
                </a:cxn>
                <a:cxn ang="0">
                  <a:pos x="0" y="38"/>
                </a:cxn>
                <a:cxn ang="0">
                  <a:pos x="1" y="30"/>
                </a:cxn>
                <a:cxn ang="0">
                  <a:pos x="5" y="19"/>
                </a:cxn>
                <a:cxn ang="0">
                  <a:pos x="11" y="12"/>
                </a:cxn>
                <a:cxn ang="0">
                  <a:pos x="19" y="5"/>
                </a:cxn>
                <a:cxn ang="0">
                  <a:pos x="28" y="2"/>
                </a:cxn>
                <a:cxn ang="0">
                  <a:pos x="38" y="0"/>
                </a:cxn>
              </a:cxnLst>
              <a:rect l="0" t="0" r="r" b="b"/>
              <a:pathLst>
                <a:path w="76" h="77">
                  <a:moveTo>
                    <a:pt x="38" y="0"/>
                  </a:moveTo>
                  <a:lnTo>
                    <a:pt x="48" y="2"/>
                  </a:lnTo>
                  <a:lnTo>
                    <a:pt x="57" y="5"/>
                  </a:lnTo>
                  <a:lnTo>
                    <a:pt x="65" y="12"/>
                  </a:lnTo>
                  <a:lnTo>
                    <a:pt x="71" y="19"/>
                  </a:lnTo>
                  <a:lnTo>
                    <a:pt x="75" y="30"/>
                  </a:lnTo>
                  <a:lnTo>
                    <a:pt x="76" y="38"/>
                  </a:lnTo>
                  <a:lnTo>
                    <a:pt x="75" y="49"/>
                  </a:lnTo>
                  <a:lnTo>
                    <a:pt x="71" y="58"/>
                  </a:lnTo>
                  <a:lnTo>
                    <a:pt x="65" y="65"/>
                  </a:lnTo>
                  <a:lnTo>
                    <a:pt x="57" y="72"/>
                  </a:lnTo>
                  <a:lnTo>
                    <a:pt x="48" y="75"/>
                  </a:lnTo>
                  <a:lnTo>
                    <a:pt x="38" y="77"/>
                  </a:lnTo>
                  <a:lnTo>
                    <a:pt x="28" y="75"/>
                  </a:lnTo>
                  <a:lnTo>
                    <a:pt x="19" y="72"/>
                  </a:lnTo>
                  <a:lnTo>
                    <a:pt x="11" y="65"/>
                  </a:lnTo>
                  <a:lnTo>
                    <a:pt x="5" y="58"/>
                  </a:lnTo>
                  <a:lnTo>
                    <a:pt x="1" y="49"/>
                  </a:lnTo>
                  <a:lnTo>
                    <a:pt x="0" y="38"/>
                  </a:lnTo>
                  <a:lnTo>
                    <a:pt x="1" y="30"/>
                  </a:lnTo>
                  <a:lnTo>
                    <a:pt x="5" y="19"/>
                  </a:lnTo>
                  <a:lnTo>
                    <a:pt x="11" y="12"/>
                  </a:lnTo>
                  <a:lnTo>
                    <a:pt x="19" y="5"/>
                  </a:lnTo>
                  <a:lnTo>
                    <a:pt x="28" y="2"/>
                  </a:lnTo>
                  <a:lnTo>
                    <a:pt x="38"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7140" name="Line 3620"/>
            <p:cNvSpPr>
              <a:spLocks noChangeShapeType="1"/>
            </p:cNvSpPr>
            <p:nvPr/>
          </p:nvSpPr>
          <p:spPr bwMode="auto">
            <a:xfrm flipH="1" flipV="1">
              <a:off x="1665" y="2189"/>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41" name="Line 3621"/>
            <p:cNvSpPr>
              <a:spLocks noChangeShapeType="1"/>
            </p:cNvSpPr>
            <p:nvPr/>
          </p:nvSpPr>
          <p:spPr bwMode="auto">
            <a:xfrm flipH="1" flipV="1">
              <a:off x="1661" y="2181"/>
              <a:ext cx="4"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42" name="Line 3622"/>
            <p:cNvSpPr>
              <a:spLocks noChangeShapeType="1"/>
            </p:cNvSpPr>
            <p:nvPr/>
          </p:nvSpPr>
          <p:spPr bwMode="auto">
            <a:xfrm flipH="1" flipV="1">
              <a:off x="1656" y="2175"/>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43" name="Line 3623"/>
            <p:cNvSpPr>
              <a:spLocks noChangeShapeType="1"/>
            </p:cNvSpPr>
            <p:nvPr/>
          </p:nvSpPr>
          <p:spPr bwMode="auto">
            <a:xfrm flipH="1" flipV="1">
              <a:off x="1650" y="2171"/>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44" name="Line 3624"/>
            <p:cNvSpPr>
              <a:spLocks noChangeShapeType="1"/>
            </p:cNvSpPr>
            <p:nvPr/>
          </p:nvSpPr>
          <p:spPr bwMode="auto">
            <a:xfrm flipH="1" flipV="1">
              <a:off x="1643" y="2167"/>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45" name="Line 3625"/>
            <p:cNvSpPr>
              <a:spLocks noChangeShapeType="1"/>
            </p:cNvSpPr>
            <p:nvPr/>
          </p:nvSpPr>
          <p:spPr bwMode="auto">
            <a:xfrm flipH="1" flipV="1">
              <a:off x="1635" y="2166"/>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46" name="Line 3626"/>
            <p:cNvSpPr>
              <a:spLocks noChangeShapeType="1"/>
            </p:cNvSpPr>
            <p:nvPr/>
          </p:nvSpPr>
          <p:spPr bwMode="auto">
            <a:xfrm flipH="1">
              <a:off x="1626" y="2166"/>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47" name="Line 3627"/>
            <p:cNvSpPr>
              <a:spLocks noChangeShapeType="1"/>
            </p:cNvSpPr>
            <p:nvPr/>
          </p:nvSpPr>
          <p:spPr bwMode="auto">
            <a:xfrm flipH="1">
              <a:off x="1619" y="2167"/>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48" name="Line 3628"/>
            <p:cNvSpPr>
              <a:spLocks noChangeShapeType="1"/>
            </p:cNvSpPr>
            <p:nvPr/>
          </p:nvSpPr>
          <p:spPr bwMode="auto">
            <a:xfrm flipH="1">
              <a:off x="1612" y="2171"/>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49" name="Line 3629"/>
            <p:cNvSpPr>
              <a:spLocks noChangeShapeType="1"/>
            </p:cNvSpPr>
            <p:nvPr/>
          </p:nvSpPr>
          <p:spPr bwMode="auto">
            <a:xfrm flipH="1">
              <a:off x="1607" y="2175"/>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50" name="Line 3630"/>
            <p:cNvSpPr>
              <a:spLocks noChangeShapeType="1"/>
            </p:cNvSpPr>
            <p:nvPr/>
          </p:nvSpPr>
          <p:spPr bwMode="auto">
            <a:xfrm flipH="1">
              <a:off x="1604" y="2181"/>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51" name="Line 3631"/>
            <p:cNvSpPr>
              <a:spLocks noChangeShapeType="1"/>
            </p:cNvSpPr>
            <p:nvPr/>
          </p:nvSpPr>
          <p:spPr bwMode="auto">
            <a:xfrm flipH="1">
              <a:off x="1602" y="2189"/>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52" name="Line 3632"/>
            <p:cNvSpPr>
              <a:spLocks noChangeShapeType="1"/>
            </p:cNvSpPr>
            <p:nvPr/>
          </p:nvSpPr>
          <p:spPr bwMode="auto">
            <a:xfrm>
              <a:off x="1602" y="2196"/>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53" name="Line 3633"/>
            <p:cNvSpPr>
              <a:spLocks noChangeShapeType="1"/>
            </p:cNvSpPr>
            <p:nvPr/>
          </p:nvSpPr>
          <p:spPr bwMode="auto">
            <a:xfrm>
              <a:off x="1604" y="2204"/>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54" name="Line 3634"/>
            <p:cNvSpPr>
              <a:spLocks noChangeShapeType="1"/>
            </p:cNvSpPr>
            <p:nvPr/>
          </p:nvSpPr>
          <p:spPr bwMode="auto">
            <a:xfrm>
              <a:off x="1607" y="2212"/>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55" name="Line 3635"/>
            <p:cNvSpPr>
              <a:spLocks noChangeShapeType="1"/>
            </p:cNvSpPr>
            <p:nvPr/>
          </p:nvSpPr>
          <p:spPr bwMode="auto">
            <a:xfrm>
              <a:off x="1612" y="2218"/>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56" name="Line 3636"/>
            <p:cNvSpPr>
              <a:spLocks noChangeShapeType="1"/>
            </p:cNvSpPr>
            <p:nvPr/>
          </p:nvSpPr>
          <p:spPr bwMode="auto">
            <a:xfrm>
              <a:off x="1619" y="2222"/>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57" name="Line 3637"/>
            <p:cNvSpPr>
              <a:spLocks noChangeShapeType="1"/>
            </p:cNvSpPr>
            <p:nvPr/>
          </p:nvSpPr>
          <p:spPr bwMode="auto">
            <a:xfrm>
              <a:off x="1626" y="2225"/>
              <a:ext cx="9"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58" name="Line 3638"/>
            <p:cNvSpPr>
              <a:spLocks noChangeShapeType="1"/>
            </p:cNvSpPr>
            <p:nvPr/>
          </p:nvSpPr>
          <p:spPr bwMode="auto">
            <a:xfrm flipV="1">
              <a:off x="1635" y="2225"/>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59" name="Line 3639"/>
            <p:cNvSpPr>
              <a:spLocks noChangeShapeType="1"/>
            </p:cNvSpPr>
            <p:nvPr/>
          </p:nvSpPr>
          <p:spPr bwMode="auto">
            <a:xfrm flipV="1">
              <a:off x="1643" y="2222"/>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60" name="Line 3640"/>
            <p:cNvSpPr>
              <a:spLocks noChangeShapeType="1"/>
            </p:cNvSpPr>
            <p:nvPr/>
          </p:nvSpPr>
          <p:spPr bwMode="auto">
            <a:xfrm flipV="1">
              <a:off x="1650" y="2218"/>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61" name="Line 3641"/>
            <p:cNvSpPr>
              <a:spLocks noChangeShapeType="1"/>
            </p:cNvSpPr>
            <p:nvPr/>
          </p:nvSpPr>
          <p:spPr bwMode="auto">
            <a:xfrm flipV="1">
              <a:off x="1656" y="2212"/>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62" name="Line 3642"/>
            <p:cNvSpPr>
              <a:spLocks noChangeShapeType="1"/>
            </p:cNvSpPr>
            <p:nvPr/>
          </p:nvSpPr>
          <p:spPr bwMode="auto">
            <a:xfrm flipV="1">
              <a:off x="1661" y="2204"/>
              <a:ext cx="4"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63" name="Line 3643"/>
            <p:cNvSpPr>
              <a:spLocks noChangeShapeType="1"/>
            </p:cNvSpPr>
            <p:nvPr/>
          </p:nvSpPr>
          <p:spPr bwMode="auto">
            <a:xfrm flipV="1">
              <a:off x="1665" y="2196"/>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64" name="Freeform 3644"/>
            <p:cNvSpPr>
              <a:spLocks/>
            </p:cNvSpPr>
            <p:nvPr/>
          </p:nvSpPr>
          <p:spPr bwMode="auto">
            <a:xfrm>
              <a:off x="1860" y="2022"/>
              <a:ext cx="63" cy="60"/>
            </a:xfrm>
            <a:custGeom>
              <a:avLst/>
              <a:gdLst/>
              <a:ahLst/>
              <a:cxnLst>
                <a:cxn ang="0">
                  <a:pos x="39" y="0"/>
                </a:cxn>
                <a:cxn ang="0">
                  <a:pos x="49" y="1"/>
                </a:cxn>
                <a:cxn ang="0">
                  <a:pos x="58" y="4"/>
                </a:cxn>
                <a:cxn ang="0">
                  <a:pos x="66" y="11"/>
                </a:cxn>
                <a:cxn ang="0">
                  <a:pos x="72" y="19"/>
                </a:cxn>
                <a:cxn ang="0">
                  <a:pos x="76" y="28"/>
                </a:cxn>
                <a:cxn ang="0">
                  <a:pos x="77" y="38"/>
                </a:cxn>
                <a:cxn ang="0">
                  <a:pos x="76" y="48"/>
                </a:cxn>
                <a:cxn ang="0">
                  <a:pos x="72" y="57"/>
                </a:cxn>
                <a:cxn ang="0">
                  <a:pos x="66" y="65"/>
                </a:cxn>
                <a:cxn ang="0">
                  <a:pos x="58" y="70"/>
                </a:cxn>
                <a:cxn ang="0">
                  <a:pos x="49" y="75"/>
                </a:cxn>
                <a:cxn ang="0">
                  <a:pos x="39" y="76"/>
                </a:cxn>
                <a:cxn ang="0">
                  <a:pos x="29" y="75"/>
                </a:cxn>
                <a:cxn ang="0">
                  <a:pos x="20" y="70"/>
                </a:cxn>
                <a:cxn ang="0">
                  <a:pos x="12" y="65"/>
                </a:cxn>
                <a:cxn ang="0">
                  <a:pos x="5" y="57"/>
                </a:cxn>
                <a:cxn ang="0">
                  <a:pos x="2" y="48"/>
                </a:cxn>
                <a:cxn ang="0">
                  <a:pos x="0" y="38"/>
                </a:cxn>
                <a:cxn ang="0">
                  <a:pos x="2" y="28"/>
                </a:cxn>
                <a:cxn ang="0">
                  <a:pos x="5" y="19"/>
                </a:cxn>
                <a:cxn ang="0">
                  <a:pos x="12" y="11"/>
                </a:cxn>
                <a:cxn ang="0">
                  <a:pos x="20" y="4"/>
                </a:cxn>
                <a:cxn ang="0">
                  <a:pos x="29" y="1"/>
                </a:cxn>
                <a:cxn ang="0">
                  <a:pos x="39" y="0"/>
                </a:cxn>
              </a:cxnLst>
              <a:rect l="0" t="0" r="r" b="b"/>
              <a:pathLst>
                <a:path w="77" h="76">
                  <a:moveTo>
                    <a:pt x="39" y="0"/>
                  </a:moveTo>
                  <a:lnTo>
                    <a:pt x="49" y="1"/>
                  </a:lnTo>
                  <a:lnTo>
                    <a:pt x="58" y="4"/>
                  </a:lnTo>
                  <a:lnTo>
                    <a:pt x="66" y="11"/>
                  </a:lnTo>
                  <a:lnTo>
                    <a:pt x="72" y="19"/>
                  </a:lnTo>
                  <a:lnTo>
                    <a:pt x="76" y="28"/>
                  </a:lnTo>
                  <a:lnTo>
                    <a:pt x="77" y="38"/>
                  </a:lnTo>
                  <a:lnTo>
                    <a:pt x="76" y="48"/>
                  </a:lnTo>
                  <a:lnTo>
                    <a:pt x="72" y="57"/>
                  </a:lnTo>
                  <a:lnTo>
                    <a:pt x="66" y="65"/>
                  </a:lnTo>
                  <a:lnTo>
                    <a:pt x="58" y="70"/>
                  </a:lnTo>
                  <a:lnTo>
                    <a:pt x="49" y="75"/>
                  </a:lnTo>
                  <a:lnTo>
                    <a:pt x="39" y="76"/>
                  </a:lnTo>
                  <a:lnTo>
                    <a:pt x="29" y="75"/>
                  </a:lnTo>
                  <a:lnTo>
                    <a:pt x="20" y="70"/>
                  </a:lnTo>
                  <a:lnTo>
                    <a:pt x="12" y="65"/>
                  </a:lnTo>
                  <a:lnTo>
                    <a:pt x="5" y="57"/>
                  </a:lnTo>
                  <a:lnTo>
                    <a:pt x="2" y="48"/>
                  </a:lnTo>
                  <a:lnTo>
                    <a:pt x="0" y="38"/>
                  </a:lnTo>
                  <a:lnTo>
                    <a:pt x="2" y="28"/>
                  </a:lnTo>
                  <a:lnTo>
                    <a:pt x="5" y="19"/>
                  </a:lnTo>
                  <a:lnTo>
                    <a:pt x="12" y="11"/>
                  </a:lnTo>
                  <a:lnTo>
                    <a:pt x="20" y="4"/>
                  </a:lnTo>
                  <a:lnTo>
                    <a:pt x="29" y="1"/>
                  </a:lnTo>
                  <a:lnTo>
                    <a:pt x="39"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7165" name="Line 3645"/>
            <p:cNvSpPr>
              <a:spLocks noChangeShapeType="1"/>
            </p:cNvSpPr>
            <p:nvPr/>
          </p:nvSpPr>
          <p:spPr bwMode="auto">
            <a:xfrm flipH="1" flipV="1">
              <a:off x="1793" y="2146"/>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66" name="Line 3646"/>
            <p:cNvSpPr>
              <a:spLocks noChangeShapeType="1"/>
            </p:cNvSpPr>
            <p:nvPr/>
          </p:nvSpPr>
          <p:spPr bwMode="auto">
            <a:xfrm flipH="1" flipV="1">
              <a:off x="1790" y="2138"/>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67" name="Line 3647"/>
            <p:cNvSpPr>
              <a:spLocks noChangeShapeType="1"/>
            </p:cNvSpPr>
            <p:nvPr/>
          </p:nvSpPr>
          <p:spPr bwMode="auto">
            <a:xfrm flipH="1" flipV="1">
              <a:off x="1785" y="2132"/>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68" name="Line 3648"/>
            <p:cNvSpPr>
              <a:spLocks noChangeShapeType="1"/>
            </p:cNvSpPr>
            <p:nvPr/>
          </p:nvSpPr>
          <p:spPr bwMode="auto">
            <a:xfrm flipH="1" flipV="1">
              <a:off x="1778" y="2127"/>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69" name="Line 3649"/>
            <p:cNvSpPr>
              <a:spLocks noChangeShapeType="1"/>
            </p:cNvSpPr>
            <p:nvPr/>
          </p:nvSpPr>
          <p:spPr bwMode="auto">
            <a:xfrm flipH="1" flipV="1">
              <a:off x="1771" y="2124"/>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70" name="Line 3650"/>
            <p:cNvSpPr>
              <a:spLocks noChangeShapeType="1"/>
            </p:cNvSpPr>
            <p:nvPr/>
          </p:nvSpPr>
          <p:spPr bwMode="auto">
            <a:xfrm flipH="1" flipV="1">
              <a:off x="1763" y="2123"/>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71" name="Line 3651"/>
            <p:cNvSpPr>
              <a:spLocks noChangeShapeType="1"/>
            </p:cNvSpPr>
            <p:nvPr/>
          </p:nvSpPr>
          <p:spPr bwMode="auto">
            <a:xfrm flipH="1">
              <a:off x="1755" y="2123"/>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72" name="Line 3652"/>
            <p:cNvSpPr>
              <a:spLocks noChangeShapeType="1"/>
            </p:cNvSpPr>
            <p:nvPr/>
          </p:nvSpPr>
          <p:spPr bwMode="auto">
            <a:xfrm flipH="1">
              <a:off x="1747" y="2124"/>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73" name="Line 3653"/>
            <p:cNvSpPr>
              <a:spLocks noChangeShapeType="1"/>
            </p:cNvSpPr>
            <p:nvPr/>
          </p:nvSpPr>
          <p:spPr bwMode="auto">
            <a:xfrm flipH="1">
              <a:off x="1741" y="2127"/>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74" name="Line 3654"/>
            <p:cNvSpPr>
              <a:spLocks noChangeShapeType="1"/>
            </p:cNvSpPr>
            <p:nvPr/>
          </p:nvSpPr>
          <p:spPr bwMode="auto">
            <a:xfrm flipH="1">
              <a:off x="1736" y="2132"/>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75" name="Line 3655"/>
            <p:cNvSpPr>
              <a:spLocks noChangeShapeType="1"/>
            </p:cNvSpPr>
            <p:nvPr/>
          </p:nvSpPr>
          <p:spPr bwMode="auto">
            <a:xfrm flipH="1">
              <a:off x="1732" y="2138"/>
              <a:ext cx="4"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76" name="Line 3656"/>
            <p:cNvSpPr>
              <a:spLocks noChangeShapeType="1"/>
            </p:cNvSpPr>
            <p:nvPr/>
          </p:nvSpPr>
          <p:spPr bwMode="auto">
            <a:xfrm flipH="1">
              <a:off x="1732" y="2146"/>
              <a:ext cx="0"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77" name="Line 3657"/>
            <p:cNvSpPr>
              <a:spLocks noChangeShapeType="1"/>
            </p:cNvSpPr>
            <p:nvPr/>
          </p:nvSpPr>
          <p:spPr bwMode="auto">
            <a:xfrm>
              <a:off x="1732" y="2153"/>
              <a:ext cx="0"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78" name="Line 3658"/>
            <p:cNvSpPr>
              <a:spLocks noChangeShapeType="1"/>
            </p:cNvSpPr>
            <p:nvPr/>
          </p:nvSpPr>
          <p:spPr bwMode="auto">
            <a:xfrm>
              <a:off x="1732" y="2161"/>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79" name="Line 3659"/>
            <p:cNvSpPr>
              <a:spLocks noChangeShapeType="1"/>
            </p:cNvSpPr>
            <p:nvPr/>
          </p:nvSpPr>
          <p:spPr bwMode="auto">
            <a:xfrm>
              <a:off x="1736" y="2168"/>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80" name="Line 3660"/>
            <p:cNvSpPr>
              <a:spLocks noChangeShapeType="1"/>
            </p:cNvSpPr>
            <p:nvPr/>
          </p:nvSpPr>
          <p:spPr bwMode="auto">
            <a:xfrm>
              <a:off x="1741" y="2174"/>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81" name="Line 3661"/>
            <p:cNvSpPr>
              <a:spLocks noChangeShapeType="1"/>
            </p:cNvSpPr>
            <p:nvPr/>
          </p:nvSpPr>
          <p:spPr bwMode="auto">
            <a:xfrm>
              <a:off x="1747" y="2179"/>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82" name="Line 3662"/>
            <p:cNvSpPr>
              <a:spLocks noChangeShapeType="1"/>
            </p:cNvSpPr>
            <p:nvPr/>
          </p:nvSpPr>
          <p:spPr bwMode="auto">
            <a:xfrm>
              <a:off x="1755" y="2182"/>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83" name="Line 3663"/>
            <p:cNvSpPr>
              <a:spLocks noChangeShapeType="1"/>
            </p:cNvSpPr>
            <p:nvPr/>
          </p:nvSpPr>
          <p:spPr bwMode="auto">
            <a:xfrm flipV="1">
              <a:off x="1763" y="2182"/>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84" name="Line 3664"/>
            <p:cNvSpPr>
              <a:spLocks noChangeShapeType="1"/>
            </p:cNvSpPr>
            <p:nvPr/>
          </p:nvSpPr>
          <p:spPr bwMode="auto">
            <a:xfrm flipV="1">
              <a:off x="1771" y="2179"/>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85" name="Line 3665"/>
            <p:cNvSpPr>
              <a:spLocks noChangeShapeType="1"/>
            </p:cNvSpPr>
            <p:nvPr/>
          </p:nvSpPr>
          <p:spPr bwMode="auto">
            <a:xfrm flipV="1">
              <a:off x="1778" y="2174"/>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86" name="Line 3666"/>
            <p:cNvSpPr>
              <a:spLocks noChangeShapeType="1"/>
            </p:cNvSpPr>
            <p:nvPr/>
          </p:nvSpPr>
          <p:spPr bwMode="auto">
            <a:xfrm flipV="1">
              <a:off x="1785" y="2168"/>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87" name="Line 3667"/>
            <p:cNvSpPr>
              <a:spLocks noChangeShapeType="1"/>
            </p:cNvSpPr>
            <p:nvPr/>
          </p:nvSpPr>
          <p:spPr bwMode="auto">
            <a:xfrm flipV="1">
              <a:off x="1790" y="2161"/>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88" name="Line 3668"/>
            <p:cNvSpPr>
              <a:spLocks noChangeShapeType="1"/>
            </p:cNvSpPr>
            <p:nvPr/>
          </p:nvSpPr>
          <p:spPr bwMode="auto">
            <a:xfrm flipV="1">
              <a:off x="1793" y="2153"/>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89" name="Freeform 3669"/>
            <p:cNvSpPr>
              <a:spLocks/>
            </p:cNvSpPr>
            <p:nvPr/>
          </p:nvSpPr>
          <p:spPr bwMode="auto">
            <a:xfrm>
              <a:off x="1989" y="1894"/>
              <a:ext cx="63" cy="60"/>
            </a:xfrm>
            <a:custGeom>
              <a:avLst/>
              <a:gdLst/>
              <a:ahLst/>
              <a:cxnLst>
                <a:cxn ang="0">
                  <a:pos x="39" y="0"/>
                </a:cxn>
                <a:cxn ang="0">
                  <a:pos x="48" y="1"/>
                </a:cxn>
                <a:cxn ang="0">
                  <a:pos x="58" y="5"/>
                </a:cxn>
                <a:cxn ang="0">
                  <a:pos x="66" y="11"/>
                </a:cxn>
                <a:cxn ang="0">
                  <a:pos x="71" y="19"/>
                </a:cxn>
                <a:cxn ang="0">
                  <a:pos x="75" y="28"/>
                </a:cxn>
                <a:cxn ang="0">
                  <a:pos x="77" y="38"/>
                </a:cxn>
                <a:cxn ang="0">
                  <a:pos x="75" y="48"/>
                </a:cxn>
                <a:cxn ang="0">
                  <a:pos x="71" y="57"/>
                </a:cxn>
                <a:cxn ang="0">
                  <a:pos x="66" y="65"/>
                </a:cxn>
                <a:cxn ang="0">
                  <a:pos x="58" y="71"/>
                </a:cxn>
                <a:cxn ang="0">
                  <a:pos x="48" y="75"/>
                </a:cxn>
                <a:cxn ang="0">
                  <a:pos x="39" y="76"/>
                </a:cxn>
                <a:cxn ang="0">
                  <a:pos x="29" y="75"/>
                </a:cxn>
                <a:cxn ang="0">
                  <a:pos x="19" y="71"/>
                </a:cxn>
                <a:cxn ang="0">
                  <a:pos x="11" y="65"/>
                </a:cxn>
                <a:cxn ang="0">
                  <a:pos x="5" y="57"/>
                </a:cxn>
                <a:cxn ang="0">
                  <a:pos x="2" y="48"/>
                </a:cxn>
                <a:cxn ang="0">
                  <a:pos x="0" y="38"/>
                </a:cxn>
                <a:cxn ang="0">
                  <a:pos x="2" y="28"/>
                </a:cxn>
                <a:cxn ang="0">
                  <a:pos x="5" y="19"/>
                </a:cxn>
                <a:cxn ang="0">
                  <a:pos x="11" y="11"/>
                </a:cxn>
                <a:cxn ang="0">
                  <a:pos x="19" y="5"/>
                </a:cxn>
                <a:cxn ang="0">
                  <a:pos x="29" y="1"/>
                </a:cxn>
                <a:cxn ang="0">
                  <a:pos x="39" y="0"/>
                </a:cxn>
              </a:cxnLst>
              <a:rect l="0" t="0" r="r" b="b"/>
              <a:pathLst>
                <a:path w="77" h="76">
                  <a:moveTo>
                    <a:pt x="39" y="0"/>
                  </a:moveTo>
                  <a:lnTo>
                    <a:pt x="48" y="1"/>
                  </a:lnTo>
                  <a:lnTo>
                    <a:pt x="58" y="5"/>
                  </a:lnTo>
                  <a:lnTo>
                    <a:pt x="66" y="11"/>
                  </a:lnTo>
                  <a:lnTo>
                    <a:pt x="71" y="19"/>
                  </a:lnTo>
                  <a:lnTo>
                    <a:pt x="75" y="28"/>
                  </a:lnTo>
                  <a:lnTo>
                    <a:pt x="77" y="38"/>
                  </a:lnTo>
                  <a:lnTo>
                    <a:pt x="75" y="48"/>
                  </a:lnTo>
                  <a:lnTo>
                    <a:pt x="71" y="57"/>
                  </a:lnTo>
                  <a:lnTo>
                    <a:pt x="66" y="65"/>
                  </a:lnTo>
                  <a:lnTo>
                    <a:pt x="58" y="71"/>
                  </a:lnTo>
                  <a:lnTo>
                    <a:pt x="48" y="75"/>
                  </a:lnTo>
                  <a:lnTo>
                    <a:pt x="39" y="76"/>
                  </a:lnTo>
                  <a:lnTo>
                    <a:pt x="29" y="75"/>
                  </a:lnTo>
                  <a:lnTo>
                    <a:pt x="19" y="71"/>
                  </a:lnTo>
                  <a:lnTo>
                    <a:pt x="11" y="65"/>
                  </a:lnTo>
                  <a:lnTo>
                    <a:pt x="5" y="57"/>
                  </a:lnTo>
                  <a:lnTo>
                    <a:pt x="2" y="48"/>
                  </a:lnTo>
                  <a:lnTo>
                    <a:pt x="0" y="38"/>
                  </a:lnTo>
                  <a:lnTo>
                    <a:pt x="2" y="28"/>
                  </a:lnTo>
                  <a:lnTo>
                    <a:pt x="5" y="19"/>
                  </a:lnTo>
                  <a:lnTo>
                    <a:pt x="11" y="11"/>
                  </a:lnTo>
                  <a:lnTo>
                    <a:pt x="19" y="5"/>
                  </a:lnTo>
                  <a:lnTo>
                    <a:pt x="29" y="1"/>
                  </a:lnTo>
                  <a:lnTo>
                    <a:pt x="39"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7190" name="Line 3670"/>
            <p:cNvSpPr>
              <a:spLocks noChangeShapeType="1"/>
            </p:cNvSpPr>
            <p:nvPr/>
          </p:nvSpPr>
          <p:spPr bwMode="auto">
            <a:xfrm flipH="1" flipV="1">
              <a:off x="1922" y="2044"/>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91" name="Line 3671"/>
            <p:cNvSpPr>
              <a:spLocks noChangeShapeType="1"/>
            </p:cNvSpPr>
            <p:nvPr/>
          </p:nvSpPr>
          <p:spPr bwMode="auto">
            <a:xfrm flipH="1" flipV="1">
              <a:off x="1919" y="2037"/>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92" name="Line 3672"/>
            <p:cNvSpPr>
              <a:spLocks noChangeShapeType="1"/>
            </p:cNvSpPr>
            <p:nvPr/>
          </p:nvSpPr>
          <p:spPr bwMode="auto">
            <a:xfrm flipH="1" flipV="1">
              <a:off x="1914" y="2031"/>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93" name="Line 3673"/>
            <p:cNvSpPr>
              <a:spLocks noChangeShapeType="1"/>
            </p:cNvSpPr>
            <p:nvPr/>
          </p:nvSpPr>
          <p:spPr bwMode="auto">
            <a:xfrm flipH="1" flipV="1">
              <a:off x="1908" y="2025"/>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94" name="Line 3674"/>
            <p:cNvSpPr>
              <a:spLocks noChangeShapeType="1"/>
            </p:cNvSpPr>
            <p:nvPr/>
          </p:nvSpPr>
          <p:spPr bwMode="auto">
            <a:xfrm flipH="1" flipV="1">
              <a:off x="1900" y="2023"/>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95" name="Line 3675"/>
            <p:cNvSpPr>
              <a:spLocks noChangeShapeType="1"/>
            </p:cNvSpPr>
            <p:nvPr/>
          </p:nvSpPr>
          <p:spPr bwMode="auto">
            <a:xfrm flipH="1" flipV="1">
              <a:off x="1892" y="2022"/>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96" name="Line 3676"/>
            <p:cNvSpPr>
              <a:spLocks noChangeShapeType="1"/>
            </p:cNvSpPr>
            <p:nvPr/>
          </p:nvSpPr>
          <p:spPr bwMode="auto">
            <a:xfrm flipH="1">
              <a:off x="1884" y="2022"/>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97" name="Line 3677"/>
            <p:cNvSpPr>
              <a:spLocks noChangeShapeType="1"/>
            </p:cNvSpPr>
            <p:nvPr/>
          </p:nvSpPr>
          <p:spPr bwMode="auto">
            <a:xfrm flipH="1">
              <a:off x="1876" y="2023"/>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98" name="Line 3678"/>
            <p:cNvSpPr>
              <a:spLocks noChangeShapeType="1"/>
            </p:cNvSpPr>
            <p:nvPr/>
          </p:nvSpPr>
          <p:spPr bwMode="auto">
            <a:xfrm flipH="1">
              <a:off x="1870" y="2025"/>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199" name="Line 3679"/>
            <p:cNvSpPr>
              <a:spLocks noChangeShapeType="1"/>
            </p:cNvSpPr>
            <p:nvPr/>
          </p:nvSpPr>
          <p:spPr bwMode="auto">
            <a:xfrm flipH="1">
              <a:off x="1864" y="2031"/>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00" name="Line 3680"/>
            <p:cNvSpPr>
              <a:spLocks noChangeShapeType="1"/>
            </p:cNvSpPr>
            <p:nvPr/>
          </p:nvSpPr>
          <p:spPr bwMode="auto">
            <a:xfrm flipH="1">
              <a:off x="1862" y="2037"/>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01" name="Line 3681"/>
            <p:cNvSpPr>
              <a:spLocks noChangeShapeType="1"/>
            </p:cNvSpPr>
            <p:nvPr/>
          </p:nvSpPr>
          <p:spPr bwMode="auto">
            <a:xfrm flipH="1">
              <a:off x="1860" y="2044"/>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02" name="Line 3682"/>
            <p:cNvSpPr>
              <a:spLocks noChangeShapeType="1"/>
            </p:cNvSpPr>
            <p:nvPr/>
          </p:nvSpPr>
          <p:spPr bwMode="auto">
            <a:xfrm>
              <a:off x="1860" y="2052"/>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03" name="Line 3683"/>
            <p:cNvSpPr>
              <a:spLocks noChangeShapeType="1"/>
            </p:cNvSpPr>
            <p:nvPr/>
          </p:nvSpPr>
          <p:spPr bwMode="auto">
            <a:xfrm>
              <a:off x="1862" y="2060"/>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04" name="Line 3684"/>
            <p:cNvSpPr>
              <a:spLocks noChangeShapeType="1"/>
            </p:cNvSpPr>
            <p:nvPr/>
          </p:nvSpPr>
          <p:spPr bwMode="auto">
            <a:xfrm>
              <a:off x="1864" y="2067"/>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05" name="Line 3685"/>
            <p:cNvSpPr>
              <a:spLocks noChangeShapeType="1"/>
            </p:cNvSpPr>
            <p:nvPr/>
          </p:nvSpPr>
          <p:spPr bwMode="auto">
            <a:xfrm>
              <a:off x="1870" y="2073"/>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06" name="Line 3686"/>
            <p:cNvSpPr>
              <a:spLocks noChangeShapeType="1"/>
            </p:cNvSpPr>
            <p:nvPr/>
          </p:nvSpPr>
          <p:spPr bwMode="auto">
            <a:xfrm>
              <a:off x="1876" y="2077"/>
              <a:ext cx="8"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07" name="Line 3687"/>
            <p:cNvSpPr>
              <a:spLocks noChangeShapeType="1"/>
            </p:cNvSpPr>
            <p:nvPr/>
          </p:nvSpPr>
          <p:spPr bwMode="auto">
            <a:xfrm>
              <a:off x="1884" y="2081"/>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08" name="Line 3688"/>
            <p:cNvSpPr>
              <a:spLocks noChangeShapeType="1"/>
            </p:cNvSpPr>
            <p:nvPr/>
          </p:nvSpPr>
          <p:spPr bwMode="auto">
            <a:xfrm flipV="1">
              <a:off x="1892" y="2081"/>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09" name="Line 3689"/>
            <p:cNvSpPr>
              <a:spLocks noChangeShapeType="1"/>
            </p:cNvSpPr>
            <p:nvPr/>
          </p:nvSpPr>
          <p:spPr bwMode="auto">
            <a:xfrm flipV="1">
              <a:off x="1900" y="2077"/>
              <a:ext cx="8"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10" name="Line 3690"/>
            <p:cNvSpPr>
              <a:spLocks noChangeShapeType="1"/>
            </p:cNvSpPr>
            <p:nvPr/>
          </p:nvSpPr>
          <p:spPr bwMode="auto">
            <a:xfrm flipV="1">
              <a:off x="1908" y="2073"/>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11" name="Line 3691"/>
            <p:cNvSpPr>
              <a:spLocks noChangeShapeType="1"/>
            </p:cNvSpPr>
            <p:nvPr/>
          </p:nvSpPr>
          <p:spPr bwMode="auto">
            <a:xfrm flipV="1">
              <a:off x="1914" y="2067"/>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12" name="Line 3692"/>
            <p:cNvSpPr>
              <a:spLocks noChangeShapeType="1"/>
            </p:cNvSpPr>
            <p:nvPr/>
          </p:nvSpPr>
          <p:spPr bwMode="auto">
            <a:xfrm flipV="1">
              <a:off x="1919" y="2060"/>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13" name="Line 3693"/>
            <p:cNvSpPr>
              <a:spLocks noChangeShapeType="1"/>
            </p:cNvSpPr>
            <p:nvPr/>
          </p:nvSpPr>
          <p:spPr bwMode="auto">
            <a:xfrm flipV="1">
              <a:off x="1922" y="2052"/>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14" name="Freeform 3694"/>
            <p:cNvSpPr>
              <a:spLocks/>
            </p:cNvSpPr>
            <p:nvPr/>
          </p:nvSpPr>
          <p:spPr bwMode="auto">
            <a:xfrm>
              <a:off x="2117" y="1791"/>
              <a:ext cx="64" cy="61"/>
            </a:xfrm>
            <a:custGeom>
              <a:avLst/>
              <a:gdLst/>
              <a:ahLst/>
              <a:cxnLst>
                <a:cxn ang="0">
                  <a:pos x="38" y="0"/>
                </a:cxn>
                <a:cxn ang="0">
                  <a:pos x="49" y="1"/>
                </a:cxn>
                <a:cxn ang="0">
                  <a:pos x="59" y="6"/>
                </a:cxn>
                <a:cxn ang="0">
                  <a:pos x="66" y="11"/>
                </a:cxn>
                <a:cxn ang="0">
                  <a:pos x="72" y="19"/>
                </a:cxn>
                <a:cxn ang="0">
                  <a:pos x="75" y="29"/>
                </a:cxn>
                <a:cxn ang="0">
                  <a:pos x="78" y="38"/>
                </a:cxn>
                <a:cxn ang="0">
                  <a:pos x="75" y="48"/>
                </a:cxn>
                <a:cxn ang="0">
                  <a:pos x="72" y="58"/>
                </a:cxn>
                <a:cxn ang="0">
                  <a:pos x="66" y="66"/>
                </a:cxn>
                <a:cxn ang="0">
                  <a:pos x="59" y="72"/>
                </a:cxn>
                <a:cxn ang="0">
                  <a:pos x="49" y="75"/>
                </a:cxn>
                <a:cxn ang="0">
                  <a:pos x="38" y="77"/>
                </a:cxn>
                <a:cxn ang="0">
                  <a:pos x="30" y="75"/>
                </a:cxn>
                <a:cxn ang="0">
                  <a:pos x="19" y="72"/>
                </a:cxn>
                <a:cxn ang="0">
                  <a:pos x="12" y="66"/>
                </a:cxn>
                <a:cxn ang="0">
                  <a:pos x="6" y="58"/>
                </a:cxn>
                <a:cxn ang="0">
                  <a:pos x="3" y="48"/>
                </a:cxn>
                <a:cxn ang="0">
                  <a:pos x="0" y="38"/>
                </a:cxn>
                <a:cxn ang="0">
                  <a:pos x="3" y="29"/>
                </a:cxn>
                <a:cxn ang="0">
                  <a:pos x="6" y="19"/>
                </a:cxn>
                <a:cxn ang="0">
                  <a:pos x="12" y="11"/>
                </a:cxn>
                <a:cxn ang="0">
                  <a:pos x="19" y="6"/>
                </a:cxn>
                <a:cxn ang="0">
                  <a:pos x="30" y="1"/>
                </a:cxn>
                <a:cxn ang="0">
                  <a:pos x="38" y="0"/>
                </a:cxn>
              </a:cxnLst>
              <a:rect l="0" t="0" r="r" b="b"/>
              <a:pathLst>
                <a:path w="78" h="77">
                  <a:moveTo>
                    <a:pt x="38" y="0"/>
                  </a:moveTo>
                  <a:lnTo>
                    <a:pt x="49" y="1"/>
                  </a:lnTo>
                  <a:lnTo>
                    <a:pt x="59" y="6"/>
                  </a:lnTo>
                  <a:lnTo>
                    <a:pt x="66" y="11"/>
                  </a:lnTo>
                  <a:lnTo>
                    <a:pt x="72" y="19"/>
                  </a:lnTo>
                  <a:lnTo>
                    <a:pt x="75" y="29"/>
                  </a:lnTo>
                  <a:lnTo>
                    <a:pt x="78" y="38"/>
                  </a:lnTo>
                  <a:lnTo>
                    <a:pt x="75" y="48"/>
                  </a:lnTo>
                  <a:lnTo>
                    <a:pt x="72" y="58"/>
                  </a:lnTo>
                  <a:lnTo>
                    <a:pt x="66" y="66"/>
                  </a:lnTo>
                  <a:lnTo>
                    <a:pt x="59" y="72"/>
                  </a:lnTo>
                  <a:lnTo>
                    <a:pt x="49" y="75"/>
                  </a:lnTo>
                  <a:lnTo>
                    <a:pt x="38" y="77"/>
                  </a:lnTo>
                  <a:lnTo>
                    <a:pt x="30" y="75"/>
                  </a:lnTo>
                  <a:lnTo>
                    <a:pt x="19" y="72"/>
                  </a:lnTo>
                  <a:lnTo>
                    <a:pt x="12" y="66"/>
                  </a:lnTo>
                  <a:lnTo>
                    <a:pt x="6" y="58"/>
                  </a:lnTo>
                  <a:lnTo>
                    <a:pt x="3" y="48"/>
                  </a:lnTo>
                  <a:lnTo>
                    <a:pt x="0" y="38"/>
                  </a:lnTo>
                  <a:lnTo>
                    <a:pt x="3" y="29"/>
                  </a:lnTo>
                  <a:lnTo>
                    <a:pt x="6" y="19"/>
                  </a:lnTo>
                  <a:lnTo>
                    <a:pt x="12" y="11"/>
                  </a:lnTo>
                  <a:lnTo>
                    <a:pt x="19" y="6"/>
                  </a:lnTo>
                  <a:lnTo>
                    <a:pt x="30" y="1"/>
                  </a:lnTo>
                  <a:lnTo>
                    <a:pt x="38"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7215" name="Line 3695"/>
            <p:cNvSpPr>
              <a:spLocks noChangeShapeType="1"/>
            </p:cNvSpPr>
            <p:nvPr/>
          </p:nvSpPr>
          <p:spPr bwMode="auto">
            <a:xfrm flipH="1" flipV="1">
              <a:off x="2051" y="1916"/>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16" name="Line 3696"/>
            <p:cNvSpPr>
              <a:spLocks noChangeShapeType="1"/>
            </p:cNvSpPr>
            <p:nvPr/>
          </p:nvSpPr>
          <p:spPr bwMode="auto">
            <a:xfrm flipH="1" flipV="1">
              <a:off x="2047" y="1909"/>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17" name="Line 3697"/>
            <p:cNvSpPr>
              <a:spLocks noChangeShapeType="1"/>
            </p:cNvSpPr>
            <p:nvPr/>
          </p:nvSpPr>
          <p:spPr bwMode="auto">
            <a:xfrm flipH="1" flipV="1">
              <a:off x="2043" y="1903"/>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18" name="Line 3698"/>
            <p:cNvSpPr>
              <a:spLocks noChangeShapeType="1"/>
            </p:cNvSpPr>
            <p:nvPr/>
          </p:nvSpPr>
          <p:spPr bwMode="auto">
            <a:xfrm flipH="1" flipV="1">
              <a:off x="2037" y="1898"/>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19" name="Line 3699"/>
            <p:cNvSpPr>
              <a:spLocks noChangeShapeType="1"/>
            </p:cNvSpPr>
            <p:nvPr/>
          </p:nvSpPr>
          <p:spPr bwMode="auto">
            <a:xfrm flipH="1" flipV="1">
              <a:off x="2028" y="1895"/>
              <a:ext cx="9"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20" name="Line 3700"/>
            <p:cNvSpPr>
              <a:spLocks noChangeShapeType="1"/>
            </p:cNvSpPr>
            <p:nvPr/>
          </p:nvSpPr>
          <p:spPr bwMode="auto">
            <a:xfrm flipH="1" flipV="1">
              <a:off x="2021" y="1894"/>
              <a:ext cx="7"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21" name="Line 3701"/>
            <p:cNvSpPr>
              <a:spLocks noChangeShapeType="1"/>
            </p:cNvSpPr>
            <p:nvPr/>
          </p:nvSpPr>
          <p:spPr bwMode="auto">
            <a:xfrm flipH="1">
              <a:off x="2013" y="1894"/>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22" name="Line 3702"/>
            <p:cNvSpPr>
              <a:spLocks noChangeShapeType="1"/>
            </p:cNvSpPr>
            <p:nvPr/>
          </p:nvSpPr>
          <p:spPr bwMode="auto">
            <a:xfrm flipH="1">
              <a:off x="2005" y="1895"/>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23" name="Line 3703"/>
            <p:cNvSpPr>
              <a:spLocks noChangeShapeType="1"/>
            </p:cNvSpPr>
            <p:nvPr/>
          </p:nvSpPr>
          <p:spPr bwMode="auto">
            <a:xfrm flipH="1">
              <a:off x="1998" y="1898"/>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24" name="Line 3704"/>
            <p:cNvSpPr>
              <a:spLocks noChangeShapeType="1"/>
            </p:cNvSpPr>
            <p:nvPr/>
          </p:nvSpPr>
          <p:spPr bwMode="auto">
            <a:xfrm flipH="1">
              <a:off x="1993" y="1903"/>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25" name="Line 3705"/>
            <p:cNvSpPr>
              <a:spLocks noChangeShapeType="1"/>
            </p:cNvSpPr>
            <p:nvPr/>
          </p:nvSpPr>
          <p:spPr bwMode="auto">
            <a:xfrm flipH="1">
              <a:off x="1991" y="1909"/>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26" name="Line 3706"/>
            <p:cNvSpPr>
              <a:spLocks noChangeShapeType="1"/>
            </p:cNvSpPr>
            <p:nvPr/>
          </p:nvSpPr>
          <p:spPr bwMode="auto">
            <a:xfrm flipH="1">
              <a:off x="1989" y="1916"/>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27" name="Line 3707"/>
            <p:cNvSpPr>
              <a:spLocks noChangeShapeType="1"/>
            </p:cNvSpPr>
            <p:nvPr/>
          </p:nvSpPr>
          <p:spPr bwMode="auto">
            <a:xfrm>
              <a:off x="1989" y="1924"/>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28" name="Line 3708"/>
            <p:cNvSpPr>
              <a:spLocks noChangeShapeType="1"/>
            </p:cNvSpPr>
            <p:nvPr/>
          </p:nvSpPr>
          <p:spPr bwMode="auto">
            <a:xfrm>
              <a:off x="1991" y="1932"/>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29" name="Line 3709"/>
            <p:cNvSpPr>
              <a:spLocks noChangeShapeType="1"/>
            </p:cNvSpPr>
            <p:nvPr/>
          </p:nvSpPr>
          <p:spPr bwMode="auto">
            <a:xfrm>
              <a:off x="1993" y="1939"/>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30" name="Line 3710"/>
            <p:cNvSpPr>
              <a:spLocks noChangeShapeType="1"/>
            </p:cNvSpPr>
            <p:nvPr/>
          </p:nvSpPr>
          <p:spPr bwMode="auto">
            <a:xfrm>
              <a:off x="1998" y="1945"/>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31" name="Line 3711"/>
            <p:cNvSpPr>
              <a:spLocks noChangeShapeType="1"/>
            </p:cNvSpPr>
            <p:nvPr/>
          </p:nvSpPr>
          <p:spPr bwMode="auto">
            <a:xfrm>
              <a:off x="2005" y="1950"/>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32" name="Line 3712"/>
            <p:cNvSpPr>
              <a:spLocks noChangeShapeType="1"/>
            </p:cNvSpPr>
            <p:nvPr/>
          </p:nvSpPr>
          <p:spPr bwMode="auto">
            <a:xfrm>
              <a:off x="2013" y="1953"/>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33" name="Line 3713"/>
            <p:cNvSpPr>
              <a:spLocks noChangeShapeType="1"/>
            </p:cNvSpPr>
            <p:nvPr/>
          </p:nvSpPr>
          <p:spPr bwMode="auto">
            <a:xfrm flipV="1">
              <a:off x="2021" y="1953"/>
              <a:ext cx="7"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34" name="Line 3714"/>
            <p:cNvSpPr>
              <a:spLocks noChangeShapeType="1"/>
            </p:cNvSpPr>
            <p:nvPr/>
          </p:nvSpPr>
          <p:spPr bwMode="auto">
            <a:xfrm flipV="1">
              <a:off x="2028" y="1950"/>
              <a:ext cx="9"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35" name="Line 3715"/>
            <p:cNvSpPr>
              <a:spLocks noChangeShapeType="1"/>
            </p:cNvSpPr>
            <p:nvPr/>
          </p:nvSpPr>
          <p:spPr bwMode="auto">
            <a:xfrm flipV="1">
              <a:off x="2037" y="1945"/>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36" name="Line 3716"/>
            <p:cNvSpPr>
              <a:spLocks noChangeShapeType="1"/>
            </p:cNvSpPr>
            <p:nvPr/>
          </p:nvSpPr>
          <p:spPr bwMode="auto">
            <a:xfrm flipV="1">
              <a:off x="2043" y="1939"/>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37" name="Line 3717"/>
            <p:cNvSpPr>
              <a:spLocks noChangeShapeType="1"/>
            </p:cNvSpPr>
            <p:nvPr/>
          </p:nvSpPr>
          <p:spPr bwMode="auto">
            <a:xfrm flipV="1">
              <a:off x="2047" y="1932"/>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38" name="Line 3718"/>
            <p:cNvSpPr>
              <a:spLocks noChangeShapeType="1"/>
            </p:cNvSpPr>
            <p:nvPr/>
          </p:nvSpPr>
          <p:spPr bwMode="auto">
            <a:xfrm flipV="1">
              <a:off x="2051" y="1924"/>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39" name="Freeform 3719"/>
            <p:cNvSpPr>
              <a:spLocks/>
            </p:cNvSpPr>
            <p:nvPr/>
          </p:nvSpPr>
          <p:spPr bwMode="auto">
            <a:xfrm>
              <a:off x="2246" y="1698"/>
              <a:ext cx="63" cy="61"/>
            </a:xfrm>
            <a:custGeom>
              <a:avLst/>
              <a:gdLst/>
              <a:ahLst/>
              <a:cxnLst>
                <a:cxn ang="0">
                  <a:pos x="38" y="0"/>
                </a:cxn>
                <a:cxn ang="0">
                  <a:pos x="48" y="1"/>
                </a:cxn>
                <a:cxn ang="0">
                  <a:pos x="57" y="5"/>
                </a:cxn>
                <a:cxn ang="0">
                  <a:pos x="65" y="12"/>
                </a:cxn>
                <a:cxn ang="0">
                  <a:pos x="72" y="19"/>
                </a:cxn>
                <a:cxn ang="0">
                  <a:pos x="75" y="28"/>
                </a:cxn>
                <a:cxn ang="0">
                  <a:pos x="76" y="38"/>
                </a:cxn>
                <a:cxn ang="0">
                  <a:pos x="75" y="49"/>
                </a:cxn>
                <a:cxn ang="0">
                  <a:pos x="72" y="58"/>
                </a:cxn>
                <a:cxn ang="0">
                  <a:pos x="65" y="65"/>
                </a:cxn>
                <a:cxn ang="0">
                  <a:pos x="57" y="71"/>
                </a:cxn>
                <a:cxn ang="0">
                  <a:pos x="48" y="75"/>
                </a:cxn>
                <a:cxn ang="0">
                  <a:pos x="38" y="77"/>
                </a:cxn>
                <a:cxn ang="0">
                  <a:pos x="28" y="75"/>
                </a:cxn>
                <a:cxn ang="0">
                  <a:pos x="19" y="71"/>
                </a:cxn>
                <a:cxn ang="0">
                  <a:pos x="11" y="65"/>
                </a:cxn>
                <a:cxn ang="0">
                  <a:pos x="6" y="58"/>
                </a:cxn>
                <a:cxn ang="0">
                  <a:pos x="1" y="49"/>
                </a:cxn>
                <a:cxn ang="0">
                  <a:pos x="0" y="38"/>
                </a:cxn>
                <a:cxn ang="0">
                  <a:pos x="1" y="28"/>
                </a:cxn>
                <a:cxn ang="0">
                  <a:pos x="6" y="19"/>
                </a:cxn>
                <a:cxn ang="0">
                  <a:pos x="11" y="12"/>
                </a:cxn>
                <a:cxn ang="0">
                  <a:pos x="19" y="5"/>
                </a:cxn>
                <a:cxn ang="0">
                  <a:pos x="28" y="1"/>
                </a:cxn>
                <a:cxn ang="0">
                  <a:pos x="38" y="0"/>
                </a:cxn>
              </a:cxnLst>
              <a:rect l="0" t="0" r="r" b="b"/>
              <a:pathLst>
                <a:path w="76" h="77">
                  <a:moveTo>
                    <a:pt x="38" y="0"/>
                  </a:moveTo>
                  <a:lnTo>
                    <a:pt x="48" y="1"/>
                  </a:lnTo>
                  <a:lnTo>
                    <a:pt x="57" y="5"/>
                  </a:lnTo>
                  <a:lnTo>
                    <a:pt x="65" y="12"/>
                  </a:lnTo>
                  <a:lnTo>
                    <a:pt x="72" y="19"/>
                  </a:lnTo>
                  <a:lnTo>
                    <a:pt x="75" y="28"/>
                  </a:lnTo>
                  <a:lnTo>
                    <a:pt x="76" y="38"/>
                  </a:lnTo>
                  <a:lnTo>
                    <a:pt x="75" y="49"/>
                  </a:lnTo>
                  <a:lnTo>
                    <a:pt x="72" y="58"/>
                  </a:lnTo>
                  <a:lnTo>
                    <a:pt x="65" y="65"/>
                  </a:lnTo>
                  <a:lnTo>
                    <a:pt x="57" y="71"/>
                  </a:lnTo>
                  <a:lnTo>
                    <a:pt x="48" y="75"/>
                  </a:lnTo>
                  <a:lnTo>
                    <a:pt x="38" y="77"/>
                  </a:lnTo>
                  <a:lnTo>
                    <a:pt x="28" y="75"/>
                  </a:lnTo>
                  <a:lnTo>
                    <a:pt x="19" y="71"/>
                  </a:lnTo>
                  <a:lnTo>
                    <a:pt x="11" y="65"/>
                  </a:lnTo>
                  <a:lnTo>
                    <a:pt x="6" y="58"/>
                  </a:lnTo>
                  <a:lnTo>
                    <a:pt x="1" y="49"/>
                  </a:lnTo>
                  <a:lnTo>
                    <a:pt x="0" y="38"/>
                  </a:lnTo>
                  <a:lnTo>
                    <a:pt x="1" y="28"/>
                  </a:lnTo>
                  <a:lnTo>
                    <a:pt x="6" y="19"/>
                  </a:lnTo>
                  <a:lnTo>
                    <a:pt x="11" y="12"/>
                  </a:lnTo>
                  <a:lnTo>
                    <a:pt x="19" y="5"/>
                  </a:lnTo>
                  <a:lnTo>
                    <a:pt x="28" y="1"/>
                  </a:lnTo>
                  <a:lnTo>
                    <a:pt x="38"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7240" name="Line 3720"/>
            <p:cNvSpPr>
              <a:spLocks noChangeShapeType="1"/>
            </p:cNvSpPr>
            <p:nvPr/>
          </p:nvSpPr>
          <p:spPr bwMode="auto">
            <a:xfrm flipH="1" flipV="1">
              <a:off x="2179" y="1814"/>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41" name="Line 3721"/>
            <p:cNvSpPr>
              <a:spLocks noChangeShapeType="1"/>
            </p:cNvSpPr>
            <p:nvPr/>
          </p:nvSpPr>
          <p:spPr bwMode="auto">
            <a:xfrm flipH="1" flipV="1">
              <a:off x="2176" y="1806"/>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42" name="Line 3722"/>
            <p:cNvSpPr>
              <a:spLocks noChangeShapeType="1"/>
            </p:cNvSpPr>
            <p:nvPr/>
          </p:nvSpPr>
          <p:spPr bwMode="auto">
            <a:xfrm flipH="1" flipV="1">
              <a:off x="2172" y="1800"/>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43" name="Line 3723"/>
            <p:cNvSpPr>
              <a:spLocks noChangeShapeType="1"/>
            </p:cNvSpPr>
            <p:nvPr/>
          </p:nvSpPr>
          <p:spPr bwMode="auto">
            <a:xfrm flipH="1" flipV="1">
              <a:off x="2164" y="1796"/>
              <a:ext cx="8"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44" name="Line 3724"/>
            <p:cNvSpPr>
              <a:spLocks noChangeShapeType="1"/>
            </p:cNvSpPr>
            <p:nvPr/>
          </p:nvSpPr>
          <p:spPr bwMode="auto">
            <a:xfrm flipH="1" flipV="1">
              <a:off x="2158" y="1792"/>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45" name="Line 3725"/>
            <p:cNvSpPr>
              <a:spLocks noChangeShapeType="1"/>
            </p:cNvSpPr>
            <p:nvPr/>
          </p:nvSpPr>
          <p:spPr bwMode="auto">
            <a:xfrm flipH="1" flipV="1">
              <a:off x="2149" y="1791"/>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46" name="Line 3726"/>
            <p:cNvSpPr>
              <a:spLocks noChangeShapeType="1"/>
            </p:cNvSpPr>
            <p:nvPr/>
          </p:nvSpPr>
          <p:spPr bwMode="auto">
            <a:xfrm flipH="1">
              <a:off x="2142" y="1791"/>
              <a:ext cx="7"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47" name="Line 3727"/>
            <p:cNvSpPr>
              <a:spLocks noChangeShapeType="1"/>
            </p:cNvSpPr>
            <p:nvPr/>
          </p:nvSpPr>
          <p:spPr bwMode="auto">
            <a:xfrm flipH="1">
              <a:off x="2133" y="1792"/>
              <a:ext cx="9"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48" name="Line 3728"/>
            <p:cNvSpPr>
              <a:spLocks noChangeShapeType="1"/>
            </p:cNvSpPr>
            <p:nvPr/>
          </p:nvSpPr>
          <p:spPr bwMode="auto">
            <a:xfrm flipH="1">
              <a:off x="2127" y="1796"/>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49" name="Line 3729"/>
            <p:cNvSpPr>
              <a:spLocks noChangeShapeType="1"/>
            </p:cNvSpPr>
            <p:nvPr/>
          </p:nvSpPr>
          <p:spPr bwMode="auto">
            <a:xfrm flipH="1">
              <a:off x="2122" y="1800"/>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50" name="Line 3730"/>
            <p:cNvSpPr>
              <a:spLocks noChangeShapeType="1"/>
            </p:cNvSpPr>
            <p:nvPr/>
          </p:nvSpPr>
          <p:spPr bwMode="auto">
            <a:xfrm flipH="1">
              <a:off x="2119" y="1806"/>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51" name="Line 3731"/>
            <p:cNvSpPr>
              <a:spLocks noChangeShapeType="1"/>
            </p:cNvSpPr>
            <p:nvPr/>
          </p:nvSpPr>
          <p:spPr bwMode="auto">
            <a:xfrm flipH="1">
              <a:off x="2117" y="1814"/>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52" name="Line 3732"/>
            <p:cNvSpPr>
              <a:spLocks noChangeShapeType="1"/>
            </p:cNvSpPr>
            <p:nvPr/>
          </p:nvSpPr>
          <p:spPr bwMode="auto">
            <a:xfrm>
              <a:off x="2117" y="1821"/>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53" name="Line 3733"/>
            <p:cNvSpPr>
              <a:spLocks noChangeShapeType="1"/>
            </p:cNvSpPr>
            <p:nvPr/>
          </p:nvSpPr>
          <p:spPr bwMode="auto">
            <a:xfrm>
              <a:off x="2119" y="1829"/>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54" name="Line 3734"/>
            <p:cNvSpPr>
              <a:spLocks noChangeShapeType="1"/>
            </p:cNvSpPr>
            <p:nvPr/>
          </p:nvSpPr>
          <p:spPr bwMode="auto">
            <a:xfrm>
              <a:off x="2122" y="1837"/>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55" name="Line 3735"/>
            <p:cNvSpPr>
              <a:spLocks noChangeShapeType="1"/>
            </p:cNvSpPr>
            <p:nvPr/>
          </p:nvSpPr>
          <p:spPr bwMode="auto">
            <a:xfrm>
              <a:off x="2127" y="1843"/>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56" name="Line 3736"/>
            <p:cNvSpPr>
              <a:spLocks noChangeShapeType="1"/>
            </p:cNvSpPr>
            <p:nvPr/>
          </p:nvSpPr>
          <p:spPr bwMode="auto">
            <a:xfrm>
              <a:off x="2133" y="1848"/>
              <a:ext cx="9"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57" name="Line 3737"/>
            <p:cNvSpPr>
              <a:spLocks noChangeShapeType="1"/>
            </p:cNvSpPr>
            <p:nvPr/>
          </p:nvSpPr>
          <p:spPr bwMode="auto">
            <a:xfrm>
              <a:off x="2142" y="1850"/>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58" name="Line 3738"/>
            <p:cNvSpPr>
              <a:spLocks noChangeShapeType="1"/>
            </p:cNvSpPr>
            <p:nvPr/>
          </p:nvSpPr>
          <p:spPr bwMode="auto">
            <a:xfrm flipV="1">
              <a:off x="2149" y="1850"/>
              <a:ext cx="9"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59" name="Line 3739"/>
            <p:cNvSpPr>
              <a:spLocks noChangeShapeType="1"/>
            </p:cNvSpPr>
            <p:nvPr/>
          </p:nvSpPr>
          <p:spPr bwMode="auto">
            <a:xfrm flipV="1">
              <a:off x="2158" y="1848"/>
              <a:ext cx="6" cy="2"/>
            </a:xfrm>
            <a:prstGeom prst="line">
              <a:avLst/>
            </a:prstGeom>
            <a:noFill/>
            <a:ln w="6350">
              <a:solidFill>
                <a:srgbClr val="0000FF"/>
              </a:solidFill>
              <a:round/>
              <a:headEnd/>
              <a:tailEnd/>
            </a:ln>
          </p:spPr>
          <p:txBody>
            <a:bodyPr>
              <a:prstTxWarp prst="textNoShape">
                <a:avLst/>
              </a:prstTxWarp>
            </a:bodyPr>
            <a:lstStyle/>
            <a:p>
              <a:endParaRPr lang="es-ES_tradnl"/>
            </a:p>
          </p:txBody>
        </p:sp>
        <p:sp>
          <p:nvSpPr>
            <p:cNvPr id="367260" name="Line 3740"/>
            <p:cNvSpPr>
              <a:spLocks noChangeShapeType="1"/>
            </p:cNvSpPr>
            <p:nvPr/>
          </p:nvSpPr>
          <p:spPr bwMode="auto">
            <a:xfrm flipV="1">
              <a:off x="2164" y="1843"/>
              <a:ext cx="8"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61" name="Line 3741"/>
            <p:cNvSpPr>
              <a:spLocks noChangeShapeType="1"/>
            </p:cNvSpPr>
            <p:nvPr/>
          </p:nvSpPr>
          <p:spPr bwMode="auto">
            <a:xfrm flipV="1">
              <a:off x="2172" y="1837"/>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62" name="Line 3742"/>
            <p:cNvSpPr>
              <a:spLocks noChangeShapeType="1"/>
            </p:cNvSpPr>
            <p:nvPr/>
          </p:nvSpPr>
          <p:spPr bwMode="auto">
            <a:xfrm flipV="1">
              <a:off x="2176" y="1829"/>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63" name="Line 3743"/>
            <p:cNvSpPr>
              <a:spLocks noChangeShapeType="1"/>
            </p:cNvSpPr>
            <p:nvPr/>
          </p:nvSpPr>
          <p:spPr bwMode="auto">
            <a:xfrm flipV="1">
              <a:off x="2179" y="1821"/>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64" name="Freeform 3744"/>
            <p:cNvSpPr>
              <a:spLocks/>
            </p:cNvSpPr>
            <p:nvPr/>
          </p:nvSpPr>
          <p:spPr bwMode="auto">
            <a:xfrm>
              <a:off x="2375" y="1592"/>
              <a:ext cx="63" cy="60"/>
            </a:xfrm>
            <a:custGeom>
              <a:avLst/>
              <a:gdLst/>
              <a:ahLst/>
              <a:cxnLst>
                <a:cxn ang="0">
                  <a:pos x="38" y="0"/>
                </a:cxn>
                <a:cxn ang="0">
                  <a:pos x="48" y="1"/>
                </a:cxn>
                <a:cxn ang="0">
                  <a:pos x="57" y="5"/>
                </a:cxn>
                <a:cxn ang="0">
                  <a:pos x="65" y="11"/>
                </a:cxn>
                <a:cxn ang="0">
                  <a:pos x="72" y="19"/>
                </a:cxn>
                <a:cxn ang="0">
                  <a:pos x="75" y="28"/>
                </a:cxn>
                <a:cxn ang="0">
                  <a:pos x="76" y="38"/>
                </a:cxn>
                <a:cxn ang="0">
                  <a:pos x="75" y="48"/>
                </a:cxn>
                <a:cxn ang="0">
                  <a:pos x="72" y="57"/>
                </a:cxn>
                <a:cxn ang="0">
                  <a:pos x="65" y="65"/>
                </a:cxn>
                <a:cxn ang="0">
                  <a:pos x="57" y="72"/>
                </a:cxn>
                <a:cxn ang="0">
                  <a:pos x="48" y="75"/>
                </a:cxn>
                <a:cxn ang="0">
                  <a:pos x="38" y="76"/>
                </a:cxn>
                <a:cxn ang="0">
                  <a:pos x="28" y="75"/>
                </a:cxn>
                <a:cxn ang="0">
                  <a:pos x="19" y="72"/>
                </a:cxn>
                <a:cxn ang="0">
                  <a:pos x="11" y="65"/>
                </a:cxn>
                <a:cxn ang="0">
                  <a:pos x="6" y="57"/>
                </a:cxn>
                <a:cxn ang="0">
                  <a:pos x="1" y="48"/>
                </a:cxn>
                <a:cxn ang="0">
                  <a:pos x="0" y="38"/>
                </a:cxn>
                <a:cxn ang="0">
                  <a:pos x="1" y="28"/>
                </a:cxn>
                <a:cxn ang="0">
                  <a:pos x="6" y="19"/>
                </a:cxn>
                <a:cxn ang="0">
                  <a:pos x="11" y="11"/>
                </a:cxn>
                <a:cxn ang="0">
                  <a:pos x="19" y="5"/>
                </a:cxn>
                <a:cxn ang="0">
                  <a:pos x="28" y="1"/>
                </a:cxn>
                <a:cxn ang="0">
                  <a:pos x="38" y="0"/>
                </a:cxn>
              </a:cxnLst>
              <a:rect l="0" t="0" r="r" b="b"/>
              <a:pathLst>
                <a:path w="76" h="76">
                  <a:moveTo>
                    <a:pt x="38" y="0"/>
                  </a:moveTo>
                  <a:lnTo>
                    <a:pt x="48" y="1"/>
                  </a:lnTo>
                  <a:lnTo>
                    <a:pt x="57" y="5"/>
                  </a:lnTo>
                  <a:lnTo>
                    <a:pt x="65" y="11"/>
                  </a:lnTo>
                  <a:lnTo>
                    <a:pt x="72" y="19"/>
                  </a:lnTo>
                  <a:lnTo>
                    <a:pt x="75" y="28"/>
                  </a:lnTo>
                  <a:lnTo>
                    <a:pt x="76" y="38"/>
                  </a:lnTo>
                  <a:lnTo>
                    <a:pt x="75" y="48"/>
                  </a:lnTo>
                  <a:lnTo>
                    <a:pt x="72" y="57"/>
                  </a:lnTo>
                  <a:lnTo>
                    <a:pt x="65" y="65"/>
                  </a:lnTo>
                  <a:lnTo>
                    <a:pt x="57" y="72"/>
                  </a:lnTo>
                  <a:lnTo>
                    <a:pt x="48" y="75"/>
                  </a:lnTo>
                  <a:lnTo>
                    <a:pt x="38" y="76"/>
                  </a:lnTo>
                  <a:lnTo>
                    <a:pt x="28" y="75"/>
                  </a:lnTo>
                  <a:lnTo>
                    <a:pt x="19" y="72"/>
                  </a:lnTo>
                  <a:lnTo>
                    <a:pt x="11" y="65"/>
                  </a:lnTo>
                  <a:lnTo>
                    <a:pt x="6" y="57"/>
                  </a:lnTo>
                  <a:lnTo>
                    <a:pt x="1" y="48"/>
                  </a:lnTo>
                  <a:lnTo>
                    <a:pt x="0" y="38"/>
                  </a:lnTo>
                  <a:lnTo>
                    <a:pt x="1" y="28"/>
                  </a:lnTo>
                  <a:lnTo>
                    <a:pt x="6" y="19"/>
                  </a:lnTo>
                  <a:lnTo>
                    <a:pt x="11" y="11"/>
                  </a:lnTo>
                  <a:lnTo>
                    <a:pt x="19" y="5"/>
                  </a:lnTo>
                  <a:lnTo>
                    <a:pt x="28" y="1"/>
                  </a:lnTo>
                  <a:lnTo>
                    <a:pt x="38"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7265" name="Line 3745"/>
            <p:cNvSpPr>
              <a:spLocks noChangeShapeType="1"/>
            </p:cNvSpPr>
            <p:nvPr/>
          </p:nvSpPr>
          <p:spPr bwMode="auto">
            <a:xfrm flipH="1" flipV="1">
              <a:off x="2308" y="1720"/>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66" name="Line 3746"/>
            <p:cNvSpPr>
              <a:spLocks noChangeShapeType="1"/>
            </p:cNvSpPr>
            <p:nvPr/>
          </p:nvSpPr>
          <p:spPr bwMode="auto">
            <a:xfrm flipH="1" flipV="1">
              <a:off x="2306" y="1713"/>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67" name="Line 3747"/>
            <p:cNvSpPr>
              <a:spLocks noChangeShapeType="1"/>
            </p:cNvSpPr>
            <p:nvPr/>
          </p:nvSpPr>
          <p:spPr bwMode="auto">
            <a:xfrm flipH="1" flipV="1">
              <a:off x="2300" y="1708"/>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68" name="Line 3748"/>
            <p:cNvSpPr>
              <a:spLocks noChangeShapeType="1"/>
            </p:cNvSpPr>
            <p:nvPr/>
          </p:nvSpPr>
          <p:spPr bwMode="auto">
            <a:xfrm flipH="1" flipV="1">
              <a:off x="2293" y="1702"/>
              <a:ext cx="7"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69" name="Line 3749"/>
            <p:cNvSpPr>
              <a:spLocks noChangeShapeType="1"/>
            </p:cNvSpPr>
            <p:nvPr/>
          </p:nvSpPr>
          <p:spPr bwMode="auto">
            <a:xfrm flipH="1" flipV="1">
              <a:off x="2286" y="1699"/>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70" name="Line 3750"/>
            <p:cNvSpPr>
              <a:spLocks noChangeShapeType="1"/>
            </p:cNvSpPr>
            <p:nvPr/>
          </p:nvSpPr>
          <p:spPr bwMode="auto">
            <a:xfrm flipH="1" flipV="1">
              <a:off x="2278" y="1698"/>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71" name="Line 3751"/>
            <p:cNvSpPr>
              <a:spLocks noChangeShapeType="1"/>
            </p:cNvSpPr>
            <p:nvPr/>
          </p:nvSpPr>
          <p:spPr bwMode="auto">
            <a:xfrm flipH="1">
              <a:off x="2269" y="1698"/>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72" name="Line 3752"/>
            <p:cNvSpPr>
              <a:spLocks noChangeShapeType="1"/>
            </p:cNvSpPr>
            <p:nvPr/>
          </p:nvSpPr>
          <p:spPr bwMode="auto">
            <a:xfrm flipH="1">
              <a:off x="2262" y="1699"/>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73" name="Line 3753"/>
            <p:cNvSpPr>
              <a:spLocks noChangeShapeType="1"/>
            </p:cNvSpPr>
            <p:nvPr/>
          </p:nvSpPr>
          <p:spPr bwMode="auto">
            <a:xfrm flipH="1">
              <a:off x="2255" y="1702"/>
              <a:ext cx="7"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74" name="Line 3754"/>
            <p:cNvSpPr>
              <a:spLocks noChangeShapeType="1"/>
            </p:cNvSpPr>
            <p:nvPr/>
          </p:nvSpPr>
          <p:spPr bwMode="auto">
            <a:xfrm flipH="1">
              <a:off x="2251" y="1708"/>
              <a:ext cx="4"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75" name="Line 3755"/>
            <p:cNvSpPr>
              <a:spLocks noChangeShapeType="1"/>
            </p:cNvSpPr>
            <p:nvPr/>
          </p:nvSpPr>
          <p:spPr bwMode="auto">
            <a:xfrm flipH="1">
              <a:off x="2247" y="1713"/>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76" name="Line 3756"/>
            <p:cNvSpPr>
              <a:spLocks noChangeShapeType="1"/>
            </p:cNvSpPr>
            <p:nvPr/>
          </p:nvSpPr>
          <p:spPr bwMode="auto">
            <a:xfrm flipH="1">
              <a:off x="2246" y="1720"/>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77" name="Line 3757"/>
            <p:cNvSpPr>
              <a:spLocks noChangeShapeType="1"/>
            </p:cNvSpPr>
            <p:nvPr/>
          </p:nvSpPr>
          <p:spPr bwMode="auto">
            <a:xfrm>
              <a:off x="2246" y="1728"/>
              <a:ext cx="1" cy="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78" name="Line 3758"/>
            <p:cNvSpPr>
              <a:spLocks noChangeShapeType="1"/>
            </p:cNvSpPr>
            <p:nvPr/>
          </p:nvSpPr>
          <p:spPr bwMode="auto">
            <a:xfrm>
              <a:off x="2247" y="1737"/>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79" name="Line 3759"/>
            <p:cNvSpPr>
              <a:spLocks noChangeShapeType="1"/>
            </p:cNvSpPr>
            <p:nvPr/>
          </p:nvSpPr>
          <p:spPr bwMode="auto">
            <a:xfrm>
              <a:off x="2251" y="1744"/>
              <a:ext cx="4"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80" name="Line 3760"/>
            <p:cNvSpPr>
              <a:spLocks noChangeShapeType="1"/>
            </p:cNvSpPr>
            <p:nvPr/>
          </p:nvSpPr>
          <p:spPr bwMode="auto">
            <a:xfrm>
              <a:off x="2255" y="1749"/>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81" name="Line 3761"/>
            <p:cNvSpPr>
              <a:spLocks noChangeShapeType="1"/>
            </p:cNvSpPr>
            <p:nvPr/>
          </p:nvSpPr>
          <p:spPr bwMode="auto">
            <a:xfrm>
              <a:off x="2262" y="1754"/>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82" name="Line 3762"/>
            <p:cNvSpPr>
              <a:spLocks noChangeShapeType="1"/>
            </p:cNvSpPr>
            <p:nvPr/>
          </p:nvSpPr>
          <p:spPr bwMode="auto">
            <a:xfrm>
              <a:off x="2269" y="1757"/>
              <a:ext cx="9"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83" name="Line 3763"/>
            <p:cNvSpPr>
              <a:spLocks noChangeShapeType="1"/>
            </p:cNvSpPr>
            <p:nvPr/>
          </p:nvSpPr>
          <p:spPr bwMode="auto">
            <a:xfrm flipV="1">
              <a:off x="2278" y="1757"/>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84" name="Line 3764"/>
            <p:cNvSpPr>
              <a:spLocks noChangeShapeType="1"/>
            </p:cNvSpPr>
            <p:nvPr/>
          </p:nvSpPr>
          <p:spPr bwMode="auto">
            <a:xfrm flipV="1">
              <a:off x="2286" y="1754"/>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85" name="Line 3765"/>
            <p:cNvSpPr>
              <a:spLocks noChangeShapeType="1"/>
            </p:cNvSpPr>
            <p:nvPr/>
          </p:nvSpPr>
          <p:spPr bwMode="auto">
            <a:xfrm flipV="1">
              <a:off x="2293" y="1749"/>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86" name="Line 3766"/>
            <p:cNvSpPr>
              <a:spLocks noChangeShapeType="1"/>
            </p:cNvSpPr>
            <p:nvPr/>
          </p:nvSpPr>
          <p:spPr bwMode="auto">
            <a:xfrm flipV="1">
              <a:off x="2300" y="1744"/>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87" name="Line 3767"/>
            <p:cNvSpPr>
              <a:spLocks noChangeShapeType="1"/>
            </p:cNvSpPr>
            <p:nvPr/>
          </p:nvSpPr>
          <p:spPr bwMode="auto">
            <a:xfrm flipV="1">
              <a:off x="2306" y="1737"/>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88" name="Line 3768"/>
            <p:cNvSpPr>
              <a:spLocks noChangeShapeType="1"/>
            </p:cNvSpPr>
            <p:nvPr/>
          </p:nvSpPr>
          <p:spPr bwMode="auto">
            <a:xfrm flipV="1">
              <a:off x="2308" y="1728"/>
              <a:ext cx="1" cy="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89" name="Freeform 3769"/>
            <p:cNvSpPr>
              <a:spLocks/>
            </p:cNvSpPr>
            <p:nvPr/>
          </p:nvSpPr>
          <p:spPr bwMode="auto">
            <a:xfrm>
              <a:off x="2505" y="1499"/>
              <a:ext cx="62" cy="60"/>
            </a:xfrm>
            <a:custGeom>
              <a:avLst/>
              <a:gdLst/>
              <a:ahLst/>
              <a:cxnLst>
                <a:cxn ang="0">
                  <a:pos x="38" y="0"/>
                </a:cxn>
                <a:cxn ang="0">
                  <a:pos x="48" y="1"/>
                </a:cxn>
                <a:cxn ang="0">
                  <a:pos x="57" y="6"/>
                </a:cxn>
                <a:cxn ang="0">
                  <a:pos x="65" y="11"/>
                </a:cxn>
                <a:cxn ang="0">
                  <a:pos x="71" y="19"/>
                </a:cxn>
                <a:cxn ang="0">
                  <a:pos x="75" y="28"/>
                </a:cxn>
                <a:cxn ang="0">
                  <a:pos x="76" y="38"/>
                </a:cxn>
                <a:cxn ang="0">
                  <a:pos x="75" y="48"/>
                </a:cxn>
                <a:cxn ang="0">
                  <a:pos x="71" y="57"/>
                </a:cxn>
                <a:cxn ang="0">
                  <a:pos x="65" y="65"/>
                </a:cxn>
                <a:cxn ang="0">
                  <a:pos x="57" y="72"/>
                </a:cxn>
                <a:cxn ang="0">
                  <a:pos x="48" y="75"/>
                </a:cxn>
                <a:cxn ang="0">
                  <a:pos x="38" y="76"/>
                </a:cxn>
                <a:cxn ang="0">
                  <a:pos x="28" y="75"/>
                </a:cxn>
                <a:cxn ang="0">
                  <a:pos x="19" y="72"/>
                </a:cxn>
                <a:cxn ang="0">
                  <a:pos x="11" y="65"/>
                </a:cxn>
                <a:cxn ang="0">
                  <a:pos x="5" y="57"/>
                </a:cxn>
                <a:cxn ang="0">
                  <a:pos x="1" y="48"/>
                </a:cxn>
                <a:cxn ang="0">
                  <a:pos x="0" y="38"/>
                </a:cxn>
                <a:cxn ang="0">
                  <a:pos x="1" y="28"/>
                </a:cxn>
                <a:cxn ang="0">
                  <a:pos x="5" y="19"/>
                </a:cxn>
                <a:cxn ang="0">
                  <a:pos x="11" y="11"/>
                </a:cxn>
                <a:cxn ang="0">
                  <a:pos x="19" y="6"/>
                </a:cxn>
                <a:cxn ang="0">
                  <a:pos x="28" y="1"/>
                </a:cxn>
                <a:cxn ang="0">
                  <a:pos x="38" y="0"/>
                </a:cxn>
              </a:cxnLst>
              <a:rect l="0" t="0" r="r" b="b"/>
              <a:pathLst>
                <a:path w="76" h="76">
                  <a:moveTo>
                    <a:pt x="38" y="0"/>
                  </a:moveTo>
                  <a:lnTo>
                    <a:pt x="48" y="1"/>
                  </a:lnTo>
                  <a:lnTo>
                    <a:pt x="57" y="6"/>
                  </a:lnTo>
                  <a:lnTo>
                    <a:pt x="65" y="11"/>
                  </a:lnTo>
                  <a:lnTo>
                    <a:pt x="71" y="19"/>
                  </a:lnTo>
                  <a:lnTo>
                    <a:pt x="75" y="28"/>
                  </a:lnTo>
                  <a:lnTo>
                    <a:pt x="76" y="38"/>
                  </a:lnTo>
                  <a:lnTo>
                    <a:pt x="75" y="48"/>
                  </a:lnTo>
                  <a:lnTo>
                    <a:pt x="71" y="57"/>
                  </a:lnTo>
                  <a:lnTo>
                    <a:pt x="65" y="65"/>
                  </a:lnTo>
                  <a:lnTo>
                    <a:pt x="57" y="72"/>
                  </a:lnTo>
                  <a:lnTo>
                    <a:pt x="48" y="75"/>
                  </a:lnTo>
                  <a:lnTo>
                    <a:pt x="38" y="76"/>
                  </a:lnTo>
                  <a:lnTo>
                    <a:pt x="28" y="75"/>
                  </a:lnTo>
                  <a:lnTo>
                    <a:pt x="19" y="72"/>
                  </a:lnTo>
                  <a:lnTo>
                    <a:pt x="11" y="65"/>
                  </a:lnTo>
                  <a:lnTo>
                    <a:pt x="5" y="57"/>
                  </a:lnTo>
                  <a:lnTo>
                    <a:pt x="1" y="48"/>
                  </a:lnTo>
                  <a:lnTo>
                    <a:pt x="0" y="38"/>
                  </a:lnTo>
                  <a:lnTo>
                    <a:pt x="1" y="28"/>
                  </a:lnTo>
                  <a:lnTo>
                    <a:pt x="5" y="19"/>
                  </a:lnTo>
                  <a:lnTo>
                    <a:pt x="11" y="11"/>
                  </a:lnTo>
                  <a:lnTo>
                    <a:pt x="19" y="6"/>
                  </a:lnTo>
                  <a:lnTo>
                    <a:pt x="28" y="1"/>
                  </a:lnTo>
                  <a:lnTo>
                    <a:pt x="38"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7290" name="Line 3770"/>
            <p:cNvSpPr>
              <a:spLocks noChangeShapeType="1"/>
            </p:cNvSpPr>
            <p:nvPr/>
          </p:nvSpPr>
          <p:spPr bwMode="auto">
            <a:xfrm flipH="1" flipV="1">
              <a:off x="2437" y="1614"/>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91" name="Line 3771"/>
            <p:cNvSpPr>
              <a:spLocks noChangeShapeType="1"/>
            </p:cNvSpPr>
            <p:nvPr/>
          </p:nvSpPr>
          <p:spPr bwMode="auto">
            <a:xfrm flipH="1" flipV="1">
              <a:off x="2435" y="1607"/>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92" name="Line 3772"/>
            <p:cNvSpPr>
              <a:spLocks noChangeShapeType="1"/>
            </p:cNvSpPr>
            <p:nvPr/>
          </p:nvSpPr>
          <p:spPr bwMode="auto">
            <a:xfrm flipH="1" flipV="1">
              <a:off x="2429" y="1601"/>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93" name="Line 3773"/>
            <p:cNvSpPr>
              <a:spLocks noChangeShapeType="1"/>
            </p:cNvSpPr>
            <p:nvPr/>
          </p:nvSpPr>
          <p:spPr bwMode="auto">
            <a:xfrm flipH="1" flipV="1">
              <a:off x="2422" y="1596"/>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94" name="Line 3774"/>
            <p:cNvSpPr>
              <a:spLocks noChangeShapeType="1"/>
            </p:cNvSpPr>
            <p:nvPr/>
          </p:nvSpPr>
          <p:spPr bwMode="auto">
            <a:xfrm flipH="1" flipV="1">
              <a:off x="2415" y="1593"/>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95" name="Line 3775"/>
            <p:cNvSpPr>
              <a:spLocks noChangeShapeType="1"/>
            </p:cNvSpPr>
            <p:nvPr/>
          </p:nvSpPr>
          <p:spPr bwMode="auto">
            <a:xfrm flipH="1" flipV="1">
              <a:off x="2407" y="1592"/>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96" name="Line 3776"/>
            <p:cNvSpPr>
              <a:spLocks noChangeShapeType="1"/>
            </p:cNvSpPr>
            <p:nvPr/>
          </p:nvSpPr>
          <p:spPr bwMode="auto">
            <a:xfrm flipH="1">
              <a:off x="2398" y="1592"/>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97" name="Line 3777"/>
            <p:cNvSpPr>
              <a:spLocks noChangeShapeType="1"/>
            </p:cNvSpPr>
            <p:nvPr/>
          </p:nvSpPr>
          <p:spPr bwMode="auto">
            <a:xfrm flipH="1">
              <a:off x="2391" y="1593"/>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98" name="Line 3778"/>
            <p:cNvSpPr>
              <a:spLocks noChangeShapeType="1"/>
            </p:cNvSpPr>
            <p:nvPr/>
          </p:nvSpPr>
          <p:spPr bwMode="auto">
            <a:xfrm flipH="1">
              <a:off x="2385" y="1596"/>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299" name="Line 3779"/>
            <p:cNvSpPr>
              <a:spLocks noChangeShapeType="1"/>
            </p:cNvSpPr>
            <p:nvPr/>
          </p:nvSpPr>
          <p:spPr bwMode="auto">
            <a:xfrm flipH="1">
              <a:off x="2380" y="1601"/>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00" name="Line 3780"/>
            <p:cNvSpPr>
              <a:spLocks noChangeShapeType="1"/>
            </p:cNvSpPr>
            <p:nvPr/>
          </p:nvSpPr>
          <p:spPr bwMode="auto">
            <a:xfrm flipH="1">
              <a:off x="2376" y="1607"/>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01" name="Line 3781"/>
            <p:cNvSpPr>
              <a:spLocks noChangeShapeType="1"/>
            </p:cNvSpPr>
            <p:nvPr/>
          </p:nvSpPr>
          <p:spPr bwMode="auto">
            <a:xfrm flipH="1">
              <a:off x="2375" y="1614"/>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02" name="Line 3782"/>
            <p:cNvSpPr>
              <a:spLocks noChangeShapeType="1"/>
            </p:cNvSpPr>
            <p:nvPr/>
          </p:nvSpPr>
          <p:spPr bwMode="auto">
            <a:xfrm>
              <a:off x="2375" y="1622"/>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03" name="Line 3783"/>
            <p:cNvSpPr>
              <a:spLocks noChangeShapeType="1"/>
            </p:cNvSpPr>
            <p:nvPr/>
          </p:nvSpPr>
          <p:spPr bwMode="auto">
            <a:xfrm>
              <a:off x="2376" y="1630"/>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04" name="Line 3784"/>
            <p:cNvSpPr>
              <a:spLocks noChangeShapeType="1"/>
            </p:cNvSpPr>
            <p:nvPr/>
          </p:nvSpPr>
          <p:spPr bwMode="auto">
            <a:xfrm>
              <a:off x="2380" y="1637"/>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05" name="Line 3785"/>
            <p:cNvSpPr>
              <a:spLocks noChangeShapeType="1"/>
            </p:cNvSpPr>
            <p:nvPr/>
          </p:nvSpPr>
          <p:spPr bwMode="auto">
            <a:xfrm>
              <a:off x="2385" y="1643"/>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06" name="Line 3786"/>
            <p:cNvSpPr>
              <a:spLocks noChangeShapeType="1"/>
            </p:cNvSpPr>
            <p:nvPr/>
          </p:nvSpPr>
          <p:spPr bwMode="auto">
            <a:xfrm>
              <a:off x="2391" y="1649"/>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07" name="Line 3787"/>
            <p:cNvSpPr>
              <a:spLocks noChangeShapeType="1"/>
            </p:cNvSpPr>
            <p:nvPr/>
          </p:nvSpPr>
          <p:spPr bwMode="auto">
            <a:xfrm>
              <a:off x="2398" y="1651"/>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08" name="Line 3788"/>
            <p:cNvSpPr>
              <a:spLocks noChangeShapeType="1"/>
            </p:cNvSpPr>
            <p:nvPr/>
          </p:nvSpPr>
          <p:spPr bwMode="auto">
            <a:xfrm flipV="1">
              <a:off x="2407" y="1651"/>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09" name="Line 3789"/>
            <p:cNvSpPr>
              <a:spLocks noChangeShapeType="1"/>
            </p:cNvSpPr>
            <p:nvPr/>
          </p:nvSpPr>
          <p:spPr bwMode="auto">
            <a:xfrm flipV="1">
              <a:off x="2415" y="1649"/>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10" name="Line 3790"/>
            <p:cNvSpPr>
              <a:spLocks noChangeShapeType="1"/>
            </p:cNvSpPr>
            <p:nvPr/>
          </p:nvSpPr>
          <p:spPr bwMode="auto">
            <a:xfrm flipV="1">
              <a:off x="2422" y="1643"/>
              <a:ext cx="7"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11" name="Line 3791"/>
            <p:cNvSpPr>
              <a:spLocks noChangeShapeType="1"/>
            </p:cNvSpPr>
            <p:nvPr/>
          </p:nvSpPr>
          <p:spPr bwMode="auto">
            <a:xfrm flipV="1">
              <a:off x="2429" y="1637"/>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12" name="Line 3792"/>
            <p:cNvSpPr>
              <a:spLocks noChangeShapeType="1"/>
            </p:cNvSpPr>
            <p:nvPr/>
          </p:nvSpPr>
          <p:spPr bwMode="auto">
            <a:xfrm flipV="1">
              <a:off x="2435" y="1630"/>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13" name="Line 3793"/>
            <p:cNvSpPr>
              <a:spLocks noChangeShapeType="1"/>
            </p:cNvSpPr>
            <p:nvPr/>
          </p:nvSpPr>
          <p:spPr bwMode="auto">
            <a:xfrm flipV="1">
              <a:off x="2437" y="1622"/>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14" name="Line 3794"/>
            <p:cNvSpPr>
              <a:spLocks noChangeShapeType="1"/>
            </p:cNvSpPr>
            <p:nvPr/>
          </p:nvSpPr>
          <p:spPr bwMode="auto">
            <a:xfrm flipH="1" flipV="1">
              <a:off x="2566" y="1521"/>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15" name="Line 3795"/>
            <p:cNvSpPr>
              <a:spLocks noChangeShapeType="1"/>
            </p:cNvSpPr>
            <p:nvPr/>
          </p:nvSpPr>
          <p:spPr bwMode="auto">
            <a:xfrm flipH="1" flipV="1">
              <a:off x="2563" y="1514"/>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16" name="Line 3796"/>
            <p:cNvSpPr>
              <a:spLocks noChangeShapeType="1"/>
            </p:cNvSpPr>
            <p:nvPr/>
          </p:nvSpPr>
          <p:spPr bwMode="auto">
            <a:xfrm flipH="1" flipV="1">
              <a:off x="2558" y="1507"/>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17" name="Line 3797"/>
            <p:cNvSpPr>
              <a:spLocks noChangeShapeType="1"/>
            </p:cNvSpPr>
            <p:nvPr/>
          </p:nvSpPr>
          <p:spPr bwMode="auto">
            <a:xfrm flipH="1" flipV="1">
              <a:off x="2551" y="1504"/>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18" name="Line 3798"/>
            <p:cNvSpPr>
              <a:spLocks noChangeShapeType="1"/>
            </p:cNvSpPr>
            <p:nvPr/>
          </p:nvSpPr>
          <p:spPr bwMode="auto">
            <a:xfrm flipH="1" flipV="1">
              <a:off x="2544" y="1500"/>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19" name="Line 3799"/>
            <p:cNvSpPr>
              <a:spLocks noChangeShapeType="1"/>
            </p:cNvSpPr>
            <p:nvPr/>
          </p:nvSpPr>
          <p:spPr bwMode="auto">
            <a:xfrm flipH="1" flipV="1">
              <a:off x="2536" y="1499"/>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20" name="Line 3800"/>
            <p:cNvSpPr>
              <a:spLocks noChangeShapeType="1"/>
            </p:cNvSpPr>
            <p:nvPr/>
          </p:nvSpPr>
          <p:spPr bwMode="auto">
            <a:xfrm flipH="1">
              <a:off x="2528" y="1499"/>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21" name="Line 3801"/>
            <p:cNvSpPr>
              <a:spLocks noChangeShapeType="1"/>
            </p:cNvSpPr>
            <p:nvPr/>
          </p:nvSpPr>
          <p:spPr bwMode="auto">
            <a:xfrm flipH="1">
              <a:off x="2520" y="1500"/>
              <a:ext cx="8"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22" name="Line 3802"/>
            <p:cNvSpPr>
              <a:spLocks noChangeShapeType="1"/>
            </p:cNvSpPr>
            <p:nvPr/>
          </p:nvSpPr>
          <p:spPr bwMode="auto">
            <a:xfrm flipH="1">
              <a:off x="2514" y="1504"/>
              <a:ext cx="6"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23" name="Line 3803"/>
            <p:cNvSpPr>
              <a:spLocks noChangeShapeType="1"/>
            </p:cNvSpPr>
            <p:nvPr/>
          </p:nvSpPr>
          <p:spPr bwMode="auto">
            <a:xfrm flipH="1">
              <a:off x="2509" y="1507"/>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24" name="Line 3804"/>
            <p:cNvSpPr>
              <a:spLocks noChangeShapeType="1"/>
            </p:cNvSpPr>
            <p:nvPr/>
          </p:nvSpPr>
          <p:spPr bwMode="auto">
            <a:xfrm flipH="1">
              <a:off x="2505" y="1514"/>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25" name="Line 3805"/>
            <p:cNvSpPr>
              <a:spLocks noChangeShapeType="1"/>
            </p:cNvSpPr>
            <p:nvPr/>
          </p:nvSpPr>
          <p:spPr bwMode="auto">
            <a:xfrm flipH="1">
              <a:off x="2505" y="1521"/>
              <a:ext cx="0"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26" name="Line 3806"/>
            <p:cNvSpPr>
              <a:spLocks noChangeShapeType="1"/>
            </p:cNvSpPr>
            <p:nvPr/>
          </p:nvSpPr>
          <p:spPr bwMode="auto">
            <a:xfrm>
              <a:off x="2505" y="1529"/>
              <a:ext cx="0"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27" name="Line 3807"/>
            <p:cNvSpPr>
              <a:spLocks noChangeShapeType="1"/>
            </p:cNvSpPr>
            <p:nvPr/>
          </p:nvSpPr>
          <p:spPr bwMode="auto">
            <a:xfrm>
              <a:off x="2505" y="1537"/>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28" name="Line 3808"/>
            <p:cNvSpPr>
              <a:spLocks noChangeShapeType="1"/>
            </p:cNvSpPr>
            <p:nvPr/>
          </p:nvSpPr>
          <p:spPr bwMode="auto">
            <a:xfrm>
              <a:off x="2509" y="1544"/>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29" name="Line 3809"/>
            <p:cNvSpPr>
              <a:spLocks noChangeShapeType="1"/>
            </p:cNvSpPr>
            <p:nvPr/>
          </p:nvSpPr>
          <p:spPr bwMode="auto">
            <a:xfrm>
              <a:off x="2514" y="1550"/>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30" name="Line 3810"/>
            <p:cNvSpPr>
              <a:spLocks noChangeShapeType="1"/>
            </p:cNvSpPr>
            <p:nvPr/>
          </p:nvSpPr>
          <p:spPr bwMode="auto">
            <a:xfrm>
              <a:off x="2520" y="1555"/>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31" name="Line 3811"/>
            <p:cNvSpPr>
              <a:spLocks noChangeShapeType="1"/>
            </p:cNvSpPr>
            <p:nvPr/>
          </p:nvSpPr>
          <p:spPr bwMode="auto">
            <a:xfrm>
              <a:off x="2528" y="1558"/>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32" name="Line 3812"/>
            <p:cNvSpPr>
              <a:spLocks noChangeShapeType="1"/>
            </p:cNvSpPr>
            <p:nvPr/>
          </p:nvSpPr>
          <p:spPr bwMode="auto">
            <a:xfrm flipV="1">
              <a:off x="2536" y="1558"/>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33" name="Line 3813"/>
            <p:cNvSpPr>
              <a:spLocks noChangeShapeType="1"/>
            </p:cNvSpPr>
            <p:nvPr/>
          </p:nvSpPr>
          <p:spPr bwMode="auto">
            <a:xfrm flipV="1">
              <a:off x="2544" y="1555"/>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34" name="Line 3814"/>
            <p:cNvSpPr>
              <a:spLocks noChangeShapeType="1"/>
            </p:cNvSpPr>
            <p:nvPr/>
          </p:nvSpPr>
          <p:spPr bwMode="auto">
            <a:xfrm flipV="1">
              <a:off x="2551" y="1550"/>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35" name="Line 3815"/>
            <p:cNvSpPr>
              <a:spLocks noChangeShapeType="1"/>
            </p:cNvSpPr>
            <p:nvPr/>
          </p:nvSpPr>
          <p:spPr bwMode="auto">
            <a:xfrm flipV="1">
              <a:off x="2558" y="1544"/>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36" name="Line 3816"/>
            <p:cNvSpPr>
              <a:spLocks noChangeShapeType="1"/>
            </p:cNvSpPr>
            <p:nvPr/>
          </p:nvSpPr>
          <p:spPr bwMode="auto">
            <a:xfrm flipV="1">
              <a:off x="2563" y="1537"/>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37" name="Line 3817"/>
            <p:cNvSpPr>
              <a:spLocks noChangeShapeType="1"/>
            </p:cNvSpPr>
            <p:nvPr/>
          </p:nvSpPr>
          <p:spPr bwMode="auto">
            <a:xfrm flipV="1">
              <a:off x="2566" y="1529"/>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38" name="Line 3818"/>
            <p:cNvSpPr>
              <a:spLocks noChangeShapeType="1"/>
            </p:cNvSpPr>
            <p:nvPr/>
          </p:nvSpPr>
          <p:spPr bwMode="auto">
            <a:xfrm>
              <a:off x="153" y="2560"/>
              <a:ext cx="0" cy="32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39" name="Line 3819"/>
            <p:cNvSpPr>
              <a:spLocks noChangeShapeType="1"/>
            </p:cNvSpPr>
            <p:nvPr/>
          </p:nvSpPr>
          <p:spPr bwMode="auto">
            <a:xfrm flipV="1">
              <a:off x="153" y="2560"/>
              <a:ext cx="0" cy="32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40" name="Line 3820"/>
            <p:cNvSpPr>
              <a:spLocks noChangeShapeType="1"/>
            </p:cNvSpPr>
            <p:nvPr/>
          </p:nvSpPr>
          <p:spPr bwMode="auto">
            <a:xfrm>
              <a:off x="153" y="2560"/>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41" name="Line 3821"/>
            <p:cNvSpPr>
              <a:spLocks noChangeShapeType="1"/>
            </p:cNvSpPr>
            <p:nvPr/>
          </p:nvSpPr>
          <p:spPr bwMode="auto">
            <a:xfrm flipH="1">
              <a:off x="153" y="2560"/>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42" name="Line 3822"/>
            <p:cNvSpPr>
              <a:spLocks noChangeShapeType="1"/>
            </p:cNvSpPr>
            <p:nvPr/>
          </p:nvSpPr>
          <p:spPr bwMode="auto">
            <a:xfrm flipV="1">
              <a:off x="153" y="2149"/>
              <a:ext cx="0" cy="41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43" name="Line 3823"/>
            <p:cNvSpPr>
              <a:spLocks noChangeShapeType="1"/>
            </p:cNvSpPr>
            <p:nvPr/>
          </p:nvSpPr>
          <p:spPr bwMode="auto">
            <a:xfrm>
              <a:off x="153" y="2149"/>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44" name="Line 3824"/>
            <p:cNvSpPr>
              <a:spLocks noChangeShapeType="1"/>
            </p:cNvSpPr>
            <p:nvPr/>
          </p:nvSpPr>
          <p:spPr bwMode="auto">
            <a:xfrm flipH="1">
              <a:off x="153" y="2149"/>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45" name="Line 3825"/>
            <p:cNvSpPr>
              <a:spLocks noChangeShapeType="1"/>
            </p:cNvSpPr>
            <p:nvPr/>
          </p:nvSpPr>
          <p:spPr bwMode="auto">
            <a:xfrm flipV="1">
              <a:off x="153" y="1737"/>
              <a:ext cx="0" cy="41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46" name="Line 3826"/>
            <p:cNvSpPr>
              <a:spLocks noChangeShapeType="1"/>
            </p:cNvSpPr>
            <p:nvPr/>
          </p:nvSpPr>
          <p:spPr bwMode="auto">
            <a:xfrm>
              <a:off x="153" y="1737"/>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47" name="Line 3827"/>
            <p:cNvSpPr>
              <a:spLocks noChangeShapeType="1"/>
            </p:cNvSpPr>
            <p:nvPr/>
          </p:nvSpPr>
          <p:spPr bwMode="auto">
            <a:xfrm flipH="1">
              <a:off x="153" y="1737"/>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48" name="Line 3828"/>
            <p:cNvSpPr>
              <a:spLocks noChangeShapeType="1"/>
            </p:cNvSpPr>
            <p:nvPr/>
          </p:nvSpPr>
          <p:spPr bwMode="auto">
            <a:xfrm flipV="1">
              <a:off x="153" y="1325"/>
              <a:ext cx="0" cy="41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49" name="Line 3829"/>
            <p:cNvSpPr>
              <a:spLocks noChangeShapeType="1"/>
            </p:cNvSpPr>
            <p:nvPr/>
          </p:nvSpPr>
          <p:spPr bwMode="auto">
            <a:xfrm>
              <a:off x="153" y="1325"/>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50" name="Line 3830"/>
            <p:cNvSpPr>
              <a:spLocks noChangeShapeType="1"/>
            </p:cNvSpPr>
            <p:nvPr/>
          </p:nvSpPr>
          <p:spPr bwMode="auto">
            <a:xfrm flipH="1">
              <a:off x="153" y="1325"/>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51" name="Line 3831"/>
            <p:cNvSpPr>
              <a:spLocks noChangeShapeType="1"/>
            </p:cNvSpPr>
            <p:nvPr/>
          </p:nvSpPr>
          <p:spPr bwMode="auto">
            <a:xfrm flipV="1">
              <a:off x="153" y="1161"/>
              <a:ext cx="0" cy="16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52" name="Line 3832"/>
            <p:cNvSpPr>
              <a:spLocks noChangeShapeType="1"/>
            </p:cNvSpPr>
            <p:nvPr/>
          </p:nvSpPr>
          <p:spPr bwMode="auto">
            <a:xfrm>
              <a:off x="153" y="2560"/>
              <a:ext cx="0" cy="32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53" name="Line 3833"/>
            <p:cNvSpPr>
              <a:spLocks noChangeShapeType="1"/>
            </p:cNvSpPr>
            <p:nvPr/>
          </p:nvSpPr>
          <p:spPr bwMode="auto">
            <a:xfrm flipV="1">
              <a:off x="153" y="2560"/>
              <a:ext cx="0" cy="32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54" name="Line 3834"/>
            <p:cNvSpPr>
              <a:spLocks noChangeShapeType="1"/>
            </p:cNvSpPr>
            <p:nvPr/>
          </p:nvSpPr>
          <p:spPr bwMode="auto">
            <a:xfrm>
              <a:off x="153" y="2560"/>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55" name="Line 3835"/>
            <p:cNvSpPr>
              <a:spLocks noChangeShapeType="1"/>
            </p:cNvSpPr>
            <p:nvPr/>
          </p:nvSpPr>
          <p:spPr bwMode="auto">
            <a:xfrm flipH="1">
              <a:off x="153" y="2560"/>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56" name="Line 3836"/>
            <p:cNvSpPr>
              <a:spLocks noChangeShapeType="1"/>
            </p:cNvSpPr>
            <p:nvPr/>
          </p:nvSpPr>
          <p:spPr bwMode="auto">
            <a:xfrm flipV="1">
              <a:off x="153" y="2149"/>
              <a:ext cx="0" cy="41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57" name="Line 3837"/>
            <p:cNvSpPr>
              <a:spLocks noChangeShapeType="1"/>
            </p:cNvSpPr>
            <p:nvPr/>
          </p:nvSpPr>
          <p:spPr bwMode="auto">
            <a:xfrm>
              <a:off x="153" y="2149"/>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58" name="Line 3838"/>
            <p:cNvSpPr>
              <a:spLocks noChangeShapeType="1"/>
            </p:cNvSpPr>
            <p:nvPr/>
          </p:nvSpPr>
          <p:spPr bwMode="auto">
            <a:xfrm flipH="1">
              <a:off x="153" y="2149"/>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59" name="Line 3839"/>
            <p:cNvSpPr>
              <a:spLocks noChangeShapeType="1"/>
            </p:cNvSpPr>
            <p:nvPr/>
          </p:nvSpPr>
          <p:spPr bwMode="auto">
            <a:xfrm flipV="1">
              <a:off x="153" y="1737"/>
              <a:ext cx="0" cy="41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60" name="Line 3840"/>
            <p:cNvSpPr>
              <a:spLocks noChangeShapeType="1"/>
            </p:cNvSpPr>
            <p:nvPr/>
          </p:nvSpPr>
          <p:spPr bwMode="auto">
            <a:xfrm>
              <a:off x="153" y="1737"/>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61" name="Line 3841"/>
            <p:cNvSpPr>
              <a:spLocks noChangeShapeType="1"/>
            </p:cNvSpPr>
            <p:nvPr/>
          </p:nvSpPr>
          <p:spPr bwMode="auto">
            <a:xfrm flipH="1">
              <a:off x="153" y="1737"/>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62" name="Line 3842"/>
            <p:cNvSpPr>
              <a:spLocks noChangeShapeType="1"/>
            </p:cNvSpPr>
            <p:nvPr/>
          </p:nvSpPr>
          <p:spPr bwMode="auto">
            <a:xfrm flipV="1">
              <a:off x="153" y="1325"/>
              <a:ext cx="0" cy="41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63" name="Line 3843"/>
            <p:cNvSpPr>
              <a:spLocks noChangeShapeType="1"/>
            </p:cNvSpPr>
            <p:nvPr/>
          </p:nvSpPr>
          <p:spPr bwMode="auto">
            <a:xfrm>
              <a:off x="153" y="1325"/>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64" name="Line 3844"/>
            <p:cNvSpPr>
              <a:spLocks noChangeShapeType="1"/>
            </p:cNvSpPr>
            <p:nvPr/>
          </p:nvSpPr>
          <p:spPr bwMode="auto">
            <a:xfrm flipH="1">
              <a:off x="153" y="1325"/>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65" name="Line 3845"/>
            <p:cNvSpPr>
              <a:spLocks noChangeShapeType="1"/>
            </p:cNvSpPr>
            <p:nvPr/>
          </p:nvSpPr>
          <p:spPr bwMode="auto">
            <a:xfrm flipV="1">
              <a:off x="153" y="1161"/>
              <a:ext cx="0" cy="16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68" name="Line 3848"/>
            <p:cNvSpPr>
              <a:spLocks noChangeShapeType="1"/>
            </p:cNvSpPr>
            <p:nvPr/>
          </p:nvSpPr>
          <p:spPr bwMode="auto">
            <a:xfrm flipH="1">
              <a:off x="2695" y="2560"/>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69" name="Line 3849"/>
            <p:cNvSpPr>
              <a:spLocks noChangeShapeType="1"/>
            </p:cNvSpPr>
            <p:nvPr/>
          </p:nvSpPr>
          <p:spPr bwMode="auto">
            <a:xfrm>
              <a:off x="2695" y="2560"/>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71" name="Line 3851"/>
            <p:cNvSpPr>
              <a:spLocks noChangeShapeType="1"/>
            </p:cNvSpPr>
            <p:nvPr/>
          </p:nvSpPr>
          <p:spPr bwMode="auto">
            <a:xfrm flipH="1">
              <a:off x="2695" y="2149"/>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72" name="Line 3852"/>
            <p:cNvSpPr>
              <a:spLocks noChangeShapeType="1"/>
            </p:cNvSpPr>
            <p:nvPr/>
          </p:nvSpPr>
          <p:spPr bwMode="auto">
            <a:xfrm>
              <a:off x="2695" y="2149"/>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74" name="Line 3854"/>
            <p:cNvSpPr>
              <a:spLocks noChangeShapeType="1"/>
            </p:cNvSpPr>
            <p:nvPr/>
          </p:nvSpPr>
          <p:spPr bwMode="auto">
            <a:xfrm flipH="1">
              <a:off x="2695" y="1737"/>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75" name="Line 3855"/>
            <p:cNvSpPr>
              <a:spLocks noChangeShapeType="1"/>
            </p:cNvSpPr>
            <p:nvPr/>
          </p:nvSpPr>
          <p:spPr bwMode="auto">
            <a:xfrm>
              <a:off x="2695" y="1737"/>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77" name="Line 3857"/>
            <p:cNvSpPr>
              <a:spLocks noChangeShapeType="1"/>
            </p:cNvSpPr>
            <p:nvPr/>
          </p:nvSpPr>
          <p:spPr bwMode="auto">
            <a:xfrm flipH="1">
              <a:off x="2695" y="1325"/>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78" name="Line 3858"/>
            <p:cNvSpPr>
              <a:spLocks noChangeShapeType="1"/>
            </p:cNvSpPr>
            <p:nvPr/>
          </p:nvSpPr>
          <p:spPr bwMode="auto">
            <a:xfrm>
              <a:off x="2695" y="1325"/>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82" name="Line 3862"/>
            <p:cNvSpPr>
              <a:spLocks noChangeShapeType="1"/>
            </p:cNvSpPr>
            <p:nvPr/>
          </p:nvSpPr>
          <p:spPr bwMode="auto">
            <a:xfrm flipH="1">
              <a:off x="2695" y="2560"/>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83" name="Line 3863"/>
            <p:cNvSpPr>
              <a:spLocks noChangeShapeType="1"/>
            </p:cNvSpPr>
            <p:nvPr/>
          </p:nvSpPr>
          <p:spPr bwMode="auto">
            <a:xfrm>
              <a:off x="2695" y="2560"/>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85" name="Line 3865"/>
            <p:cNvSpPr>
              <a:spLocks noChangeShapeType="1"/>
            </p:cNvSpPr>
            <p:nvPr/>
          </p:nvSpPr>
          <p:spPr bwMode="auto">
            <a:xfrm flipH="1">
              <a:off x="2695" y="2149"/>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86" name="Line 3866"/>
            <p:cNvSpPr>
              <a:spLocks noChangeShapeType="1"/>
            </p:cNvSpPr>
            <p:nvPr/>
          </p:nvSpPr>
          <p:spPr bwMode="auto">
            <a:xfrm>
              <a:off x="2695" y="2149"/>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88" name="Line 3868"/>
            <p:cNvSpPr>
              <a:spLocks noChangeShapeType="1"/>
            </p:cNvSpPr>
            <p:nvPr/>
          </p:nvSpPr>
          <p:spPr bwMode="auto">
            <a:xfrm flipH="1">
              <a:off x="2695" y="1737"/>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89" name="Line 3869"/>
            <p:cNvSpPr>
              <a:spLocks noChangeShapeType="1"/>
            </p:cNvSpPr>
            <p:nvPr/>
          </p:nvSpPr>
          <p:spPr bwMode="auto">
            <a:xfrm>
              <a:off x="2695" y="1737"/>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91" name="Line 3871"/>
            <p:cNvSpPr>
              <a:spLocks noChangeShapeType="1"/>
            </p:cNvSpPr>
            <p:nvPr/>
          </p:nvSpPr>
          <p:spPr bwMode="auto">
            <a:xfrm flipH="1">
              <a:off x="2695" y="1325"/>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92" name="Line 3872"/>
            <p:cNvSpPr>
              <a:spLocks noChangeShapeType="1"/>
            </p:cNvSpPr>
            <p:nvPr/>
          </p:nvSpPr>
          <p:spPr bwMode="auto">
            <a:xfrm>
              <a:off x="2695" y="1325"/>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94" name="Line 3874"/>
            <p:cNvSpPr>
              <a:spLocks noChangeShapeType="1"/>
            </p:cNvSpPr>
            <p:nvPr/>
          </p:nvSpPr>
          <p:spPr bwMode="auto">
            <a:xfrm>
              <a:off x="153"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95" name="Line 3875"/>
            <p:cNvSpPr>
              <a:spLocks noChangeShapeType="1"/>
            </p:cNvSpPr>
            <p:nvPr/>
          </p:nvSpPr>
          <p:spPr bwMode="auto">
            <a:xfrm flipV="1">
              <a:off x="153"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96" name="Line 3876"/>
            <p:cNvSpPr>
              <a:spLocks noChangeShapeType="1"/>
            </p:cNvSpPr>
            <p:nvPr/>
          </p:nvSpPr>
          <p:spPr bwMode="auto">
            <a:xfrm>
              <a:off x="153"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97" name="Line 3877"/>
            <p:cNvSpPr>
              <a:spLocks noChangeShapeType="1"/>
            </p:cNvSpPr>
            <p:nvPr/>
          </p:nvSpPr>
          <p:spPr bwMode="auto">
            <a:xfrm>
              <a:off x="282"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98" name="Line 3878"/>
            <p:cNvSpPr>
              <a:spLocks noChangeShapeType="1"/>
            </p:cNvSpPr>
            <p:nvPr/>
          </p:nvSpPr>
          <p:spPr bwMode="auto">
            <a:xfrm flipV="1">
              <a:off x="282"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99" name="Line 3879"/>
            <p:cNvSpPr>
              <a:spLocks noChangeShapeType="1"/>
            </p:cNvSpPr>
            <p:nvPr/>
          </p:nvSpPr>
          <p:spPr bwMode="auto">
            <a:xfrm>
              <a:off x="282"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00" name="Line 3880"/>
            <p:cNvSpPr>
              <a:spLocks noChangeShapeType="1"/>
            </p:cNvSpPr>
            <p:nvPr/>
          </p:nvSpPr>
          <p:spPr bwMode="auto">
            <a:xfrm>
              <a:off x="41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01" name="Line 3881"/>
            <p:cNvSpPr>
              <a:spLocks noChangeShapeType="1"/>
            </p:cNvSpPr>
            <p:nvPr/>
          </p:nvSpPr>
          <p:spPr bwMode="auto">
            <a:xfrm flipV="1">
              <a:off x="41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02" name="Line 3882"/>
            <p:cNvSpPr>
              <a:spLocks noChangeShapeType="1"/>
            </p:cNvSpPr>
            <p:nvPr/>
          </p:nvSpPr>
          <p:spPr bwMode="auto">
            <a:xfrm>
              <a:off x="410"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03" name="Line 3883"/>
            <p:cNvSpPr>
              <a:spLocks noChangeShapeType="1"/>
            </p:cNvSpPr>
            <p:nvPr/>
          </p:nvSpPr>
          <p:spPr bwMode="auto">
            <a:xfrm>
              <a:off x="539"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04" name="Line 3884"/>
            <p:cNvSpPr>
              <a:spLocks noChangeShapeType="1"/>
            </p:cNvSpPr>
            <p:nvPr/>
          </p:nvSpPr>
          <p:spPr bwMode="auto">
            <a:xfrm flipV="1">
              <a:off x="539"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05" name="Line 3885"/>
            <p:cNvSpPr>
              <a:spLocks noChangeShapeType="1"/>
            </p:cNvSpPr>
            <p:nvPr/>
          </p:nvSpPr>
          <p:spPr bwMode="auto">
            <a:xfrm>
              <a:off x="539"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06" name="Line 3886"/>
            <p:cNvSpPr>
              <a:spLocks noChangeShapeType="1"/>
            </p:cNvSpPr>
            <p:nvPr/>
          </p:nvSpPr>
          <p:spPr bwMode="auto">
            <a:xfrm>
              <a:off x="668"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07" name="Line 3887"/>
            <p:cNvSpPr>
              <a:spLocks noChangeShapeType="1"/>
            </p:cNvSpPr>
            <p:nvPr/>
          </p:nvSpPr>
          <p:spPr bwMode="auto">
            <a:xfrm flipV="1">
              <a:off x="668"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08" name="Line 3888"/>
            <p:cNvSpPr>
              <a:spLocks noChangeShapeType="1"/>
            </p:cNvSpPr>
            <p:nvPr/>
          </p:nvSpPr>
          <p:spPr bwMode="auto">
            <a:xfrm>
              <a:off x="668"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09" name="Line 3889"/>
            <p:cNvSpPr>
              <a:spLocks noChangeShapeType="1"/>
            </p:cNvSpPr>
            <p:nvPr/>
          </p:nvSpPr>
          <p:spPr bwMode="auto">
            <a:xfrm>
              <a:off x="797"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10" name="Line 3890"/>
            <p:cNvSpPr>
              <a:spLocks noChangeShapeType="1"/>
            </p:cNvSpPr>
            <p:nvPr/>
          </p:nvSpPr>
          <p:spPr bwMode="auto">
            <a:xfrm flipV="1">
              <a:off x="797"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11" name="Line 3891"/>
            <p:cNvSpPr>
              <a:spLocks noChangeShapeType="1"/>
            </p:cNvSpPr>
            <p:nvPr/>
          </p:nvSpPr>
          <p:spPr bwMode="auto">
            <a:xfrm>
              <a:off x="797"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12" name="Line 3892"/>
            <p:cNvSpPr>
              <a:spLocks noChangeShapeType="1"/>
            </p:cNvSpPr>
            <p:nvPr/>
          </p:nvSpPr>
          <p:spPr bwMode="auto">
            <a:xfrm>
              <a:off x="925"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13" name="Line 3893"/>
            <p:cNvSpPr>
              <a:spLocks noChangeShapeType="1"/>
            </p:cNvSpPr>
            <p:nvPr/>
          </p:nvSpPr>
          <p:spPr bwMode="auto">
            <a:xfrm flipV="1">
              <a:off x="925"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14" name="Line 3894"/>
            <p:cNvSpPr>
              <a:spLocks noChangeShapeType="1"/>
            </p:cNvSpPr>
            <p:nvPr/>
          </p:nvSpPr>
          <p:spPr bwMode="auto">
            <a:xfrm>
              <a:off x="925"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15" name="Line 3895"/>
            <p:cNvSpPr>
              <a:spLocks noChangeShapeType="1"/>
            </p:cNvSpPr>
            <p:nvPr/>
          </p:nvSpPr>
          <p:spPr bwMode="auto">
            <a:xfrm>
              <a:off x="1054"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16" name="Line 3896"/>
            <p:cNvSpPr>
              <a:spLocks noChangeShapeType="1"/>
            </p:cNvSpPr>
            <p:nvPr/>
          </p:nvSpPr>
          <p:spPr bwMode="auto">
            <a:xfrm flipV="1">
              <a:off x="1054"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17" name="Line 3897"/>
            <p:cNvSpPr>
              <a:spLocks noChangeShapeType="1"/>
            </p:cNvSpPr>
            <p:nvPr/>
          </p:nvSpPr>
          <p:spPr bwMode="auto">
            <a:xfrm>
              <a:off x="1054"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18" name="Line 3898"/>
            <p:cNvSpPr>
              <a:spLocks noChangeShapeType="1"/>
            </p:cNvSpPr>
            <p:nvPr/>
          </p:nvSpPr>
          <p:spPr bwMode="auto">
            <a:xfrm>
              <a:off x="118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19" name="Line 3899"/>
            <p:cNvSpPr>
              <a:spLocks noChangeShapeType="1"/>
            </p:cNvSpPr>
            <p:nvPr/>
          </p:nvSpPr>
          <p:spPr bwMode="auto">
            <a:xfrm flipV="1">
              <a:off x="118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20" name="Line 3900"/>
            <p:cNvSpPr>
              <a:spLocks noChangeShapeType="1"/>
            </p:cNvSpPr>
            <p:nvPr/>
          </p:nvSpPr>
          <p:spPr bwMode="auto">
            <a:xfrm>
              <a:off x="1183"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21" name="Line 3901"/>
            <p:cNvSpPr>
              <a:spLocks noChangeShapeType="1"/>
            </p:cNvSpPr>
            <p:nvPr/>
          </p:nvSpPr>
          <p:spPr bwMode="auto">
            <a:xfrm>
              <a:off x="1312"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22" name="Line 3902"/>
            <p:cNvSpPr>
              <a:spLocks noChangeShapeType="1"/>
            </p:cNvSpPr>
            <p:nvPr/>
          </p:nvSpPr>
          <p:spPr bwMode="auto">
            <a:xfrm flipV="1">
              <a:off x="1312"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23" name="Line 3903"/>
            <p:cNvSpPr>
              <a:spLocks noChangeShapeType="1"/>
            </p:cNvSpPr>
            <p:nvPr/>
          </p:nvSpPr>
          <p:spPr bwMode="auto">
            <a:xfrm>
              <a:off x="1312"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24" name="Line 3904"/>
            <p:cNvSpPr>
              <a:spLocks noChangeShapeType="1"/>
            </p:cNvSpPr>
            <p:nvPr/>
          </p:nvSpPr>
          <p:spPr bwMode="auto">
            <a:xfrm>
              <a:off x="1441"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25" name="Line 3905"/>
            <p:cNvSpPr>
              <a:spLocks noChangeShapeType="1"/>
            </p:cNvSpPr>
            <p:nvPr/>
          </p:nvSpPr>
          <p:spPr bwMode="auto">
            <a:xfrm flipV="1">
              <a:off x="1441"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26" name="Line 3906"/>
            <p:cNvSpPr>
              <a:spLocks noChangeShapeType="1"/>
            </p:cNvSpPr>
            <p:nvPr/>
          </p:nvSpPr>
          <p:spPr bwMode="auto">
            <a:xfrm>
              <a:off x="1441"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27" name="Line 3907"/>
            <p:cNvSpPr>
              <a:spLocks noChangeShapeType="1"/>
            </p:cNvSpPr>
            <p:nvPr/>
          </p:nvSpPr>
          <p:spPr bwMode="auto">
            <a:xfrm>
              <a:off x="157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28" name="Line 3908"/>
            <p:cNvSpPr>
              <a:spLocks noChangeShapeType="1"/>
            </p:cNvSpPr>
            <p:nvPr/>
          </p:nvSpPr>
          <p:spPr bwMode="auto">
            <a:xfrm flipV="1">
              <a:off x="157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29" name="Line 3909"/>
            <p:cNvSpPr>
              <a:spLocks noChangeShapeType="1"/>
            </p:cNvSpPr>
            <p:nvPr/>
          </p:nvSpPr>
          <p:spPr bwMode="auto">
            <a:xfrm>
              <a:off x="1570"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30" name="Line 3910"/>
            <p:cNvSpPr>
              <a:spLocks noChangeShapeType="1"/>
            </p:cNvSpPr>
            <p:nvPr/>
          </p:nvSpPr>
          <p:spPr bwMode="auto">
            <a:xfrm>
              <a:off x="1699"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31" name="Line 3911"/>
            <p:cNvSpPr>
              <a:spLocks noChangeShapeType="1"/>
            </p:cNvSpPr>
            <p:nvPr/>
          </p:nvSpPr>
          <p:spPr bwMode="auto">
            <a:xfrm flipV="1">
              <a:off x="1699"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32" name="Line 3912"/>
            <p:cNvSpPr>
              <a:spLocks noChangeShapeType="1"/>
            </p:cNvSpPr>
            <p:nvPr/>
          </p:nvSpPr>
          <p:spPr bwMode="auto">
            <a:xfrm>
              <a:off x="1699"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33" name="Line 3913"/>
            <p:cNvSpPr>
              <a:spLocks noChangeShapeType="1"/>
            </p:cNvSpPr>
            <p:nvPr/>
          </p:nvSpPr>
          <p:spPr bwMode="auto">
            <a:xfrm>
              <a:off x="1828"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34" name="Line 3914"/>
            <p:cNvSpPr>
              <a:spLocks noChangeShapeType="1"/>
            </p:cNvSpPr>
            <p:nvPr/>
          </p:nvSpPr>
          <p:spPr bwMode="auto">
            <a:xfrm flipV="1">
              <a:off x="1828"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35" name="Line 3915"/>
            <p:cNvSpPr>
              <a:spLocks noChangeShapeType="1"/>
            </p:cNvSpPr>
            <p:nvPr/>
          </p:nvSpPr>
          <p:spPr bwMode="auto">
            <a:xfrm>
              <a:off x="1828"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36" name="Line 3916"/>
            <p:cNvSpPr>
              <a:spLocks noChangeShapeType="1"/>
            </p:cNvSpPr>
            <p:nvPr/>
          </p:nvSpPr>
          <p:spPr bwMode="auto">
            <a:xfrm>
              <a:off x="1956"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37" name="Line 3917"/>
            <p:cNvSpPr>
              <a:spLocks noChangeShapeType="1"/>
            </p:cNvSpPr>
            <p:nvPr/>
          </p:nvSpPr>
          <p:spPr bwMode="auto">
            <a:xfrm flipV="1">
              <a:off x="1956"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38" name="Line 3918"/>
            <p:cNvSpPr>
              <a:spLocks noChangeShapeType="1"/>
            </p:cNvSpPr>
            <p:nvPr/>
          </p:nvSpPr>
          <p:spPr bwMode="auto">
            <a:xfrm>
              <a:off x="1956"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39" name="Line 3919"/>
            <p:cNvSpPr>
              <a:spLocks noChangeShapeType="1"/>
            </p:cNvSpPr>
            <p:nvPr/>
          </p:nvSpPr>
          <p:spPr bwMode="auto">
            <a:xfrm>
              <a:off x="2084"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40" name="Line 3920"/>
            <p:cNvSpPr>
              <a:spLocks noChangeShapeType="1"/>
            </p:cNvSpPr>
            <p:nvPr/>
          </p:nvSpPr>
          <p:spPr bwMode="auto">
            <a:xfrm flipV="1">
              <a:off x="2084"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41" name="Line 3921"/>
            <p:cNvSpPr>
              <a:spLocks noChangeShapeType="1"/>
            </p:cNvSpPr>
            <p:nvPr/>
          </p:nvSpPr>
          <p:spPr bwMode="auto">
            <a:xfrm>
              <a:off x="2084"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42" name="Line 3922"/>
            <p:cNvSpPr>
              <a:spLocks noChangeShapeType="1"/>
            </p:cNvSpPr>
            <p:nvPr/>
          </p:nvSpPr>
          <p:spPr bwMode="auto">
            <a:xfrm>
              <a:off x="221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43" name="Line 3923"/>
            <p:cNvSpPr>
              <a:spLocks noChangeShapeType="1"/>
            </p:cNvSpPr>
            <p:nvPr/>
          </p:nvSpPr>
          <p:spPr bwMode="auto">
            <a:xfrm flipV="1">
              <a:off x="221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44" name="Line 3924"/>
            <p:cNvSpPr>
              <a:spLocks noChangeShapeType="1"/>
            </p:cNvSpPr>
            <p:nvPr/>
          </p:nvSpPr>
          <p:spPr bwMode="auto">
            <a:xfrm>
              <a:off x="2213" y="1161"/>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45" name="Line 3925"/>
            <p:cNvSpPr>
              <a:spLocks noChangeShapeType="1"/>
            </p:cNvSpPr>
            <p:nvPr/>
          </p:nvSpPr>
          <p:spPr bwMode="auto">
            <a:xfrm>
              <a:off x="234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46" name="Line 3926"/>
            <p:cNvSpPr>
              <a:spLocks noChangeShapeType="1"/>
            </p:cNvSpPr>
            <p:nvPr/>
          </p:nvSpPr>
          <p:spPr bwMode="auto">
            <a:xfrm flipV="1">
              <a:off x="234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47" name="Line 3927"/>
            <p:cNvSpPr>
              <a:spLocks noChangeShapeType="1"/>
            </p:cNvSpPr>
            <p:nvPr/>
          </p:nvSpPr>
          <p:spPr bwMode="auto">
            <a:xfrm>
              <a:off x="2343"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48" name="Line 3928"/>
            <p:cNvSpPr>
              <a:spLocks noChangeShapeType="1"/>
            </p:cNvSpPr>
            <p:nvPr/>
          </p:nvSpPr>
          <p:spPr bwMode="auto">
            <a:xfrm>
              <a:off x="2471"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49" name="Line 3929"/>
            <p:cNvSpPr>
              <a:spLocks noChangeShapeType="1"/>
            </p:cNvSpPr>
            <p:nvPr/>
          </p:nvSpPr>
          <p:spPr bwMode="auto">
            <a:xfrm flipV="1">
              <a:off x="2471"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50" name="Line 3930"/>
            <p:cNvSpPr>
              <a:spLocks noChangeShapeType="1"/>
            </p:cNvSpPr>
            <p:nvPr/>
          </p:nvSpPr>
          <p:spPr bwMode="auto">
            <a:xfrm>
              <a:off x="2471"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51" name="Line 3931"/>
            <p:cNvSpPr>
              <a:spLocks noChangeShapeType="1"/>
            </p:cNvSpPr>
            <p:nvPr/>
          </p:nvSpPr>
          <p:spPr bwMode="auto">
            <a:xfrm>
              <a:off x="260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52" name="Line 3932"/>
            <p:cNvSpPr>
              <a:spLocks noChangeShapeType="1"/>
            </p:cNvSpPr>
            <p:nvPr/>
          </p:nvSpPr>
          <p:spPr bwMode="auto">
            <a:xfrm flipV="1">
              <a:off x="260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53" name="Line 3933"/>
            <p:cNvSpPr>
              <a:spLocks noChangeShapeType="1"/>
            </p:cNvSpPr>
            <p:nvPr/>
          </p:nvSpPr>
          <p:spPr bwMode="auto">
            <a:xfrm>
              <a:off x="2600"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54" name="Line 3934"/>
            <p:cNvSpPr>
              <a:spLocks noChangeShapeType="1"/>
            </p:cNvSpPr>
            <p:nvPr/>
          </p:nvSpPr>
          <p:spPr bwMode="auto">
            <a:xfrm>
              <a:off x="2729"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55" name="Line 3935"/>
            <p:cNvSpPr>
              <a:spLocks noChangeShapeType="1"/>
            </p:cNvSpPr>
            <p:nvPr/>
          </p:nvSpPr>
          <p:spPr bwMode="auto">
            <a:xfrm flipV="1">
              <a:off x="2729"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56" name="Line 3936"/>
            <p:cNvSpPr>
              <a:spLocks noChangeShapeType="1"/>
            </p:cNvSpPr>
            <p:nvPr/>
          </p:nvSpPr>
          <p:spPr bwMode="auto">
            <a:xfrm>
              <a:off x="2729" y="1161"/>
              <a:ext cx="64"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57" name="Line 3937"/>
            <p:cNvSpPr>
              <a:spLocks noChangeShapeType="1"/>
            </p:cNvSpPr>
            <p:nvPr/>
          </p:nvSpPr>
          <p:spPr bwMode="auto">
            <a:xfrm>
              <a:off x="153"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58" name="Line 3938"/>
            <p:cNvSpPr>
              <a:spLocks noChangeShapeType="1"/>
            </p:cNvSpPr>
            <p:nvPr/>
          </p:nvSpPr>
          <p:spPr bwMode="auto">
            <a:xfrm flipV="1">
              <a:off x="153"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59" name="Line 3939"/>
            <p:cNvSpPr>
              <a:spLocks noChangeShapeType="1"/>
            </p:cNvSpPr>
            <p:nvPr/>
          </p:nvSpPr>
          <p:spPr bwMode="auto">
            <a:xfrm>
              <a:off x="153"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60" name="Line 3940"/>
            <p:cNvSpPr>
              <a:spLocks noChangeShapeType="1"/>
            </p:cNvSpPr>
            <p:nvPr/>
          </p:nvSpPr>
          <p:spPr bwMode="auto">
            <a:xfrm>
              <a:off x="282"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61" name="Line 3941"/>
            <p:cNvSpPr>
              <a:spLocks noChangeShapeType="1"/>
            </p:cNvSpPr>
            <p:nvPr/>
          </p:nvSpPr>
          <p:spPr bwMode="auto">
            <a:xfrm flipV="1">
              <a:off x="282"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62" name="Line 3942"/>
            <p:cNvSpPr>
              <a:spLocks noChangeShapeType="1"/>
            </p:cNvSpPr>
            <p:nvPr/>
          </p:nvSpPr>
          <p:spPr bwMode="auto">
            <a:xfrm>
              <a:off x="282"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63" name="Line 3943"/>
            <p:cNvSpPr>
              <a:spLocks noChangeShapeType="1"/>
            </p:cNvSpPr>
            <p:nvPr/>
          </p:nvSpPr>
          <p:spPr bwMode="auto">
            <a:xfrm>
              <a:off x="41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64" name="Line 3944"/>
            <p:cNvSpPr>
              <a:spLocks noChangeShapeType="1"/>
            </p:cNvSpPr>
            <p:nvPr/>
          </p:nvSpPr>
          <p:spPr bwMode="auto">
            <a:xfrm flipV="1">
              <a:off x="41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65" name="Line 3945"/>
            <p:cNvSpPr>
              <a:spLocks noChangeShapeType="1"/>
            </p:cNvSpPr>
            <p:nvPr/>
          </p:nvSpPr>
          <p:spPr bwMode="auto">
            <a:xfrm>
              <a:off x="410"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66" name="Line 3946"/>
            <p:cNvSpPr>
              <a:spLocks noChangeShapeType="1"/>
            </p:cNvSpPr>
            <p:nvPr/>
          </p:nvSpPr>
          <p:spPr bwMode="auto">
            <a:xfrm>
              <a:off x="539"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67" name="Line 3947"/>
            <p:cNvSpPr>
              <a:spLocks noChangeShapeType="1"/>
            </p:cNvSpPr>
            <p:nvPr/>
          </p:nvSpPr>
          <p:spPr bwMode="auto">
            <a:xfrm flipV="1">
              <a:off x="539"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68" name="Line 3948"/>
            <p:cNvSpPr>
              <a:spLocks noChangeShapeType="1"/>
            </p:cNvSpPr>
            <p:nvPr/>
          </p:nvSpPr>
          <p:spPr bwMode="auto">
            <a:xfrm>
              <a:off x="539"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69" name="Line 3949"/>
            <p:cNvSpPr>
              <a:spLocks noChangeShapeType="1"/>
            </p:cNvSpPr>
            <p:nvPr/>
          </p:nvSpPr>
          <p:spPr bwMode="auto">
            <a:xfrm>
              <a:off x="668"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70" name="Line 3950"/>
            <p:cNvSpPr>
              <a:spLocks noChangeShapeType="1"/>
            </p:cNvSpPr>
            <p:nvPr/>
          </p:nvSpPr>
          <p:spPr bwMode="auto">
            <a:xfrm flipV="1">
              <a:off x="668"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71" name="Line 3951"/>
            <p:cNvSpPr>
              <a:spLocks noChangeShapeType="1"/>
            </p:cNvSpPr>
            <p:nvPr/>
          </p:nvSpPr>
          <p:spPr bwMode="auto">
            <a:xfrm>
              <a:off x="668"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72" name="Line 3952"/>
            <p:cNvSpPr>
              <a:spLocks noChangeShapeType="1"/>
            </p:cNvSpPr>
            <p:nvPr/>
          </p:nvSpPr>
          <p:spPr bwMode="auto">
            <a:xfrm>
              <a:off x="797"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73" name="Line 3953"/>
            <p:cNvSpPr>
              <a:spLocks noChangeShapeType="1"/>
            </p:cNvSpPr>
            <p:nvPr/>
          </p:nvSpPr>
          <p:spPr bwMode="auto">
            <a:xfrm flipV="1">
              <a:off x="797"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74" name="Line 3954"/>
            <p:cNvSpPr>
              <a:spLocks noChangeShapeType="1"/>
            </p:cNvSpPr>
            <p:nvPr/>
          </p:nvSpPr>
          <p:spPr bwMode="auto">
            <a:xfrm>
              <a:off x="797"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75" name="Line 3955"/>
            <p:cNvSpPr>
              <a:spLocks noChangeShapeType="1"/>
            </p:cNvSpPr>
            <p:nvPr/>
          </p:nvSpPr>
          <p:spPr bwMode="auto">
            <a:xfrm>
              <a:off x="925"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76" name="Line 3956"/>
            <p:cNvSpPr>
              <a:spLocks noChangeShapeType="1"/>
            </p:cNvSpPr>
            <p:nvPr/>
          </p:nvSpPr>
          <p:spPr bwMode="auto">
            <a:xfrm flipV="1">
              <a:off x="925"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77" name="Line 3957"/>
            <p:cNvSpPr>
              <a:spLocks noChangeShapeType="1"/>
            </p:cNvSpPr>
            <p:nvPr/>
          </p:nvSpPr>
          <p:spPr bwMode="auto">
            <a:xfrm>
              <a:off x="925"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78" name="Line 3958"/>
            <p:cNvSpPr>
              <a:spLocks noChangeShapeType="1"/>
            </p:cNvSpPr>
            <p:nvPr/>
          </p:nvSpPr>
          <p:spPr bwMode="auto">
            <a:xfrm>
              <a:off x="1054"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79" name="Line 3959"/>
            <p:cNvSpPr>
              <a:spLocks noChangeShapeType="1"/>
            </p:cNvSpPr>
            <p:nvPr/>
          </p:nvSpPr>
          <p:spPr bwMode="auto">
            <a:xfrm flipV="1">
              <a:off x="1054"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80" name="Line 3960"/>
            <p:cNvSpPr>
              <a:spLocks noChangeShapeType="1"/>
            </p:cNvSpPr>
            <p:nvPr/>
          </p:nvSpPr>
          <p:spPr bwMode="auto">
            <a:xfrm>
              <a:off x="1054"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81" name="Line 3961"/>
            <p:cNvSpPr>
              <a:spLocks noChangeShapeType="1"/>
            </p:cNvSpPr>
            <p:nvPr/>
          </p:nvSpPr>
          <p:spPr bwMode="auto">
            <a:xfrm>
              <a:off x="118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82" name="Line 3962"/>
            <p:cNvSpPr>
              <a:spLocks noChangeShapeType="1"/>
            </p:cNvSpPr>
            <p:nvPr/>
          </p:nvSpPr>
          <p:spPr bwMode="auto">
            <a:xfrm flipV="1">
              <a:off x="118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83" name="Line 3963"/>
            <p:cNvSpPr>
              <a:spLocks noChangeShapeType="1"/>
            </p:cNvSpPr>
            <p:nvPr/>
          </p:nvSpPr>
          <p:spPr bwMode="auto">
            <a:xfrm>
              <a:off x="1183"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84" name="Line 3964"/>
            <p:cNvSpPr>
              <a:spLocks noChangeShapeType="1"/>
            </p:cNvSpPr>
            <p:nvPr/>
          </p:nvSpPr>
          <p:spPr bwMode="auto">
            <a:xfrm>
              <a:off x="1312"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85" name="Line 3965"/>
            <p:cNvSpPr>
              <a:spLocks noChangeShapeType="1"/>
            </p:cNvSpPr>
            <p:nvPr/>
          </p:nvSpPr>
          <p:spPr bwMode="auto">
            <a:xfrm flipV="1">
              <a:off x="1312"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86" name="Line 3966"/>
            <p:cNvSpPr>
              <a:spLocks noChangeShapeType="1"/>
            </p:cNvSpPr>
            <p:nvPr/>
          </p:nvSpPr>
          <p:spPr bwMode="auto">
            <a:xfrm>
              <a:off x="1312"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87" name="Line 3967"/>
            <p:cNvSpPr>
              <a:spLocks noChangeShapeType="1"/>
            </p:cNvSpPr>
            <p:nvPr/>
          </p:nvSpPr>
          <p:spPr bwMode="auto">
            <a:xfrm>
              <a:off x="1441"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88" name="Line 3968"/>
            <p:cNvSpPr>
              <a:spLocks noChangeShapeType="1"/>
            </p:cNvSpPr>
            <p:nvPr/>
          </p:nvSpPr>
          <p:spPr bwMode="auto">
            <a:xfrm flipV="1">
              <a:off x="1441"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89" name="Line 3969"/>
            <p:cNvSpPr>
              <a:spLocks noChangeShapeType="1"/>
            </p:cNvSpPr>
            <p:nvPr/>
          </p:nvSpPr>
          <p:spPr bwMode="auto">
            <a:xfrm>
              <a:off x="1441"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90" name="Line 3970"/>
            <p:cNvSpPr>
              <a:spLocks noChangeShapeType="1"/>
            </p:cNvSpPr>
            <p:nvPr/>
          </p:nvSpPr>
          <p:spPr bwMode="auto">
            <a:xfrm>
              <a:off x="157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91" name="Line 3971"/>
            <p:cNvSpPr>
              <a:spLocks noChangeShapeType="1"/>
            </p:cNvSpPr>
            <p:nvPr/>
          </p:nvSpPr>
          <p:spPr bwMode="auto">
            <a:xfrm flipV="1">
              <a:off x="157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92" name="Line 3972"/>
            <p:cNvSpPr>
              <a:spLocks noChangeShapeType="1"/>
            </p:cNvSpPr>
            <p:nvPr/>
          </p:nvSpPr>
          <p:spPr bwMode="auto">
            <a:xfrm>
              <a:off x="1570"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93" name="Line 3973"/>
            <p:cNvSpPr>
              <a:spLocks noChangeShapeType="1"/>
            </p:cNvSpPr>
            <p:nvPr/>
          </p:nvSpPr>
          <p:spPr bwMode="auto">
            <a:xfrm>
              <a:off x="1699"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94" name="Line 3974"/>
            <p:cNvSpPr>
              <a:spLocks noChangeShapeType="1"/>
            </p:cNvSpPr>
            <p:nvPr/>
          </p:nvSpPr>
          <p:spPr bwMode="auto">
            <a:xfrm flipV="1">
              <a:off x="1699"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95" name="Line 3975"/>
            <p:cNvSpPr>
              <a:spLocks noChangeShapeType="1"/>
            </p:cNvSpPr>
            <p:nvPr/>
          </p:nvSpPr>
          <p:spPr bwMode="auto">
            <a:xfrm>
              <a:off x="1699"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96" name="Line 3976"/>
            <p:cNvSpPr>
              <a:spLocks noChangeShapeType="1"/>
            </p:cNvSpPr>
            <p:nvPr/>
          </p:nvSpPr>
          <p:spPr bwMode="auto">
            <a:xfrm>
              <a:off x="1828"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97" name="Line 3977"/>
            <p:cNvSpPr>
              <a:spLocks noChangeShapeType="1"/>
            </p:cNvSpPr>
            <p:nvPr/>
          </p:nvSpPr>
          <p:spPr bwMode="auto">
            <a:xfrm flipV="1">
              <a:off x="1828"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98" name="Line 3978"/>
            <p:cNvSpPr>
              <a:spLocks noChangeShapeType="1"/>
            </p:cNvSpPr>
            <p:nvPr/>
          </p:nvSpPr>
          <p:spPr bwMode="auto">
            <a:xfrm>
              <a:off x="1828"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499" name="Line 3979"/>
            <p:cNvSpPr>
              <a:spLocks noChangeShapeType="1"/>
            </p:cNvSpPr>
            <p:nvPr/>
          </p:nvSpPr>
          <p:spPr bwMode="auto">
            <a:xfrm>
              <a:off x="1956"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00" name="Line 3980"/>
            <p:cNvSpPr>
              <a:spLocks noChangeShapeType="1"/>
            </p:cNvSpPr>
            <p:nvPr/>
          </p:nvSpPr>
          <p:spPr bwMode="auto">
            <a:xfrm flipV="1">
              <a:off x="1956"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01" name="Line 3981"/>
            <p:cNvSpPr>
              <a:spLocks noChangeShapeType="1"/>
            </p:cNvSpPr>
            <p:nvPr/>
          </p:nvSpPr>
          <p:spPr bwMode="auto">
            <a:xfrm>
              <a:off x="1956"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02" name="Line 3982"/>
            <p:cNvSpPr>
              <a:spLocks noChangeShapeType="1"/>
            </p:cNvSpPr>
            <p:nvPr/>
          </p:nvSpPr>
          <p:spPr bwMode="auto">
            <a:xfrm>
              <a:off x="2084"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03" name="Line 3983"/>
            <p:cNvSpPr>
              <a:spLocks noChangeShapeType="1"/>
            </p:cNvSpPr>
            <p:nvPr/>
          </p:nvSpPr>
          <p:spPr bwMode="auto">
            <a:xfrm flipV="1">
              <a:off x="2084"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04" name="Line 3984"/>
            <p:cNvSpPr>
              <a:spLocks noChangeShapeType="1"/>
            </p:cNvSpPr>
            <p:nvPr/>
          </p:nvSpPr>
          <p:spPr bwMode="auto">
            <a:xfrm>
              <a:off x="2084"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05" name="Line 3985"/>
            <p:cNvSpPr>
              <a:spLocks noChangeShapeType="1"/>
            </p:cNvSpPr>
            <p:nvPr/>
          </p:nvSpPr>
          <p:spPr bwMode="auto">
            <a:xfrm>
              <a:off x="221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06" name="Line 3986"/>
            <p:cNvSpPr>
              <a:spLocks noChangeShapeType="1"/>
            </p:cNvSpPr>
            <p:nvPr/>
          </p:nvSpPr>
          <p:spPr bwMode="auto">
            <a:xfrm flipV="1">
              <a:off x="221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07" name="Line 3987"/>
            <p:cNvSpPr>
              <a:spLocks noChangeShapeType="1"/>
            </p:cNvSpPr>
            <p:nvPr/>
          </p:nvSpPr>
          <p:spPr bwMode="auto">
            <a:xfrm>
              <a:off x="2213" y="1161"/>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08" name="Line 3988"/>
            <p:cNvSpPr>
              <a:spLocks noChangeShapeType="1"/>
            </p:cNvSpPr>
            <p:nvPr/>
          </p:nvSpPr>
          <p:spPr bwMode="auto">
            <a:xfrm>
              <a:off x="234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09" name="Line 3989"/>
            <p:cNvSpPr>
              <a:spLocks noChangeShapeType="1"/>
            </p:cNvSpPr>
            <p:nvPr/>
          </p:nvSpPr>
          <p:spPr bwMode="auto">
            <a:xfrm flipV="1">
              <a:off x="234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10" name="Line 3990"/>
            <p:cNvSpPr>
              <a:spLocks noChangeShapeType="1"/>
            </p:cNvSpPr>
            <p:nvPr/>
          </p:nvSpPr>
          <p:spPr bwMode="auto">
            <a:xfrm>
              <a:off x="2343"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11" name="Line 3991"/>
            <p:cNvSpPr>
              <a:spLocks noChangeShapeType="1"/>
            </p:cNvSpPr>
            <p:nvPr/>
          </p:nvSpPr>
          <p:spPr bwMode="auto">
            <a:xfrm>
              <a:off x="2471"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12" name="Line 3992"/>
            <p:cNvSpPr>
              <a:spLocks noChangeShapeType="1"/>
            </p:cNvSpPr>
            <p:nvPr/>
          </p:nvSpPr>
          <p:spPr bwMode="auto">
            <a:xfrm flipV="1">
              <a:off x="2471"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13" name="Line 3993"/>
            <p:cNvSpPr>
              <a:spLocks noChangeShapeType="1"/>
            </p:cNvSpPr>
            <p:nvPr/>
          </p:nvSpPr>
          <p:spPr bwMode="auto">
            <a:xfrm>
              <a:off x="2471"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14" name="Line 3994"/>
            <p:cNvSpPr>
              <a:spLocks noChangeShapeType="1"/>
            </p:cNvSpPr>
            <p:nvPr/>
          </p:nvSpPr>
          <p:spPr bwMode="auto">
            <a:xfrm>
              <a:off x="260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15" name="Line 3995"/>
            <p:cNvSpPr>
              <a:spLocks noChangeShapeType="1"/>
            </p:cNvSpPr>
            <p:nvPr/>
          </p:nvSpPr>
          <p:spPr bwMode="auto">
            <a:xfrm flipV="1">
              <a:off x="260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16" name="Line 3996"/>
            <p:cNvSpPr>
              <a:spLocks noChangeShapeType="1"/>
            </p:cNvSpPr>
            <p:nvPr/>
          </p:nvSpPr>
          <p:spPr bwMode="auto">
            <a:xfrm>
              <a:off x="2600"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17" name="Line 3997"/>
            <p:cNvSpPr>
              <a:spLocks noChangeShapeType="1"/>
            </p:cNvSpPr>
            <p:nvPr/>
          </p:nvSpPr>
          <p:spPr bwMode="auto">
            <a:xfrm>
              <a:off x="2729"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18" name="Line 3998"/>
            <p:cNvSpPr>
              <a:spLocks noChangeShapeType="1"/>
            </p:cNvSpPr>
            <p:nvPr/>
          </p:nvSpPr>
          <p:spPr bwMode="auto">
            <a:xfrm flipV="1">
              <a:off x="2729"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19" name="Line 3999"/>
            <p:cNvSpPr>
              <a:spLocks noChangeShapeType="1"/>
            </p:cNvSpPr>
            <p:nvPr/>
          </p:nvSpPr>
          <p:spPr bwMode="auto">
            <a:xfrm>
              <a:off x="2729" y="1161"/>
              <a:ext cx="64"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20" name="Line 4000"/>
            <p:cNvSpPr>
              <a:spLocks noChangeShapeType="1"/>
            </p:cNvSpPr>
            <p:nvPr/>
          </p:nvSpPr>
          <p:spPr bwMode="auto">
            <a:xfrm flipV="1">
              <a:off x="153"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21" name="Line 4001"/>
            <p:cNvSpPr>
              <a:spLocks noChangeShapeType="1"/>
            </p:cNvSpPr>
            <p:nvPr/>
          </p:nvSpPr>
          <p:spPr bwMode="auto">
            <a:xfrm>
              <a:off x="153"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22" name="Line 4002"/>
            <p:cNvSpPr>
              <a:spLocks noChangeShapeType="1"/>
            </p:cNvSpPr>
            <p:nvPr/>
          </p:nvSpPr>
          <p:spPr bwMode="auto">
            <a:xfrm>
              <a:off x="153"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23" name="Line 4003"/>
            <p:cNvSpPr>
              <a:spLocks noChangeShapeType="1"/>
            </p:cNvSpPr>
            <p:nvPr/>
          </p:nvSpPr>
          <p:spPr bwMode="auto">
            <a:xfrm flipV="1">
              <a:off x="282"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24" name="Line 4004"/>
            <p:cNvSpPr>
              <a:spLocks noChangeShapeType="1"/>
            </p:cNvSpPr>
            <p:nvPr/>
          </p:nvSpPr>
          <p:spPr bwMode="auto">
            <a:xfrm>
              <a:off x="282"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25" name="Line 4005"/>
            <p:cNvSpPr>
              <a:spLocks noChangeShapeType="1"/>
            </p:cNvSpPr>
            <p:nvPr/>
          </p:nvSpPr>
          <p:spPr bwMode="auto">
            <a:xfrm>
              <a:off x="282"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26" name="Line 4006"/>
            <p:cNvSpPr>
              <a:spLocks noChangeShapeType="1"/>
            </p:cNvSpPr>
            <p:nvPr/>
          </p:nvSpPr>
          <p:spPr bwMode="auto">
            <a:xfrm flipV="1">
              <a:off x="41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27" name="Line 4007"/>
            <p:cNvSpPr>
              <a:spLocks noChangeShapeType="1"/>
            </p:cNvSpPr>
            <p:nvPr/>
          </p:nvSpPr>
          <p:spPr bwMode="auto">
            <a:xfrm>
              <a:off x="41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28" name="Line 4008"/>
            <p:cNvSpPr>
              <a:spLocks noChangeShapeType="1"/>
            </p:cNvSpPr>
            <p:nvPr/>
          </p:nvSpPr>
          <p:spPr bwMode="auto">
            <a:xfrm>
              <a:off x="410"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29" name="Line 4009"/>
            <p:cNvSpPr>
              <a:spLocks noChangeShapeType="1"/>
            </p:cNvSpPr>
            <p:nvPr/>
          </p:nvSpPr>
          <p:spPr bwMode="auto">
            <a:xfrm flipV="1">
              <a:off x="539"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30" name="Line 4010"/>
            <p:cNvSpPr>
              <a:spLocks noChangeShapeType="1"/>
            </p:cNvSpPr>
            <p:nvPr/>
          </p:nvSpPr>
          <p:spPr bwMode="auto">
            <a:xfrm>
              <a:off x="539"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31" name="Line 4011"/>
            <p:cNvSpPr>
              <a:spLocks noChangeShapeType="1"/>
            </p:cNvSpPr>
            <p:nvPr/>
          </p:nvSpPr>
          <p:spPr bwMode="auto">
            <a:xfrm>
              <a:off x="539"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32" name="Line 4012"/>
            <p:cNvSpPr>
              <a:spLocks noChangeShapeType="1"/>
            </p:cNvSpPr>
            <p:nvPr/>
          </p:nvSpPr>
          <p:spPr bwMode="auto">
            <a:xfrm flipV="1">
              <a:off x="668"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33" name="Line 4013"/>
            <p:cNvSpPr>
              <a:spLocks noChangeShapeType="1"/>
            </p:cNvSpPr>
            <p:nvPr/>
          </p:nvSpPr>
          <p:spPr bwMode="auto">
            <a:xfrm>
              <a:off x="668"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34" name="Line 4014"/>
            <p:cNvSpPr>
              <a:spLocks noChangeShapeType="1"/>
            </p:cNvSpPr>
            <p:nvPr/>
          </p:nvSpPr>
          <p:spPr bwMode="auto">
            <a:xfrm>
              <a:off x="668"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35" name="Line 4015"/>
            <p:cNvSpPr>
              <a:spLocks noChangeShapeType="1"/>
            </p:cNvSpPr>
            <p:nvPr/>
          </p:nvSpPr>
          <p:spPr bwMode="auto">
            <a:xfrm flipV="1">
              <a:off x="797"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36" name="Line 4016"/>
            <p:cNvSpPr>
              <a:spLocks noChangeShapeType="1"/>
            </p:cNvSpPr>
            <p:nvPr/>
          </p:nvSpPr>
          <p:spPr bwMode="auto">
            <a:xfrm>
              <a:off x="797"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37" name="Line 4017"/>
            <p:cNvSpPr>
              <a:spLocks noChangeShapeType="1"/>
            </p:cNvSpPr>
            <p:nvPr/>
          </p:nvSpPr>
          <p:spPr bwMode="auto">
            <a:xfrm>
              <a:off x="797"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38" name="Line 4018"/>
            <p:cNvSpPr>
              <a:spLocks noChangeShapeType="1"/>
            </p:cNvSpPr>
            <p:nvPr/>
          </p:nvSpPr>
          <p:spPr bwMode="auto">
            <a:xfrm flipV="1">
              <a:off x="925"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39" name="Line 4019"/>
            <p:cNvSpPr>
              <a:spLocks noChangeShapeType="1"/>
            </p:cNvSpPr>
            <p:nvPr/>
          </p:nvSpPr>
          <p:spPr bwMode="auto">
            <a:xfrm>
              <a:off x="925"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40" name="Line 4020"/>
            <p:cNvSpPr>
              <a:spLocks noChangeShapeType="1"/>
            </p:cNvSpPr>
            <p:nvPr/>
          </p:nvSpPr>
          <p:spPr bwMode="auto">
            <a:xfrm>
              <a:off x="925"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41" name="Line 4021"/>
            <p:cNvSpPr>
              <a:spLocks noChangeShapeType="1"/>
            </p:cNvSpPr>
            <p:nvPr/>
          </p:nvSpPr>
          <p:spPr bwMode="auto">
            <a:xfrm flipV="1">
              <a:off x="1054"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42" name="Line 4022"/>
            <p:cNvSpPr>
              <a:spLocks noChangeShapeType="1"/>
            </p:cNvSpPr>
            <p:nvPr/>
          </p:nvSpPr>
          <p:spPr bwMode="auto">
            <a:xfrm>
              <a:off x="1054"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43" name="Line 4023"/>
            <p:cNvSpPr>
              <a:spLocks noChangeShapeType="1"/>
            </p:cNvSpPr>
            <p:nvPr/>
          </p:nvSpPr>
          <p:spPr bwMode="auto">
            <a:xfrm>
              <a:off x="1054"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44" name="Line 4024"/>
            <p:cNvSpPr>
              <a:spLocks noChangeShapeType="1"/>
            </p:cNvSpPr>
            <p:nvPr/>
          </p:nvSpPr>
          <p:spPr bwMode="auto">
            <a:xfrm flipV="1">
              <a:off x="118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45" name="Line 4025"/>
            <p:cNvSpPr>
              <a:spLocks noChangeShapeType="1"/>
            </p:cNvSpPr>
            <p:nvPr/>
          </p:nvSpPr>
          <p:spPr bwMode="auto">
            <a:xfrm>
              <a:off x="118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46" name="Line 4026"/>
            <p:cNvSpPr>
              <a:spLocks noChangeShapeType="1"/>
            </p:cNvSpPr>
            <p:nvPr/>
          </p:nvSpPr>
          <p:spPr bwMode="auto">
            <a:xfrm>
              <a:off x="1183"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47" name="Line 4027"/>
            <p:cNvSpPr>
              <a:spLocks noChangeShapeType="1"/>
            </p:cNvSpPr>
            <p:nvPr/>
          </p:nvSpPr>
          <p:spPr bwMode="auto">
            <a:xfrm flipV="1">
              <a:off x="1312"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48" name="Line 4028"/>
            <p:cNvSpPr>
              <a:spLocks noChangeShapeType="1"/>
            </p:cNvSpPr>
            <p:nvPr/>
          </p:nvSpPr>
          <p:spPr bwMode="auto">
            <a:xfrm>
              <a:off x="1312"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49" name="Line 4029"/>
            <p:cNvSpPr>
              <a:spLocks noChangeShapeType="1"/>
            </p:cNvSpPr>
            <p:nvPr/>
          </p:nvSpPr>
          <p:spPr bwMode="auto">
            <a:xfrm>
              <a:off x="1312"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50" name="Line 4030"/>
            <p:cNvSpPr>
              <a:spLocks noChangeShapeType="1"/>
            </p:cNvSpPr>
            <p:nvPr/>
          </p:nvSpPr>
          <p:spPr bwMode="auto">
            <a:xfrm flipV="1">
              <a:off x="1441"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51" name="Line 4031"/>
            <p:cNvSpPr>
              <a:spLocks noChangeShapeType="1"/>
            </p:cNvSpPr>
            <p:nvPr/>
          </p:nvSpPr>
          <p:spPr bwMode="auto">
            <a:xfrm>
              <a:off x="1441"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52" name="Line 4032"/>
            <p:cNvSpPr>
              <a:spLocks noChangeShapeType="1"/>
            </p:cNvSpPr>
            <p:nvPr/>
          </p:nvSpPr>
          <p:spPr bwMode="auto">
            <a:xfrm>
              <a:off x="1441"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53" name="Line 4033"/>
            <p:cNvSpPr>
              <a:spLocks noChangeShapeType="1"/>
            </p:cNvSpPr>
            <p:nvPr/>
          </p:nvSpPr>
          <p:spPr bwMode="auto">
            <a:xfrm flipV="1">
              <a:off x="157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54" name="Line 4034"/>
            <p:cNvSpPr>
              <a:spLocks noChangeShapeType="1"/>
            </p:cNvSpPr>
            <p:nvPr/>
          </p:nvSpPr>
          <p:spPr bwMode="auto">
            <a:xfrm>
              <a:off x="157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55" name="Line 4035"/>
            <p:cNvSpPr>
              <a:spLocks noChangeShapeType="1"/>
            </p:cNvSpPr>
            <p:nvPr/>
          </p:nvSpPr>
          <p:spPr bwMode="auto">
            <a:xfrm>
              <a:off x="1570"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56" name="Line 4036"/>
            <p:cNvSpPr>
              <a:spLocks noChangeShapeType="1"/>
            </p:cNvSpPr>
            <p:nvPr/>
          </p:nvSpPr>
          <p:spPr bwMode="auto">
            <a:xfrm flipV="1">
              <a:off x="1699"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57" name="Line 4037"/>
            <p:cNvSpPr>
              <a:spLocks noChangeShapeType="1"/>
            </p:cNvSpPr>
            <p:nvPr/>
          </p:nvSpPr>
          <p:spPr bwMode="auto">
            <a:xfrm>
              <a:off x="1699"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58" name="Line 4038"/>
            <p:cNvSpPr>
              <a:spLocks noChangeShapeType="1"/>
            </p:cNvSpPr>
            <p:nvPr/>
          </p:nvSpPr>
          <p:spPr bwMode="auto">
            <a:xfrm>
              <a:off x="1699"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59" name="Line 4039"/>
            <p:cNvSpPr>
              <a:spLocks noChangeShapeType="1"/>
            </p:cNvSpPr>
            <p:nvPr/>
          </p:nvSpPr>
          <p:spPr bwMode="auto">
            <a:xfrm flipV="1">
              <a:off x="1828"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60" name="Line 4040"/>
            <p:cNvSpPr>
              <a:spLocks noChangeShapeType="1"/>
            </p:cNvSpPr>
            <p:nvPr/>
          </p:nvSpPr>
          <p:spPr bwMode="auto">
            <a:xfrm>
              <a:off x="1828"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61" name="Line 4041"/>
            <p:cNvSpPr>
              <a:spLocks noChangeShapeType="1"/>
            </p:cNvSpPr>
            <p:nvPr/>
          </p:nvSpPr>
          <p:spPr bwMode="auto">
            <a:xfrm>
              <a:off x="1828"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62" name="Line 4042"/>
            <p:cNvSpPr>
              <a:spLocks noChangeShapeType="1"/>
            </p:cNvSpPr>
            <p:nvPr/>
          </p:nvSpPr>
          <p:spPr bwMode="auto">
            <a:xfrm flipV="1">
              <a:off x="1956"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63" name="Line 4043"/>
            <p:cNvSpPr>
              <a:spLocks noChangeShapeType="1"/>
            </p:cNvSpPr>
            <p:nvPr/>
          </p:nvSpPr>
          <p:spPr bwMode="auto">
            <a:xfrm>
              <a:off x="1956"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64" name="Line 4044"/>
            <p:cNvSpPr>
              <a:spLocks noChangeShapeType="1"/>
            </p:cNvSpPr>
            <p:nvPr/>
          </p:nvSpPr>
          <p:spPr bwMode="auto">
            <a:xfrm>
              <a:off x="1956"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65" name="Line 4045"/>
            <p:cNvSpPr>
              <a:spLocks noChangeShapeType="1"/>
            </p:cNvSpPr>
            <p:nvPr/>
          </p:nvSpPr>
          <p:spPr bwMode="auto">
            <a:xfrm flipV="1">
              <a:off x="2084"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66" name="Line 4046"/>
            <p:cNvSpPr>
              <a:spLocks noChangeShapeType="1"/>
            </p:cNvSpPr>
            <p:nvPr/>
          </p:nvSpPr>
          <p:spPr bwMode="auto">
            <a:xfrm>
              <a:off x="2084"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67" name="Line 4047"/>
            <p:cNvSpPr>
              <a:spLocks noChangeShapeType="1"/>
            </p:cNvSpPr>
            <p:nvPr/>
          </p:nvSpPr>
          <p:spPr bwMode="auto">
            <a:xfrm>
              <a:off x="2084"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68" name="Line 4048"/>
            <p:cNvSpPr>
              <a:spLocks noChangeShapeType="1"/>
            </p:cNvSpPr>
            <p:nvPr/>
          </p:nvSpPr>
          <p:spPr bwMode="auto">
            <a:xfrm flipV="1">
              <a:off x="221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69" name="Line 4049"/>
            <p:cNvSpPr>
              <a:spLocks noChangeShapeType="1"/>
            </p:cNvSpPr>
            <p:nvPr/>
          </p:nvSpPr>
          <p:spPr bwMode="auto">
            <a:xfrm>
              <a:off x="221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70" name="Line 4050"/>
            <p:cNvSpPr>
              <a:spLocks noChangeShapeType="1"/>
            </p:cNvSpPr>
            <p:nvPr/>
          </p:nvSpPr>
          <p:spPr bwMode="auto">
            <a:xfrm>
              <a:off x="2213" y="2889"/>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71" name="Line 4051"/>
            <p:cNvSpPr>
              <a:spLocks noChangeShapeType="1"/>
            </p:cNvSpPr>
            <p:nvPr/>
          </p:nvSpPr>
          <p:spPr bwMode="auto">
            <a:xfrm flipV="1">
              <a:off x="234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72" name="Line 4052"/>
            <p:cNvSpPr>
              <a:spLocks noChangeShapeType="1"/>
            </p:cNvSpPr>
            <p:nvPr/>
          </p:nvSpPr>
          <p:spPr bwMode="auto">
            <a:xfrm>
              <a:off x="234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73" name="Line 4053"/>
            <p:cNvSpPr>
              <a:spLocks noChangeShapeType="1"/>
            </p:cNvSpPr>
            <p:nvPr/>
          </p:nvSpPr>
          <p:spPr bwMode="auto">
            <a:xfrm>
              <a:off x="2343"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74" name="Line 4054"/>
            <p:cNvSpPr>
              <a:spLocks noChangeShapeType="1"/>
            </p:cNvSpPr>
            <p:nvPr/>
          </p:nvSpPr>
          <p:spPr bwMode="auto">
            <a:xfrm flipV="1">
              <a:off x="2471"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75" name="Line 4055"/>
            <p:cNvSpPr>
              <a:spLocks noChangeShapeType="1"/>
            </p:cNvSpPr>
            <p:nvPr/>
          </p:nvSpPr>
          <p:spPr bwMode="auto">
            <a:xfrm>
              <a:off x="2471"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76" name="Line 4056"/>
            <p:cNvSpPr>
              <a:spLocks noChangeShapeType="1"/>
            </p:cNvSpPr>
            <p:nvPr/>
          </p:nvSpPr>
          <p:spPr bwMode="auto">
            <a:xfrm>
              <a:off x="2471"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77" name="Line 4057"/>
            <p:cNvSpPr>
              <a:spLocks noChangeShapeType="1"/>
            </p:cNvSpPr>
            <p:nvPr/>
          </p:nvSpPr>
          <p:spPr bwMode="auto">
            <a:xfrm flipV="1">
              <a:off x="260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78" name="Line 4058"/>
            <p:cNvSpPr>
              <a:spLocks noChangeShapeType="1"/>
            </p:cNvSpPr>
            <p:nvPr/>
          </p:nvSpPr>
          <p:spPr bwMode="auto">
            <a:xfrm>
              <a:off x="260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79" name="Line 4059"/>
            <p:cNvSpPr>
              <a:spLocks noChangeShapeType="1"/>
            </p:cNvSpPr>
            <p:nvPr/>
          </p:nvSpPr>
          <p:spPr bwMode="auto">
            <a:xfrm>
              <a:off x="2600"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80" name="Line 4060"/>
            <p:cNvSpPr>
              <a:spLocks noChangeShapeType="1"/>
            </p:cNvSpPr>
            <p:nvPr/>
          </p:nvSpPr>
          <p:spPr bwMode="auto">
            <a:xfrm flipV="1">
              <a:off x="2729"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81" name="Line 4061"/>
            <p:cNvSpPr>
              <a:spLocks noChangeShapeType="1"/>
            </p:cNvSpPr>
            <p:nvPr/>
          </p:nvSpPr>
          <p:spPr bwMode="auto">
            <a:xfrm>
              <a:off x="2729"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82" name="Line 4062"/>
            <p:cNvSpPr>
              <a:spLocks noChangeShapeType="1"/>
            </p:cNvSpPr>
            <p:nvPr/>
          </p:nvSpPr>
          <p:spPr bwMode="auto">
            <a:xfrm>
              <a:off x="2729" y="2889"/>
              <a:ext cx="64"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83" name="Line 4063"/>
            <p:cNvSpPr>
              <a:spLocks noChangeShapeType="1"/>
            </p:cNvSpPr>
            <p:nvPr/>
          </p:nvSpPr>
          <p:spPr bwMode="auto">
            <a:xfrm flipV="1">
              <a:off x="153"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84" name="Line 4064"/>
            <p:cNvSpPr>
              <a:spLocks noChangeShapeType="1"/>
            </p:cNvSpPr>
            <p:nvPr/>
          </p:nvSpPr>
          <p:spPr bwMode="auto">
            <a:xfrm>
              <a:off x="153"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85" name="Line 4065"/>
            <p:cNvSpPr>
              <a:spLocks noChangeShapeType="1"/>
            </p:cNvSpPr>
            <p:nvPr/>
          </p:nvSpPr>
          <p:spPr bwMode="auto">
            <a:xfrm>
              <a:off x="153"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86" name="Line 4066"/>
            <p:cNvSpPr>
              <a:spLocks noChangeShapeType="1"/>
            </p:cNvSpPr>
            <p:nvPr/>
          </p:nvSpPr>
          <p:spPr bwMode="auto">
            <a:xfrm flipV="1">
              <a:off x="282"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87" name="Line 4067"/>
            <p:cNvSpPr>
              <a:spLocks noChangeShapeType="1"/>
            </p:cNvSpPr>
            <p:nvPr/>
          </p:nvSpPr>
          <p:spPr bwMode="auto">
            <a:xfrm>
              <a:off x="282"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88" name="Line 4068"/>
            <p:cNvSpPr>
              <a:spLocks noChangeShapeType="1"/>
            </p:cNvSpPr>
            <p:nvPr/>
          </p:nvSpPr>
          <p:spPr bwMode="auto">
            <a:xfrm>
              <a:off x="282"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89" name="Line 4069"/>
            <p:cNvSpPr>
              <a:spLocks noChangeShapeType="1"/>
            </p:cNvSpPr>
            <p:nvPr/>
          </p:nvSpPr>
          <p:spPr bwMode="auto">
            <a:xfrm flipV="1">
              <a:off x="41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90" name="Line 4070"/>
            <p:cNvSpPr>
              <a:spLocks noChangeShapeType="1"/>
            </p:cNvSpPr>
            <p:nvPr/>
          </p:nvSpPr>
          <p:spPr bwMode="auto">
            <a:xfrm>
              <a:off x="41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91" name="Line 4071"/>
            <p:cNvSpPr>
              <a:spLocks noChangeShapeType="1"/>
            </p:cNvSpPr>
            <p:nvPr/>
          </p:nvSpPr>
          <p:spPr bwMode="auto">
            <a:xfrm>
              <a:off x="410"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92" name="Line 4072"/>
            <p:cNvSpPr>
              <a:spLocks noChangeShapeType="1"/>
            </p:cNvSpPr>
            <p:nvPr/>
          </p:nvSpPr>
          <p:spPr bwMode="auto">
            <a:xfrm flipV="1">
              <a:off x="539"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93" name="Line 4073"/>
            <p:cNvSpPr>
              <a:spLocks noChangeShapeType="1"/>
            </p:cNvSpPr>
            <p:nvPr/>
          </p:nvSpPr>
          <p:spPr bwMode="auto">
            <a:xfrm>
              <a:off x="539"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94" name="Line 4074"/>
            <p:cNvSpPr>
              <a:spLocks noChangeShapeType="1"/>
            </p:cNvSpPr>
            <p:nvPr/>
          </p:nvSpPr>
          <p:spPr bwMode="auto">
            <a:xfrm>
              <a:off x="539"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95" name="Line 4075"/>
            <p:cNvSpPr>
              <a:spLocks noChangeShapeType="1"/>
            </p:cNvSpPr>
            <p:nvPr/>
          </p:nvSpPr>
          <p:spPr bwMode="auto">
            <a:xfrm flipV="1">
              <a:off x="668"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96" name="Line 4076"/>
            <p:cNvSpPr>
              <a:spLocks noChangeShapeType="1"/>
            </p:cNvSpPr>
            <p:nvPr/>
          </p:nvSpPr>
          <p:spPr bwMode="auto">
            <a:xfrm>
              <a:off x="668"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97" name="Line 4077"/>
            <p:cNvSpPr>
              <a:spLocks noChangeShapeType="1"/>
            </p:cNvSpPr>
            <p:nvPr/>
          </p:nvSpPr>
          <p:spPr bwMode="auto">
            <a:xfrm>
              <a:off x="668"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98" name="Line 4078"/>
            <p:cNvSpPr>
              <a:spLocks noChangeShapeType="1"/>
            </p:cNvSpPr>
            <p:nvPr/>
          </p:nvSpPr>
          <p:spPr bwMode="auto">
            <a:xfrm flipV="1">
              <a:off x="797"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599" name="Line 4079"/>
            <p:cNvSpPr>
              <a:spLocks noChangeShapeType="1"/>
            </p:cNvSpPr>
            <p:nvPr/>
          </p:nvSpPr>
          <p:spPr bwMode="auto">
            <a:xfrm>
              <a:off x="797"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00" name="Line 4080"/>
            <p:cNvSpPr>
              <a:spLocks noChangeShapeType="1"/>
            </p:cNvSpPr>
            <p:nvPr/>
          </p:nvSpPr>
          <p:spPr bwMode="auto">
            <a:xfrm>
              <a:off x="797"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01" name="Line 4081"/>
            <p:cNvSpPr>
              <a:spLocks noChangeShapeType="1"/>
            </p:cNvSpPr>
            <p:nvPr/>
          </p:nvSpPr>
          <p:spPr bwMode="auto">
            <a:xfrm flipV="1">
              <a:off x="925"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02" name="Line 4082"/>
            <p:cNvSpPr>
              <a:spLocks noChangeShapeType="1"/>
            </p:cNvSpPr>
            <p:nvPr/>
          </p:nvSpPr>
          <p:spPr bwMode="auto">
            <a:xfrm>
              <a:off x="925"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03" name="Line 4083"/>
            <p:cNvSpPr>
              <a:spLocks noChangeShapeType="1"/>
            </p:cNvSpPr>
            <p:nvPr/>
          </p:nvSpPr>
          <p:spPr bwMode="auto">
            <a:xfrm>
              <a:off x="925"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04" name="Line 4084"/>
            <p:cNvSpPr>
              <a:spLocks noChangeShapeType="1"/>
            </p:cNvSpPr>
            <p:nvPr/>
          </p:nvSpPr>
          <p:spPr bwMode="auto">
            <a:xfrm flipV="1">
              <a:off x="1054"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05" name="Line 4085"/>
            <p:cNvSpPr>
              <a:spLocks noChangeShapeType="1"/>
            </p:cNvSpPr>
            <p:nvPr/>
          </p:nvSpPr>
          <p:spPr bwMode="auto">
            <a:xfrm>
              <a:off x="1054"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06" name="Line 4086"/>
            <p:cNvSpPr>
              <a:spLocks noChangeShapeType="1"/>
            </p:cNvSpPr>
            <p:nvPr/>
          </p:nvSpPr>
          <p:spPr bwMode="auto">
            <a:xfrm>
              <a:off x="1054"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07" name="Line 4087"/>
            <p:cNvSpPr>
              <a:spLocks noChangeShapeType="1"/>
            </p:cNvSpPr>
            <p:nvPr/>
          </p:nvSpPr>
          <p:spPr bwMode="auto">
            <a:xfrm flipV="1">
              <a:off x="118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08" name="Line 4088"/>
            <p:cNvSpPr>
              <a:spLocks noChangeShapeType="1"/>
            </p:cNvSpPr>
            <p:nvPr/>
          </p:nvSpPr>
          <p:spPr bwMode="auto">
            <a:xfrm>
              <a:off x="118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09" name="Line 4089"/>
            <p:cNvSpPr>
              <a:spLocks noChangeShapeType="1"/>
            </p:cNvSpPr>
            <p:nvPr/>
          </p:nvSpPr>
          <p:spPr bwMode="auto">
            <a:xfrm>
              <a:off x="1183"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10" name="Line 4090"/>
            <p:cNvSpPr>
              <a:spLocks noChangeShapeType="1"/>
            </p:cNvSpPr>
            <p:nvPr/>
          </p:nvSpPr>
          <p:spPr bwMode="auto">
            <a:xfrm flipV="1">
              <a:off x="1312"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11" name="Line 4091"/>
            <p:cNvSpPr>
              <a:spLocks noChangeShapeType="1"/>
            </p:cNvSpPr>
            <p:nvPr/>
          </p:nvSpPr>
          <p:spPr bwMode="auto">
            <a:xfrm>
              <a:off x="1312"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12" name="Line 4092"/>
            <p:cNvSpPr>
              <a:spLocks noChangeShapeType="1"/>
            </p:cNvSpPr>
            <p:nvPr/>
          </p:nvSpPr>
          <p:spPr bwMode="auto">
            <a:xfrm>
              <a:off x="1312"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13" name="Line 4093"/>
            <p:cNvSpPr>
              <a:spLocks noChangeShapeType="1"/>
            </p:cNvSpPr>
            <p:nvPr/>
          </p:nvSpPr>
          <p:spPr bwMode="auto">
            <a:xfrm flipV="1">
              <a:off x="1441"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14" name="Line 4094"/>
            <p:cNvSpPr>
              <a:spLocks noChangeShapeType="1"/>
            </p:cNvSpPr>
            <p:nvPr/>
          </p:nvSpPr>
          <p:spPr bwMode="auto">
            <a:xfrm>
              <a:off x="1441"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15" name="Line 4095"/>
            <p:cNvSpPr>
              <a:spLocks noChangeShapeType="1"/>
            </p:cNvSpPr>
            <p:nvPr/>
          </p:nvSpPr>
          <p:spPr bwMode="auto">
            <a:xfrm>
              <a:off x="1441"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16" name="Line 4096"/>
            <p:cNvSpPr>
              <a:spLocks noChangeShapeType="1"/>
            </p:cNvSpPr>
            <p:nvPr/>
          </p:nvSpPr>
          <p:spPr bwMode="auto">
            <a:xfrm flipV="1">
              <a:off x="157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17" name="Line 4097"/>
            <p:cNvSpPr>
              <a:spLocks noChangeShapeType="1"/>
            </p:cNvSpPr>
            <p:nvPr/>
          </p:nvSpPr>
          <p:spPr bwMode="auto">
            <a:xfrm>
              <a:off x="157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18" name="Line 4098"/>
            <p:cNvSpPr>
              <a:spLocks noChangeShapeType="1"/>
            </p:cNvSpPr>
            <p:nvPr/>
          </p:nvSpPr>
          <p:spPr bwMode="auto">
            <a:xfrm>
              <a:off x="1570"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19" name="Line 4099"/>
            <p:cNvSpPr>
              <a:spLocks noChangeShapeType="1"/>
            </p:cNvSpPr>
            <p:nvPr/>
          </p:nvSpPr>
          <p:spPr bwMode="auto">
            <a:xfrm flipV="1">
              <a:off x="1699"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20" name="Line 4100"/>
            <p:cNvSpPr>
              <a:spLocks noChangeShapeType="1"/>
            </p:cNvSpPr>
            <p:nvPr/>
          </p:nvSpPr>
          <p:spPr bwMode="auto">
            <a:xfrm>
              <a:off x="1699"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21" name="Line 4101"/>
            <p:cNvSpPr>
              <a:spLocks noChangeShapeType="1"/>
            </p:cNvSpPr>
            <p:nvPr/>
          </p:nvSpPr>
          <p:spPr bwMode="auto">
            <a:xfrm>
              <a:off x="1699"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22" name="Line 4102"/>
            <p:cNvSpPr>
              <a:spLocks noChangeShapeType="1"/>
            </p:cNvSpPr>
            <p:nvPr/>
          </p:nvSpPr>
          <p:spPr bwMode="auto">
            <a:xfrm flipV="1">
              <a:off x="1828"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23" name="Line 4103"/>
            <p:cNvSpPr>
              <a:spLocks noChangeShapeType="1"/>
            </p:cNvSpPr>
            <p:nvPr/>
          </p:nvSpPr>
          <p:spPr bwMode="auto">
            <a:xfrm>
              <a:off x="1828"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24" name="Line 4104"/>
            <p:cNvSpPr>
              <a:spLocks noChangeShapeType="1"/>
            </p:cNvSpPr>
            <p:nvPr/>
          </p:nvSpPr>
          <p:spPr bwMode="auto">
            <a:xfrm>
              <a:off x="1828"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25" name="Line 4105"/>
            <p:cNvSpPr>
              <a:spLocks noChangeShapeType="1"/>
            </p:cNvSpPr>
            <p:nvPr/>
          </p:nvSpPr>
          <p:spPr bwMode="auto">
            <a:xfrm flipV="1">
              <a:off x="1956"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26" name="Line 4106"/>
            <p:cNvSpPr>
              <a:spLocks noChangeShapeType="1"/>
            </p:cNvSpPr>
            <p:nvPr/>
          </p:nvSpPr>
          <p:spPr bwMode="auto">
            <a:xfrm>
              <a:off x="1956"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27" name="Line 4107"/>
            <p:cNvSpPr>
              <a:spLocks noChangeShapeType="1"/>
            </p:cNvSpPr>
            <p:nvPr/>
          </p:nvSpPr>
          <p:spPr bwMode="auto">
            <a:xfrm>
              <a:off x="1956"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28" name="Line 4108"/>
            <p:cNvSpPr>
              <a:spLocks noChangeShapeType="1"/>
            </p:cNvSpPr>
            <p:nvPr/>
          </p:nvSpPr>
          <p:spPr bwMode="auto">
            <a:xfrm flipV="1">
              <a:off x="2084"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29" name="Line 4109"/>
            <p:cNvSpPr>
              <a:spLocks noChangeShapeType="1"/>
            </p:cNvSpPr>
            <p:nvPr/>
          </p:nvSpPr>
          <p:spPr bwMode="auto">
            <a:xfrm>
              <a:off x="2084"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30" name="Line 4110"/>
            <p:cNvSpPr>
              <a:spLocks noChangeShapeType="1"/>
            </p:cNvSpPr>
            <p:nvPr/>
          </p:nvSpPr>
          <p:spPr bwMode="auto">
            <a:xfrm>
              <a:off x="2084"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31" name="Line 4111"/>
            <p:cNvSpPr>
              <a:spLocks noChangeShapeType="1"/>
            </p:cNvSpPr>
            <p:nvPr/>
          </p:nvSpPr>
          <p:spPr bwMode="auto">
            <a:xfrm flipV="1">
              <a:off x="221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32" name="Line 4112"/>
            <p:cNvSpPr>
              <a:spLocks noChangeShapeType="1"/>
            </p:cNvSpPr>
            <p:nvPr/>
          </p:nvSpPr>
          <p:spPr bwMode="auto">
            <a:xfrm>
              <a:off x="221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33" name="Line 4113"/>
            <p:cNvSpPr>
              <a:spLocks noChangeShapeType="1"/>
            </p:cNvSpPr>
            <p:nvPr/>
          </p:nvSpPr>
          <p:spPr bwMode="auto">
            <a:xfrm>
              <a:off x="2213" y="2889"/>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34" name="Line 4114"/>
            <p:cNvSpPr>
              <a:spLocks noChangeShapeType="1"/>
            </p:cNvSpPr>
            <p:nvPr/>
          </p:nvSpPr>
          <p:spPr bwMode="auto">
            <a:xfrm flipV="1">
              <a:off x="234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35" name="Line 4115"/>
            <p:cNvSpPr>
              <a:spLocks noChangeShapeType="1"/>
            </p:cNvSpPr>
            <p:nvPr/>
          </p:nvSpPr>
          <p:spPr bwMode="auto">
            <a:xfrm>
              <a:off x="234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36" name="Line 4116"/>
            <p:cNvSpPr>
              <a:spLocks noChangeShapeType="1"/>
            </p:cNvSpPr>
            <p:nvPr/>
          </p:nvSpPr>
          <p:spPr bwMode="auto">
            <a:xfrm>
              <a:off x="2343"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37" name="Line 4117"/>
            <p:cNvSpPr>
              <a:spLocks noChangeShapeType="1"/>
            </p:cNvSpPr>
            <p:nvPr/>
          </p:nvSpPr>
          <p:spPr bwMode="auto">
            <a:xfrm flipV="1">
              <a:off x="2471"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38" name="Line 4118"/>
            <p:cNvSpPr>
              <a:spLocks noChangeShapeType="1"/>
            </p:cNvSpPr>
            <p:nvPr/>
          </p:nvSpPr>
          <p:spPr bwMode="auto">
            <a:xfrm>
              <a:off x="2471"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39" name="Line 4119"/>
            <p:cNvSpPr>
              <a:spLocks noChangeShapeType="1"/>
            </p:cNvSpPr>
            <p:nvPr/>
          </p:nvSpPr>
          <p:spPr bwMode="auto">
            <a:xfrm>
              <a:off x="2471"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40" name="Line 4120"/>
            <p:cNvSpPr>
              <a:spLocks noChangeShapeType="1"/>
            </p:cNvSpPr>
            <p:nvPr/>
          </p:nvSpPr>
          <p:spPr bwMode="auto">
            <a:xfrm flipV="1">
              <a:off x="260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41" name="Line 4121"/>
            <p:cNvSpPr>
              <a:spLocks noChangeShapeType="1"/>
            </p:cNvSpPr>
            <p:nvPr/>
          </p:nvSpPr>
          <p:spPr bwMode="auto">
            <a:xfrm>
              <a:off x="260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42" name="Line 4122"/>
            <p:cNvSpPr>
              <a:spLocks noChangeShapeType="1"/>
            </p:cNvSpPr>
            <p:nvPr/>
          </p:nvSpPr>
          <p:spPr bwMode="auto">
            <a:xfrm>
              <a:off x="2600"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43" name="Line 4123"/>
            <p:cNvSpPr>
              <a:spLocks noChangeShapeType="1"/>
            </p:cNvSpPr>
            <p:nvPr/>
          </p:nvSpPr>
          <p:spPr bwMode="auto">
            <a:xfrm flipV="1">
              <a:off x="2729"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44" name="Line 4124"/>
            <p:cNvSpPr>
              <a:spLocks noChangeShapeType="1"/>
            </p:cNvSpPr>
            <p:nvPr/>
          </p:nvSpPr>
          <p:spPr bwMode="auto">
            <a:xfrm>
              <a:off x="2729"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45" name="Line 4125"/>
            <p:cNvSpPr>
              <a:spLocks noChangeShapeType="1"/>
            </p:cNvSpPr>
            <p:nvPr/>
          </p:nvSpPr>
          <p:spPr bwMode="auto">
            <a:xfrm>
              <a:off x="2729" y="2889"/>
              <a:ext cx="64"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46" name="Line 4126"/>
            <p:cNvSpPr>
              <a:spLocks noChangeShapeType="1"/>
            </p:cNvSpPr>
            <p:nvPr/>
          </p:nvSpPr>
          <p:spPr bwMode="auto">
            <a:xfrm>
              <a:off x="153" y="2560"/>
              <a:ext cx="0" cy="32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47" name="Line 4127"/>
            <p:cNvSpPr>
              <a:spLocks noChangeShapeType="1"/>
            </p:cNvSpPr>
            <p:nvPr/>
          </p:nvSpPr>
          <p:spPr bwMode="auto">
            <a:xfrm flipV="1">
              <a:off x="153" y="2560"/>
              <a:ext cx="0" cy="32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48" name="Line 4128"/>
            <p:cNvSpPr>
              <a:spLocks noChangeShapeType="1"/>
            </p:cNvSpPr>
            <p:nvPr/>
          </p:nvSpPr>
          <p:spPr bwMode="auto">
            <a:xfrm>
              <a:off x="153" y="2560"/>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49" name="Line 4129"/>
            <p:cNvSpPr>
              <a:spLocks noChangeShapeType="1"/>
            </p:cNvSpPr>
            <p:nvPr/>
          </p:nvSpPr>
          <p:spPr bwMode="auto">
            <a:xfrm flipH="1">
              <a:off x="153" y="2560"/>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50" name="Line 4130"/>
            <p:cNvSpPr>
              <a:spLocks noChangeShapeType="1"/>
            </p:cNvSpPr>
            <p:nvPr/>
          </p:nvSpPr>
          <p:spPr bwMode="auto">
            <a:xfrm flipV="1">
              <a:off x="153" y="2149"/>
              <a:ext cx="0" cy="41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51" name="Line 4131"/>
            <p:cNvSpPr>
              <a:spLocks noChangeShapeType="1"/>
            </p:cNvSpPr>
            <p:nvPr/>
          </p:nvSpPr>
          <p:spPr bwMode="auto">
            <a:xfrm>
              <a:off x="153" y="2149"/>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52" name="Line 4132"/>
            <p:cNvSpPr>
              <a:spLocks noChangeShapeType="1"/>
            </p:cNvSpPr>
            <p:nvPr/>
          </p:nvSpPr>
          <p:spPr bwMode="auto">
            <a:xfrm flipH="1">
              <a:off x="153" y="2149"/>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53" name="Line 4133"/>
            <p:cNvSpPr>
              <a:spLocks noChangeShapeType="1"/>
            </p:cNvSpPr>
            <p:nvPr/>
          </p:nvSpPr>
          <p:spPr bwMode="auto">
            <a:xfrm flipV="1">
              <a:off x="153" y="1737"/>
              <a:ext cx="0" cy="41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54" name="Line 4134"/>
            <p:cNvSpPr>
              <a:spLocks noChangeShapeType="1"/>
            </p:cNvSpPr>
            <p:nvPr/>
          </p:nvSpPr>
          <p:spPr bwMode="auto">
            <a:xfrm>
              <a:off x="153" y="1737"/>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55" name="Line 4135"/>
            <p:cNvSpPr>
              <a:spLocks noChangeShapeType="1"/>
            </p:cNvSpPr>
            <p:nvPr/>
          </p:nvSpPr>
          <p:spPr bwMode="auto">
            <a:xfrm flipH="1">
              <a:off x="153" y="1737"/>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56" name="Line 4136"/>
            <p:cNvSpPr>
              <a:spLocks noChangeShapeType="1"/>
            </p:cNvSpPr>
            <p:nvPr/>
          </p:nvSpPr>
          <p:spPr bwMode="auto">
            <a:xfrm flipV="1">
              <a:off x="153" y="1325"/>
              <a:ext cx="0" cy="41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57" name="Line 4137"/>
            <p:cNvSpPr>
              <a:spLocks noChangeShapeType="1"/>
            </p:cNvSpPr>
            <p:nvPr/>
          </p:nvSpPr>
          <p:spPr bwMode="auto">
            <a:xfrm>
              <a:off x="153" y="1325"/>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58" name="Line 4138"/>
            <p:cNvSpPr>
              <a:spLocks noChangeShapeType="1"/>
            </p:cNvSpPr>
            <p:nvPr/>
          </p:nvSpPr>
          <p:spPr bwMode="auto">
            <a:xfrm flipH="1">
              <a:off x="153" y="1325"/>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59" name="Line 4139"/>
            <p:cNvSpPr>
              <a:spLocks noChangeShapeType="1"/>
            </p:cNvSpPr>
            <p:nvPr/>
          </p:nvSpPr>
          <p:spPr bwMode="auto">
            <a:xfrm flipV="1">
              <a:off x="153" y="1161"/>
              <a:ext cx="0" cy="16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60" name="Line 4140"/>
            <p:cNvSpPr>
              <a:spLocks noChangeShapeType="1"/>
            </p:cNvSpPr>
            <p:nvPr/>
          </p:nvSpPr>
          <p:spPr bwMode="auto">
            <a:xfrm>
              <a:off x="153" y="2560"/>
              <a:ext cx="0" cy="32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61" name="Line 4141"/>
            <p:cNvSpPr>
              <a:spLocks noChangeShapeType="1"/>
            </p:cNvSpPr>
            <p:nvPr/>
          </p:nvSpPr>
          <p:spPr bwMode="auto">
            <a:xfrm flipV="1">
              <a:off x="153" y="2560"/>
              <a:ext cx="0" cy="32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62" name="Line 4142"/>
            <p:cNvSpPr>
              <a:spLocks noChangeShapeType="1"/>
            </p:cNvSpPr>
            <p:nvPr/>
          </p:nvSpPr>
          <p:spPr bwMode="auto">
            <a:xfrm>
              <a:off x="153" y="2560"/>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63" name="Line 4143"/>
            <p:cNvSpPr>
              <a:spLocks noChangeShapeType="1"/>
            </p:cNvSpPr>
            <p:nvPr/>
          </p:nvSpPr>
          <p:spPr bwMode="auto">
            <a:xfrm flipH="1">
              <a:off x="153" y="2560"/>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64" name="Line 4144"/>
            <p:cNvSpPr>
              <a:spLocks noChangeShapeType="1"/>
            </p:cNvSpPr>
            <p:nvPr/>
          </p:nvSpPr>
          <p:spPr bwMode="auto">
            <a:xfrm flipV="1">
              <a:off x="153" y="2149"/>
              <a:ext cx="0" cy="41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65" name="Line 4145"/>
            <p:cNvSpPr>
              <a:spLocks noChangeShapeType="1"/>
            </p:cNvSpPr>
            <p:nvPr/>
          </p:nvSpPr>
          <p:spPr bwMode="auto">
            <a:xfrm>
              <a:off x="153" y="2149"/>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66" name="Line 4146"/>
            <p:cNvSpPr>
              <a:spLocks noChangeShapeType="1"/>
            </p:cNvSpPr>
            <p:nvPr/>
          </p:nvSpPr>
          <p:spPr bwMode="auto">
            <a:xfrm flipH="1">
              <a:off x="153" y="2149"/>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67" name="Line 4147"/>
            <p:cNvSpPr>
              <a:spLocks noChangeShapeType="1"/>
            </p:cNvSpPr>
            <p:nvPr/>
          </p:nvSpPr>
          <p:spPr bwMode="auto">
            <a:xfrm flipV="1">
              <a:off x="153" y="1737"/>
              <a:ext cx="0" cy="41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68" name="Line 4148"/>
            <p:cNvSpPr>
              <a:spLocks noChangeShapeType="1"/>
            </p:cNvSpPr>
            <p:nvPr/>
          </p:nvSpPr>
          <p:spPr bwMode="auto">
            <a:xfrm>
              <a:off x="153" y="1737"/>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69" name="Line 4149"/>
            <p:cNvSpPr>
              <a:spLocks noChangeShapeType="1"/>
            </p:cNvSpPr>
            <p:nvPr/>
          </p:nvSpPr>
          <p:spPr bwMode="auto">
            <a:xfrm flipH="1">
              <a:off x="153" y="1737"/>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70" name="Line 4150"/>
            <p:cNvSpPr>
              <a:spLocks noChangeShapeType="1"/>
            </p:cNvSpPr>
            <p:nvPr/>
          </p:nvSpPr>
          <p:spPr bwMode="auto">
            <a:xfrm flipV="1">
              <a:off x="153" y="1325"/>
              <a:ext cx="0" cy="41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71" name="Line 4151"/>
            <p:cNvSpPr>
              <a:spLocks noChangeShapeType="1"/>
            </p:cNvSpPr>
            <p:nvPr/>
          </p:nvSpPr>
          <p:spPr bwMode="auto">
            <a:xfrm>
              <a:off x="153" y="1325"/>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72" name="Line 4152"/>
            <p:cNvSpPr>
              <a:spLocks noChangeShapeType="1"/>
            </p:cNvSpPr>
            <p:nvPr/>
          </p:nvSpPr>
          <p:spPr bwMode="auto">
            <a:xfrm flipH="1">
              <a:off x="153" y="1325"/>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73" name="Line 4153"/>
            <p:cNvSpPr>
              <a:spLocks noChangeShapeType="1"/>
            </p:cNvSpPr>
            <p:nvPr/>
          </p:nvSpPr>
          <p:spPr bwMode="auto">
            <a:xfrm flipV="1">
              <a:off x="153" y="1161"/>
              <a:ext cx="0" cy="16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76" name="Line 4156"/>
            <p:cNvSpPr>
              <a:spLocks noChangeShapeType="1"/>
            </p:cNvSpPr>
            <p:nvPr/>
          </p:nvSpPr>
          <p:spPr bwMode="auto">
            <a:xfrm flipH="1">
              <a:off x="2695" y="2560"/>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77" name="Line 4157"/>
            <p:cNvSpPr>
              <a:spLocks noChangeShapeType="1"/>
            </p:cNvSpPr>
            <p:nvPr/>
          </p:nvSpPr>
          <p:spPr bwMode="auto">
            <a:xfrm>
              <a:off x="2695" y="2560"/>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79" name="Line 4159"/>
            <p:cNvSpPr>
              <a:spLocks noChangeShapeType="1"/>
            </p:cNvSpPr>
            <p:nvPr/>
          </p:nvSpPr>
          <p:spPr bwMode="auto">
            <a:xfrm flipH="1">
              <a:off x="2695" y="2149"/>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80" name="Line 4160"/>
            <p:cNvSpPr>
              <a:spLocks noChangeShapeType="1"/>
            </p:cNvSpPr>
            <p:nvPr/>
          </p:nvSpPr>
          <p:spPr bwMode="auto">
            <a:xfrm>
              <a:off x="2695" y="2149"/>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82" name="Line 4162"/>
            <p:cNvSpPr>
              <a:spLocks noChangeShapeType="1"/>
            </p:cNvSpPr>
            <p:nvPr/>
          </p:nvSpPr>
          <p:spPr bwMode="auto">
            <a:xfrm flipH="1">
              <a:off x="2695" y="1737"/>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83" name="Line 4163"/>
            <p:cNvSpPr>
              <a:spLocks noChangeShapeType="1"/>
            </p:cNvSpPr>
            <p:nvPr/>
          </p:nvSpPr>
          <p:spPr bwMode="auto">
            <a:xfrm>
              <a:off x="2695" y="1737"/>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85" name="Line 4165"/>
            <p:cNvSpPr>
              <a:spLocks noChangeShapeType="1"/>
            </p:cNvSpPr>
            <p:nvPr/>
          </p:nvSpPr>
          <p:spPr bwMode="auto">
            <a:xfrm flipH="1">
              <a:off x="2695" y="1325"/>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86" name="Line 4166"/>
            <p:cNvSpPr>
              <a:spLocks noChangeShapeType="1"/>
            </p:cNvSpPr>
            <p:nvPr/>
          </p:nvSpPr>
          <p:spPr bwMode="auto">
            <a:xfrm>
              <a:off x="2695" y="1325"/>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90" name="Line 4170"/>
            <p:cNvSpPr>
              <a:spLocks noChangeShapeType="1"/>
            </p:cNvSpPr>
            <p:nvPr/>
          </p:nvSpPr>
          <p:spPr bwMode="auto">
            <a:xfrm flipH="1">
              <a:off x="2695" y="2560"/>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91" name="Line 4171"/>
            <p:cNvSpPr>
              <a:spLocks noChangeShapeType="1"/>
            </p:cNvSpPr>
            <p:nvPr/>
          </p:nvSpPr>
          <p:spPr bwMode="auto">
            <a:xfrm>
              <a:off x="2695" y="2560"/>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93" name="Line 4173"/>
            <p:cNvSpPr>
              <a:spLocks noChangeShapeType="1"/>
            </p:cNvSpPr>
            <p:nvPr/>
          </p:nvSpPr>
          <p:spPr bwMode="auto">
            <a:xfrm flipH="1">
              <a:off x="2695" y="2149"/>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94" name="Line 4174"/>
            <p:cNvSpPr>
              <a:spLocks noChangeShapeType="1"/>
            </p:cNvSpPr>
            <p:nvPr/>
          </p:nvSpPr>
          <p:spPr bwMode="auto">
            <a:xfrm>
              <a:off x="2695" y="2149"/>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96" name="Line 4176"/>
            <p:cNvSpPr>
              <a:spLocks noChangeShapeType="1"/>
            </p:cNvSpPr>
            <p:nvPr/>
          </p:nvSpPr>
          <p:spPr bwMode="auto">
            <a:xfrm flipH="1">
              <a:off x="2695" y="1737"/>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97" name="Line 4177"/>
            <p:cNvSpPr>
              <a:spLocks noChangeShapeType="1"/>
            </p:cNvSpPr>
            <p:nvPr/>
          </p:nvSpPr>
          <p:spPr bwMode="auto">
            <a:xfrm>
              <a:off x="2695" y="1737"/>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99" name="Line 4179"/>
            <p:cNvSpPr>
              <a:spLocks noChangeShapeType="1"/>
            </p:cNvSpPr>
            <p:nvPr/>
          </p:nvSpPr>
          <p:spPr bwMode="auto">
            <a:xfrm flipH="1">
              <a:off x="2695" y="1325"/>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00" name="Line 4180"/>
            <p:cNvSpPr>
              <a:spLocks noChangeShapeType="1"/>
            </p:cNvSpPr>
            <p:nvPr/>
          </p:nvSpPr>
          <p:spPr bwMode="auto">
            <a:xfrm>
              <a:off x="2695" y="1325"/>
              <a:ext cx="9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02" name="Line 4182"/>
            <p:cNvSpPr>
              <a:spLocks noChangeShapeType="1"/>
            </p:cNvSpPr>
            <p:nvPr/>
          </p:nvSpPr>
          <p:spPr bwMode="auto">
            <a:xfrm>
              <a:off x="153"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03" name="Line 4183"/>
            <p:cNvSpPr>
              <a:spLocks noChangeShapeType="1"/>
            </p:cNvSpPr>
            <p:nvPr/>
          </p:nvSpPr>
          <p:spPr bwMode="auto">
            <a:xfrm flipV="1">
              <a:off x="153"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04" name="Line 4184"/>
            <p:cNvSpPr>
              <a:spLocks noChangeShapeType="1"/>
            </p:cNvSpPr>
            <p:nvPr/>
          </p:nvSpPr>
          <p:spPr bwMode="auto">
            <a:xfrm>
              <a:off x="153"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05" name="Line 4185"/>
            <p:cNvSpPr>
              <a:spLocks noChangeShapeType="1"/>
            </p:cNvSpPr>
            <p:nvPr/>
          </p:nvSpPr>
          <p:spPr bwMode="auto">
            <a:xfrm>
              <a:off x="282"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06" name="Line 4186"/>
            <p:cNvSpPr>
              <a:spLocks noChangeShapeType="1"/>
            </p:cNvSpPr>
            <p:nvPr/>
          </p:nvSpPr>
          <p:spPr bwMode="auto">
            <a:xfrm flipV="1">
              <a:off x="282"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07" name="Line 4187"/>
            <p:cNvSpPr>
              <a:spLocks noChangeShapeType="1"/>
            </p:cNvSpPr>
            <p:nvPr/>
          </p:nvSpPr>
          <p:spPr bwMode="auto">
            <a:xfrm>
              <a:off x="282"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08" name="Line 4188"/>
            <p:cNvSpPr>
              <a:spLocks noChangeShapeType="1"/>
            </p:cNvSpPr>
            <p:nvPr/>
          </p:nvSpPr>
          <p:spPr bwMode="auto">
            <a:xfrm>
              <a:off x="41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09" name="Line 4189"/>
            <p:cNvSpPr>
              <a:spLocks noChangeShapeType="1"/>
            </p:cNvSpPr>
            <p:nvPr/>
          </p:nvSpPr>
          <p:spPr bwMode="auto">
            <a:xfrm flipV="1">
              <a:off x="41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10" name="Line 4190"/>
            <p:cNvSpPr>
              <a:spLocks noChangeShapeType="1"/>
            </p:cNvSpPr>
            <p:nvPr/>
          </p:nvSpPr>
          <p:spPr bwMode="auto">
            <a:xfrm>
              <a:off x="410"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11" name="Line 4191"/>
            <p:cNvSpPr>
              <a:spLocks noChangeShapeType="1"/>
            </p:cNvSpPr>
            <p:nvPr/>
          </p:nvSpPr>
          <p:spPr bwMode="auto">
            <a:xfrm>
              <a:off x="539"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12" name="Line 4192"/>
            <p:cNvSpPr>
              <a:spLocks noChangeShapeType="1"/>
            </p:cNvSpPr>
            <p:nvPr/>
          </p:nvSpPr>
          <p:spPr bwMode="auto">
            <a:xfrm flipV="1">
              <a:off x="539"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13" name="Line 4193"/>
            <p:cNvSpPr>
              <a:spLocks noChangeShapeType="1"/>
            </p:cNvSpPr>
            <p:nvPr/>
          </p:nvSpPr>
          <p:spPr bwMode="auto">
            <a:xfrm>
              <a:off x="539"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14" name="Line 4194"/>
            <p:cNvSpPr>
              <a:spLocks noChangeShapeType="1"/>
            </p:cNvSpPr>
            <p:nvPr/>
          </p:nvSpPr>
          <p:spPr bwMode="auto">
            <a:xfrm>
              <a:off x="668"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15" name="Line 4195"/>
            <p:cNvSpPr>
              <a:spLocks noChangeShapeType="1"/>
            </p:cNvSpPr>
            <p:nvPr/>
          </p:nvSpPr>
          <p:spPr bwMode="auto">
            <a:xfrm flipV="1">
              <a:off x="668"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16" name="Line 4196"/>
            <p:cNvSpPr>
              <a:spLocks noChangeShapeType="1"/>
            </p:cNvSpPr>
            <p:nvPr/>
          </p:nvSpPr>
          <p:spPr bwMode="auto">
            <a:xfrm>
              <a:off x="668"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17" name="Line 4197"/>
            <p:cNvSpPr>
              <a:spLocks noChangeShapeType="1"/>
            </p:cNvSpPr>
            <p:nvPr/>
          </p:nvSpPr>
          <p:spPr bwMode="auto">
            <a:xfrm>
              <a:off x="797"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18" name="Line 4198"/>
            <p:cNvSpPr>
              <a:spLocks noChangeShapeType="1"/>
            </p:cNvSpPr>
            <p:nvPr/>
          </p:nvSpPr>
          <p:spPr bwMode="auto">
            <a:xfrm flipV="1">
              <a:off x="797"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19" name="Line 4199"/>
            <p:cNvSpPr>
              <a:spLocks noChangeShapeType="1"/>
            </p:cNvSpPr>
            <p:nvPr/>
          </p:nvSpPr>
          <p:spPr bwMode="auto">
            <a:xfrm>
              <a:off x="797"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20" name="Line 4200"/>
            <p:cNvSpPr>
              <a:spLocks noChangeShapeType="1"/>
            </p:cNvSpPr>
            <p:nvPr/>
          </p:nvSpPr>
          <p:spPr bwMode="auto">
            <a:xfrm>
              <a:off x="925"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21" name="Line 4201"/>
            <p:cNvSpPr>
              <a:spLocks noChangeShapeType="1"/>
            </p:cNvSpPr>
            <p:nvPr/>
          </p:nvSpPr>
          <p:spPr bwMode="auto">
            <a:xfrm flipV="1">
              <a:off x="925"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22" name="Line 4202"/>
            <p:cNvSpPr>
              <a:spLocks noChangeShapeType="1"/>
            </p:cNvSpPr>
            <p:nvPr/>
          </p:nvSpPr>
          <p:spPr bwMode="auto">
            <a:xfrm>
              <a:off x="925"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23" name="Line 4203"/>
            <p:cNvSpPr>
              <a:spLocks noChangeShapeType="1"/>
            </p:cNvSpPr>
            <p:nvPr/>
          </p:nvSpPr>
          <p:spPr bwMode="auto">
            <a:xfrm>
              <a:off x="1054"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24" name="Line 4204"/>
            <p:cNvSpPr>
              <a:spLocks noChangeShapeType="1"/>
            </p:cNvSpPr>
            <p:nvPr/>
          </p:nvSpPr>
          <p:spPr bwMode="auto">
            <a:xfrm flipV="1">
              <a:off x="1054"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25" name="Line 4205"/>
            <p:cNvSpPr>
              <a:spLocks noChangeShapeType="1"/>
            </p:cNvSpPr>
            <p:nvPr/>
          </p:nvSpPr>
          <p:spPr bwMode="auto">
            <a:xfrm>
              <a:off x="1054"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26" name="Line 4206"/>
            <p:cNvSpPr>
              <a:spLocks noChangeShapeType="1"/>
            </p:cNvSpPr>
            <p:nvPr/>
          </p:nvSpPr>
          <p:spPr bwMode="auto">
            <a:xfrm>
              <a:off x="118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27" name="Line 4207"/>
            <p:cNvSpPr>
              <a:spLocks noChangeShapeType="1"/>
            </p:cNvSpPr>
            <p:nvPr/>
          </p:nvSpPr>
          <p:spPr bwMode="auto">
            <a:xfrm flipV="1">
              <a:off x="118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28" name="Line 4208"/>
            <p:cNvSpPr>
              <a:spLocks noChangeShapeType="1"/>
            </p:cNvSpPr>
            <p:nvPr/>
          </p:nvSpPr>
          <p:spPr bwMode="auto">
            <a:xfrm>
              <a:off x="1183"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29" name="Line 4209"/>
            <p:cNvSpPr>
              <a:spLocks noChangeShapeType="1"/>
            </p:cNvSpPr>
            <p:nvPr/>
          </p:nvSpPr>
          <p:spPr bwMode="auto">
            <a:xfrm>
              <a:off x="1312"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30" name="Line 4210"/>
            <p:cNvSpPr>
              <a:spLocks noChangeShapeType="1"/>
            </p:cNvSpPr>
            <p:nvPr/>
          </p:nvSpPr>
          <p:spPr bwMode="auto">
            <a:xfrm flipV="1">
              <a:off x="1312"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31" name="Line 4211"/>
            <p:cNvSpPr>
              <a:spLocks noChangeShapeType="1"/>
            </p:cNvSpPr>
            <p:nvPr/>
          </p:nvSpPr>
          <p:spPr bwMode="auto">
            <a:xfrm>
              <a:off x="1312"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32" name="Line 4212"/>
            <p:cNvSpPr>
              <a:spLocks noChangeShapeType="1"/>
            </p:cNvSpPr>
            <p:nvPr/>
          </p:nvSpPr>
          <p:spPr bwMode="auto">
            <a:xfrm>
              <a:off x="1441"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33" name="Line 4213"/>
            <p:cNvSpPr>
              <a:spLocks noChangeShapeType="1"/>
            </p:cNvSpPr>
            <p:nvPr/>
          </p:nvSpPr>
          <p:spPr bwMode="auto">
            <a:xfrm flipV="1">
              <a:off x="1441"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34" name="Line 4214"/>
            <p:cNvSpPr>
              <a:spLocks noChangeShapeType="1"/>
            </p:cNvSpPr>
            <p:nvPr/>
          </p:nvSpPr>
          <p:spPr bwMode="auto">
            <a:xfrm>
              <a:off x="1441"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35" name="Line 4215"/>
            <p:cNvSpPr>
              <a:spLocks noChangeShapeType="1"/>
            </p:cNvSpPr>
            <p:nvPr/>
          </p:nvSpPr>
          <p:spPr bwMode="auto">
            <a:xfrm>
              <a:off x="157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36" name="Line 4216"/>
            <p:cNvSpPr>
              <a:spLocks noChangeShapeType="1"/>
            </p:cNvSpPr>
            <p:nvPr/>
          </p:nvSpPr>
          <p:spPr bwMode="auto">
            <a:xfrm flipV="1">
              <a:off x="157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37" name="Line 4217"/>
            <p:cNvSpPr>
              <a:spLocks noChangeShapeType="1"/>
            </p:cNvSpPr>
            <p:nvPr/>
          </p:nvSpPr>
          <p:spPr bwMode="auto">
            <a:xfrm>
              <a:off x="1570"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38" name="Line 4218"/>
            <p:cNvSpPr>
              <a:spLocks noChangeShapeType="1"/>
            </p:cNvSpPr>
            <p:nvPr/>
          </p:nvSpPr>
          <p:spPr bwMode="auto">
            <a:xfrm>
              <a:off x="1699"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39" name="Line 4219"/>
            <p:cNvSpPr>
              <a:spLocks noChangeShapeType="1"/>
            </p:cNvSpPr>
            <p:nvPr/>
          </p:nvSpPr>
          <p:spPr bwMode="auto">
            <a:xfrm flipV="1">
              <a:off x="1699"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40" name="Line 4220"/>
            <p:cNvSpPr>
              <a:spLocks noChangeShapeType="1"/>
            </p:cNvSpPr>
            <p:nvPr/>
          </p:nvSpPr>
          <p:spPr bwMode="auto">
            <a:xfrm>
              <a:off x="1699"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41" name="Line 4221"/>
            <p:cNvSpPr>
              <a:spLocks noChangeShapeType="1"/>
            </p:cNvSpPr>
            <p:nvPr/>
          </p:nvSpPr>
          <p:spPr bwMode="auto">
            <a:xfrm>
              <a:off x="1828"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42" name="Line 4222"/>
            <p:cNvSpPr>
              <a:spLocks noChangeShapeType="1"/>
            </p:cNvSpPr>
            <p:nvPr/>
          </p:nvSpPr>
          <p:spPr bwMode="auto">
            <a:xfrm flipV="1">
              <a:off x="1828"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43" name="Line 4223"/>
            <p:cNvSpPr>
              <a:spLocks noChangeShapeType="1"/>
            </p:cNvSpPr>
            <p:nvPr/>
          </p:nvSpPr>
          <p:spPr bwMode="auto">
            <a:xfrm>
              <a:off x="1828"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44" name="Line 4224"/>
            <p:cNvSpPr>
              <a:spLocks noChangeShapeType="1"/>
            </p:cNvSpPr>
            <p:nvPr/>
          </p:nvSpPr>
          <p:spPr bwMode="auto">
            <a:xfrm>
              <a:off x="1956"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45" name="Line 4225"/>
            <p:cNvSpPr>
              <a:spLocks noChangeShapeType="1"/>
            </p:cNvSpPr>
            <p:nvPr/>
          </p:nvSpPr>
          <p:spPr bwMode="auto">
            <a:xfrm flipV="1">
              <a:off x="1956"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46" name="Line 4226"/>
            <p:cNvSpPr>
              <a:spLocks noChangeShapeType="1"/>
            </p:cNvSpPr>
            <p:nvPr/>
          </p:nvSpPr>
          <p:spPr bwMode="auto">
            <a:xfrm>
              <a:off x="1956"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47" name="Line 4227"/>
            <p:cNvSpPr>
              <a:spLocks noChangeShapeType="1"/>
            </p:cNvSpPr>
            <p:nvPr/>
          </p:nvSpPr>
          <p:spPr bwMode="auto">
            <a:xfrm>
              <a:off x="2084"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48" name="Line 4228"/>
            <p:cNvSpPr>
              <a:spLocks noChangeShapeType="1"/>
            </p:cNvSpPr>
            <p:nvPr/>
          </p:nvSpPr>
          <p:spPr bwMode="auto">
            <a:xfrm flipV="1">
              <a:off x="2084"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49" name="Line 4229"/>
            <p:cNvSpPr>
              <a:spLocks noChangeShapeType="1"/>
            </p:cNvSpPr>
            <p:nvPr/>
          </p:nvSpPr>
          <p:spPr bwMode="auto">
            <a:xfrm>
              <a:off x="2084"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50" name="Line 4230"/>
            <p:cNvSpPr>
              <a:spLocks noChangeShapeType="1"/>
            </p:cNvSpPr>
            <p:nvPr/>
          </p:nvSpPr>
          <p:spPr bwMode="auto">
            <a:xfrm>
              <a:off x="221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51" name="Line 4231"/>
            <p:cNvSpPr>
              <a:spLocks noChangeShapeType="1"/>
            </p:cNvSpPr>
            <p:nvPr/>
          </p:nvSpPr>
          <p:spPr bwMode="auto">
            <a:xfrm flipV="1">
              <a:off x="221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52" name="Line 4232"/>
            <p:cNvSpPr>
              <a:spLocks noChangeShapeType="1"/>
            </p:cNvSpPr>
            <p:nvPr/>
          </p:nvSpPr>
          <p:spPr bwMode="auto">
            <a:xfrm>
              <a:off x="2213" y="1161"/>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53" name="Line 4233"/>
            <p:cNvSpPr>
              <a:spLocks noChangeShapeType="1"/>
            </p:cNvSpPr>
            <p:nvPr/>
          </p:nvSpPr>
          <p:spPr bwMode="auto">
            <a:xfrm>
              <a:off x="234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54" name="Line 4234"/>
            <p:cNvSpPr>
              <a:spLocks noChangeShapeType="1"/>
            </p:cNvSpPr>
            <p:nvPr/>
          </p:nvSpPr>
          <p:spPr bwMode="auto">
            <a:xfrm flipV="1">
              <a:off x="234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55" name="Line 4235"/>
            <p:cNvSpPr>
              <a:spLocks noChangeShapeType="1"/>
            </p:cNvSpPr>
            <p:nvPr/>
          </p:nvSpPr>
          <p:spPr bwMode="auto">
            <a:xfrm>
              <a:off x="2343"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56" name="Line 4236"/>
            <p:cNvSpPr>
              <a:spLocks noChangeShapeType="1"/>
            </p:cNvSpPr>
            <p:nvPr/>
          </p:nvSpPr>
          <p:spPr bwMode="auto">
            <a:xfrm>
              <a:off x="2471"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57" name="Line 4237"/>
            <p:cNvSpPr>
              <a:spLocks noChangeShapeType="1"/>
            </p:cNvSpPr>
            <p:nvPr/>
          </p:nvSpPr>
          <p:spPr bwMode="auto">
            <a:xfrm flipV="1">
              <a:off x="2471"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58" name="Line 4238"/>
            <p:cNvSpPr>
              <a:spLocks noChangeShapeType="1"/>
            </p:cNvSpPr>
            <p:nvPr/>
          </p:nvSpPr>
          <p:spPr bwMode="auto">
            <a:xfrm>
              <a:off x="2471"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59" name="Line 4239"/>
            <p:cNvSpPr>
              <a:spLocks noChangeShapeType="1"/>
            </p:cNvSpPr>
            <p:nvPr/>
          </p:nvSpPr>
          <p:spPr bwMode="auto">
            <a:xfrm>
              <a:off x="260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60" name="Line 4240"/>
            <p:cNvSpPr>
              <a:spLocks noChangeShapeType="1"/>
            </p:cNvSpPr>
            <p:nvPr/>
          </p:nvSpPr>
          <p:spPr bwMode="auto">
            <a:xfrm flipV="1">
              <a:off x="260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61" name="Line 4241"/>
            <p:cNvSpPr>
              <a:spLocks noChangeShapeType="1"/>
            </p:cNvSpPr>
            <p:nvPr/>
          </p:nvSpPr>
          <p:spPr bwMode="auto">
            <a:xfrm>
              <a:off x="2600"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62" name="Line 4242"/>
            <p:cNvSpPr>
              <a:spLocks noChangeShapeType="1"/>
            </p:cNvSpPr>
            <p:nvPr/>
          </p:nvSpPr>
          <p:spPr bwMode="auto">
            <a:xfrm>
              <a:off x="2729"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63" name="Line 4243"/>
            <p:cNvSpPr>
              <a:spLocks noChangeShapeType="1"/>
            </p:cNvSpPr>
            <p:nvPr/>
          </p:nvSpPr>
          <p:spPr bwMode="auto">
            <a:xfrm flipV="1">
              <a:off x="2729"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64" name="Line 4244"/>
            <p:cNvSpPr>
              <a:spLocks noChangeShapeType="1"/>
            </p:cNvSpPr>
            <p:nvPr/>
          </p:nvSpPr>
          <p:spPr bwMode="auto">
            <a:xfrm>
              <a:off x="2729" y="1161"/>
              <a:ext cx="64"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65" name="Line 4245"/>
            <p:cNvSpPr>
              <a:spLocks noChangeShapeType="1"/>
            </p:cNvSpPr>
            <p:nvPr/>
          </p:nvSpPr>
          <p:spPr bwMode="auto">
            <a:xfrm>
              <a:off x="153"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66" name="Line 4246"/>
            <p:cNvSpPr>
              <a:spLocks noChangeShapeType="1"/>
            </p:cNvSpPr>
            <p:nvPr/>
          </p:nvSpPr>
          <p:spPr bwMode="auto">
            <a:xfrm flipV="1">
              <a:off x="153"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67" name="Line 4247"/>
            <p:cNvSpPr>
              <a:spLocks noChangeShapeType="1"/>
            </p:cNvSpPr>
            <p:nvPr/>
          </p:nvSpPr>
          <p:spPr bwMode="auto">
            <a:xfrm>
              <a:off x="153"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68" name="Line 4248"/>
            <p:cNvSpPr>
              <a:spLocks noChangeShapeType="1"/>
            </p:cNvSpPr>
            <p:nvPr/>
          </p:nvSpPr>
          <p:spPr bwMode="auto">
            <a:xfrm>
              <a:off x="282"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69" name="Line 4249"/>
            <p:cNvSpPr>
              <a:spLocks noChangeShapeType="1"/>
            </p:cNvSpPr>
            <p:nvPr/>
          </p:nvSpPr>
          <p:spPr bwMode="auto">
            <a:xfrm flipV="1">
              <a:off x="282"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70" name="Line 4250"/>
            <p:cNvSpPr>
              <a:spLocks noChangeShapeType="1"/>
            </p:cNvSpPr>
            <p:nvPr/>
          </p:nvSpPr>
          <p:spPr bwMode="auto">
            <a:xfrm>
              <a:off x="282"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71" name="Line 4251"/>
            <p:cNvSpPr>
              <a:spLocks noChangeShapeType="1"/>
            </p:cNvSpPr>
            <p:nvPr/>
          </p:nvSpPr>
          <p:spPr bwMode="auto">
            <a:xfrm>
              <a:off x="41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72" name="Line 4252"/>
            <p:cNvSpPr>
              <a:spLocks noChangeShapeType="1"/>
            </p:cNvSpPr>
            <p:nvPr/>
          </p:nvSpPr>
          <p:spPr bwMode="auto">
            <a:xfrm flipV="1">
              <a:off x="41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73" name="Line 4253"/>
            <p:cNvSpPr>
              <a:spLocks noChangeShapeType="1"/>
            </p:cNvSpPr>
            <p:nvPr/>
          </p:nvSpPr>
          <p:spPr bwMode="auto">
            <a:xfrm>
              <a:off x="410"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74" name="Line 4254"/>
            <p:cNvSpPr>
              <a:spLocks noChangeShapeType="1"/>
            </p:cNvSpPr>
            <p:nvPr/>
          </p:nvSpPr>
          <p:spPr bwMode="auto">
            <a:xfrm>
              <a:off x="539"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75" name="Line 4255"/>
            <p:cNvSpPr>
              <a:spLocks noChangeShapeType="1"/>
            </p:cNvSpPr>
            <p:nvPr/>
          </p:nvSpPr>
          <p:spPr bwMode="auto">
            <a:xfrm flipV="1">
              <a:off x="539"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76" name="Line 4256"/>
            <p:cNvSpPr>
              <a:spLocks noChangeShapeType="1"/>
            </p:cNvSpPr>
            <p:nvPr/>
          </p:nvSpPr>
          <p:spPr bwMode="auto">
            <a:xfrm>
              <a:off x="539"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77" name="Line 4257"/>
            <p:cNvSpPr>
              <a:spLocks noChangeShapeType="1"/>
            </p:cNvSpPr>
            <p:nvPr/>
          </p:nvSpPr>
          <p:spPr bwMode="auto">
            <a:xfrm>
              <a:off x="668"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78" name="Line 4258"/>
            <p:cNvSpPr>
              <a:spLocks noChangeShapeType="1"/>
            </p:cNvSpPr>
            <p:nvPr/>
          </p:nvSpPr>
          <p:spPr bwMode="auto">
            <a:xfrm flipV="1">
              <a:off x="668"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79" name="Line 4259"/>
            <p:cNvSpPr>
              <a:spLocks noChangeShapeType="1"/>
            </p:cNvSpPr>
            <p:nvPr/>
          </p:nvSpPr>
          <p:spPr bwMode="auto">
            <a:xfrm>
              <a:off x="668"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80" name="Line 4260"/>
            <p:cNvSpPr>
              <a:spLocks noChangeShapeType="1"/>
            </p:cNvSpPr>
            <p:nvPr/>
          </p:nvSpPr>
          <p:spPr bwMode="auto">
            <a:xfrm>
              <a:off x="797"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81" name="Line 4261"/>
            <p:cNvSpPr>
              <a:spLocks noChangeShapeType="1"/>
            </p:cNvSpPr>
            <p:nvPr/>
          </p:nvSpPr>
          <p:spPr bwMode="auto">
            <a:xfrm flipV="1">
              <a:off x="797"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82" name="Line 4262"/>
            <p:cNvSpPr>
              <a:spLocks noChangeShapeType="1"/>
            </p:cNvSpPr>
            <p:nvPr/>
          </p:nvSpPr>
          <p:spPr bwMode="auto">
            <a:xfrm>
              <a:off x="797"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83" name="Line 4263"/>
            <p:cNvSpPr>
              <a:spLocks noChangeShapeType="1"/>
            </p:cNvSpPr>
            <p:nvPr/>
          </p:nvSpPr>
          <p:spPr bwMode="auto">
            <a:xfrm>
              <a:off x="925"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84" name="Line 4264"/>
            <p:cNvSpPr>
              <a:spLocks noChangeShapeType="1"/>
            </p:cNvSpPr>
            <p:nvPr/>
          </p:nvSpPr>
          <p:spPr bwMode="auto">
            <a:xfrm flipV="1">
              <a:off x="925"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85" name="Line 4265"/>
            <p:cNvSpPr>
              <a:spLocks noChangeShapeType="1"/>
            </p:cNvSpPr>
            <p:nvPr/>
          </p:nvSpPr>
          <p:spPr bwMode="auto">
            <a:xfrm>
              <a:off x="925"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86" name="Line 4266"/>
            <p:cNvSpPr>
              <a:spLocks noChangeShapeType="1"/>
            </p:cNvSpPr>
            <p:nvPr/>
          </p:nvSpPr>
          <p:spPr bwMode="auto">
            <a:xfrm>
              <a:off x="1054"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87" name="Line 4267"/>
            <p:cNvSpPr>
              <a:spLocks noChangeShapeType="1"/>
            </p:cNvSpPr>
            <p:nvPr/>
          </p:nvSpPr>
          <p:spPr bwMode="auto">
            <a:xfrm flipV="1">
              <a:off x="1054"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88" name="Line 4268"/>
            <p:cNvSpPr>
              <a:spLocks noChangeShapeType="1"/>
            </p:cNvSpPr>
            <p:nvPr/>
          </p:nvSpPr>
          <p:spPr bwMode="auto">
            <a:xfrm>
              <a:off x="1054"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89" name="Line 4269"/>
            <p:cNvSpPr>
              <a:spLocks noChangeShapeType="1"/>
            </p:cNvSpPr>
            <p:nvPr/>
          </p:nvSpPr>
          <p:spPr bwMode="auto">
            <a:xfrm>
              <a:off x="118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90" name="Line 4270"/>
            <p:cNvSpPr>
              <a:spLocks noChangeShapeType="1"/>
            </p:cNvSpPr>
            <p:nvPr/>
          </p:nvSpPr>
          <p:spPr bwMode="auto">
            <a:xfrm flipV="1">
              <a:off x="118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91" name="Line 4271"/>
            <p:cNvSpPr>
              <a:spLocks noChangeShapeType="1"/>
            </p:cNvSpPr>
            <p:nvPr/>
          </p:nvSpPr>
          <p:spPr bwMode="auto">
            <a:xfrm>
              <a:off x="1183"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92" name="Line 4272"/>
            <p:cNvSpPr>
              <a:spLocks noChangeShapeType="1"/>
            </p:cNvSpPr>
            <p:nvPr/>
          </p:nvSpPr>
          <p:spPr bwMode="auto">
            <a:xfrm>
              <a:off x="1312"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93" name="Line 4273"/>
            <p:cNvSpPr>
              <a:spLocks noChangeShapeType="1"/>
            </p:cNvSpPr>
            <p:nvPr/>
          </p:nvSpPr>
          <p:spPr bwMode="auto">
            <a:xfrm flipV="1">
              <a:off x="1312"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94" name="Line 4274"/>
            <p:cNvSpPr>
              <a:spLocks noChangeShapeType="1"/>
            </p:cNvSpPr>
            <p:nvPr/>
          </p:nvSpPr>
          <p:spPr bwMode="auto">
            <a:xfrm>
              <a:off x="1312"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95" name="Line 4275"/>
            <p:cNvSpPr>
              <a:spLocks noChangeShapeType="1"/>
            </p:cNvSpPr>
            <p:nvPr/>
          </p:nvSpPr>
          <p:spPr bwMode="auto">
            <a:xfrm>
              <a:off x="1441"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96" name="Line 4276"/>
            <p:cNvSpPr>
              <a:spLocks noChangeShapeType="1"/>
            </p:cNvSpPr>
            <p:nvPr/>
          </p:nvSpPr>
          <p:spPr bwMode="auto">
            <a:xfrm flipV="1">
              <a:off x="1441"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97" name="Line 4277"/>
            <p:cNvSpPr>
              <a:spLocks noChangeShapeType="1"/>
            </p:cNvSpPr>
            <p:nvPr/>
          </p:nvSpPr>
          <p:spPr bwMode="auto">
            <a:xfrm>
              <a:off x="1441"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98" name="Line 4278"/>
            <p:cNvSpPr>
              <a:spLocks noChangeShapeType="1"/>
            </p:cNvSpPr>
            <p:nvPr/>
          </p:nvSpPr>
          <p:spPr bwMode="auto">
            <a:xfrm>
              <a:off x="157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99" name="Line 4279"/>
            <p:cNvSpPr>
              <a:spLocks noChangeShapeType="1"/>
            </p:cNvSpPr>
            <p:nvPr/>
          </p:nvSpPr>
          <p:spPr bwMode="auto">
            <a:xfrm flipV="1">
              <a:off x="157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00" name="Line 4280"/>
            <p:cNvSpPr>
              <a:spLocks noChangeShapeType="1"/>
            </p:cNvSpPr>
            <p:nvPr/>
          </p:nvSpPr>
          <p:spPr bwMode="auto">
            <a:xfrm>
              <a:off x="1570"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01" name="Line 4281"/>
            <p:cNvSpPr>
              <a:spLocks noChangeShapeType="1"/>
            </p:cNvSpPr>
            <p:nvPr/>
          </p:nvSpPr>
          <p:spPr bwMode="auto">
            <a:xfrm>
              <a:off x="1699"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02" name="Line 4282"/>
            <p:cNvSpPr>
              <a:spLocks noChangeShapeType="1"/>
            </p:cNvSpPr>
            <p:nvPr/>
          </p:nvSpPr>
          <p:spPr bwMode="auto">
            <a:xfrm flipV="1">
              <a:off x="1699"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03" name="Line 4283"/>
            <p:cNvSpPr>
              <a:spLocks noChangeShapeType="1"/>
            </p:cNvSpPr>
            <p:nvPr/>
          </p:nvSpPr>
          <p:spPr bwMode="auto">
            <a:xfrm>
              <a:off x="1699"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04" name="Line 4284"/>
            <p:cNvSpPr>
              <a:spLocks noChangeShapeType="1"/>
            </p:cNvSpPr>
            <p:nvPr/>
          </p:nvSpPr>
          <p:spPr bwMode="auto">
            <a:xfrm>
              <a:off x="1828"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05" name="Line 4285"/>
            <p:cNvSpPr>
              <a:spLocks noChangeShapeType="1"/>
            </p:cNvSpPr>
            <p:nvPr/>
          </p:nvSpPr>
          <p:spPr bwMode="auto">
            <a:xfrm flipV="1">
              <a:off x="1828"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06" name="Line 4286"/>
            <p:cNvSpPr>
              <a:spLocks noChangeShapeType="1"/>
            </p:cNvSpPr>
            <p:nvPr/>
          </p:nvSpPr>
          <p:spPr bwMode="auto">
            <a:xfrm>
              <a:off x="1828"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07" name="Line 4287"/>
            <p:cNvSpPr>
              <a:spLocks noChangeShapeType="1"/>
            </p:cNvSpPr>
            <p:nvPr/>
          </p:nvSpPr>
          <p:spPr bwMode="auto">
            <a:xfrm>
              <a:off x="1956"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08" name="Line 4288"/>
            <p:cNvSpPr>
              <a:spLocks noChangeShapeType="1"/>
            </p:cNvSpPr>
            <p:nvPr/>
          </p:nvSpPr>
          <p:spPr bwMode="auto">
            <a:xfrm flipV="1">
              <a:off x="1956"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09" name="Line 4289"/>
            <p:cNvSpPr>
              <a:spLocks noChangeShapeType="1"/>
            </p:cNvSpPr>
            <p:nvPr/>
          </p:nvSpPr>
          <p:spPr bwMode="auto">
            <a:xfrm>
              <a:off x="1956"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10" name="Line 4290"/>
            <p:cNvSpPr>
              <a:spLocks noChangeShapeType="1"/>
            </p:cNvSpPr>
            <p:nvPr/>
          </p:nvSpPr>
          <p:spPr bwMode="auto">
            <a:xfrm>
              <a:off x="2084"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11" name="Line 4291"/>
            <p:cNvSpPr>
              <a:spLocks noChangeShapeType="1"/>
            </p:cNvSpPr>
            <p:nvPr/>
          </p:nvSpPr>
          <p:spPr bwMode="auto">
            <a:xfrm flipV="1">
              <a:off x="2084"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12" name="Line 4292"/>
            <p:cNvSpPr>
              <a:spLocks noChangeShapeType="1"/>
            </p:cNvSpPr>
            <p:nvPr/>
          </p:nvSpPr>
          <p:spPr bwMode="auto">
            <a:xfrm>
              <a:off x="2084"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13" name="Line 4293"/>
            <p:cNvSpPr>
              <a:spLocks noChangeShapeType="1"/>
            </p:cNvSpPr>
            <p:nvPr/>
          </p:nvSpPr>
          <p:spPr bwMode="auto">
            <a:xfrm>
              <a:off x="221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14" name="Line 4294"/>
            <p:cNvSpPr>
              <a:spLocks noChangeShapeType="1"/>
            </p:cNvSpPr>
            <p:nvPr/>
          </p:nvSpPr>
          <p:spPr bwMode="auto">
            <a:xfrm flipV="1">
              <a:off x="221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15" name="Line 4295"/>
            <p:cNvSpPr>
              <a:spLocks noChangeShapeType="1"/>
            </p:cNvSpPr>
            <p:nvPr/>
          </p:nvSpPr>
          <p:spPr bwMode="auto">
            <a:xfrm>
              <a:off x="2213" y="1161"/>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16" name="Line 4296"/>
            <p:cNvSpPr>
              <a:spLocks noChangeShapeType="1"/>
            </p:cNvSpPr>
            <p:nvPr/>
          </p:nvSpPr>
          <p:spPr bwMode="auto">
            <a:xfrm>
              <a:off x="234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17" name="Line 4297"/>
            <p:cNvSpPr>
              <a:spLocks noChangeShapeType="1"/>
            </p:cNvSpPr>
            <p:nvPr/>
          </p:nvSpPr>
          <p:spPr bwMode="auto">
            <a:xfrm flipV="1">
              <a:off x="2343"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18" name="Line 4298"/>
            <p:cNvSpPr>
              <a:spLocks noChangeShapeType="1"/>
            </p:cNvSpPr>
            <p:nvPr/>
          </p:nvSpPr>
          <p:spPr bwMode="auto">
            <a:xfrm>
              <a:off x="2343" y="1161"/>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19" name="Line 4299"/>
            <p:cNvSpPr>
              <a:spLocks noChangeShapeType="1"/>
            </p:cNvSpPr>
            <p:nvPr/>
          </p:nvSpPr>
          <p:spPr bwMode="auto">
            <a:xfrm>
              <a:off x="2471"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20" name="Line 4300"/>
            <p:cNvSpPr>
              <a:spLocks noChangeShapeType="1"/>
            </p:cNvSpPr>
            <p:nvPr/>
          </p:nvSpPr>
          <p:spPr bwMode="auto">
            <a:xfrm flipV="1">
              <a:off x="2471"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21" name="Line 4301"/>
            <p:cNvSpPr>
              <a:spLocks noChangeShapeType="1"/>
            </p:cNvSpPr>
            <p:nvPr/>
          </p:nvSpPr>
          <p:spPr bwMode="auto">
            <a:xfrm>
              <a:off x="2471"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22" name="Line 4302"/>
            <p:cNvSpPr>
              <a:spLocks noChangeShapeType="1"/>
            </p:cNvSpPr>
            <p:nvPr/>
          </p:nvSpPr>
          <p:spPr bwMode="auto">
            <a:xfrm>
              <a:off x="260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23" name="Line 4303"/>
            <p:cNvSpPr>
              <a:spLocks noChangeShapeType="1"/>
            </p:cNvSpPr>
            <p:nvPr/>
          </p:nvSpPr>
          <p:spPr bwMode="auto">
            <a:xfrm flipV="1">
              <a:off x="2600" y="1161"/>
              <a:ext cx="0" cy="3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24" name="Line 4304"/>
            <p:cNvSpPr>
              <a:spLocks noChangeShapeType="1"/>
            </p:cNvSpPr>
            <p:nvPr/>
          </p:nvSpPr>
          <p:spPr bwMode="auto">
            <a:xfrm>
              <a:off x="2600" y="1161"/>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25" name="Line 4305"/>
            <p:cNvSpPr>
              <a:spLocks noChangeShapeType="1"/>
            </p:cNvSpPr>
            <p:nvPr/>
          </p:nvSpPr>
          <p:spPr bwMode="auto">
            <a:xfrm>
              <a:off x="2729"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26" name="Line 4306"/>
            <p:cNvSpPr>
              <a:spLocks noChangeShapeType="1"/>
            </p:cNvSpPr>
            <p:nvPr/>
          </p:nvSpPr>
          <p:spPr bwMode="auto">
            <a:xfrm flipV="1">
              <a:off x="2729" y="1161"/>
              <a:ext cx="0" cy="9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27" name="Line 4307"/>
            <p:cNvSpPr>
              <a:spLocks noChangeShapeType="1"/>
            </p:cNvSpPr>
            <p:nvPr/>
          </p:nvSpPr>
          <p:spPr bwMode="auto">
            <a:xfrm>
              <a:off x="2729" y="1161"/>
              <a:ext cx="64"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28" name="Line 4308"/>
            <p:cNvSpPr>
              <a:spLocks noChangeShapeType="1"/>
            </p:cNvSpPr>
            <p:nvPr/>
          </p:nvSpPr>
          <p:spPr bwMode="auto">
            <a:xfrm flipV="1">
              <a:off x="153"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29" name="Line 4309"/>
            <p:cNvSpPr>
              <a:spLocks noChangeShapeType="1"/>
            </p:cNvSpPr>
            <p:nvPr/>
          </p:nvSpPr>
          <p:spPr bwMode="auto">
            <a:xfrm>
              <a:off x="153"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30" name="Line 4310"/>
            <p:cNvSpPr>
              <a:spLocks noChangeShapeType="1"/>
            </p:cNvSpPr>
            <p:nvPr/>
          </p:nvSpPr>
          <p:spPr bwMode="auto">
            <a:xfrm>
              <a:off x="153"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31" name="Line 4311"/>
            <p:cNvSpPr>
              <a:spLocks noChangeShapeType="1"/>
            </p:cNvSpPr>
            <p:nvPr/>
          </p:nvSpPr>
          <p:spPr bwMode="auto">
            <a:xfrm flipV="1">
              <a:off x="282"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32" name="Line 4312"/>
            <p:cNvSpPr>
              <a:spLocks noChangeShapeType="1"/>
            </p:cNvSpPr>
            <p:nvPr/>
          </p:nvSpPr>
          <p:spPr bwMode="auto">
            <a:xfrm>
              <a:off x="282"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33" name="Line 4313"/>
            <p:cNvSpPr>
              <a:spLocks noChangeShapeType="1"/>
            </p:cNvSpPr>
            <p:nvPr/>
          </p:nvSpPr>
          <p:spPr bwMode="auto">
            <a:xfrm>
              <a:off x="282"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34" name="Line 4314"/>
            <p:cNvSpPr>
              <a:spLocks noChangeShapeType="1"/>
            </p:cNvSpPr>
            <p:nvPr/>
          </p:nvSpPr>
          <p:spPr bwMode="auto">
            <a:xfrm flipV="1">
              <a:off x="41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35" name="Line 4315"/>
            <p:cNvSpPr>
              <a:spLocks noChangeShapeType="1"/>
            </p:cNvSpPr>
            <p:nvPr/>
          </p:nvSpPr>
          <p:spPr bwMode="auto">
            <a:xfrm>
              <a:off x="41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36" name="Line 4316"/>
            <p:cNvSpPr>
              <a:spLocks noChangeShapeType="1"/>
            </p:cNvSpPr>
            <p:nvPr/>
          </p:nvSpPr>
          <p:spPr bwMode="auto">
            <a:xfrm>
              <a:off x="410"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37" name="Line 4317"/>
            <p:cNvSpPr>
              <a:spLocks noChangeShapeType="1"/>
            </p:cNvSpPr>
            <p:nvPr/>
          </p:nvSpPr>
          <p:spPr bwMode="auto">
            <a:xfrm flipV="1">
              <a:off x="539"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38" name="Line 4318"/>
            <p:cNvSpPr>
              <a:spLocks noChangeShapeType="1"/>
            </p:cNvSpPr>
            <p:nvPr/>
          </p:nvSpPr>
          <p:spPr bwMode="auto">
            <a:xfrm>
              <a:off x="539"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39" name="Line 4319"/>
            <p:cNvSpPr>
              <a:spLocks noChangeShapeType="1"/>
            </p:cNvSpPr>
            <p:nvPr/>
          </p:nvSpPr>
          <p:spPr bwMode="auto">
            <a:xfrm>
              <a:off x="539"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40" name="Line 4320"/>
            <p:cNvSpPr>
              <a:spLocks noChangeShapeType="1"/>
            </p:cNvSpPr>
            <p:nvPr/>
          </p:nvSpPr>
          <p:spPr bwMode="auto">
            <a:xfrm flipV="1">
              <a:off x="668"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41" name="Line 4321"/>
            <p:cNvSpPr>
              <a:spLocks noChangeShapeType="1"/>
            </p:cNvSpPr>
            <p:nvPr/>
          </p:nvSpPr>
          <p:spPr bwMode="auto">
            <a:xfrm>
              <a:off x="668"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42" name="Line 4322"/>
            <p:cNvSpPr>
              <a:spLocks noChangeShapeType="1"/>
            </p:cNvSpPr>
            <p:nvPr/>
          </p:nvSpPr>
          <p:spPr bwMode="auto">
            <a:xfrm>
              <a:off x="668"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43" name="Line 4323"/>
            <p:cNvSpPr>
              <a:spLocks noChangeShapeType="1"/>
            </p:cNvSpPr>
            <p:nvPr/>
          </p:nvSpPr>
          <p:spPr bwMode="auto">
            <a:xfrm flipV="1">
              <a:off x="797"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44" name="Line 4324"/>
            <p:cNvSpPr>
              <a:spLocks noChangeShapeType="1"/>
            </p:cNvSpPr>
            <p:nvPr/>
          </p:nvSpPr>
          <p:spPr bwMode="auto">
            <a:xfrm>
              <a:off x="797"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45" name="Line 4325"/>
            <p:cNvSpPr>
              <a:spLocks noChangeShapeType="1"/>
            </p:cNvSpPr>
            <p:nvPr/>
          </p:nvSpPr>
          <p:spPr bwMode="auto">
            <a:xfrm>
              <a:off x="797"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46" name="Line 4326"/>
            <p:cNvSpPr>
              <a:spLocks noChangeShapeType="1"/>
            </p:cNvSpPr>
            <p:nvPr/>
          </p:nvSpPr>
          <p:spPr bwMode="auto">
            <a:xfrm flipV="1">
              <a:off x="925"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47" name="Line 4327"/>
            <p:cNvSpPr>
              <a:spLocks noChangeShapeType="1"/>
            </p:cNvSpPr>
            <p:nvPr/>
          </p:nvSpPr>
          <p:spPr bwMode="auto">
            <a:xfrm>
              <a:off x="925"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48" name="Line 4328"/>
            <p:cNvSpPr>
              <a:spLocks noChangeShapeType="1"/>
            </p:cNvSpPr>
            <p:nvPr/>
          </p:nvSpPr>
          <p:spPr bwMode="auto">
            <a:xfrm>
              <a:off x="925"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49" name="Line 4329"/>
            <p:cNvSpPr>
              <a:spLocks noChangeShapeType="1"/>
            </p:cNvSpPr>
            <p:nvPr/>
          </p:nvSpPr>
          <p:spPr bwMode="auto">
            <a:xfrm flipV="1">
              <a:off x="1054"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50" name="Line 4330"/>
            <p:cNvSpPr>
              <a:spLocks noChangeShapeType="1"/>
            </p:cNvSpPr>
            <p:nvPr/>
          </p:nvSpPr>
          <p:spPr bwMode="auto">
            <a:xfrm>
              <a:off x="1054"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51" name="Line 4331"/>
            <p:cNvSpPr>
              <a:spLocks noChangeShapeType="1"/>
            </p:cNvSpPr>
            <p:nvPr/>
          </p:nvSpPr>
          <p:spPr bwMode="auto">
            <a:xfrm>
              <a:off x="1054"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52" name="Line 4332"/>
            <p:cNvSpPr>
              <a:spLocks noChangeShapeType="1"/>
            </p:cNvSpPr>
            <p:nvPr/>
          </p:nvSpPr>
          <p:spPr bwMode="auto">
            <a:xfrm flipV="1">
              <a:off x="118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53" name="Line 4333"/>
            <p:cNvSpPr>
              <a:spLocks noChangeShapeType="1"/>
            </p:cNvSpPr>
            <p:nvPr/>
          </p:nvSpPr>
          <p:spPr bwMode="auto">
            <a:xfrm>
              <a:off x="118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54" name="Line 4334"/>
            <p:cNvSpPr>
              <a:spLocks noChangeShapeType="1"/>
            </p:cNvSpPr>
            <p:nvPr/>
          </p:nvSpPr>
          <p:spPr bwMode="auto">
            <a:xfrm>
              <a:off x="1183"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55" name="Line 4335"/>
            <p:cNvSpPr>
              <a:spLocks noChangeShapeType="1"/>
            </p:cNvSpPr>
            <p:nvPr/>
          </p:nvSpPr>
          <p:spPr bwMode="auto">
            <a:xfrm flipV="1">
              <a:off x="1312"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56" name="Line 4336"/>
            <p:cNvSpPr>
              <a:spLocks noChangeShapeType="1"/>
            </p:cNvSpPr>
            <p:nvPr/>
          </p:nvSpPr>
          <p:spPr bwMode="auto">
            <a:xfrm>
              <a:off x="1312"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57" name="Line 4337"/>
            <p:cNvSpPr>
              <a:spLocks noChangeShapeType="1"/>
            </p:cNvSpPr>
            <p:nvPr/>
          </p:nvSpPr>
          <p:spPr bwMode="auto">
            <a:xfrm>
              <a:off x="1312"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58" name="Line 4338"/>
            <p:cNvSpPr>
              <a:spLocks noChangeShapeType="1"/>
            </p:cNvSpPr>
            <p:nvPr/>
          </p:nvSpPr>
          <p:spPr bwMode="auto">
            <a:xfrm flipV="1">
              <a:off x="1441"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59" name="Line 4339"/>
            <p:cNvSpPr>
              <a:spLocks noChangeShapeType="1"/>
            </p:cNvSpPr>
            <p:nvPr/>
          </p:nvSpPr>
          <p:spPr bwMode="auto">
            <a:xfrm>
              <a:off x="1441"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60" name="Line 4340"/>
            <p:cNvSpPr>
              <a:spLocks noChangeShapeType="1"/>
            </p:cNvSpPr>
            <p:nvPr/>
          </p:nvSpPr>
          <p:spPr bwMode="auto">
            <a:xfrm>
              <a:off x="1441"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61" name="Line 4341"/>
            <p:cNvSpPr>
              <a:spLocks noChangeShapeType="1"/>
            </p:cNvSpPr>
            <p:nvPr/>
          </p:nvSpPr>
          <p:spPr bwMode="auto">
            <a:xfrm flipV="1">
              <a:off x="157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62" name="Line 4342"/>
            <p:cNvSpPr>
              <a:spLocks noChangeShapeType="1"/>
            </p:cNvSpPr>
            <p:nvPr/>
          </p:nvSpPr>
          <p:spPr bwMode="auto">
            <a:xfrm>
              <a:off x="157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63" name="Line 4343"/>
            <p:cNvSpPr>
              <a:spLocks noChangeShapeType="1"/>
            </p:cNvSpPr>
            <p:nvPr/>
          </p:nvSpPr>
          <p:spPr bwMode="auto">
            <a:xfrm>
              <a:off x="1570"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64" name="Line 4344"/>
            <p:cNvSpPr>
              <a:spLocks noChangeShapeType="1"/>
            </p:cNvSpPr>
            <p:nvPr/>
          </p:nvSpPr>
          <p:spPr bwMode="auto">
            <a:xfrm flipV="1">
              <a:off x="1699"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65" name="Line 4345"/>
            <p:cNvSpPr>
              <a:spLocks noChangeShapeType="1"/>
            </p:cNvSpPr>
            <p:nvPr/>
          </p:nvSpPr>
          <p:spPr bwMode="auto">
            <a:xfrm>
              <a:off x="1699"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66" name="Line 4346"/>
            <p:cNvSpPr>
              <a:spLocks noChangeShapeType="1"/>
            </p:cNvSpPr>
            <p:nvPr/>
          </p:nvSpPr>
          <p:spPr bwMode="auto">
            <a:xfrm>
              <a:off x="1699"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67" name="Line 4347"/>
            <p:cNvSpPr>
              <a:spLocks noChangeShapeType="1"/>
            </p:cNvSpPr>
            <p:nvPr/>
          </p:nvSpPr>
          <p:spPr bwMode="auto">
            <a:xfrm flipV="1">
              <a:off x="1828"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68" name="Line 4348"/>
            <p:cNvSpPr>
              <a:spLocks noChangeShapeType="1"/>
            </p:cNvSpPr>
            <p:nvPr/>
          </p:nvSpPr>
          <p:spPr bwMode="auto">
            <a:xfrm>
              <a:off x="1828"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69" name="Line 4349"/>
            <p:cNvSpPr>
              <a:spLocks noChangeShapeType="1"/>
            </p:cNvSpPr>
            <p:nvPr/>
          </p:nvSpPr>
          <p:spPr bwMode="auto">
            <a:xfrm>
              <a:off x="1828"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70" name="Line 4350"/>
            <p:cNvSpPr>
              <a:spLocks noChangeShapeType="1"/>
            </p:cNvSpPr>
            <p:nvPr/>
          </p:nvSpPr>
          <p:spPr bwMode="auto">
            <a:xfrm flipV="1">
              <a:off x="1956"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71" name="Line 4351"/>
            <p:cNvSpPr>
              <a:spLocks noChangeShapeType="1"/>
            </p:cNvSpPr>
            <p:nvPr/>
          </p:nvSpPr>
          <p:spPr bwMode="auto">
            <a:xfrm>
              <a:off x="1956"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72" name="Line 4352"/>
            <p:cNvSpPr>
              <a:spLocks noChangeShapeType="1"/>
            </p:cNvSpPr>
            <p:nvPr/>
          </p:nvSpPr>
          <p:spPr bwMode="auto">
            <a:xfrm>
              <a:off x="1956"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73" name="Line 4353"/>
            <p:cNvSpPr>
              <a:spLocks noChangeShapeType="1"/>
            </p:cNvSpPr>
            <p:nvPr/>
          </p:nvSpPr>
          <p:spPr bwMode="auto">
            <a:xfrm flipV="1">
              <a:off x="2084"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74" name="Line 4354"/>
            <p:cNvSpPr>
              <a:spLocks noChangeShapeType="1"/>
            </p:cNvSpPr>
            <p:nvPr/>
          </p:nvSpPr>
          <p:spPr bwMode="auto">
            <a:xfrm>
              <a:off x="2084"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75" name="Line 4355"/>
            <p:cNvSpPr>
              <a:spLocks noChangeShapeType="1"/>
            </p:cNvSpPr>
            <p:nvPr/>
          </p:nvSpPr>
          <p:spPr bwMode="auto">
            <a:xfrm>
              <a:off x="2084"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76" name="Line 4356"/>
            <p:cNvSpPr>
              <a:spLocks noChangeShapeType="1"/>
            </p:cNvSpPr>
            <p:nvPr/>
          </p:nvSpPr>
          <p:spPr bwMode="auto">
            <a:xfrm flipV="1">
              <a:off x="221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77" name="Line 4357"/>
            <p:cNvSpPr>
              <a:spLocks noChangeShapeType="1"/>
            </p:cNvSpPr>
            <p:nvPr/>
          </p:nvSpPr>
          <p:spPr bwMode="auto">
            <a:xfrm>
              <a:off x="221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78" name="Line 4358"/>
            <p:cNvSpPr>
              <a:spLocks noChangeShapeType="1"/>
            </p:cNvSpPr>
            <p:nvPr/>
          </p:nvSpPr>
          <p:spPr bwMode="auto">
            <a:xfrm>
              <a:off x="2213" y="2889"/>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79" name="Line 4359"/>
            <p:cNvSpPr>
              <a:spLocks noChangeShapeType="1"/>
            </p:cNvSpPr>
            <p:nvPr/>
          </p:nvSpPr>
          <p:spPr bwMode="auto">
            <a:xfrm flipV="1">
              <a:off x="234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80" name="Line 4360"/>
            <p:cNvSpPr>
              <a:spLocks noChangeShapeType="1"/>
            </p:cNvSpPr>
            <p:nvPr/>
          </p:nvSpPr>
          <p:spPr bwMode="auto">
            <a:xfrm>
              <a:off x="234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81" name="Line 4361"/>
            <p:cNvSpPr>
              <a:spLocks noChangeShapeType="1"/>
            </p:cNvSpPr>
            <p:nvPr/>
          </p:nvSpPr>
          <p:spPr bwMode="auto">
            <a:xfrm>
              <a:off x="2343"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82" name="Line 4362"/>
            <p:cNvSpPr>
              <a:spLocks noChangeShapeType="1"/>
            </p:cNvSpPr>
            <p:nvPr/>
          </p:nvSpPr>
          <p:spPr bwMode="auto">
            <a:xfrm flipV="1">
              <a:off x="2471"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83" name="Line 4363"/>
            <p:cNvSpPr>
              <a:spLocks noChangeShapeType="1"/>
            </p:cNvSpPr>
            <p:nvPr/>
          </p:nvSpPr>
          <p:spPr bwMode="auto">
            <a:xfrm>
              <a:off x="2471"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84" name="Line 4364"/>
            <p:cNvSpPr>
              <a:spLocks noChangeShapeType="1"/>
            </p:cNvSpPr>
            <p:nvPr/>
          </p:nvSpPr>
          <p:spPr bwMode="auto">
            <a:xfrm>
              <a:off x="2471"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85" name="Line 4365"/>
            <p:cNvSpPr>
              <a:spLocks noChangeShapeType="1"/>
            </p:cNvSpPr>
            <p:nvPr/>
          </p:nvSpPr>
          <p:spPr bwMode="auto">
            <a:xfrm flipV="1">
              <a:off x="260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86" name="Line 4366"/>
            <p:cNvSpPr>
              <a:spLocks noChangeShapeType="1"/>
            </p:cNvSpPr>
            <p:nvPr/>
          </p:nvSpPr>
          <p:spPr bwMode="auto">
            <a:xfrm>
              <a:off x="260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87" name="Line 4367"/>
            <p:cNvSpPr>
              <a:spLocks noChangeShapeType="1"/>
            </p:cNvSpPr>
            <p:nvPr/>
          </p:nvSpPr>
          <p:spPr bwMode="auto">
            <a:xfrm>
              <a:off x="2600"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88" name="Line 4368"/>
            <p:cNvSpPr>
              <a:spLocks noChangeShapeType="1"/>
            </p:cNvSpPr>
            <p:nvPr/>
          </p:nvSpPr>
          <p:spPr bwMode="auto">
            <a:xfrm flipV="1">
              <a:off x="2729"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89" name="Line 4369"/>
            <p:cNvSpPr>
              <a:spLocks noChangeShapeType="1"/>
            </p:cNvSpPr>
            <p:nvPr/>
          </p:nvSpPr>
          <p:spPr bwMode="auto">
            <a:xfrm>
              <a:off x="2729"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90" name="Line 4370"/>
            <p:cNvSpPr>
              <a:spLocks noChangeShapeType="1"/>
            </p:cNvSpPr>
            <p:nvPr/>
          </p:nvSpPr>
          <p:spPr bwMode="auto">
            <a:xfrm>
              <a:off x="2729" y="2889"/>
              <a:ext cx="64"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91" name="Line 4371"/>
            <p:cNvSpPr>
              <a:spLocks noChangeShapeType="1"/>
            </p:cNvSpPr>
            <p:nvPr/>
          </p:nvSpPr>
          <p:spPr bwMode="auto">
            <a:xfrm flipV="1">
              <a:off x="153"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92" name="Line 4372"/>
            <p:cNvSpPr>
              <a:spLocks noChangeShapeType="1"/>
            </p:cNvSpPr>
            <p:nvPr/>
          </p:nvSpPr>
          <p:spPr bwMode="auto">
            <a:xfrm>
              <a:off x="153"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93" name="Line 4373"/>
            <p:cNvSpPr>
              <a:spLocks noChangeShapeType="1"/>
            </p:cNvSpPr>
            <p:nvPr/>
          </p:nvSpPr>
          <p:spPr bwMode="auto">
            <a:xfrm>
              <a:off x="153"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94" name="Line 4374"/>
            <p:cNvSpPr>
              <a:spLocks noChangeShapeType="1"/>
            </p:cNvSpPr>
            <p:nvPr/>
          </p:nvSpPr>
          <p:spPr bwMode="auto">
            <a:xfrm flipV="1">
              <a:off x="282"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95" name="Line 4375"/>
            <p:cNvSpPr>
              <a:spLocks noChangeShapeType="1"/>
            </p:cNvSpPr>
            <p:nvPr/>
          </p:nvSpPr>
          <p:spPr bwMode="auto">
            <a:xfrm>
              <a:off x="282"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96" name="Line 4376"/>
            <p:cNvSpPr>
              <a:spLocks noChangeShapeType="1"/>
            </p:cNvSpPr>
            <p:nvPr/>
          </p:nvSpPr>
          <p:spPr bwMode="auto">
            <a:xfrm>
              <a:off x="282"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97" name="Line 4377"/>
            <p:cNvSpPr>
              <a:spLocks noChangeShapeType="1"/>
            </p:cNvSpPr>
            <p:nvPr/>
          </p:nvSpPr>
          <p:spPr bwMode="auto">
            <a:xfrm flipV="1">
              <a:off x="41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98" name="Line 4378"/>
            <p:cNvSpPr>
              <a:spLocks noChangeShapeType="1"/>
            </p:cNvSpPr>
            <p:nvPr/>
          </p:nvSpPr>
          <p:spPr bwMode="auto">
            <a:xfrm>
              <a:off x="41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899" name="Line 4379"/>
            <p:cNvSpPr>
              <a:spLocks noChangeShapeType="1"/>
            </p:cNvSpPr>
            <p:nvPr/>
          </p:nvSpPr>
          <p:spPr bwMode="auto">
            <a:xfrm>
              <a:off x="410"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00" name="Line 4380"/>
            <p:cNvSpPr>
              <a:spLocks noChangeShapeType="1"/>
            </p:cNvSpPr>
            <p:nvPr/>
          </p:nvSpPr>
          <p:spPr bwMode="auto">
            <a:xfrm flipV="1">
              <a:off x="539"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01" name="Line 4381"/>
            <p:cNvSpPr>
              <a:spLocks noChangeShapeType="1"/>
            </p:cNvSpPr>
            <p:nvPr/>
          </p:nvSpPr>
          <p:spPr bwMode="auto">
            <a:xfrm>
              <a:off x="539"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02" name="Line 4382"/>
            <p:cNvSpPr>
              <a:spLocks noChangeShapeType="1"/>
            </p:cNvSpPr>
            <p:nvPr/>
          </p:nvSpPr>
          <p:spPr bwMode="auto">
            <a:xfrm>
              <a:off x="539"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03" name="Line 4383"/>
            <p:cNvSpPr>
              <a:spLocks noChangeShapeType="1"/>
            </p:cNvSpPr>
            <p:nvPr/>
          </p:nvSpPr>
          <p:spPr bwMode="auto">
            <a:xfrm flipV="1">
              <a:off x="668"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04" name="Line 4384"/>
            <p:cNvSpPr>
              <a:spLocks noChangeShapeType="1"/>
            </p:cNvSpPr>
            <p:nvPr/>
          </p:nvSpPr>
          <p:spPr bwMode="auto">
            <a:xfrm>
              <a:off x="668"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05" name="Line 4385"/>
            <p:cNvSpPr>
              <a:spLocks noChangeShapeType="1"/>
            </p:cNvSpPr>
            <p:nvPr/>
          </p:nvSpPr>
          <p:spPr bwMode="auto">
            <a:xfrm>
              <a:off x="668"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06" name="Line 4386"/>
            <p:cNvSpPr>
              <a:spLocks noChangeShapeType="1"/>
            </p:cNvSpPr>
            <p:nvPr/>
          </p:nvSpPr>
          <p:spPr bwMode="auto">
            <a:xfrm flipV="1">
              <a:off x="797"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07" name="Line 4387"/>
            <p:cNvSpPr>
              <a:spLocks noChangeShapeType="1"/>
            </p:cNvSpPr>
            <p:nvPr/>
          </p:nvSpPr>
          <p:spPr bwMode="auto">
            <a:xfrm>
              <a:off x="797"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08" name="Line 4388"/>
            <p:cNvSpPr>
              <a:spLocks noChangeShapeType="1"/>
            </p:cNvSpPr>
            <p:nvPr/>
          </p:nvSpPr>
          <p:spPr bwMode="auto">
            <a:xfrm>
              <a:off x="797"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09" name="Line 4389"/>
            <p:cNvSpPr>
              <a:spLocks noChangeShapeType="1"/>
            </p:cNvSpPr>
            <p:nvPr/>
          </p:nvSpPr>
          <p:spPr bwMode="auto">
            <a:xfrm flipV="1">
              <a:off x="925"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10" name="Line 4390"/>
            <p:cNvSpPr>
              <a:spLocks noChangeShapeType="1"/>
            </p:cNvSpPr>
            <p:nvPr/>
          </p:nvSpPr>
          <p:spPr bwMode="auto">
            <a:xfrm>
              <a:off x="925"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11" name="Line 4391"/>
            <p:cNvSpPr>
              <a:spLocks noChangeShapeType="1"/>
            </p:cNvSpPr>
            <p:nvPr/>
          </p:nvSpPr>
          <p:spPr bwMode="auto">
            <a:xfrm>
              <a:off x="925"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12" name="Line 4392"/>
            <p:cNvSpPr>
              <a:spLocks noChangeShapeType="1"/>
            </p:cNvSpPr>
            <p:nvPr/>
          </p:nvSpPr>
          <p:spPr bwMode="auto">
            <a:xfrm flipV="1">
              <a:off x="1054"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13" name="Line 4393"/>
            <p:cNvSpPr>
              <a:spLocks noChangeShapeType="1"/>
            </p:cNvSpPr>
            <p:nvPr/>
          </p:nvSpPr>
          <p:spPr bwMode="auto">
            <a:xfrm>
              <a:off x="1054"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14" name="Line 4394"/>
            <p:cNvSpPr>
              <a:spLocks noChangeShapeType="1"/>
            </p:cNvSpPr>
            <p:nvPr/>
          </p:nvSpPr>
          <p:spPr bwMode="auto">
            <a:xfrm>
              <a:off x="1054"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15" name="Line 4395"/>
            <p:cNvSpPr>
              <a:spLocks noChangeShapeType="1"/>
            </p:cNvSpPr>
            <p:nvPr/>
          </p:nvSpPr>
          <p:spPr bwMode="auto">
            <a:xfrm flipV="1">
              <a:off x="118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16" name="Line 4396"/>
            <p:cNvSpPr>
              <a:spLocks noChangeShapeType="1"/>
            </p:cNvSpPr>
            <p:nvPr/>
          </p:nvSpPr>
          <p:spPr bwMode="auto">
            <a:xfrm>
              <a:off x="118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17" name="Line 4397"/>
            <p:cNvSpPr>
              <a:spLocks noChangeShapeType="1"/>
            </p:cNvSpPr>
            <p:nvPr/>
          </p:nvSpPr>
          <p:spPr bwMode="auto">
            <a:xfrm>
              <a:off x="1183"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18" name="Line 4398"/>
            <p:cNvSpPr>
              <a:spLocks noChangeShapeType="1"/>
            </p:cNvSpPr>
            <p:nvPr/>
          </p:nvSpPr>
          <p:spPr bwMode="auto">
            <a:xfrm flipV="1">
              <a:off x="1312"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19" name="Line 4399"/>
            <p:cNvSpPr>
              <a:spLocks noChangeShapeType="1"/>
            </p:cNvSpPr>
            <p:nvPr/>
          </p:nvSpPr>
          <p:spPr bwMode="auto">
            <a:xfrm>
              <a:off x="1312"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20" name="Line 4400"/>
            <p:cNvSpPr>
              <a:spLocks noChangeShapeType="1"/>
            </p:cNvSpPr>
            <p:nvPr/>
          </p:nvSpPr>
          <p:spPr bwMode="auto">
            <a:xfrm>
              <a:off x="1312"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21" name="Line 4401"/>
            <p:cNvSpPr>
              <a:spLocks noChangeShapeType="1"/>
            </p:cNvSpPr>
            <p:nvPr/>
          </p:nvSpPr>
          <p:spPr bwMode="auto">
            <a:xfrm flipV="1">
              <a:off x="1441"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22" name="Line 4402"/>
            <p:cNvSpPr>
              <a:spLocks noChangeShapeType="1"/>
            </p:cNvSpPr>
            <p:nvPr/>
          </p:nvSpPr>
          <p:spPr bwMode="auto">
            <a:xfrm>
              <a:off x="1441"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23" name="Line 4403"/>
            <p:cNvSpPr>
              <a:spLocks noChangeShapeType="1"/>
            </p:cNvSpPr>
            <p:nvPr/>
          </p:nvSpPr>
          <p:spPr bwMode="auto">
            <a:xfrm>
              <a:off x="1441"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24" name="Line 4404"/>
            <p:cNvSpPr>
              <a:spLocks noChangeShapeType="1"/>
            </p:cNvSpPr>
            <p:nvPr/>
          </p:nvSpPr>
          <p:spPr bwMode="auto">
            <a:xfrm flipV="1">
              <a:off x="157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25" name="Line 4405"/>
            <p:cNvSpPr>
              <a:spLocks noChangeShapeType="1"/>
            </p:cNvSpPr>
            <p:nvPr/>
          </p:nvSpPr>
          <p:spPr bwMode="auto">
            <a:xfrm>
              <a:off x="157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26" name="Line 4406"/>
            <p:cNvSpPr>
              <a:spLocks noChangeShapeType="1"/>
            </p:cNvSpPr>
            <p:nvPr/>
          </p:nvSpPr>
          <p:spPr bwMode="auto">
            <a:xfrm>
              <a:off x="1570"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27" name="Line 4407"/>
            <p:cNvSpPr>
              <a:spLocks noChangeShapeType="1"/>
            </p:cNvSpPr>
            <p:nvPr/>
          </p:nvSpPr>
          <p:spPr bwMode="auto">
            <a:xfrm flipV="1">
              <a:off x="1699"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28" name="Line 4408"/>
            <p:cNvSpPr>
              <a:spLocks noChangeShapeType="1"/>
            </p:cNvSpPr>
            <p:nvPr/>
          </p:nvSpPr>
          <p:spPr bwMode="auto">
            <a:xfrm>
              <a:off x="1699"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29" name="Line 4409"/>
            <p:cNvSpPr>
              <a:spLocks noChangeShapeType="1"/>
            </p:cNvSpPr>
            <p:nvPr/>
          </p:nvSpPr>
          <p:spPr bwMode="auto">
            <a:xfrm>
              <a:off x="1699"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30" name="Line 4410"/>
            <p:cNvSpPr>
              <a:spLocks noChangeShapeType="1"/>
            </p:cNvSpPr>
            <p:nvPr/>
          </p:nvSpPr>
          <p:spPr bwMode="auto">
            <a:xfrm flipV="1">
              <a:off x="1828"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31" name="Line 4411"/>
            <p:cNvSpPr>
              <a:spLocks noChangeShapeType="1"/>
            </p:cNvSpPr>
            <p:nvPr/>
          </p:nvSpPr>
          <p:spPr bwMode="auto">
            <a:xfrm>
              <a:off x="1828"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32" name="Line 4412"/>
            <p:cNvSpPr>
              <a:spLocks noChangeShapeType="1"/>
            </p:cNvSpPr>
            <p:nvPr/>
          </p:nvSpPr>
          <p:spPr bwMode="auto">
            <a:xfrm>
              <a:off x="1828"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33" name="Line 4413"/>
            <p:cNvSpPr>
              <a:spLocks noChangeShapeType="1"/>
            </p:cNvSpPr>
            <p:nvPr/>
          </p:nvSpPr>
          <p:spPr bwMode="auto">
            <a:xfrm flipV="1">
              <a:off x="1956"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34" name="Line 4414"/>
            <p:cNvSpPr>
              <a:spLocks noChangeShapeType="1"/>
            </p:cNvSpPr>
            <p:nvPr/>
          </p:nvSpPr>
          <p:spPr bwMode="auto">
            <a:xfrm>
              <a:off x="1956"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35" name="Line 4415"/>
            <p:cNvSpPr>
              <a:spLocks noChangeShapeType="1"/>
            </p:cNvSpPr>
            <p:nvPr/>
          </p:nvSpPr>
          <p:spPr bwMode="auto">
            <a:xfrm>
              <a:off x="1956"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36" name="Line 4416"/>
            <p:cNvSpPr>
              <a:spLocks noChangeShapeType="1"/>
            </p:cNvSpPr>
            <p:nvPr/>
          </p:nvSpPr>
          <p:spPr bwMode="auto">
            <a:xfrm flipV="1">
              <a:off x="2084"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37" name="Line 4417"/>
            <p:cNvSpPr>
              <a:spLocks noChangeShapeType="1"/>
            </p:cNvSpPr>
            <p:nvPr/>
          </p:nvSpPr>
          <p:spPr bwMode="auto">
            <a:xfrm>
              <a:off x="2084"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38" name="Line 4418"/>
            <p:cNvSpPr>
              <a:spLocks noChangeShapeType="1"/>
            </p:cNvSpPr>
            <p:nvPr/>
          </p:nvSpPr>
          <p:spPr bwMode="auto">
            <a:xfrm>
              <a:off x="2084"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39" name="Line 4419"/>
            <p:cNvSpPr>
              <a:spLocks noChangeShapeType="1"/>
            </p:cNvSpPr>
            <p:nvPr/>
          </p:nvSpPr>
          <p:spPr bwMode="auto">
            <a:xfrm flipV="1">
              <a:off x="221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40" name="Line 4420"/>
            <p:cNvSpPr>
              <a:spLocks noChangeShapeType="1"/>
            </p:cNvSpPr>
            <p:nvPr/>
          </p:nvSpPr>
          <p:spPr bwMode="auto">
            <a:xfrm>
              <a:off x="221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41" name="Line 4421"/>
            <p:cNvSpPr>
              <a:spLocks noChangeShapeType="1"/>
            </p:cNvSpPr>
            <p:nvPr/>
          </p:nvSpPr>
          <p:spPr bwMode="auto">
            <a:xfrm>
              <a:off x="2213" y="2889"/>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42" name="Line 4422"/>
            <p:cNvSpPr>
              <a:spLocks noChangeShapeType="1"/>
            </p:cNvSpPr>
            <p:nvPr/>
          </p:nvSpPr>
          <p:spPr bwMode="auto">
            <a:xfrm flipV="1">
              <a:off x="234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43" name="Line 4423"/>
            <p:cNvSpPr>
              <a:spLocks noChangeShapeType="1"/>
            </p:cNvSpPr>
            <p:nvPr/>
          </p:nvSpPr>
          <p:spPr bwMode="auto">
            <a:xfrm>
              <a:off x="2343"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44" name="Line 4424"/>
            <p:cNvSpPr>
              <a:spLocks noChangeShapeType="1"/>
            </p:cNvSpPr>
            <p:nvPr/>
          </p:nvSpPr>
          <p:spPr bwMode="auto">
            <a:xfrm>
              <a:off x="2343" y="2889"/>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45" name="Line 4425"/>
            <p:cNvSpPr>
              <a:spLocks noChangeShapeType="1"/>
            </p:cNvSpPr>
            <p:nvPr/>
          </p:nvSpPr>
          <p:spPr bwMode="auto">
            <a:xfrm flipV="1">
              <a:off x="2471"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46" name="Line 4426"/>
            <p:cNvSpPr>
              <a:spLocks noChangeShapeType="1"/>
            </p:cNvSpPr>
            <p:nvPr/>
          </p:nvSpPr>
          <p:spPr bwMode="auto">
            <a:xfrm>
              <a:off x="2471"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47" name="Line 4427"/>
            <p:cNvSpPr>
              <a:spLocks noChangeShapeType="1"/>
            </p:cNvSpPr>
            <p:nvPr/>
          </p:nvSpPr>
          <p:spPr bwMode="auto">
            <a:xfrm>
              <a:off x="2471"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48" name="Line 4428"/>
            <p:cNvSpPr>
              <a:spLocks noChangeShapeType="1"/>
            </p:cNvSpPr>
            <p:nvPr/>
          </p:nvSpPr>
          <p:spPr bwMode="auto">
            <a:xfrm flipV="1">
              <a:off x="260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49" name="Line 4429"/>
            <p:cNvSpPr>
              <a:spLocks noChangeShapeType="1"/>
            </p:cNvSpPr>
            <p:nvPr/>
          </p:nvSpPr>
          <p:spPr bwMode="auto">
            <a:xfrm>
              <a:off x="2600" y="2850"/>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50" name="Line 4430"/>
            <p:cNvSpPr>
              <a:spLocks noChangeShapeType="1"/>
            </p:cNvSpPr>
            <p:nvPr/>
          </p:nvSpPr>
          <p:spPr bwMode="auto">
            <a:xfrm>
              <a:off x="2600" y="2889"/>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51" name="Line 4431"/>
            <p:cNvSpPr>
              <a:spLocks noChangeShapeType="1"/>
            </p:cNvSpPr>
            <p:nvPr/>
          </p:nvSpPr>
          <p:spPr bwMode="auto">
            <a:xfrm flipV="1">
              <a:off x="2729"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52" name="Line 4432"/>
            <p:cNvSpPr>
              <a:spLocks noChangeShapeType="1"/>
            </p:cNvSpPr>
            <p:nvPr/>
          </p:nvSpPr>
          <p:spPr bwMode="auto">
            <a:xfrm>
              <a:off x="2729" y="2795"/>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53" name="Line 4433"/>
            <p:cNvSpPr>
              <a:spLocks noChangeShapeType="1"/>
            </p:cNvSpPr>
            <p:nvPr/>
          </p:nvSpPr>
          <p:spPr bwMode="auto">
            <a:xfrm>
              <a:off x="2729" y="2889"/>
              <a:ext cx="64"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54" name="Line 4434"/>
            <p:cNvSpPr>
              <a:spLocks noChangeShapeType="1"/>
            </p:cNvSpPr>
            <p:nvPr/>
          </p:nvSpPr>
          <p:spPr bwMode="auto">
            <a:xfrm flipV="1">
              <a:off x="153" y="1161"/>
              <a:ext cx="0" cy="172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47" name="Line 2751"/>
            <p:cNvSpPr>
              <a:spLocks noChangeShapeType="1"/>
            </p:cNvSpPr>
            <p:nvPr/>
          </p:nvSpPr>
          <p:spPr bwMode="auto">
            <a:xfrm>
              <a:off x="2793" y="2560"/>
              <a:ext cx="0" cy="32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48" name="Line 2752"/>
            <p:cNvSpPr>
              <a:spLocks noChangeShapeType="1"/>
            </p:cNvSpPr>
            <p:nvPr/>
          </p:nvSpPr>
          <p:spPr bwMode="auto">
            <a:xfrm flipV="1">
              <a:off x="2793" y="2560"/>
              <a:ext cx="0" cy="32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51" name="Line 2755"/>
            <p:cNvSpPr>
              <a:spLocks noChangeShapeType="1"/>
            </p:cNvSpPr>
            <p:nvPr/>
          </p:nvSpPr>
          <p:spPr bwMode="auto">
            <a:xfrm flipV="1">
              <a:off x="2793" y="2149"/>
              <a:ext cx="0" cy="41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54" name="Line 2758"/>
            <p:cNvSpPr>
              <a:spLocks noChangeShapeType="1"/>
            </p:cNvSpPr>
            <p:nvPr/>
          </p:nvSpPr>
          <p:spPr bwMode="auto">
            <a:xfrm flipV="1">
              <a:off x="2793" y="1737"/>
              <a:ext cx="0" cy="41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57" name="Line 2761"/>
            <p:cNvSpPr>
              <a:spLocks noChangeShapeType="1"/>
            </p:cNvSpPr>
            <p:nvPr/>
          </p:nvSpPr>
          <p:spPr bwMode="auto">
            <a:xfrm flipV="1">
              <a:off x="2793" y="1325"/>
              <a:ext cx="0" cy="41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60" name="Line 2764"/>
            <p:cNvSpPr>
              <a:spLocks noChangeShapeType="1"/>
            </p:cNvSpPr>
            <p:nvPr/>
          </p:nvSpPr>
          <p:spPr bwMode="auto">
            <a:xfrm flipV="1">
              <a:off x="2793" y="1161"/>
              <a:ext cx="0" cy="16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61" name="Line 2765"/>
            <p:cNvSpPr>
              <a:spLocks noChangeShapeType="1"/>
            </p:cNvSpPr>
            <p:nvPr/>
          </p:nvSpPr>
          <p:spPr bwMode="auto">
            <a:xfrm>
              <a:off x="2793" y="2560"/>
              <a:ext cx="0" cy="32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62" name="Line 2766"/>
            <p:cNvSpPr>
              <a:spLocks noChangeShapeType="1"/>
            </p:cNvSpPr>
            <p:nvPr/>
          </p:nvSpPr>
          <p:spPr bwMode="auto">
            <a:xfrm flipV="1">
              <a:off x="2793" y="2560"/>
              <a:ext cx="0" cy="32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65" name="Line 2769"/>
            <p:cNvSpPr>
              <a:spLocks noChangeShapeType="1"/>
            </p:cNvSpPr>
            <p:nvPr/>
          </p:nvSpPr>
          <p:spPr bwMode="auto">
            <a:xfrm flipV="1">
              <a:off x="2793" y="2149"/>
              <a:ext cx="0" cy="41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68" name="Line 2772"/>
            <p:cNvSpPr>
              <a:spLocks noChangeShapeType="1"/>
            </p:cNvSpPr>
            <p:nvPr/>
          </p:nvSpPr>
          <p:spPr bwMode="auto">
            <a:xfrm flipV="1">
              <a:off x="2793" y="1737"/>
              <a:ext cx="0" cy="41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71" name="Line 2775"/>
            <p:cNvSpPr>
              <a:spLocks noChangeShapeType="1"/>
            </p:cNvSpPr>
            <p:nvPr/>
          </p:nvSpPr>
          <p:spPr bwMode="auto">
            <a:xfrm flipV="1">
              <a:off x="2793" y="1325"/>
              <a:ext cx="0" cy="41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274" name="Line 2778"/>
            <p:cNvSpPr>
              <a:spLocks noChangeShapeType="1"/>
            </p:cNvSpPr>
            <p:nvPr/>
          </p:nvSpPr>
          <p:spPr bwMode="auto">
            <a:xfrm flipV="1">
              <a:off x="2793" y="1161"/>
              <a:ext cx="0" cy="16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55" name="Line 3059"/>
            <p:cNvSpPr>
              <a:spLocks noChangeShapeType="1"/>
            </p:cNvSpPr>
            <p:nvPr/>
          </p:nvSpPr>
          <p:spPr bwMode="auto">
            <a:xfrm>
              <a:off x="2793" y="2560"/>
              <a:ext cx="0" cy="32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56" name="Line 3060"/>
            <p:cNvSpPr>
              <a:spLocks noChangeShapeType="1"/>
            </p:cNvSpPr>
            <p:nvPr/>
          </p:nvSpPr>
          <p:spPr bwMode="auto">
            <a:xfrm flipV="1">
              <a:off x="2793" y="2560"/>
              <a:ext cx="0" cy="32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59" name="Line 3063"/>
            <p:cNvSpPr>
              <a:spLocks noChangeShapeType="1"/>
            </p:cNvSpPr>
            <p:nvPr/>
          </p:nvSpPr>
          <p:spPr bwMode="auto">
            <a:xfrm flipV="1">
              <a:off x="2793" y="2149"/>
              <a:ext cx="0" cy="41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62" name="Line 3066"/>
            <p:cNvSpPr>
              <a:spLocks noChangeShapeType="1"/>
            </p:cNvSpPr>
            <p:nvPr/>
          </p:nvSpPr>
          <p:spPr bwMode="auto">
            <a:xfrm flipV="1">
              <a:off x="2793" y="1737"/>
              <a:ext cx="0" cy="41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5565" name="Line 3069"/>
            <p:cNvSpPr>
              <a:spLocks noChangeShapeType="1"/>
            </p:cNvSpPr>
            <p:nvPr/>
          </p:nvSpPr>
          <p:spPr bwMode="auto">
            <a:xfrm flipV="1">
              <a:off x="2793" y="1325"/>
              <a:ext cx="0" cy="41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592" name="Line 3072"/>
            <p:cNvSpPr>
              <a:spLocks noChangeShapeType="1"/>
            </p:cNvSpPr>
            <p:nvPr/>
          </p:nvSpPr>
          <p:spPr bwMode="auto">
            <a:xfrm flipV="1">
              <a:off x="2793" y="1161"/>
              <a:ext cx="0" cy="16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593" name="Line 3073"/>
            <p:cNvSpPr>
              <a:spLocks noChangeShapeType="1"/>
            </p:cNvSpPr>
            <p:nvPr/>
          </p:nvSpPr>
          <p:spPr bwMode="auto">
            <a:xfrm>
              <a:off x="2793" y="2560"/>
              <a:ext cx="0" cy="32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594" name="Line 3074"/>
            <p:cNvSpPr>
              <a:spLocks noChangeShapeType="1"/>
            </p:cNvSpPr>
            <p:nvPr/>
          </p:nvSpPr>
          <p:spPr bwMode="auto">
            <a:xfrm flipV="1">
              <a:off x="2793" y="2560"/>
              <a:ext cx="0" cy="32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597" name="Line 3077"/>
            <p:cNvSpPr>
              <a:spLocks noChangeShapeType="1"/>
            </p:cNvSpPr>
            <p:nvPr/>
          </p:nvSpPr>
          <p:spPr bwMode="auto">
            <a:xfrm flipV="1">
              <a:off x="2793" y="2149"/>
              <a:ext cx="0" cy="41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00" name="Line 3080"/>
            <p:cNvSpPr>
              <a:spLocks noChangeShapeType="1"/>
            </p:cNvSpPr>
            <p:nvPr/>
          </p:nvSpPr>
          <p:spPr bwMode="auto">
            <a:xfrm flipV="1">
              <a:off x="2793" y="1737"/>
              <a:ext cx="0" cy="41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03" name="Line 3083"/>
            <p:cNvSpPr>
              <a:spLocks noChangeShapeType="1"/>
            </p:cNvSpPr>
            <p:nvPr/>
          </p:nvSpPr>
          <p:spPr bwMode="auto">
            <a:xfrm flipV="1">
              <a:off x="2793" y="1325"/>
              <a:ext cx="0" cy="41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606" name="Line 3086"/>
            <p:cNvSpPr>
              <a:spLocks noChangeShapeType="1"/>
            </p:cNvSpPr>
            <p:nvPr/>
          </p:nvSpPr>
          <p:spPr bwMode="auto">
            <a:xfrm flipV="1">
              <a:off x="2793" y="1161"/>
              <a:ext cx="0" cy="16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6860" name="Line 3340"/>
            <p:cNvSpPr>
              <a:spLocks noChangeShapeType="1"/>
            </p:cNvSpPr>
            <p:nvPr/>
          </p:nvSpPr>
          <p:spPr bwMode="auto">
            <a:xfrm flipV="1">
              <a:off x="2793" y="1161"/>
              <a:ext cx="0" cy="172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66" name="Line 3846"/>
            <p:cNvSpPr>
              <a:spLocks noChangeShapeType="1"/>
            </p:cNvSpPr>
            <p:nvPr/>
          </p:nvSpPr>
          <p:spPr bwMode="auto">
            <a:xfrm>
              <a:off x="2793" y="2560"/>
              <a:ext cx="0" cy="32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67" name="Line 3847"/>
            <p:cNvSpPr>
              <a:spLocks noChangeShapeType="1"/>
            </p:cNvSpPr>
            <p:nvPr/>
          </p:nvSpPr>
          <p:spPr bwMode="auto">
            <a:xfrm flipV="1">
              <a:off x="2793" y="2560"/>
              <a:ext cx="0" cy="32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70" name="Line 3850"/>
            <p:cNvSpPr>
              <a:spLocks noChangeShapeType="1"/>
            </p:cNvSpPr>
            <p:nvPr/>
          </p:nvSpPr>
          <p:spPr bwMode="auto">
            <a:xfrm flipV="1">
              <a:off x="2793" y="2149"/>
              <a:ext cx="0" cy="41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73" name="Line 3853"/>
            <p:cNvSpPr>
              <a:spLocks noChangeShapeType="1"/>
            </p:cNvSpPr>
            <p:nvPr/>
          </p:nvSpPr>
          <p:spPr bwMode="auto">
            <a:xfrm flipV="1">
              <a:off x="2793" y="1737"/>
              <a:ext cx="0" cy="41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76" name="Line 3856"/>
            <p:cNvSpPr>
              <a:spLocks noChangeShapeType="1"/>
            </p:cNvSpPr>
            <p:nvPr/>
          </p:nvSpPr>
          <p:spPr bwMode="auto">
            <a:xfrm flipV="1">
              <a:off x="2793" y="1325"/>
              <a:ext cx="0" cy="41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79" name="Line 3859"/>
            <p:cNvSpPr>
              <a:spLocks noChangeShapeType="1"/>
            </p:cNvSpPr>
            <p:nvPr/>
          </p:nvSpPr>
          <p:spPr bwMode="auto">
            <a:xfrm flipV="1">
              <a:off x="2793" y="1161"/>
              <a:ext cx="0" cy="16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80" name="Line 3860"/>
            <p:cNvSpPr>
              <a:spLocks noChangeShapeType="1"/>
            </p:cNvSpPr>
            <p:nvPr/>
          </p:nvSpPr>
          <p:spPr bwMode="auto">
            <a:xfrm>
              <a:off x="2793" y="2560"/>
              <a:ext cx="0" cy="32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81" name="Line 3861"/>
            <p:cNvSpPr>
              <a:spLocks noChangeShapeType="1"/>
            </p:cNvSpPr>
            <p:nvPr/>
          </p:nvSpPr>
          <p:spPr bwMode="auto">
            <a:xfrm flipV="1">
              <a:off x="2793" y="2560"/>
              <a:ext cx="0" cy="32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84" name="Line 3864"/>
            <p:cNvSpPr>
              <a:spLocks noChangeShapeType="1"/>
            </p:cNvSpPr>
            <p:nvPr/>
          </p:nvSpPr>
          <p:spPr bwMode="auto">
            <a:xfrm flipV="1">
              <a:off x="2793" y="2149"/>
              <a:ext cx="0" cy="41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87" name="Line 3867"/>
            <p:cNvSpPr>
              <a:spLocks noChangeShapeType="1"/>
            </p:cNvSpPr>
            <p:nvPr/>
          </p:nvSpPr>
          <p:spPr bwMode="auto">
            <a:xfrm flipV="1">
              <a:off x="2793" y="1737"/>
              <a:ext cx="0" cy="41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90" name="Line 3870"/>
            <p:cNvSpPr>
              <a:spLocks noChangeShapeType="1"/>
            </p:cNvSpPr>
            <p:nvPr/>
          </p:nvSpPr>
          <p:spPr bwMode="auto">
            <a:xfrm flipV="1">
              <a:off x="2793" y="1325"/>
              <a:ext cx="0" cy="41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393" name="Line 3873"/>
            <p:cNvSpPr>
              <a:spLocks noChangeShapeType="1"/>
            </p:cNvSpPr>
            <p:nvPr/>
          </p:nvSpPr>
          <p:spPr bwMode="auto">
            <a:xfrm flipV="1">
              <a:off x="2793" y="1161"/>
              <a:ext cx="0" cy="16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74" name="Line 4154"/>
            <p:cNvSpPr>
              <a:spLocks noChangeShapeType="1"/>
            </p:cNvSpPr>
            <p:nvPr/>
          </p:nvSpPr>
          <p:spPr bwMode="auto">
            <a:xfrm>
              <a:off x="2793" y="2560"/>
              <a:ext cx="0" cy="32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75" name="Line 4155"/>
            <p:cNvSpPr>
              <a:spLocks noChangeShapeType="1"/>
            </p:cNvSpPr>
            <p:nvPr/>
          </p:nvSpPr>
          <p:spPr bwMode="auto">
            <a:xfrm flipV="1">
              <a:off x="2793" y="2560"/>
              <a:ext cx="0" cy="32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78" name="Line 4158"/>
            <p:cNvSpPr>
              <a:spLocks noChangeShapeType="1"/>
            </p:cNvSpPr>
            <p:nvPr/>
          </p:nvSpPr>
          <p:spPr bwMode="auto">
            <a:xfrm flipV="1">
              <a:off x="2793" y="2149"/>
              <a:ext cx="0" cy="41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81" name="Line 4161"/>
            <p:cNvSpPr>
              <a:spLocks noChangeShapeType="1"/>
            </p:cNvSpPr>
            <p:nvPr/>
          </p:nvSpPr>
          <p:spPr bwMode="auto">
            <a:xfrm flipV="1">
              <a:off x="2793" y="1737"/>
              <a:ext cx="0" cy="41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84" name="Line 4164"/>
            <p:cNvSpPr>
              <a:spLocks noChangeShapeType="1"/>
            </p:cNvSpPr>
            <p:nvPr/>
          </p:nvSpPr>
          <p:spPr bwMode="auto">
            <a:xfrm flipV="1">
              <a:off x="2793" y="1325"/>
              <a:ext cx="0" cy="41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87" name="Line 4167"/>
            <p:cNvSpPr>
              <a:spLocks noChangeShapeType="1"/>
            </p:cNvSpPr>
            <p:nvPr/>
          </p:nvSpPr>
          <p:spPr bwMode="auto">
            <a:xfrm flipV="1">
              <a:off x="2793" y="1161"/>
              <a:ext cx="0" cy="16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88" name="Line 4168"/>
            <p:cNvSpPr>
              <a:spLocks noChangeShapeType="1"/>
            </p:cNvSpPr>
            <p:nvPr/>
          </p:nvSpPr>
          <p:spPr bwMode="auto">
            <a:xfrm>
              <a:off x="2793" y="2560"/>
              <a:ext cx="0" cy="32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89" name="Line 4169"/>
            <p:cNvSpPr>
              <a:spLocks noChangeShapeType="1"/>
            </p:cNvSpPr>
            <p:nvPr/>
          </p:nvSpPr>
          <p:spPr bwMode="auto">
            <a:xfrm flipV="1">
              <a:off x="2793" y="2560"/>
              <a:ext cx="0" cy="32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92" name="Line 4172"/>
            <p:cNvSpPr>
              <a:spLocks noChangeShapeType="1"/>
            </p:cNvSpPr>
            <p:nvPr/>
          </p:nvSpPr>
          <p:spPr bwMode="auto">
            <a:xfrm flipV="1">
              <a:off x="2793" y="2149"/>
              <a:ext cx="0" cy="41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95" name="Line 4175"/>
            <p:cNvSpPr>
              <a:spLocks noChangeShapeType="1"/>
            </p:cNvSpPr>
            <p:nvPr/>
          </p:nvSpPr>
          <p:spPr bwMode="auto">
            <a:xfrm flipV="1">
              <a:off x="2793" y="1737"/>
              <a:ext cx="0" cy="41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698" name="Line 4178"/>
            <p:cNvSpPr>
              <a:spLocks noChangeShapeType="1"/>
            </p:cNvSpPr>
            <p:nvPr/>
          </p:nvSpPr>
          <p:spPr bwMode="auto">
            <a:xfrm flipV="1">
              <a:off x="2793" y="1325"/>
              <a:ext cx="0" cy="41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701" name="Line 4181"/>
            <p:cNvSpPr>
              <a:spLocks noChangeShapeType="1"/>
            </p:cNvSpPr>
            <p:nvPr/>
          </p:nvSpPr>
          <p:spPr bwMode="auto">
            <a:xfrm flipV="1">
              <a:off x="2793" y="1161"/>
              <a:ext cx="0" cy="16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55" name="Line 4435"/>
            <p:cNvSpPr>
              <a:spLocks noChangeShapeType="1"/>
            </p:cNvSpPr>
            <p:nvPr/>
          </p:nvSpPr>
          <p:spPr bwMode="auto">
            <a:xfrm flipV="1">
              <a:off x="2793" y="1161"/>
              <a:ext cx="0" cy="172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56" name="Line 4436"/>
            <p:cNvSpPr>
              <a:spLocks noChangeShapeType="1"/>
            </p:cNvSpPr>
            <p:nvPr/>
          </p:nvSpPr>
          <p:spPr bwMode="auto">
            <a:xfrm>
              <a:off x="153" y="1161"/>
              <a:ext cx="264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57" name="Line 4437"/>
            <p:cNvSpPr>
              <a:spLocks noChangeShapeType="1"/>
            </p:cNvSpPr>
            <p:nvPr/>
          </p:nvSpPr>
          <p:spPr bwMode="auto">
            <a:xfrm>
              <a:off x="153" y="2889"/>
              <a:ext cx="264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7958" name="Text Box 4438"/>
            <p:cNvSpPr txBox="1">
              <a:spLocks noChangeArrowheads="1"/>
            </p:cNvSpPr>
            <p:nvPr/>
          </p:nvSpPr>
          <p:spPr bwMode="auto">
            <a:xfrm>
              <a:off x="769" y="2356"/>
              <a:ext cx="1115" cy="327"/>
            </a:xfrm>
            <a:prstGeom prst="rect">
              <a:avLst/>
            </a:prstGeom>
            <a:noFill/>
            <a:ln w="9525">
              <a:noFill/>
              <a:miter lim="800000"/>
              <a:headEnd/>
              <a:tailEnd/>
            </a:ln>
            <a:effectLst/>
          </p:spPr>
          <p:txBody>
            <a:bodyPr>
              <a:prstTxWarp prst="textNoShape">
                <a:avLst/>
              </a:prstTxWarp>
              <a:spAutoFit/>
            </a:bodyPr>
            <a:lstStyle/>
            <a:p>
              <a:pPr>
                <a:spcBef>
                  <a:spcPct val="50000"/>
                </a:spcBef>
              </a:pPr>
              <a:r>
                <a:rPr lang="en-GB" sz="1600">
                  <a:solidFill>
                    <a:srgbClr val="FF0000"/>
                  </a:solidFill>
                  <a:latin typeface="Arial Narrow" charset="0"/>
                </a:rPr>
                <a:t>Developing Nations </a:t>
              </a:r>
              <a:r>
                <a:rPr lang="en-GB" sz="1200">
                  <a:solidFill>
                    <a:srgbClr val="FF0000"/>
                  </a:solidFill>
                  <a:latin typeface="Arial Narrow" charset="0"/>
                </a:rPr>
                <a:t>Non-Annex B</a:t>
              </a:r>
            </a:p>
          </p:txBody>
        </p:sp>
        <p:sp>
          <p:nvSpPr>
            <p:cNvPr id="367959" name="Text Box 4439"/>
            <p:cNvSpPr txBox="1">
              <a:spLocks noChangeArrowheads="1"/>
            </p:cNvSpPr>
            <p:nvPr/>
          </p:nvSpPr>
          <p:spPr bwMode="auto">
            <a:xfrm>
              <a:off x="75" y="2882"/>
              <a:ext cx="468" cy="288"/>
            </a:xfrm>
            <a:prstGeom prst="rect">
              <a:avLst/>
            </a:prstGeom>
            <a:noFill/>
            <a:ln w="9525">
              <a:noFill/>
              <a:miter lim="800000"/>
              <a:headEnd/>
              <a:tailEnd/>
            </a:ln>
            <a:effectLst/>
          </p:spPr>
          <p:txBody>
            <a:bodyPr wrap="none">
              <a:prstTxWarp prst="textNoShape">
                <a:avLst/>
              </a:prstTxWarp>
              <a:spAutoFit/>
            </a:bodyPr>
            <a:lstStyle/>
            <a:p>
              <a:r>
                <a:rPr lang="en-US" sz="2400">
                  <a:latin typeface="Arial Narrow" charset="0"/>
                </a:rPr>
                <a:t>1990</a:t>
              </a:r>
              <a:endParaRPr lang="en-AU" sz="2400">
                <a:latin typeface="Arial Narrow" charset="0"/>
              </a:endParaRPr>
            </a:p>
          </p:txBody>
        </p:sp>
        <p:sp>
          <p:nvSpPr>
            <p:cNvPr id="367960" name="Text Box 4440"/>
            <p:cNvSpPr txBox="1">
              <a:spLocks noChangeArrowheads="1"/>
            </p:cNvSpPr>
            <p:nvPr/>
          </p:nvSpPr>
          <p:spPr bwMode="auto">
            <a:xfrm>
              <a:off x="1325" y="2879"/>
              <a:ext cx="468" cy="289"/>
            </a:xfrm>
            <a:prstGeom prst="rect">
              <a:avLst/>
            </a:prstGeom>
            <a:noFill/>
            <a:ln w="9525">
              <a:noFill/>
              <a:miter lim="800000"/>
              <a:headEnd/>
              <a:tailEnd/>
            </a:ln>
            <a:effectLst/>
          </p:spPr>
          <p:txBody>
            <a:bodyPr wrap="none">
              <a:prstTxWarp prst="textNoShape">
                <a:avLst/>
              </a:prstTxWarp>
              <a:spAutoFit/>
            </a:bodyPr>
            <a:lstStyle/>
            <a:p>
              <a:r>
                <a:rPr lang="en-US" sz="2400">
                  <a:latin typeface="Arial Narrow" charset="0"/>
                </a:rPr>
                <a:t>2000</a:t>
              </a:r>
              <a:endParaRPr lang="en-AU" sz="2400">
                <a:latin typeface="Arial Narrow" charset="0"/>
              </a:endParaRPr>
            </a:p>
          </p:txBody>
        </p:sp>
        <p:sp>
          <p:nvSpPr>
            <p:cNvPr id="367961" name="Text Box 4441"/>
            <p:cNvSpPr txBox="1">
              <a:spLocks noChangeArrowheads="1"/>
            </p:cNvSpPr>
            <p:nvPr/>
          </p:nvSpPr>
          <p:spPr bwMode="auto">
            <a:xfrm>
              <a:off x="2425" y="2879"/>
              <a:ext cx="468" cy="289"/>
            </a:xfrm>
            <a:prstGeom prst="rect">
              <a:avLst/>
            </a:prstGeom>
            <a:noFill/>
            <a:ln w="9525">
              <a:noFill/>
              <a:miter lim="800000"/>
              <a:headEnd/>
              <a:tailEnd/>
            </a:ln>
            <a:effectLst/>
          </p:spPr>
          <p:txBody>
            <a:bodyPr wrap="none">
              <a:prstTxWarp prst="textNoShape">
                <a:avLst/>
              </a:prstTxWarp>
              <a:spAutoFit/>
            </a:bodyPr>
            <a:lstStyle/>
            <a:p>
              <a:r>
                <a:rPr lang="en-US" sz="2400">
                  <a:latin typeface="Arial Narrow" charset="0"/>
                </a:rPr>
                <a:t>2010</a:t>
              </a:r>
              <a:endParaRPr lang="en-AU" sz="2400">
                <a:latin typeface="Arial Narrow" charset="0"/>
              </a:endParaRPr>
            </a:p>
          </p:txBody>
        </p:sp>
        <p:sp>
          <p:nvSpPr>
            <p:cNvPr id="367962" name="Text Box 4442"/>
            <p:cNvSpPr txBox="1">
              <a:spLocks noChangeArrowheads="1"/>
            </p:cNvSpPr>
            <p:nvPr/>
          </p:nvSpPr>
          <p:spPr bwMode="auto">
            <a:xfrm>
              <a:off x="-24" y="1221"/>
              <a:ext cx="189" cy="250"/>
            </a:xfrm>
            <a:prstGeom prst="rect">
              <a:avLst/>
            </a:prstGeom>
            <a:noFill/>
            <a:ln w="9525">
              <a:noFill/>
              <a:miter lim="800000"/>
              <a:headEnd/>
              <a:tailEnd/>
            </a:ln>
            <a:effectLst/>
          </p:spPr>
          <p:txBody>
            <a:bodyPr wrap="none">
              <a:prstTxWarp prst="textNoShape">
                <a:avLst/>
              </a:prstTxWarp>
              <a:spAutoFit/>
            </a:bodyPr>
            <a:lstStyle/>
            <a:p>
              <a:r>
                <a:rPr lang="en-US" sz="2000">
                  <a:latin typeface="Arial Narrow" charset="0"/>
                </a:rPr>
                <a:t>5</a:t>
              </a:r>
              <a:endParaRPr lang="en-AU" sz="2000">
                <a:latin typeface="Arial Narrow" charset="0"/>
              </a:endParaRPr>
            </a:p>
          </p:txBody>
        </p:sp>
        <p:sp>
          <p:nvSpPr>
            <p:cNvPr id="367963" name="Text Box 4443"/>
            <p:cNvSpPr txBox="1">
              <a:spLocks noChangeArrowheads="1"/>
            </p:cNvSpPr>
            <p:nvPr/>
          </p:nvSpPr>
          <p:spPr bwMode="auto">
            <a:xfrm>
              <a:off x="-9" y="1632"/>
              <a:ext cx="189" cy="250"/>
            </a:xfrm>
            <a:prstGeom prst="rect">
              <a:avLst/>
            </a:prstGeom>
            <a:noFill/>
            <a:ln w="9525">
              <a:noFill/>
              <a:miter lim="800000"/>
              <a:headEnd/>
              <a:tailEnd/>
            </a:ln>
            <a:effectLst/>
          </p:spPr>
          <p:txBody>
            <a:bodyPr wrap="none">
              <a:prstTxWarp prst="textNoShape">
                <a:avLst/>
              </a:prstTxWarp>
              <a:spAutoFit/>
            </a:bodyPr>
            <a:lstStyle/>
            <a:p>
              <a:r>
                <a:rPr lang="en-US" sz="2000">
                  <a:latin typeface="Arial Narrow" charset="0"/>
                </a:rPr>
                <a:t>4</a:t>
              </a:r>
              <a:endParaRPr lang="en-AU" sz="2000">
                <a:latin typeface="Arial Narrow" charset="0"/>
              </a:endParaRPr>
            </a:p>
          </p:txBody>
        </p:sp>
        <p:sp>
          <p:nvSpPr>
            <p:cNvPr id="367964" name="Text Box 4444"/>
            <p:cNvSpPr txBox="1">
              <a:spLocks noChangeArrowheads="1"/>
            </p:cNvSpPr>
            <p:nvPr/>
          </p:nvSpPr>
          <p:spPr bwMode="auto">
            <a:xfrm>
              <a:off x="-9" y="2055"/>
              <a:ext cx="189" cy="251"/>
            </a:xfrm>
            <a:prstGeom prst="rect">
              <a:avLst/>
            </a:prstGeom>
            <a:noFill/>
            <a:ln w="9525">
              <a:noFill/>
              <a:miter lim="800000"/>
              <a:headEnd/>
              <a:tailEnd/>
            </a:ln>
            <a:effectLst/>
          </p:spPr>
          <p:txBody>
            <a:bodyPr wrap="none">
              <a:prstTxWarp prst="textNoShape">
                <a:avLst/>
              </a:prstTxWarp>
              <a:spAutoFit/>
            </a:bodyPr>
            <a:lstStyle/>
            <a:p>
              <a:r>
                <a:rPr lang="en-US" sz="2000">
                  <a:latin typeface="Arial Narrow" charset="0"/>
                </a:rPr>
                <a:t>3</a:t>
              </a:r>
              <a:endParaRPr lang="en-AU" sz="2000">
                <a:latin typeface="Arial Narrow" charset="0"/>
              </a:endParaRPr>
            </a:p>
          </p:txBody>
        </p:sp>
        <p:sp>
          <p:nvSpPr>
            <p:cNvPr id="367965" name="Text Box 4445"/>
            <p:cNvSpPr txBox="1">
              <a:spLocks noChangeArrowheads="1"/>
            </p:cNvSpPr>
            <p:nvPr/>
          </p:nvSpPr>
          <p:spPr bwMode="auto">
            <a:xfrm>
              <a:off x="-9" y="2442"/>
              <a:ext cx="189" cy="250"/>
            </a:xfrm>
            <a:prstGeom prst="rect">
              <a:avLst/>
            </a:prstGeom>
            <a:noFill/>
            <a:ln w="9525">
              <a:noFill/>
              <a:miter lim="800000"/>
              <a:headEnd/>
              <a:tailEnd/>
            </a:ln>
            <a:effectLst/>
          </p:spPr>
          <p:txBody>
            <a:bodyPr wrap="none">
              <a:prstTxWarp prst="textNoShape">
                <a:avLst/>
              </a:prstTxWarp>
              <a:spAutoFit/>
            </a:bodyPr>
            <a:lstStyle/>
            <a:p>
              <a:r>
                <a:rPr lang="en-US" sz="2000">
                  <a:latin typeface="Arial Narrow" charset="0"/>
                </a:rPr>
                <a:t>2</a:t>
              </a:r>
              <a:endParaRPr lang="en-AU" sz="2000">
                <a:latin typeface="Arial Narrow" charset="0"/>
              </a:endParaRPr>
            </a:p>
          </p:txBody>
        </p:sp>
        <p:sp>
          <p:nvSpPr>
            <p:cNvPr id="367966" name="Line 4446"/>
            <p:cNvSpPr>
              <a:spLocks noChangeShapeType="1"/>
            </p:cNvSpPr>
            <p:nvPr/>
          </p:nvSpPr>
          <p:spPr bwMode="auto">
            <a:xfrm flipH="1" flipV="1">
              <a:off x="2385" y="1367"/>
              <a:ext cx="151" cy="140"/>
            </a:xfrm>
            <a:prstGeom prst="line">
              <a:avLst/>
            </a:prstGeom>
            <a:noFill/>
            <a:ln w="9525">
              <a:solidFill>
                <a:schemeClr val="tx1"/>
              </a:solidFill>
              <a:round/>
              <a:headEnd/>
              <a:tailEnd/>
            </a:ln>
            <a:effectLst/>
          </p:spPr>
          <p:txBody>
            <a:bodyPr>
              <a:prstTxWarp prst="textNoShape">
                <a:avLst/>
              </a:prstTxWarp>
            </a:bodyPr>
            <a:lstStyle/>
            <a:p>
              <a:endParaRPr lang="es-ES_tradnl"/>
            </a:p>
          </p:txBody>
        </p:sp>
        <p:sp>
          <p:nvSpPr>
            <p:cNvPr id="367967" name="Text Box 4447"/>
            <p:cNvSpPr txBox="1">
              <a:spLocks noChangeArrowheads="1"/>
            </p:cNvSpPr>
            <p:nvPr/>
          </p:nvSpPr>
          <p:spPr bwMode="auto">
            <a:xfrm>
              <a:off x="2132" y="1230"/>
              <a:ext cx="300" cy="192"/>
            </a:xfrm>
            <a:prstGeom prst="rect">
              <a:avLst/>
            </a:prstGeom>
            <a:noFill/>
            <a:ln w="9525">
              <a:noFill/>
              <a:miter lim="800000"/>
              <a:headEnd/>
              <a:tailEnd/>
            </a:ln>
            <a:effectLst/>
          </p:spPr>
          <p:txBody>
            <a:bodyPr wrap="none">
              <a:prstTxWarp prst="textNoShape">
                <a:avLst/>
              </a:prstTxWarp>
              <a:spAutoFit/>
            </a:bodyPr>
            <a:lstStyle/>
            <a:p>
              <a:r>
                <a:rPr lang="en-US" sz="1400">
                  <a:latin typeface="Arial Narrow" charset="0"/>
                </a:rPr>
                <a:t>55%</a:t>
              </a:r>
              <a:endParaRPr lang="en-AU" sz="1400">
                <a:latin typeface="Arial Narrow" charset="0"/>
              </a:endParaRPr>
            </a:p>
          </p:txBody>
        </p:sp>
        <p:sp>
          <p:nvSpPr>
            <p:cNvPr id="367973" name="Line 4453"/>
            <p:cNvSpPr>
              <a:spLocks noChangeShapeType="1"/>
            </p:cNvSpPr>
            <p:nvPr/>
          </p:nvSpPr>
          <p:spPr bwMode="auto">
            <a:xfrm flipH="1">
              <a:off x="2380" y="1833"/>
              <a:ext cx="156" cy="218"/>
            </a:xfrm>
            <a:prstGeom prst="line">
              <a:avLst/>
            </a:prstGeom>
            <a:noFill/>
            <a:ln w="9525">
              <a:solidFill>
                <a:schemeClr val="tx1"/>
              </a:solidFill>
              <a:round/>
              <a:headEnd/>
              <a:tailEnd/>
            </a:ln>
            <a:effectLst/>
          </p:spPr>
          <p:txBody>
            <a:bodyPr>
              <a:prstTxWarp prst="textNoShape">
                <a:avLst/>
              </a:prstTxWarp>
            </a:bodyPr>
            <a:lstStyle/>
            <a:p>
              <a:endParaRPr lang="es-ES_tradnl"/>
            </a:p>
          </p:txBody>
        </p:sp>
        <p:sp>
          <p:nvSpPr>
            <p:cNvPr id="367974" name="Text Box 4454"/>
            <p:cNvSpPr txBox="1">
              <a:spLocks noChangeArrowheads="1"/>
            </p:cNvSpPr>
            <p:nvPr/>
          </p:nvSpPr>
          <p:spPr bwMode="auto">
            <a:xfrm>
              <a:off x="2126" y="1991"/>
              <a:ext cx="300" cy="192"/>
            </a:xfrm>
            <a:prstGeom prst="rect">
              <a:avLst/>
            </a:prstGeom>
            <a:noFill/>
            <a:ln w="9525">
              <a:noFill/>
              <a:miter lim="800000"/>
              <a:headEnd/>
              <a:tailEnd/>
            </a:ln>
            <a:effectLst/>
          </p:spPr>
          <p:txBody>
            <a:bodyPr wrap="none">
              <a:prstTxWarp prst="textNoShape">
                <a:avLst/>
              </a:prstTxWarp>
              <a:spAutoFit/>
            </a:bodyPr>
            <a:lstStyle/>
            <a:p>
              <a:r>
                <a:rPr lang="en-US" sz="1400">
                  <a:latin typeface="Arial Narrow" charset="0"/>
                </a:rPr>
                <a:t>45%</a:t>
              </a:r>
              <a:endParaRPr lang="en-AU" sz="1400">
                <a:latin typeface="Arial Narrow" charset="0"/>
              </a:endParaRPr>
            </a:p>
          </p:txBody>
        </p:sp>
      </p:grpSp>
      <p:grpSp>
        <p:nvGrpSpPr>
          <p:cNvPr id="3" name="Group 4462"/>
          <p:cNvGrpSpPr>
            <a:grpSpLocks/>
          </p:cNvGrpSpPr>
          <p:nvPr/>
        </p:nvGrpSpPr>
        <p:grpSpPr bwMode="auto">
          <a:xfrm>
            <a:off x="4510088" y="1830388"/>
            <a:ext cx="4672012" cy="3201987"/>
            <a:chOff x="2841" y="1153"/>
            <a:chExt cx="2943" cy="2017"/>
          </a:xfrm>
        </p:grpSpPr>
        <p:sp>
          <p:nvSpPr>
            <p:cNvPr id="364713" name="Text Box 2217"/>
            <p:cNvSpPr txBox="1">
              <a:spLocks noChangeArrowheads="1"/>
            </p:cNvSpPr>
            <p:nvPr/>
          </p:nvSpPr>
          <p:spPr bwMode="auto">
            <a:xfrm>
              <a:off x="2932" y="2883"/>
              <a:ext cx="468" cy="287"/>
            </a:xfrm>
            <a:prstGeom prst="rect">
              <a:avLst/>
            </a:prstGeom>
            <a:noFill/>
            <a:ln w="9525">
              <a:noFill/>
              <a:miter lim="800000"/>
              <a:headEnd/>
              <a:tailEnd/>
            </a:ln>
            <a:effectLst/>
          </p:spPr>
          <p:txBody>
            <a:bodyPr wrap="none">
              <a:prstTxWarp prst="textNoShape">
                <a:avLst/>
              </a:prstTxWarp>
              <a:spAutoFit/>
            </a:bodyPr>
            <a:lstStyle/>
            <a:p>
              <a:r>
                <a:rPr lang="en-US" sz="2400">
                  <a:latin typeface="Arial Narrow" charset="0"/>
                </a:rPr>
                <a:t>1990</a:t>
              </a:r>
              <a:endParaRPr lang="en-AU" sz="2400">
                <a:latin typeface="Arial Narrow" charset="0"/>
              </a:endParaRPr>
            </a:p>
          </p:txBody>
        </p:sp>
        <p:sp>
          <p:nvSpPr>
            <p:cNvPr id="364714" name="Text Box 2218"/>
            <p:cNvSpPr txBox="1">
              <a:spLocks noChangeArrowheads="1"/>
            </p:cNvSpPr>
            <p:nvPr/>
          </p:nvSpPr>
          <p:spPr bwMode="auto">
            <a:xfrm>
              <a:off x="4115" y="2881"/>
              <a:ext cx="468" cy="288"/>
            </a:xfrm>
            <a:prstGeom prst="rect">
              <a:avLst/>
            </a:prstGeom>
            <a:noFill/>
            <a:ln w="9525">
              <a:noFill/>
              <a:miter lim="800000"/>
              <a:headEnd/>
              <a:tailEnd/>
            </a:ln>
            <a:effectLst/>
          </p:spPr>
          <p:txBody>
            <a:bodyPr wrap="none">
              <a:prstTxWarp prst="textNoShape">
                <a:avLst/>
              </a:prstTxWarp>
              <a:spAutoFit/>
            </a:bodyPr>
            <a:lstStyle/>
            <a:p>
              <a:r>
                <a:rPr lang="en-US" sz="2400">
                  <a:latin typeface="Arial Narrow" charset="0"/>
                </a:rPr>
                <a:t>2000</a:t>
              </a:r>
              <a:endParaRPr lang="en-AU" sz="2400">
                <a:latin typeface="Arial Narrow" charset="0"/>
              </a:endParaRPr>
            </a:p>
          </p:txBody>
        </p:sp>
        <p:sp>
          <p:nvSpPr>
            <p:cNvPr id="364715" name="Text Box 2219"/>
            <p:cNvSpPr txBox="1">
              <a:spLocks noChangeArrowheads="1"/>
            </p:cNvSpPr>
            <p:nvPr/>
          </p:nvSpPr>
          <p:spPr bwMode="auto">
            <a:xfrm>
              <a:off x="5316" y="2881"/>
              <a:ext cx="468" cy="288"/>
            </a:xfrm>
            <a:prstGeom prst="rect">
              <a:avLst/>
            </a:prstGeom>
            <a:noFill/>
            <a:ln w="9525">
              <a:noFill/>
              <a:miter lim="800000"/>
              <a:headEnd/>
              <a:tailEnd/>
            </a:ln>
            <a:effectLst/>
          </p:spPr>
          <p:txBody>
            <a:bodyPr wrap="none">
              <a:prstTxWarp prst="textNoShape">
                <a:avLst/>
              </a:prstTxWarp>
              <a:spAutoFit/>
            </a:bodyPr>
            <a:lstStyle/>
            <a:p>
              <a:r>
                <a:rPr lang="en-US" sz="2400">
                  <a:latin typeface="Arial Narrow" charset="0"/>
                </a:rPr>
                <a:t>2010</a:t>
              </a:r>
              <a:endParaRPr lang="en-AU" sz="2400">
                <a:latin typeface="Arial Narrow" charset="0"/>
              </a:endParaRPr>
            </a:p>
          </p:txBody>
        </p:sp>
        <p:sp>
          <p:nvSpPr>
            <p:cNvPr id="364716" name="Text Box 2220"/>
            <p:cNvSpPr txBox="1">
              <a:spLocks noChangeArrowheads="1"/>
            </p:cNvSpPr>
            <p:nvPr/>
          </p:nvSpPr>
          <p:spPr bwMode="auto">
            <a:xfrm>
              <a:off x="2841" y="1215"/>
              <a:ext cx="189" cy="250"/>
            </a:xfrm>
            <a:prstGeom prst="rect">
              <a:avLst/>
            </a:prstGeom>
            <a:noFill/>
            <a:ln w="9525">
              <a:noFill/>
              <a:miter lim="800000"/>
              <a:headEnd/>
              <a:tailEnd/>
            </a:ln>
            <a:effectLst/>
          </p:spPr>
          <p:txBody>
            <a:bodyPr wrap="none">
              <a:prstTxWarp prst="textNoShape">
                <a:avLst/>
              </a:prstTxWarp>
              <a:spAutoFit/>
            </a:bodyPr>
            <a:lstStyle/>
            <a:p>
              <a:r>
                <a:rPr lang="en-US" sz="2000">
                  <a:latin typeface="Arial Narrow" charset="0"/>
                </a:rPr>
                <a:t>5</a:t>
              </a:r>
              <a:endParaRPr lang="en-AU" sz="2000">
                <a:latin typeface="Arial Narrow" charset="0"/>
              </a:endParaRPr>
            </a:p>
          </p:txBody>
        </p:sp>
        <p:sp>
          <p:nvSpPr>
            <p:cNvPr id="362500" name="Text Box 4"/>
            <p:cNvSpPr txBox="1">
              <a:spLocks noChangeArrowheads="1"/>
            </p:cNvSpPr>
            <p:nvPr/>
          </p:nvSpPr>
          <p:spPr bwMode="auto">
            <a:xfrm>
              <a:off x="4737" y="2172"/>
              <a:ext cx="751" cy="192"/>
            </a:xfrm>
            <a:prstGeom prst="rect">
              <a:avLst/>
            </a:prstGeom>
            <a:noFill/>
            <a:ln w="9525">
              <a:noFill/>
              <a:miter lim="800000"/>
              <a:headEnd/>
              <a:tailEnd/>
            </a:ln>
            <a:effectLst/>
          </p:spPr>
          <p:txBody>
            <a:bodyPr>
              <a:prstTxWarp prst="textNoShape">
                <a:avLst/>
              </a:prstTxWarp>
              <a:spAutoFit/>
            </a:bodyPr>
            <a:lstStyle/>
            <a:p>
              <a:pPr>
                <a:spcBef>
                  <a:spcPct val="50000"/>
                </a:spcBef>
              </a:pPr>
              <a:r>
                <a:rPr lang="en-GB" sz="1400">
                  <a:latin typeface="Arial Narrow" charset="0"/>
                </a:rPr>
                <a:t>25% of growth</a:t>
              </a:r>
            </a:p>
          </p:txBody>
        </p:sp>
        <p:sp>
          <p:nvSpPr>
            <p:cNvPr id="362502" name="Freeform 6"/>
            <p:cNvSpPr>
              <a:spLocks/>
            </p:cNvSpPr>
            <p:nvPr/>
          </p:nvSpPr>
          <p:spPr bwMode="auto">
            <a:xfrm>
              <a:off x="3018" y="1153"/>
              <a:ext cx="99" cy="1737"/>
            </a:xfrm>
            <a:custGeom>
              <a:avLst/>
              <a:gdLst/>
              <a:ahLst/>
              <a:cxnLst>
                <a:cxn ang="0">
                  <a:pos x="0" y="1780"/>
                </a:cxn>
                <a:cxn ang="0">
                  <a:pos x="0" y="2199"/>
                </a:cxn>
                <a:cxn ang="0">
                  <a:pos x="0" y="1780"/>
                </a:cxn>
                <a:cxn ang="0">
                  <a:pos x="120" y="1780"/>
                </a:cxn>
                <a:cxn ang="0">
                  <a:pos x="0" y="1780"/>
                </a:cxn>
                <a:cxn ang="0">
                  <a:pos x="0" y="1257"/>
                </a:cxn>
                <a:cxn ang="0">
                  <a:pos x="120" y="1257"/>
                </a:cxn>
                <a:cxn ang="0">
                  <a:pos x="0" y="1257"/>
                </a:cxn>
                <a:cxn ang="0">
                  <a:pos x="0" y="733"/>
                </a:cxn>
                <a:cxn ang="0">
                  <a:pos x="120" y="733"/>
                </a:cxn>
                <a:cxn ang="0">
                  <a:pos x="0" y="733"/>
                </a:cxn>
                <a:cxn ang="0">
                  <a:pos x="0" y="209"/>
                </a:cxn>
                <a:cxn ang="0">
                  <a:pos x="120" y="209"/>
                </a:cxn>
                <a:cxn ang="0">
                  <a:pos x="0" y="209"/>
                </a:cxn>
                <a:cxn ang="0">
                  <a:pos x="0" y="0"/>
                </a:cxn>
              </a:cxnLst>
              <a:rect l="0" t="0" r="r" b="b"/>
              <a:pathLst>
                <a:path w="120" h="2199">
                  <a:moveTo>
                    <a:pt x="0" y="1780"/>
                  </a:moveTo>
                  <a:lnTo>
                    <a:pt x="0" y="2199"/>
                  </a:lnTo>
                  <a:lnTo>
                    <a:pt x="0" y="1780"/>
                  </a:lnTo>
                  <a:lnTo>
                    <a:pt x="120" y="1780"/>
                  </a:lnTo>
                  <a:lnTo>
                    <a:pt x="0" y="1780"/>
                  </a:lnTo>
                  <a:lnTo>
                    <a:pt x="0" y="1257"/>
                  </a:lnTo>
                  <a:lnTo>
                    <a:pt x="120" y="1257"/>
                  </a:lnTo>
                  <a:lnTo>
                    <a:pt x="0" y="1257"/>
                  </a:lnTo>
                  <a:lnTo>
                    <a:pt x="0" y="733"/>
                  </a:lnTo>
                  <a:lnTo>
                    <a:pt x="120" y="733"/>
                  </a:lnTo>
                  <a:lnTo>
                    <a:pt x="0" y="733"/>
                  </a:lnTo>
                  <a:lnTo>
                    <a:pt x="0" y="209"/>
                  </a:lnTo>
                  <a:lnTo>
                    <a:pt x="120" y="209"/>
                  </a:lnTo>
                  <a:lnTo>
                    <a:pt x="0" y="209"/>
                  </a:lnTo>
                  <a:lnTo>
                    <a:pt x="0" y="0"/>
                  </a:lnTo>
                </a:path>
              </a:pathLst>
            </a:custGeom>
            <a:noFill/>
            <a:ln w="6350">
              <a:solidFill>
                <a:srgbClr val="000000"/>
              </a:solidFill>
              <a:prstDash val="solid"/>
              <a:round/>
              <a:headEnd/>
              <a:tailEnd/>
            </a:ln>
          </p:spPr>
          <p:txBody>
            <a:bodyPr>
              <a:prstTxWarp prst="textNoShape">
                <a:avLst/>
              </a:prstTxWarp>
            </a:bodyPr>
            <a:lstStyle/>
            <a:p>
              <a:endParaRPr lang="es-ES_tradnl"/>
            </a:p>
          </p:txBody>
        </p:sp>
        <p:sp>
          <p:nvSpPr>
            <p:cNvPr id="362503" name="Freeform 7"/>
            <p:cNvSpPr>
              <a:spLocks/>
            </p:cNvSpPr>
            <p:nvPr/>
          </p:nvSpPr>
          <p:spPr bwMode="auto">
            <a:xfrm>
              <a:off x="3018" y="1153"/>
              <a:ext cx="99" cy="1737"/>
            </a:xfrm>
            <a:custGeom>
              <a:avLst/>
              <a:gdLst/>
              <a:ahLst/>
              <a:cxnLst>
                <a:cxn ang="0">
                  <a:pos x="0" y="1780"/>
                </a:cxn>
                <a:cxn ang="0">
                  <a:pos x="0" y="2199"/>
                </a:cxn>
                <a:cxn ang="0">
                  <a:pos x="0" y="1780"/>
                </a:cxn>
                <a:cxn ang="0">
                  <a:pos x="120" y="1780"/>
                </a:cxn>
                <a:cxn ang="0">
                  <a:pos x="0" y="1780"/>
                </a:cxn>
                <a:cxn ang="0">
                  <a:pos x="0" y="1257"/>
                </a:cxn>
                <a:cxn ang="0">
                  <a:pos x="120" y="1257"/>
                </a:cxn>
                <a:cxn ang="0">
                  <a:pos x="0" y="1257"/>
                </a:cxn>
                <a:cxn ang="0">
                  <a:pos x="0" y="733"/>
                </a:cxn>
                <a:cxn ang="0">
                  <a:pos x="120" y="733"/>
                </a:cxn>
                <a:cxn ang="0">
                  <a:pos x="0" y="733"/>
                </a:cxn>
                <a:cxn ang="0">
                  <a:pos x="0" y="209"/>
                </a:cxn>
                <a:cxn ang="0">
                  <a:pos x="120" y="209"/>
                </a:cxn>
                <a:cxn ang="0">
                  <a:pos x="0" y="209"/>
                </a:cxn>
                <a:cxn ang="0">
                  <a:pos x="0" y="0"/>
                </a:cxn>
              </a:cxnLst>
              <a:rect l="0" t="0" r="r" b="b"/>
              <a:pathLst>
                <a:path w="120" h="2199">
                  <a:moveTo>
                    <a:pt x="0" y="1780"/>
                  </a:moveTo>
                  <a:lnTo>
                    <a:pt x="0" y="2199"/>
                  </a:lnTo>
                  <a:lnTo>
                    <a:pt x="0" y="1780"/>
                  </a:lnTo>
                  <a:lnTo>
                    <a:pt x="120" y="1780"/>
                  </a:lnTo>
                  <a:lnTo>
                    <a:pt x="0" y="1780"/>
                  </a:lnTo>
                  <a:lnTo>
                    <a:pt x="0" y="1257"/>
                  </a:lnTo>
                  <a:lnTo>
                    <a:pt x="120" y="1257"/>
                  </a:lnTo>
                  <a:lnTo>
                    <a:pt x="0" y="1257"/>
                  </a:lnTo>
                  <a:lnTo>
                    <a:pt x="0" y="733"/>
                  </a:lnTo>
                  <a:lnTo>
                    <a:pt x="120" y="733"/>
                  </a:lnTo>
                  <a:lnTo>
                    <a:pt x="0" y="733"/>
                  </a:lnTo>
                  <a:lnTo>
                    <a:pt x="0" y="209"/>
                  </a:lnTo>
                  <a:lnTo>
                    <a:pt x="120" y="209"/>
                  </a:lnTo>
                  <a:lnTo>
                    <a:pt x="0" y="209"/>
                  </a:lnTo>
                  <a:lnTo>
                    <a:pt x="0" y="0"/>
                  </a:lnTo>
                </a:path>
              </a:pathLst>
            </a:custGeom>
            <a:noFill/>
            <a:ln w="6350">
              <a:solidFill>
                <a:srgbClr val="000000"/>
              </a:solidFill>
              <a:prstDash val="solid"/>
              <a:round/>
              <a:headEnd/>
              <a:tailEnd/>
            </a:ln>
          </p:spPr>
          <p:txBody>
            <a:bodyPr>
              <a:prstTxWarp prst="textNoShape">
                <a:avLst/>
              </a:prstTxWarp>
            </a:bodyPr>
            <a:lstStyle/>
            <a:p>
              <a:endParaRPr lang="es-ES_tradnl"/>
            </a:p>
          </p:txBody>
        </p:sp>
        <p:sp>
          <p:nvSpPr>
            <p:cNvPr id="362504" name="Freeform 8"/>
            <p:cNvSpPr>
              <a:spLocks/>
            </p:cNvSpPr>
            <p:nvPr/>
          </p:nvSpPr>
          <p:spPr bwMode="auto">
            <a:xfrm>
              <a:off x="5560" y="1153"/>
              <a:ext cx="99" cy="1737"/>
            </a:xfrm>
            <a:custGeom>
              <a:avLst/>
              <a:gdLst/>
              <a:ahLst/>
              <a:cxnLst>
                <a:cxn ang="0">
                  <a:pos x="120" y="1780"/>
                </a:cxn>
                <a:cxn ang="0">
                  <a:pos x="120" y="2199"/>
                </a:cxn>
                <a:cxn ang="0">
                  <a:pos x="120" y="1780"/>
                </a:cxn>
                <a:cxn ang="0">
                  <a:pos x="0" y="1780"/>
                </a:cxn>
                <a:cxn ang="0">
                  <a:pos x="120" y="1780"/>
                </a:cxn>
                <a:cxn ang="0">
                  <a:pos x="120" y="1257"/>
                </a:cxn>
                <a:cxn ang="0">
                  <a:pos x="0" y="1257"/>
                </a:cxn>
                <a:cxn ang="0">
                  <a:pos x="120" y="1257"/>
                </a:cxn>
                <a:cxn ang="0">
                  <a:pos x="120" y="733"/>
                </a:cxn>
                <a:cxn ang="0">
                  <a:pos x="0" y="733"/>
                </a:cxn>
                <a:cxn ang="0">
                  <a:pos x="120" y="733"/>
                </a:cxn>
                <a:cxn ang="0">
                  <a:pos x="120" y="209"/>
                </a:cxn>
                <a:cxn ang="0">
                  <a:pos x="0" y="209"/>
                </a:cxn>
                <a:cxn ang="0">
                  <a:pos x="120" y="209"/>
                </a:cxn>
                <a:cxn ang="0">
                  <a:pos x="120" y="0"/>
                </a:cxn>
              </a:cxnLst>
              <a:rect l="0" t="0" r="r" b="b"/>
              <a:pathLst>
                <a:path w="120" h="2199">
                  <a:moveTo>
                    <a:pt x="120" y="1780"/>
                  </a:moveTo>
                  <a:lnTo>
                    <a:pt x="120" y="2199"/>
                  </a:lnTo>
                  <a:lnTo>
                    <a:pt x="120" y="1780"/>
                  </a:lnTo>
                  <a:lnTo>
                    <a:pt x="0" y="1780"/>
                  </a:lnTo>
                  <a:lnTo>
                    <a:pt x="120" y="1780"/>
                  </a:lnTo>
                  <a:lnTo>
                    <a:pt x="120" y="1257"/>
                  </a:lnTo>
                  <a:lnTo>
                    <a:pt x="0" y="1257"/>
                  </a:lnTo>
                  <a:lnTo>
                    <a:pt x="120" y="1257"/>
                  </a:lnTo>
                  <a:lnTo>
                    <a:pt x="120" y="733"/>
                  </a:lnTo>
                  <a:lnTo>
                    <a:pt x="0" y="733"/>
                  </a:lnTo>
                  <a:lnTo>
                    <a:pt x="120" y="733"/>
                  </a:lnTo>
                  <a:lnTo>
                    <a:pt x="120" y="209"/>
                  </a:lnTo>
                  <a:lnTo>
                    <a:pt x="0" y="209"/>
                  </a:lnTo>
                  <a:lnTo>
                    <a:pt x="120" y="209"/>
                  </a:lnTo>
                  <a:lnTo>
                    <a:pt x="120" y="0"/>
                  </a:lnTo>
                </a:path>
              </a:pathLst>
            </a:custGeom>
            <a:noFill/>
            <a:ln w="6350">
              <a:solidFill>
                <a:srgbClr val="000000"/>
              </a:solidFill>
              <a:prstDash val="solid"/>
              <a:round/>
              <a:headEnd/>
              <a:tailEnd/>
            </a:ln>
          </p:spPr>
          <p:txBody>
            <a:bodyPr>
              <a:prstTxWarp prst="textNoShape">
                <a:avLst/>
              </a:prstTxWarp>
            </a:bodyPr>
            <a:lstStyle/>
            <a:p>
              <a:endParaRPr lang="es-ES_tradnl"/>
            </a:p>
          </p:txBody>
        </p:sp>
        <p:sp>
          <p:nvSpPr>
            <p:cNvPr id="362505" name="Freeform 9"/>
            <p:cNvSpPr>
              <a:spLocks/>
            </p:cNvSpPr>
            <p:nvPr/>
          </p:nvSpPr>
          <p:spPr bwMode="auto">
            <a:xfrm>
              <a:off x="5560" y="1153"/>
              <a:ext cx="99" cy="1737"/>
            </a:xfrm>
            <a:custGeom>
              <a:avLst/>
              <a:gdLst/>
              <a:ahLst/>
              <a:cxnLst>
                <a:cxn ang="0">
                  <a:pos x="120" y="1780"/>
                </a:cxn>
                <a:cxn ang="0">
                  <a:pos x="120" y="2199"/>
                </a:cxn>
                <a:cxn ang="0">
                  <a:pos x="120" y="1780"/>
                </a:cxn>
                <a:cxn ang="0">
                  <a:pos x="0" y="1780"/>
                </a:cxn>
                <a:cxn ang="0">
                  <a:pos x="120" y="1780"/>
                </a:cxn>
                <a:cxn ang="0">
                  <a:pos x="120" y="1257"/>
                </a:cxn>
                <a:cxn ang="0">
                  <a:pos x="0" y="1257"/>
                </a:cxn>
                <a:cxn ang="0">
                  <a:pos x="120" y="1257"/>
                </a:cxn>
                <a:cxn ang="0">
                  <a:pos x="120" y="733"/>
                </a:cxn>
                <a:cxn ang="0">
                  <a:pos x="0" y="733"/>
                </a:cxn>
                <a:cxn ang="0">
                  <a:pos x="120" y="733"/>
                </a:cxn>
                <a:cxn ang="0">
                  <a:pos x="120" y="209"/>
                </a:cxn>
                <a:cxn ang="0">
                  <a:pos x="0" y="209"/>
                </a:cxn>
                <a:cxn ang="0">
                  <a:pos x="120" y="209"/>
                </a:cxn>
                <a:cxn ang="0">
                  <a:pos x="120" y="0"/>
                </a:cxn>
              </a:cxnLst>
              <a:rect l="0" t="0" r="r" b="b"/>
              <a:pathLst>
                <a:path w="120" h="2199">
                  <a:moveTo>
                    <a:pt x="120" y="1780"/>
                  </a:moveTo>
                  <a:lnTo>
                    <a:pt x="120" y="2199"/>
                  </a:lnTo>
                  <a:lnTo>
                    <a:pt x="120" y="1780"/>
                  </a:lnTo>
                  <a:lnTo>
                    <a:pt x="0" y="1780"/>
                  </a:lnTo>
                  <a:lnTo>
                    <a:pt x="120" y="1780"/>
                  </a:lnTo>
                  <a:lnTo>
                    <a:pt x="120" y="1257"/>
                  </a:lnTo>
                  <a:lnTo>
                    <a:pt x="0" y="1257"/>
                  </a:lnTo>
                  <a:lnTo>
                    <a:pt x="120" y="1257"/>
                  </a:lnTo>
                  <a:lnTo>
                    <a:pt x="120" y="733"/>
                  </a:lnTo>
                  <a:lnTo>
                    <a:pt x="0" y="733"/>
                  </a:lnTo>
                  <a:lnTo>
                    <a:pt x="120" y="733"/>
                  </a:lnTo>
                  <a:lnTo>
                    <a:pt x="120" y="209"/>
                  </a:lnTo>
                  <a:lnTo>
                    <a:pt x="0" y="209"/>
                  </a:lnTo>
                  <a:lnTo>
                    <a:pt x="120" y="209"/>
                  </a:lnTo>
                  <a:lnTo>
                    <a:pt x="120" y="0"/>
                  </a:lnTo>
                </a:path>
              </a:pathLst>
            </a:custGeom>
            <a:noFill/>
            <a:ln w="6350">
              <a:solidFill>
                <a:srgbClr val="000000"/>
              </a:solidFill>
              <a:prstDash val="solid"/>
              <a:round/>
              <a:headEnd/>
              <a:tailEnd/>
            </a:ln>
          </p:spPr>
          <p:txBody>
            <a:bodyPr>
              <a:prstTxWarp prst="textNoShape">
                <a:avLst/>
              </a:prstTxWarp>
            </a:bodyPr>
            <a:lstStyle/>
            <a:p>
              <a:endParaRPr lang="es-ES_tradnl"/>
            </a:p>
          </p:txBody>
        </p:sp>
        <p:sp>
          <p:nvSpPr>
            <p:cNvPr id="362506" name="Freeform 10"/>
            <p:cNvSpPr>
              <a:spLocks/>
            </p:cNvSpPr>
            <p:nvPr/>
          </p:nvSpPr>
          <p:spPr bwMode="auto">
            <a:xfrm>
              <a:off x="3018" y="1153"/>
              <a:ext cx="2641" cy="94"/>
            </a:xfrm>
            <a:custGeom>
              <a:avLst/>
              <a:gdLst/>
              <a:ahLst/>
              <a:cxnLst>
                <a:cxn ang="0">
                  <a:pos x="0" y="119"/>
                </a:cxn>
                <a:cxn ang="0">
                  <a:pos x="157" y="0"/>
                </a:cxn>
                <a:cxn ang="0">
                  <a:pos x="157" y="0"/>
                </a:cxn>
                <a:cxn ang="0">
                  <a:pos x="313" y="49"/>
                </a:cxn>
                <a:cxn ang="0">
                  <a:pos x="470" y="0"/>
                </a:cxn>
                <a:cxn ang="0">
                  <a:pos x="470" y="0"/>
                </a:cxn>
                <a:cxn ang="0">
                  <a:pos x="627" y="49"/>
                </a:cxn>
                <a:cxn ang="0">
                  <a:pos x="784" y="0"/>
                </a:cxn>
                <a:cxn ang="0">
                  <a:pos x="784" y="0"/>
                </a:cxn>
                <a:cxn ang="0">
                  <a:pos x="939" y="49"/>
                </a:cxn>
                <a:cxn ang="0">
                  <a:pos x="1096" y="0"/>
                </a:cxn>
                <a:cxn ang="0">
                  <a:pos x="1096" y="0"/>
                </a:cxn>
                <a:cxn ang="0">
                  <a:pos x="1253" y="49"/>
                </a:cxn>
                <a:cxn ang="0">
                  <a:pos x="1410" y="0"/>
                </a:cxn>
                <a:cxn ang="0">
                  <a:pos x="1410" y="0"/>
                </a:cxn>
                <a:cxn ang="0">
                  <a:pos x="1566" y="119"/>
                </a:cxn>
                <a:cxn ang="0">
                  <a:pos x="1723" y="0"/>
                </a:cxn>
                <a:cxn ang="0">
                  <a:pos x="1723" y="0"/>
                </a:cxn>
                <a:cxn ang="0">
                  <a:pos x="1880" y="49"/>
                </a:cxn>
                <a:cxn ang="0">
                  <a:pos x="2037" y="0"/>
                </a:cxn>
                <a:cxn ang="0">
                  <a:pos x="2037" y="0"/>
                </a:cxn>
                <a:cxn ang="0">
                  <a:pos x="2193" y="49"/>
                </a:cxn>
                <a:cxn ang="0">
                  <a:pos x="2349" y="0"/>
                </a:cxn>
                <a:cxn ang="0">
                  <a:pos x="2349" y="0"/>
                </a:cxn>
                <a:cxn ang="0">
                  <a:pos x="2506" y="49"/>
                </a:cxn>
                <a:cxn ang="0">
                  <a:pos x="2663" y="0"/>
                </a:cxn>
                <a:cxn ang="0">
                  <a:pos x="2663" y="0"/>
                </a:cxn>
                <a:cxn ang="0">
                  <a:pos x="2819" y="49"/>
                </a:cxn>
                <a:cxn ang="0">
                  <a:pos x="2976" y="0"/>
                </a:cxn>
                <a:cxn ang="0">
                  <a:pos x="2976" y="0"/>
                </a:cxn>
                <a:cxn ang="0">
                  <a:pos x="3133" y="119"/>
                </a:cxn>
                <a:cxn ang="0">
                  <a:pos x="3211" y="0"/>
                </a:cxn>
              </a:cxnLst>
              <a:rect l="0" t="0" r="r" b="b"/>
              <a:pathLst>
                <a:path w="3211" h="119">
                  <a:moveTo>
                    <a:pt x="0" y="0"/>
                  </a:moveTo>
                  <a:lnTo>
                    <a:pt x="0" y="119"/>
                  </a:lnTo>
                  <a:lnTo>
                    <a:pt x="0" y="0"/>
                  </a:lnTo>
                  <a:lnTo>
                    <a:pt x="157" y="0"/>
                  </a:lnTo>
                  <a:lnTo>
                    <a:pt x="157" y="49"/>
                  </a:lnTo>
                  <a:lnTo>
                    <a:pt x="157" y="0"/>
                  </a:lnTo>
                  <a:lnTo>
                    <a:pt x="313" y="0"/>
                  </a:lnTo>
                  <a:lnTo>
                    <a:pt x="313" y="49"/>
                  </a:lnTo>
                  <a:lnTo>
                    <a:pt x="313" y="0"/>
                  </a:lnTo>
                  <a:lnTo>
                    <a:pt x="470" y="0"/>
                  </a:lnTo>
                  <a:lnTo>
                    <a:pt x="470" y="49"/>
                  </a:lnTo>
                  <a:lnTo>
                    <a:pt x="470" y="0"/>
                  </a:lnTo>
                  <a:lnTo>
                    <a:pt x="627" y="0"/>
                  </a:lnTo>
                  <a:lnTo>
                    <a:pt x="627" y="49"/>
                  </a:lnTo>
                  <a:lnTo>
                    <a:pt x="627" y="0"/>
                  </a:lnTo>
                  <a:lnTo>
                    <a:pt x="784" y="0"/>
                  </a:lnTo>
                  <a:lnTo>
                    <a:pt x="784" y="49"/>
                  </a:lnTo>
                  <a:lnTo>
                    <a:pt x="784" y="0"/>
                  </a:lnTo>
                  <a:lnTo>
                    <a:pt x="939" y="0"/>
                  </a:lnTo>
                  <a:lnTo>
                    <a:pt x="939" y="49"/>
                  </a:lnTo>
                  <a:lnTo>
                    <a:pt x="939" y="0"/>
                  </a:lnTo>
                  <a:lnTo>
                    <a:pt x="1096" y="0"/>
                  </a:lnTo>
                  <a:lnTo>
                    <a:pt x="1096" y="49"/>
                  </a:lnTo>
                  <a:lnTo>
                    <a:pt x="1096" y="0"/>
                  </a:lnTo>
                  <a:lnTo>
                    <a:pt x="1253" y="0"/>
                  </a:lnTo>
                  <a:lnTo>
                    <a:pt x="1253" y="49"/>
                  </a:lnTo>
                  <a:lnTo>
                    <a:pt x="1253" y="0"/>
                  </a:lnTo>
                  <a:lnTo>
                    <a:pt x="1410" y="0"/>
                  </a:lnTo>
                  <a:lnTo>
                    <a:pt x="1410" y="49"/>
                  </a:lnTo>
                  <a:lnTo>
                    <a:pt x="1410" y="0"/>
                  </a:lnTo>
                  <a:lnTo>
                    <a:pt x="1566" y="0"/>
                  </a:lnTo>
                  <a:lnTo>
                    <a:pt x="1566" y="119"/>
                  </a:lnTo>
                  <a:lnTo>
                    <a:pt x="1566" y="0"/>
                  </a:lnTo>
                  <a:lnTo>
                    <a:pt x="1723" y="0"/>
                  </a:lnTo>
                  <a:lnTo>
                    <a:pt x="1723" y="49"/>
                  </a:lnTo>
                  <a:lnTo>
                    <a:pt x="1723" y="0"/>
                  </a:lnTo>
                  <a:lnTo>
                    <a:pt x="1880" y="0"/>
                  </a:lnTo>
                  <a:lnTo>
                    <a:pt x="1880" y="49"/>
                  </a:lnTo>
                  <a:lnTo>
                    <a:pt x="1880" y="0"/>
                  </a:lnTo>
                  <a:lnTo>
                    <a:pt x="2037" y="0"/>
                  </a:lnTo>
                  <a:lnTo>
                    <a:pt x="2037" y="49"/>
                  </a:lnTo>
                  <a:lnTo>
                    <a:pt x="2037" y="0"/>
                  </a:lnTo>
                  <a:lnTo>
                    <a:pt x="2193" y="0"/>
                  </a:lnTo>
                  <a:lnTo>
                    <a:pt x="2193" y="49"/>
                  </a:lnTo>
                  <a:lnTo>
                    <a:pt x="2193" y="0"/>
                  </a:lnTo>
                  <a:lnTo>
                    <a:pt x="2349" y="0"/>
                  </a:lnTo>
                  <a:lnTo>
                    <a:pt x="2349" y="49"/>
                  </a:lnTo>
                  <a:lnTo>
                    <a:pt x="2349" y="0"/>
                  </a:lnTo>
                  <a:lnTo>
                    <a:pt x="2506" y="0"/>
                  </a:lnTo>
                  <a:lnTo>
                    <a:pt x="2506" y="49"/>
                  </a:lnTo>
                  <a:lnTo>
                    <a:pt x="2506" y="0"/>
                  </a:lnTo>
                  <a:lnTo>
                    <a:pt x="2663" y="0"/>
                  </a:lnTo>
                  <a:lnTo>
                    <a:pt x="2663" y="49"/>
                  </a:lnTo>
                  <a:lnTo>
                    <a:pt x="2663" y="0"/>
                  </a:lnTo>
                  <a:lnTo>
                    <a:pt x="2819" y="0"/>
                  </a:lnTo>
                  <a:lnTo>
                    <a:pt x="2819" y="49"/>
                  </a:lnTo>
                  <a:lnTo>
                    <a:pt x="2819" y="0"/>
                  </a:lnTo>
                  <a:lnTo>
                    <a:pt x="2976" y="0"/>
                  </a:lnTo>
                  <a:lnTo>
                    <a:pt x="2976" y="49"/>
                  </a:lnTo>
                  <a:lnTo>
                    <a:pt x="2976" y="0"/>
                  </a:lnTo>
                  <a:lnTo>
                    <a:pt x="3133" y="0"/>
                  </a:lnTo>
                  <a:lnTo>
                    <a:pt x="3133" y="119"/>
                  </a:lnTo>
                  <a:lnTo>
                    <a:pt x="3133" y="0"/>
                  </a:lnTo>
                  <a:lnTo>
                    <a:pt x="3211" y="0"/>
                  </a:lnTo>
                </a:path>
              </a:pathLst>
            </a:custGeom>
            <a:noFill/>
            <a:ln w="6350">
              <a:solidFill>
                <a:srgbClr val="000000"/>
              </a:solidFill>
              <a:prstDash val="solid"/>
              <a:round/>
              <a:headEnd/>
              <a:tailEnd/>
            </a:ln>
          </p:spPr>
          <p:txBody>
            <a:bodyPr>
              <a:prstTxWarp prst="textNoShape">
                <a:avLst/>
              </a:prstTxWarp>
            </a:bodyPr>
            <a:lstStyle/>
            <a:p>
              <a:endParaRPr lang="es-ES_tradnl"/>
            </a:p>
          </p:txBody>
        </p:sp>
        <p:sp>
          <p:nvSpPr>
            <p:cNvPr id="362507" name="Freeform 11"/>
            <p:cNvSpPr>
              <a:spLocks/>
            </p:cNvSpPr>
            <p:nvPr/>
          </p:nvSpPr>
          <p:spPr bwMode="auto">
            <a:xfrm>
              <a:off x="3018" y="1153"/>
              <a:ext cx="2641" cy="94"/>
            </a:xfrm>
            <a:custGeom>
              <a:avLst/>
              <a:gdLst/>
              <a:ahLst/>
              <a:cxnLst>
                <a:cxn ang="0">
                  <a:pos x="0" y="119"/>
                </a:cxn>
                <a:cxn ang="0">
                  <a:pos x="157" y="0"/>
                </a:cxn>
                <a:cxn ang="0">
                  <a:pos x="157" y="0"/>
                </a:cxn>
                <a:cxn ang="0">
                  <a:pos x="313" y="49"/>
                </a:cxn>
                <a:cxn ang="0">
                  <a:pos x="470" y="0"/>
                </a:cxn>
                <a:cxn ang="0">
                  <a:pos x="470" y="0"/>
                </a:cxn>
                <a:cxn ang="0">
                  <a:pos x="627" y="49"/>
                </a:cxn>
                <a:cxn ang="0">
                  <a:pos x="784" y="0"/>
                </a:cxn>
                <a:cxn ang="0">
                  <a:pos x="784" y="0"/>
                </a:cxn>
                <a:cxn ang="0">
                  <a:pos x="939" y="49"/>
                </a:cxn>
                <a:cxn ang="0">
                  <a:pos x="1096" y="0"/>
                </a:cxn>
                <a:cxn ang="0">
                  <a:pos x="1096" y="0"/>
                </a:cxn>
                <a:cxn ang="0">
                  <a:pos x="1253" y="49"/>
                </a:cxn>
                <a:cxn ang="0">
                  <a:pos x="1410" y="0"/>
                </a:cxn>
                <a:cxn ang="0">
                  <a:pos x="1410" y="0"/>
                </a:cxn>
                <a:cxn ang="0">
                  <a:pos x="1566" y="119"/>
                </a:cxn>
                <a:cxn ang="0">
                  <a:pos x="1723" y="0"/>
                </a:cxn>
                <a:cxn ang="0">
                  <a:pos x="1723" y="0"/>
                </a:cxn>
                <a:cxn ang="0">
                  <a:pos x="1880" y="49"/>
                </a:cxn>
                <a:cxn ang="0">
                  <a:pos x="2037" y="0"/>
                </a:cxn>
                <a:cxn ang="0">
                  <a:pos x="2037" y="0"/>
                </a:cxn>
                <a:cxn ang="0">
                  <a:pos x="2193" y="49"/>
                </a:cxn>
                <a:cxn ang="0">
                  <a:pos x="2349" y="0"/>
                </a:cxn>
                <a:cxn ang="0">
                  <a:pos x="2349" y="0"/>
                </a:cxn>
                <a:cxn ang="0">
                  <a:pos x="2506" y="49"/>
                </a:cxn>
                <a:cxn ang="0">
                  <a:pos x="2663" y="0"/>
                </a:cxn>
                <a:cxn ang="0">
                  <a:pos x="2663" y="0"/>
                </a:cxn>
                <a:cxn ang="0">
                  <a:pos x="2819" y="49"/>
                </a:cxn>
                <a:cxn ang="0">
                  <a:pos x="2976" y="0"/>
                </a:cxn>
                <a:cxn ang="0">
                  <a:pos x="2976" y="0"/>
                </a:cxn>
                <a:cxn ang="0">
                  <a:pos x="3133" y="119"/>
                </a:cxn>
                <a:cxn ang="0">
                  <a:pos x="3211" y="0"/>
                </a:cxn>
              </a:cxnLst>
              <a:rect l="0" t="0" r="r" b="b"/>
              <a:pathLst>
                <a:path w="3211" h="119">
                  <a:moveTo>
                    <a:pt x="0" y="0"/>
                  </a:moveTo>
                  <a:lnTo>
                    <a:pt x="0" y="119"/>
                  </a:lnTo>
                  <a:lnTo>
                    <a:pt x="0" y="0"/>
                  </a:lnTo>
                  <a:lnTo>
                    <a:pt x="157" y="0"/>
                  </a:lnTo>
                  <a:lnTo>
                    <a:pt x="157" y="49"/>
                  </a:lnTo>
                  <a:lnTo>
                    <a:pt x="157" y="0"/>
                  </a:lnTo>
                  <a:lnTo>
                    <a:pt x="313" y="0"/>
                  </a:lnTo>
                  <a:lnTo>
                    <a:pt x="313" y="49"/>
                  </a:lnTo>
                  <a:lnTo>
                    <a:pt x="313" y="0"/>
                  </a:lnTo>
                  <a:lnTo>
                    <a:pt x="470" y="0"/>
                  </a:lnTo>
                  <a:lnTo>
                    <a:pt x="470" y="49"/>
                  </a:lnTo>
                  <a:lnTo>
                    <a:pt x="470" y="0"/>
                  </a:lnTo>
                  <a:lnTo>
                    <a:pt x="627" y="0"/>
                  </a:lnTo>
                  <a:lnTo>
                    <a:pt x="627" y="49"/>
                  </a:lnTo>
                  <a:lnTo>
                    <a:pt x="627" y="0"/>
                  </a:lnTo>
                  <a:lnTo>
                    <a:pt x="784" y="0"/>
                  </a:lnTo>
                  <a:lnTo>
                    <a:pt x="784" y="49"/>
                  </a:lnTo>
                  <a:lnTo>
                    <a:pt x="784" y="0"/>
                  </a:lnTo>
                  <a:lnTo>
                    <a:pt x="939" y="0"/>
                  </a:lnTo>
                  <a:lnTo>
                    <a:pt x="939" y="49"/>
                  </a:lnTo>
                  <a:lnTo>
                    <a:pt x="939" y="0"/>
                  </a:lnTo>
                  <a:lnTo>
                    <a:pt x="1096" y="0"/>
                  </a:lnTo>
                  <a:lnTo>
                    <a:pt x="1096" y="49"/>
                  </a:lnTo>
                  <a:lnTo>
                    <a:pt x="1096" y="0"/>
                  </a:lnTo>
                  <a:lnTo>
                    <a:pt x="1253" y="0"/>
                  </a:lnTo>
                  <a:lnTo>
                    <a:pt x="1253" y="49"/>
                  </a:lnTo>
                  <a:lnTo>
                    <a:pt x="1253" y="0"/>
                  </a:lnTo>
                  <a:lnTo>
                    <a:pt x="1410" y="0"/>
                  </a:lnTo>
                  <a:lnTo>
                    <a:pt x="1410" y="49"/>
                  </a:lnTo>
                  <a:lnTo>
                    <a:pt x="1410" y="0"/>
                  </a:lnTo>
                  <a:lnTo>
                    <a:pt x="1566" y="0"/>
                  </a:lnTo>
                  <a:lnTo>
                    <a:pt x="1566" y="119"/>
                  </a:lnTo>
                  <a:lnTo>
                    <a:pt x="1566" y="0"/>
                  </a:lnTo>
                  <a:lnTo>
                    <a:pt x="1723" y="0"/>
                  </a:lnTo>
                  <a:lnTo>
                    <a:pt x="1723" y="49"/>
                  </a:lnTo>
                  <a:lnTo>
                    <a:pt x="1723" y="0"/>
                  </a:lnTo>
                  <a:lnTo>
                    <a:pt x="1880" y="0"/>
                  </a:lnTo>
                  <a:lnTo>
                    <a:pt x="1880" y="49"/>
                  </a:lnTo>
                  <a:lnTo>
                    <a:pt x="1880" y="0"/>
                  </a:lnTo>
                  <a:lnTo>
                    <a:pt x="2037" y="0"/>
                  </a:lnTo>
                  <a:lnTo>
                    <a:pt x="2037" y="49"/>
                  </a:lnTo>
                  <a:lnTo>
                    <a:pt x="2037" y="0"/>
                  </a:lnTo>
                  <a:lnTo>
                    <a:pt x="2193" y="0"/>
                  </a:lnTo>
                  <a:lnTo>
                    <a:pt x="2193" y="49"/>
                  </a:lnTo>
                  <a:lnTo>
                    <a:pt x="2193" y="0"/>
                  </a:lnTo>
                  <a:lnTo>
                    <a:pt x="2349" y="0"/>
                  </a:lnTo>
                  <a:lnTo>
                    <a:pt x="2349" y="49"/>
                  </a:lnTo>
                  <a:lnTo>
                    <a:pt x="2349" y="0"/>
                  </a:lnTo>
                  <a:lnTo>
                    <a:pt x="2506" y="0"/>
                  </a:lnTo>
                  <a:lnTo>
                    <a:pt x="2506" y="49"/>
                  </a:lnTo>
                  <a:lnTo>
                    <a:pt x="2506" y="0"/>
                  </a:lnTo>
                  <a:lnTo>
                    <a:pt x="2663" y="0"/>
                  </a:lnTo>
                  <a:lnTo>
                    <a:pt x="2663" y="49"/>
                  </a:lnTo>
                  <a:lnTo>
                    <a:pt x="2663" y="0"/>
                  </a:lnTo>
                  <a:lnTo>
                    <a:pt x="2819" y="0"/>
                  </a:lnTo>
                  <a:lnTo>
                    <a:pt x="2819" y="49"/>
                  </a:lnTo>
                  <a:lnTo>
                    <a:pt x="2819" y="0"/>
                  </a:lnTo>
                  <a:lnTo>
                    <a:pt x="2976" y="0"/>
                  </a:lnTo>
                  <a:lnTo>
                    <a:pt x="2976" y="49"/>
                  </a:lnTo>
                  <a:lnTo>
                    <a:pt x="2976" y="0"/>
                  </a:lnTo>
                  <a:lnTo>
                    <a:pt x="3133" y="0"/>
                  </a:lnTo>
                  <a:lnTo>
                    <a:pt x="3133" y="119"/>
                  </a:lnTo>
                  <a:lnTo>
                    <a:pt x="3133" y="0"/>
                  </a:lnTo>
                  <a:lnTo>
                    <a:pt x="3211" y="0"/>
                  </a:lnTo>
                </a:path>
              </a:pathLst>
            </a:custGeom>
            <a:noFill/>
            <a:ln w="6350">
              <a:solidFill>
                <a:srgbClr val="000000"/>
              </a:solidFill>
              <a:prstDash val="solid"/>
              <a:round/>
              <a:headEnd/>
              <a:tailEnd/>
            </a:ln>
          </p:spPr>
          <p:txBody>
            <a:bodyPr>
              <a:prstTxWarp prst="textNoShape">
                <a:avLst/>
              </a:prstTxWarp>
            </a:bodyPr>
            <a:lstStyle/>
            <a:p>
              <a:endParaRPr lang="es-ES_tradnl"/>
            </a:p>
          </p:txBody>
        </p:sp>
        <p:sp>
          <p:nvSpPr>
            <p:cNvPr id="362508" name="Freeform 12"/>
            <p:cNvSpPr>
              <a:spLocks/>
            </p:cNvSpPr>
            <p:nvPr/>
          </p:nvSpPr>
          <p:spPr bwMode="auto">
            <a:xfrm>
              <a:off x="3018" y="2796"/>
              <a:ext cx="2641" cy="94"/>
            </a:xfrm>
            <a:custGeom>
              <a:avLst/>
              <a:gdLst/>
              <a:ahLst/>
              <a:cxnLst>
                <a:cxn ang="0">
                  <a:pos x="0" y="0"/>
                </a:cxn>
                <a:cxn ang="0">
                  <a:pos x="157" y="119"/>
                </a:cxn>
                <a:cxn ang="0">
                  <a:pos x="157" y="119"/>
                </a:cxn>
                <a:cxn ang="0">
                  <a:pos x="313" y="70"/>
                </a:cxn>
                <a:cxn ang="0">
                  <a:pos x="470" y="119"/>
                </a:cxn>
                <a:cxn ang="0">
                  <a:pos x="470" y="119"/>
                </a:cxn>
                <a:cxn ang="0">
                  <a:pos x="627" y="70"/>
                </a:cxn>
                <a:cxn ang="0">
                  <a:pos x="784" y="119"/>
                </a:cxn>
                <a:cxn ang="0">
                  <a:pos x="784" y="119"/>
                </a:cxn>
                <a:cxn ang="0">
                  <a:pos x="939" y="70"/>
                </a:cxn>
                <a:cxn ang="0">
                  <a:pos x="1096" y="119"/>
                </a:cxn>
                <a:cxn ang="0">
                  <a:pos x="1096" y="119"/>
                </a:cxn>
                <a:cxn ang="0">
                  <a:pos x="1253" y="70"/>
                </a:cxn>
                <a:cxn ang="0">
                  <a:pos x="1410" y="119"/>
                </a:cxn>
                <a:cxn ang="0">
                  <a:pos x="1410" y="119"/>
                </a:cxn>
                <a:cxn ang="0">
                  <a:pos x="1566" y="0"/>
                </a:cxn>
                <a:cxn ang="0">
                  <a:pos x="1723" y="119"/>
                </a:cxn>
                <a:cxn ang="0">
                  <a:pos x="1723" y="119"/>
                </a:cxn>
                <a:cxn ang="0">
                  <a:pos x="1880" y="70"/>
                </a:cxn>
                <a:cxn ang="0">
                  <a:pos x="2037" y="119"/>
                </a:cxn>
                <a:cxn ang="0">
                  <a:pos x="2037" y="119"/>
                </a:cxn>
                <a:cxn ang="0">
                  <a:pos x="2193" y="70"/>
                </a:cxn>
                <a:cxn ang="0">
                  <a:pos x="2349" y="119"/>
                </a:cxn>
                <a:cxn ang="0">
                  <a:pos x="2349" y="119"/>
                </a:cxn>
                <a:cxn ang="0">
                  <a:pos x="2506" y="70"/>
                </a:cxn>
                <a:cxn ang="0">
                  <a:pos x="2663" y="119"/>
                </a:cxn>
                <a:cxn ang="0">
                  <a:pos x="2663" y="119"/>
                </a:cxn>
                <a:cxn ang="0">
                  <a:pos x="2819" y="70"/>
                </a:cxn>
                <a:cxn ang="0">
                  <a:pos x="2976" y="119"/>
                </a:cxn>
                <a:cxn ang="0">
                  <a:pos x="2976" y="119"/>
                </a:cxn>
                <a:cxn ang="0">
                  <a:pos x="3133" y="0"/>
                </a:cxn>
                <a:cxn ang="0">
                  <a:pos x="3211" y="119"/>
                </a:cxn>
              </a:cxnLst>
              <a:rect l="0" t="0" r="r" b="b"/>
              <a:pathLst>
                <a:path w="3211" h="119">
                  <a:moveTo>
                    <a:pt x="0" y="119"/>
                  </a:moveTo>
                  <a:lnTo>
                    <a:pt x="0" y="0"/>
                  </a:lnTo>
                  <a:lnTo>
                    <a:pt x="0" y="119"/>
                  </a:lnTo>
                  <a:lnTo>
                    <a:pt x="157" y="119"/>
                  </a:lnTo>
                  <a:lnTo>
                    <a:pt x="157" y="70"/>
                  </a:lnTo>
                  <a:lnTo>
                    <a:pt x="157" y="119"/>
                  </a:lnTo>
                  <a:lnTo>
                    <a:pt x="313" y="119"/>
                  </a:lnTo>
                  <a:lnTo>
                    <a:pt x="313" y="70"/>
                  </a:lnTo>
                  <a:lnTo>
                    <a:pt x="313" y="119"/>
                  </a:lnTo>
                  <a:lnTo>
                    <a:pt x="470" y="119"/>
                  </a:lnTo>
                  <a:lnTo>
                    <a:pt x="470" y="70"/>
                  </a:lnTo>
                  <a:lnTo>
                    <a:pt x="470" y="119"/>
                  </a:lnTo>
                  <a:lnTo>
                    <a:pt x="627" y="119"/>
                  </a:lnTo>
                  <a:lnTo>
                    <a:pt x="627" y="70"/>
                  </a:lnTo>
                  <a:lnTo>
                    <a:pt x="627" y="119"/>
                  </a:lnTo>
                  <a:lnTo>
                    <a:pt x="784" y="119"/>
                  </a:lnTo>
                  <a:lnTo>
                    <a:pt x="784" y="70"/>
                  </a:lnTo>
                  <a:lnTo>
                    <a:pt x="784" y="119"/>
                  </a:lnTo>
                  <a:lnTo>
                    <a:pt x="939" y="119"/>
                  </a:lnTo>
                  <a:lnTo>
                    <a:pt x="939" y="70"/>
                  </a:lnTo>
                  <a:lnTo>
                    <a:pt x="939" y="119"/>
                  </a:lnTo>
                  <a:lnTo>
                    <a:pt x="1096" y="119"/>
                  </a:lnTo>
                  <a:lnTo>
                    <a:pt x="1096" y="70"/>
                  </a:lnTo>
                  <a:lnTo>
                    <a:pt x="1096" y="119"/>
                  </a:lnTo>
                  <a:lnTo>
                    <a:pt x="1253" y="119"/>
                  </a:lnTo>
                  <a:lnTo>
                    <a:pt x="1253" y="70"/>
                  </a:lnTo>
                  <a:lnTo>
                    <a:pt x="1253" y="119"/>
                  </a:lnTo>
                  <a:lnTo>
                    <a:pt x="1410" y="119"/>
                  </a:lnTo>
                  <a:lnTo>
                    <a:pt x="1410" y="70"/>
                  </a:lnTo>
                  <a:lnTo>
                    <a:pt x="1410" y="119"/>
                  </a:lnTo>
                  <a:lnTo>
                    <a:pt x="1566" y="119"/>
                  </a:lnTo>
                  <a:lnTo>
                    <a:pt x="1566" y="0"/>
                  </a:lnTo>
                  <a:lnTo>
                    <a:pt x="1566" y="119"/>
                  </a:lnTo>
                  <a:lnTo>
                    <a:pt x="1723" y="119"/>
                  </a:lnTo>
                  <a:lnTo>
                    <a:pt x="1723" y="70"/>
                  </a:lnTo>
                  <a:lnTo>
                    <a:pt x="1723" y="119"/>
                  </a:lnTo>
                  <a:lnTo>
                    <a:pt x="1880" y="119"/>
                  </a:lnTo>
                  <a:lnTo>
                    <a:pt x="1880" y="70"/>
                  </a:lnTo>
                  <a:lnTo>
                    <a:pt x="1880" y="119"/>
                  </a:lnTo>
                  <a:lnTo>
                    <a:pt x="2037" y="119"/>
                  </a:lnTo>
                  <a:lnTo>
                    <a:pt x="2037" y="70"/>
                  </a:lnTo>
                  <a:lnTo>
                    <a:pt x="2037" y="119"/>
                  </a:lnTo>
                  <a:lnTo>
                    <a:pt x="2193" y="119"/>
                  </a:lnTo>
                  <a:lnTo>
                    <a:pt x="2193" y="70"/>
                  </a:lnTo>
                  <a:lnTo>
                    <a:pt x="2193" y="119"/>
                  </a:lnTo>
                  <a:lnTo>
                    <a:pt x="2349" y="119"/>
                  </a:lnTo>
                  <a:lnTo>
                    <a:pt x="2349" y="70"/>
                  </a:lnTo>
                  <a:lnTo>
                    <a:pt x="2349" y="119"/>
                  </a:lnTo>
                  <a:lnTo>
                    <a:pt x="2506" y="119"/>
                  </a:lnTo>
                  <a:lnTo>
                    <a:pt x="2506" y="70"/>
                  </a:lnTo>
                  <a:lnTo>
                    <a:pt x="2506" y="119"/>
                  </a:lnTo>
                  <a:lnTo>
                    <a:pt x="2663" y="119"/>
                  </a:lnTo>
                  <a:lnTo>
                    <a:pt x="2663" y="70"/>
                  </a:lnTo>
                  <a:lnTo>
                    <a:pt x="2663" y="119"/>
                  </a:lnTo>
                  <a:lnTo>
                    <a:pt x="2819" y="119"/>
                  </a:lnTo>
                  <a:lnTo>
                    <a:pt x="2819" y="70"/>
                  </a:lnTo>
                  <a:lnTo>
                    <a:pt x="2819" y="119"/>
                  </a:lnTo>
                  <a:lnTo>
                    <a:pt x="2976" y="119"/>
                  </a:lnTo>
                  <a:lnTo>
                    <a:pt x="2976" y="70"/>
                  </a:lnTo>
                  <a:lnTo>
                    <a:pt x="2976" y="119"/>
                  </a:lnTo>
                  <a:lnTo>
                    <a:pt x="3133" y="119"/>
                  </a:lnTo>
                  <a:lnTo>
                    <a:pt x="3133" y="0"/>
                  </a:lnTo>
                  <a:lnTo>
                    <a:pt x="3133" y="119"/>
                  </a:lnTo>
                  <a:lnTo>
                    <a:pt x="3211" y="119"/>
                  </a:lnTo>
                </a:path>
              </a:pathLst>
            </a:custGeom>
            <a:noFill/>
            <a:ln w="6350">
              <a:solidFill>
                <a:srgbClr val="000000"/>
              </a:solidFill>
              <a:prstDash val="solid"/>
              <a:round/>
              <a:headEnd/>
              <a:tailEnd/>
            </a:ln>
          </p:spPr>
          <p:txBody>
            <a:bodyPr>
              <a:prstTxWarp prst="textNoShape">
                <a:avLst/>
              </a:prstTxWarp>
            </a:bodyPr>
            <a:lstStyle/>
            <a:p>
              <a:endParaRPr lang="es-ES_tradnl"/>
            </a:p>
          </p:txBody>
        </p:sp>
        <p:sp>
          <p:nvSpPr>
            <p:cNvPr id="362509" name="Freeform 13"/>
            <p:cNvSpPr>
              <a:spLocks/>
            </p:cNvSpPr>
            <p:nvPr/>
          </p:nvSpPr>
          <p:spPr bwMode="auto">
            <a:xfrm>
              <a:off x="3018" y="2796"/>
              <a:ext cx="2641" cy="94"/>
            </a:xfrm>
            <a:custGeom>
              <a:avLst/>
              <a:gdLst/>
              <a:ahLst/>
              <a:cxnLst>
                <a:cxn ang="0">
                  <a:pos x="0" y="0"/>
                </a:cxn>
                <a:cxn ang="0">
                  <a:pos x="157" y="119"/>
                </a:cxn>
                <a:cxn ang="0">
                  <a:pos x="157" y="119"/>
                </a:cxn>
                <a:cxn ang="0">
                  <a:pos x="313" y="70"/>
                </a:cxn>
                <a:cxn ang="0">
                  <a:pos x="470" y="119"/>
                </a:cxn>
                <a:cxn ang="0">
                  <a:pos x="470" y="119"/>
                </a:cxn>
                <a:cxn ang="0">
                  <a:pos x="627" y="70"/>
                </a:cxn>
                <a:cxn ang="0">
                  <a:pos x="784" y="119"/>
                </a:cxn>
                <a:cxn ang="0">
                  <a:pos x="784" y="119"/>
                </a:cxn>
                <a:cxn ang="0">
                  <a:pos x="939" y="70"/>
                </a:cxn>
                <a:cxn ang="0">
                  <a:pos x="1096" y="119"/>
                </a:cxn>
                <a:cxn ang="0">
                  <a:pos x="1096" y="119"/>
                </a:cxn>
                <a:cxn ang="0">
                  <a:pos x="1253" y="70"/>
                </a:cxn>
                <a:cxn ang="0">
                  <a:pos x="1410" y="119"/>
                </a:cxn>
                <a:cxn ang="0">
                  <a:pos x="1410" y="119"/>
                </a:cxn>
                <a:cxn ang="0">
                  <a:pos x="1566" y="0"/>
                </a:cxn>
                <a:cxn ang="0">
                  <a:pos x="1723" y="119"/>
                </a:cxn>
                <a:cxn ang="0">
                  <a:pos x="1723" y="119"/>
                </a:cxn>
                <a:cxn ang="0">
                  <a:pos x="1880" y="70"/>
                </a:cxn>
                <a:cxn ang="0">
                  <a:pos x="2037" y="119"/>
                </a:cxn>
                <a:cxn ang="0">
                  <a:pos x="2037" y="119"/>
                </a:cxn>
                <a:cxn ang="0">
                  <a:pos x="2193" y="70"/>
                </a:cxn>
                <a:cxn ang="0">
                  <a:pos x="2349" y="119"/>
                </a:cxn>
                <a:cxn ang="0">
                  <a:pos x="2349" y="119"/>
                </a:cxn>
                <a:cxn ang="0">
                  <a:pos x="2506" y="70"/>
                </a:cxn>
                <a:cxn ang="0">
                  <a:pos x="2663" y="119"/>
                </a:cxn>
                <a:cxn ang="0">
                  <a:pos x="2663" y="119"/>
                </a:cxn>
                <a:cxn ang="0">
                  <a:pos x="2819" y="70"/>
                </a:cxn>
                <a:cxn ang="0">
                  <a:pos x="2976" y="119"/>
                </a:cxn>
                <a:cxn ang="0">
                  <a:pos x="2976" y="119"/>
                </a:cxn>
                <a:cxn ang="0">
                  <a:pos x="3133" y="0"/>
                </a:cxn>
                <a:cxn ang="0">
                  <a:pos x="3211" y="119"/>
                </a:cxn>
              </a:cxnLst>
              <a:rect l="0" t="0" r="r" b="b"/>
              <a:pathLst>
                <a:path w="3211" h="119">
                  <a:moveTo>
                    <a:pt x="0" y="119"/>
                  </a:moveTo>
                  <a:lnTo>
                    <a:pt x="0" y="0"/>
                  </a:lnTo>
                  <a:lnTo>
                    <a:pt x="0" y="119"/>
                  </a:lnTo>
                  <a:lnTo>
                    <a:pt x="157" y="119"/>
                  </a:lnTo>
                  <a:lnTo>
                    <a:pt x="157" y="70"/>
                  </a:lnTo>
                  <a:lnTo>
                    <a:pt x="157" y="119"/>
                  </a:lnTo>
                  <a:lnTo>
                    <a:pt x="313" y="119"/>
                  </a:lnTo>
                  <a:lnTo>
                    <a:pt x="313" y="70"/>
                  </a:lnTo>
                  <a:lnTo>
                    <a:pt x="313" y="119"/>
                  </a:lnTo>
                  <a:lnTo>
                    <a:pt x="470" y="119"/>
                  </a:lnTo>
                  <a:lnTo>
                    <a:pt x="470" y="70"/>
                  </a:lnTo>
                  <a:lnTo>
                    <a:pt x="470" y="119"/>
                  </a:lnTo>
                  <a:lnTo>
                    <a:pt x="627" y="119"/>
                  </a:lnTo>
                  <a:lnTo>
                    <a:pt x="627" y="70"/>
                  </a:lnTo>
                  <a:lnTo>
                    <a:pt x="627" y="119"/>
                  </a:lnTo>
                  <a:lnTo>
                    <a:pt x="784" y="119"/>
                  </a:lnTo>
                  <a:lnTo>
                    <a:pt x="784" y="70"/>
                  </a:lnTo>
                  <a:lnTo>
                    <a:pt x="784" y="119"/>
                  </a:lnTo>
                  <a:lnTo>
                    <a:pt x="939" y="119"/>
                  </a:lnTo>
                  <a:lnTo>
                    <a:pt x="939" y="70"/>
                  </a:lnTo>
                  <a:lnTo>
                    <a:pt x="939" y="119"/>
                  </a:lnTo>
                  <a:lnTo>
                    <a:pt x="1096" y="119"/>
                  </a:lnTo>
                  <a:lnTo>
                    <a:pt x="1096" y="70"/>
                  </a:lnTo>
                  <a:lnTo>
                    <a:pt x="1096" y="119"/>
                  </a:lnTo>
                  <a:lnTo>
                    <a:pt x="1253" y="119"/>
                  </a:lnTo>
                  <a:lnTo>
                    <a:pt x="1253" y="70"/>
                  </a:lnTo>
                  <a:lnTo>
                    <a:pt x="1253" y="119"/>
                  </a:lnTo>
                  <a:lnTo>
                    <a:pt x="1410" y="119"/>
                  </a:lnTo>
                  <a:lnTo>
                    <a:pt x="1410" y="70"/>
                  </a:lnTo>
                  <a:lnTo>
                    <a:pt x="1410" y="119"/>
                  </a:lnTo>
                  <a:lnTo>
                    <a:pt x="1566" y="119"/>
                  </a:lnTo>
                  <a:lnTo>
                    <a:pt x="1566" y="0"/>
                  </a:lnTo>
                  <a:lnTo>
                    <a:pt x="1566" y="119"/>
                  </a:lnTo>
                  <a:lnTo>
                    <a:pt x="1723" y="119"/>
                  </a:lnTo>
                  <a:lnTo>
                    <a:pt x="1723" y="70"/>
                  </a:lnTo>
                  <a:lnTo>
                    <a:pt x="1723" y="119"/>
                  </a:lnTo>
                  <a:lnTo>
                    <a:pt x="1880" y="119"/>
                  </a:lnTo>
                  <a:lnTo>
                    <a:pt x="1880" y="70"/>
                  </a:lnTo>
                  <a:lnTo>
                    <a:pt x="1880" y="119"/>
                  </a:lnTo>
                  <a:lnTo>
                    <a:pt x="2037" y="119"/>
                  </a:lnTo>
                  <a:lnTo>
                    <a:pt x="2037" y="70"/>
                  </a:lnTo>
                  <a:lnTo>
                    <a:pt x="2037" y="119"/>
                  </a:lnTo>
                  <a:lnTo>
                    <a:pt x="2193" y="119"/>
                  </a:lnTo>
                  <a:lnTo>
                    <a:pt x="2193" y="70"/>
                  </a:lnTo>
                  <a:lnTo>
                    <a:pt x="2193" y="119"/>
                  </a:lnTo>
                  <a:lnTo>
                    <a:pt x="2349" y="119"/>
                  </a:lnTo>
                  <a:lnTo>
                    <a:pt x="2349" y="70"/>
                  </a:lnTo>
                  <a:lnTo>
                    <a:pt x="2349" y="119"/>
                  </a:lnTo>
                  <a:lnTo>
                    <a:pt x="2506" y="119"/>
                  </a:lnTo>
                  <a:lnTo>
                    <a:pt x="2506" y="70"/>
                  </a:lnTo>
                  <a:lnTo>
                    <a:pt x="2506" y="119"/>
                  </a:lnTo>
                  <a:lnTo>
                    <a:pt x="2663" y="119"/>
                  </a:lnTo>
                  <a:lnTo>
                    <a:pt x="2663" y="70"/>
                  </a:lnTo>
                  <a:lnTo>
                    <a:pt x="2663" y="119"/>
                  </a:lnTo>
                  <a:lnTo>
                    <a:pt x="2819" y="119"/>
                  </a:lnTo>
                  <a:lnTo>
                    <a:pt x="2819" y="70"/>
                  </a:lnTo>
                  <a:lnTo>
                    <a:pt x="2819" y="119"/>
                  </a:lnTo>
                  <a:lnTo>
                    <a:pt x="2976" y="119"/>
                  </a:lnTo>
                  <a:lnTo>
                    <a:pt x="2976" y="70"/>
                  </a:lnTo>
                  <a:lnTo>
                    <a:pt x="2976" y="119"/>
                  </a:lnTo>
                  <a:lnTo>
                    <a:pt x="3133" y="119"/>
                  </a:lnTo>
                  <a:lnTo>
                    <a:pt x="3133" y="0"/>
                  </a:lnTo>
                  <a:lnTo>
                    <a:pt x="3133" y="119"/>
                  </a:lnTo>
                  <a:lnTo>
                    <a:pt x="3211" y="119"/>
                  </a:lnTo>
                </a:path>
              </a:pathLst>
            </a:custGeom>
            <a:noFill/>
            <a:ln w="6350">
              <a:solidFill>
                <a:srgbClr val="000000"/>
              </a:solidFill>
              <a:prstDash val="solid"/>
              <a:round/>
              <a:headEnd/>
              <a:tailEnd/>
            </a:ln>
          </p:spPr>
          <p:txBody>
            <a:bodyPr>
              <a:prstTxWarp prst="textNoShape">
                <a:avLst/>
              </a:prstTxWarp>
            </a:bodyPr>
            <a:lstStyle/>
            <a:p>
              <a:endParaRPr lang="es-ES_tradnl"/>
            </a:p>
          </p:txBody>
        </p:sp>
        <p:sp>
          <p:nvSpPr>
            <p:cNvPr id="362510" name="Freeform 14"/>
            <p:cNvSpPr>
              <a:spLocks/>
            </p:cNvSpPr>
            <p:nvPr/>
          </p:nvSpPr>
          <p:spPr bwMode="auto">
            <a:xfrm>
              <a:off x="3018" y="1153"/>
              <a:ext cx="99" cy="1737"/>
            </a:xfrm>
            <a:custGeom>
              <a:avLst/>
              <a:gdLst/>
              <a:ahLst/>
              <a:cxnLst>
                <a:cxn ang="0">
                  <a:pos x="0" y="1780"/>
                </a:cxn>
                <a:cxn ang="0">
                  <a:pos x="0" y="2199"/>
                </a:cxn>
                <a:cxn ang="0">
                  <a:pos x="0" y="1780"/>
                </a:cxn>
                <a:cxn ang="0">
                  <a:pos x="120" y="1780"/>
                </a:cxn>
                <a:cxn ang="0">
                  <a:pos x="0" y="1780"/>
                </a:cxn>
                <a:cxn ang="0">
                  <a:pos x="0" y="1257"/>
                </a:cxn>
                <a:cxn ang="0">
                  <a:pos x="120" y="1257"/>
                </a:cxn>
                <a:cxn ang="0">
                  <a:pos x="0" y="1257"/>
                </a:cxn>
                <a:cxn ang="0">
                  <a:pos x="0" y="733"/>
                </a:cxn>
                <a:cxn ang="0">
                  <a:pos x="120" y="733"/>
                </a:cxn>
                <a:cxn ang="0">
                  <a:pos x="0" y="733"/>
                </a:cxn>
                <a:cxn ang="0">
                  <a:pos x="0" y="209"/>
                </a:cxn>
                <a:cxn ang="0">
                  <a:pos x="120" y="209"/>
                </a:cxn>
                <a:cxn ang="0">
                  <a:pos x="0" y="209"/>
                </a:cxn>
                <a:cxn ang="0">
                  <a:pos x="0" y="0"/>
                </a:cxn>
              </a:cxnLst>
              <a:rect l="0" t="0" r="r" b="b"/>
              <a:pathLst>
                <a:path w="120" h="2199">
                  <a:moveTo>
                    <a:pt x="0" y="1780"/>
                  </a:moveTo>
                  <a:lnTo>
                    <a:pt x="0" y="2199"/>
                  </a:lnTo>
                  <a:lnTo>
                    <a:pt x="0" y="1780"/>
                  </a:lnTo>
                  <a:lnTo>
                    <a:pt x="120" y="1780"/>
                  </a:lnTo>
                  <a:lnTo>
                    <a:pt x="0" y="1780"/>
                  </a:lnTo>
                  <a:lnTo>
                    <a:pt x="0" y="1257"/>
                  </a:lnTo>
                  <a:lnTo>
                    <a:pt x="120" y="1257"/>
                  </a:lnTo>
                  <a:lnTo>
                    <a:pt x="0" y="1257"/>
                  </a:lnTo>
                  <a:lnTo>
                    <a:pt x="0" y="733"/>
                  </a:lnTo>
                  <a:lnTo>
                    <a:pt x="120" y="733"/>
                  </a:lnTo>
                  <a:lnTo>
                    <a:pt x="0" y="733"/>
                  </a:lnTo>
                  <a:lnTo>
                    <a:pt x="0" y="209"/>
                  </a:lnTo>
                  <a:lnTo>
                    <a:pt x="120" y="209"/>
                  </a:lnTo>
                  <a:lnTo>
                    <a:pt x="0" y="209"/>
                  </a:lnTo>
                  <a:lnTo>
                    <a:pt x="0" y="0"/>
                  </a:lnTo>
                </a:path>
              </a:pathLst>
            </a:custGeom>
            <a:noFill/>
            <a:ln w="6350">
              <a:solidFill>
                <a:srgbClr val="000000"/>
              </a:solidFill>
              <a:prstDash val="solid"/>
              <a:round/>
              <a:headEnd/>
              <a:tailEnd/>
            </a:ln>
          </p:spPr>
          <p:txBody>
            <a:bodyPr>
              <a:prstTxWarp prst="textNoShape">
                <a:avLst/>
              </a:prstTxWarp>
            </a:bodyPr>
            <a:lstStyle/>
            <a:p>
              <a:endParaRPr lang="es-ES_tradnl"/>
            </a:p>
          </p:txBody>
        </p:sp>
        <p:sp>
          <p:nvSpPr>
            <p:cNvPr id="362511" name="Freeform 15"/>
            <p:cNvSpPr>
              <a:spLocks/>
            </p:cNvSpPr>
            <p:nvPr/>
          </p:nvSpPr>
          <p:spPr bwMode="auto">
            <a:xfrm>
              <a:off x="3018" y="1153"/>
              <a:ext cx="99" cy="1737"/>
            </a:xfrm>
            <a:custGeom>
              <a:avLst/>
              <a:gdLst/>
              <a:ahLst/>
              <a:cxnLst>
                <a:cxn ang="0">
                  <a:pos x="0" y="1780"/>
                </a:cxn>
                <a:cxn ang="0">
                  <a:pos x="0" y="2199"/>
                </a:cxn>
                <a:cxn ang="0">
                  <a:pos x="0" y="1780"/>
                </a:cxn>
                <a:cxn ang="0">
                  <a:pos x="120" y="1780"/>
                </a:cxn>
                <a:cxn ang="0">
                  <a:pos x="0" y="1780"/>
                </a:cxn>
                <a:cxn ang="0">
                  <a:pos x="0" y="1257"/>
                </a:cxn>
                <a:cxn ang="0">
                  <a:pos x="120" y="1257"/>
                </a:cxn>
                <a:cxn ang="0">
                  <a:pos x="0" y="1257"/>
                </a:cxn>
                <a:cxn ang="0">
                  <a:pos x="0" y="733"/>
                </a:cxn>
                <a:cxn ang="0">
                  <a:pos x="120" y="733"/>
                </a:cxn>
                <a:cxn ang="0">
                  <a:pos x="0" y="733"/>
                </a:cxn>
                <a:cxn ang="0">
                  <a:pos x="0" y="209"/>
                </a:cxn>
                <a:cxn ang="0">
                  <a:pos x="120" y="209"/>
                </a:cxn>
                <a:cxn ang="0">
                  <a:pos x="0" y="209"/>
                </a:cxn>
                <a:cxn ang="0">
                  <a:pos x="0" y="0"/>
                </a:cxn>
              </a:cxnLst>
              <a:rect l="0" t="0" r="r" b="b"/>
              <a:pathLst>
                <a:path w="120" h="2199">
                  <a:moveTo>
                    <a:pt x="0" y="1780"/>
                  </a:moveTo>
                  <a:lnTo>
                    <a:pt x="0" y="2199"/>
                  </a:lnTo>
                  <a:lnTo>
                    <a:pt x="0" y="1780"/>
                  </a:lnTo>
                  <a:lnTo>
                    <a:pt x="120" y="1780"/>
                  </a:lnTo>
                  <a:lnTo>
                    <a:pt x="0" y="1780"/>
                  </a:lnTo>
                  <a:lnTo>
                    <a:pt x="0" y="1257"/>
                  </a:lnTo>
                  <a:lnTo>
                    <a:pt x="120" y="1257"/>
                  </a:lnTo>
                  <a:lnTo>
                    <a:pt x="0" y="1257"/>
                  </a:lnTo>
                  <a:lnTo>
                    <a:pt x="0" y="733"/>
                  </a:lnTo>
                  <a:lnTo>
                    <a:pt x="120" y="733"/>
                  </a:lnTo>
                  <a:lnTo>
                    <a:pt x="0" y="733"/>
                  </a:lnTo>
                  <a:lnTo>
                    <a:pt x="0" y="209"/>
                  </a:lnTo>
                  <a:lnTo>
                    <a:pt x="120" y="209"/>
                  </a:lnTo>
                  <a:lnTo>
                    <a:pt x="0" y="209"/>
                  </a:lnTo>
                  <a:lnTo>
                    <a:pt x="0" y="0"/>
                  </a:lnTo>
                </a:path>
              </a:pathLst>
            </a:custGeom>
            <a:noFill/>
            <a:ln w="6350">
              <a:solidFill>
                <a:srgbClr val="000000"/>
              </a:solidFill>
              <a:prstDash val="solid"/>
              <a:round/>
              <a:headEnd/>
              <a:tailEnd/>
            </a:ln>
          </p:spPr>
          <p:txBody>
            <a:bodyPr>
              <a:prstTxWarp prst="textNoShape">
                <a:avLst/>
              </a:prstTxWarp>
            </a:bodyPr>
            <a:lstStyle/>
            <a:p>
              <a:endParaRPr lang="es-ES_tradnl"/>
            </a:p>
          </p:txBody>
        </p:sp>
        <p:sp>
          <p:nvSpPr>
            <p:cNvPr id="362512" name="Freeform 16"/>
            <p:cNvSpPr>
              <a:spLocks/>
            </p:cNvSpPr>
            <p:nvPr/>
          </p:nvSpPr>
          <p:spPr bwMode="auto">
            <a:xfrm>
              <a:off x="5560" y="1153"/>
              <a:ext cx="99" cy="1737"/>
            </a:xfrm>
            <a:custGeom>
              <a:avLst/>
              <a:gdLst/>
              <a:ahLst/>
              <a:cxnLst>
                <a:cxn ang="0">
                  <a:pos x="120" y="1780"/>
                </a:cxn>
                <a:cxn ang="0">
                  <a:pos x="120" y="2199"/>
                </a:cxn>
                <a:cxn ang="0">
                  <a:pos x="120" y="1780"/>
                </a:cxn>
                <a:cxn ang="0">
                  <a:pos x="0" y="1780"/>
                </a:cxn>
                <a:cxn ang="0">
                  <a:pos x="120" y="1780"/>
                </a:cxn>
                <a:cxn ang="0">
                  <a:pos x="120" y="1257"/>
                </a:cxn>
                <a:cxn ang="0">
                  <a:pos x="0" y="1257"/>
                </a:cxn>
                <a:cxn ang="0">
                  <a:pos x="120" y="1257"/>
                </a:cxn>
                <a:cxn ang="0">
                  <a:pos x="120" y="733"/>
                </a:cxn>
                <a:cxn ang="0">
                  <a:pos x="0" y="733"/>
                </a:cxn>
                <a:cxn ang="0">
                  <a:pos x="120" y="733"/>
                </a:cxn>
                <a:cxn ang="0">
                  <a:pos x="120" y="209"/>
                </a:cxn>
                <a:cxn ang="0">
                  <a:pos x="0" y="209"/>
                </a:cxn>
                <a:cxn ang="0">
                  <a:pos x="120" y="209"/>
                </a:cxn>
                <a:cxn ang="0">
                  <a:pos x="120" y="0"/>
                </a:cxn>
              </a:cxnLst>
              <a:rect l="0" t="0" r="r" b="b"/>
              <a:pathLst>
                <a:path w="120" h="2199">
                  <a:moveTo>
                    <a:pt x="120" y="1780"/>
                  </a:moveTo>
                  <a:lnTo>
                    <a:pt x="120" y="2199"/>
                  </a:lnTo>
                  <a:lnTo>
                    <a:pt x="120" y="1780"/>
                  </a:lnTo>
                  <a:lnTo>
                    <a:pt x="0" y="1780"/>
                  </a:lnTo>
                  <a:lnTo>
                    <a:pt x="120" y="1780"/>
                  </a:lnTo>
                  <a:lnTo>
                    <a:pt x="120" y="1257"/>
                  </a:lnTo>
                  <a:lnTo>
                    <a:pt x="0" y="1257"/>
                  </a:lnTo>
                  <a:lnTo>
                    <a:pt x="120" y="1257"/>
                  </a:lnTo>
                  <a:lnTo>
                    <a:pt x="120" y="733"/>
                  </a:lnTo>
                  <a:lnTo>
                    <a:pt x="0" y="733"/>
                  </a:lnTo>
                  <a:lnTo>
                    <a:pt x="120" y="733"/>
                  </a:lnTo>
                  <a:lnTo>
                    <a:pt x="120" y="209"/>
                  </a:lnTo>
                  <a:lnTo>
                    <a:pt x="0" y="209"/>
                  </a:lnTo>
                  <a:lnTo>
                    <a:pt x="120" y="209"/>
                  </a:lnTo>
                  <a:lnTo>
                    <a:pt x="120" y="0"/>
                  </a:lnTo>
                </a:path>
              </a:pathLst>
            </a:custGeom>
            <a:noFill/>
            <a:ln w="6350">
              <a:solidFill>
                <a:srgbClr val="000000"/>
              </a:solidFill>
              <a:prstDash val="solid"/>
              <a:round/>
              <a:headEnd/>
              <a:tailEnd/>
            </a:ln>
          </p:spPr>
          <p:txBody>
            <a:bodyPr>
              <a:prstTxWarp prst="textNoShape">
                <a:avLst/>
              </a:prstTxWarp>
            </a:bodyPr>
            <a:lstStyle/>
            <a:p>
              <a:endParaRPr lang="es-ES_tradnl"/>
            </a:p>
          </p:txBody>
        </p:sp>
        <p:sp>
          <p:nvSpPr>
            <p:cNvPr id="362513" name="Freeform 17"/>
            <p:cNvSpPr>
              <a:spLocks/>
            </p:cNvSpPr>
            <p:nvPr/>
          </p:nvSpPr>
          <p:spPr bwMode="auto">
            <a:xfrm>
              <a:off x="5560" y="1153"/>
              <a:ext cx="99" cy="1737"/>
            </a:xfrm>
            <a:custGeom>
              <a:avLst/>
              <a:gdLst/>
              <a:ahLst/>
              <a:cxnLst>
                <a:cxn ang="0">
                  <a:pos x="120" y="1780"/>
                </a:cxn>
                <a:cxn ang="0">
                  <a:pos x="120" y="2199"/>
                </a:cxn>
                <a:cxn ang="0">
                  <a:pos x="120" y="1780"/>
                </a:cxn>
                <a:cxn ang="0">
                  <a:pos x="0" y="1780"/>
                </a:cxn>
                <a:cxn ang="0">
                  <a:pos x="120" y="1780"/>
                </a:cxn>
                <a:cxn ang="0">
                  <a:pos x="120" y="1257"/>
                </a:cxn>
                <a:cxn ang="0">
                  <a:pos x="0" y="1257"/>
                </a:cxn>
                <a:cxn ang="0">
                  <a:pos x="120" y="1257"/>
                </a:cxn>
                <a:cxn ang="0">
                  <a:pos x="120" y="733"/>
                </a:cxn>
                <a:cxn ang="0">
                  <a:pos x="0" y="733"/>
                </a:cxn>
                <a:cxn ang="0">
                  <a:pos x="120" y="733"/>
                </a:cxn>
                <a:cxn ang="0">
                  <a:pos x="120" y="209"/>
                </a:cxn>
                <a:cxn ang="0">
                  <a:pos x="0" y="209"/>
                </a:cxn>
                <a:cxn ang="0">
                  <a:pos x="120" y="209"/>
                </a:cxn>
                <a:cxn ang="0">
                  <a:pos x="120" y="0"/>
                </a:cxn>
              </a:cxnLst>
              <a:rect l="0" t="0" r="r" b="b"/>
              <a:pathLst>
                <a:path w="120" h="2199">
                  <a:moveTo>
                    <a:pt x="120" y="1780"/>
                  </a:moveTo>
                  <a:lnTo>
                    <a:pt x="120" y="2199"/>
                  </a:lnTo>
                  <a:lnTo>
                    <a:pt x="120" y="1780"/>
                  </a:lnTo>
                  <a:lnTo>
                    <a:pt x="0" y="1780"/>
                  </a:lnTo>
                  <a:lnTo>
                    <a:pt x="120" y="1780"/>
                  </a:lnTo>
                  <a:lnTo>
                    <a:pt x="120" y="1257"/>
                  </a:lnTo>
                  <a:lnTo>
                    <a:pt x="0" y="1257"/>
                  </a:lnTo>
                  <a:lnTo>
                    <a:pt x="120" y="1257"/>
                  </a:lnTo>
                  <a:lnTo>
                    <a:pt x="120" y="733"/>
                  </a:lnTo>
                  <a:lnTo>
                    <a:pt x="0" y="733"/>
                  </a:lnTo>
                  <a:lnTo>
                    <a:pt x="120" y="733"/>
                  </a:lnTo>
                  <a:lnTo>
                    <a:pt x="120" y="209"/>
                  </a:lnTo>
                  <a:lnTo>
                    <a:pt x="0" y="209"/>
                  </a:lnTo>
                  <a:lnTo>
                    <a:pt x="120" y="209"/>
                  </a:lnTo>
                  <a:lnTo>
                    <a:pt x="120" y="0"/>
                  </a:lnTo>
                </a:path>
              </a:pathLst>
            </a:custGeom>
            <a:noFill/>
            <a:ln w="6350">
              <a:solidFill>
                <a:srgbClr val="000000"/>
              </a:solidFill>
              <a:prstDash val="solid"/>
              <a:round/>
              <a:headEnd/>
              <a:tailEnd/>
            </a:ln>
          </p:spPr>
          <p:txBody>
            <a:bodyPr>
              <a:prstTxWarp prst="textNoShape">
                <a:avLst/>
              </a:prstTxWarp>
            </a:bodyPr>
            <a:lstStyle/>
            <a:p>
              <a:endParaRPr lang="es-ES_tradnl"/>
            </a:p>
          </p:txBody>
        </p:sp>
        <p:sp>
          <p:nvSpPr>
            <p:cNvPr id="362514" name="Freeform 18"/>
            <p:cNvSpPr>
              <a:spLocks/>
            </p:cNvSpPr>
            <p:nvPr/>
          </p:nvSpPr>
          <p:spPr bwMode="auto">
            <a:xfrm>
              <a:off x="3018" y="1153"/>
              <a:ext cx="2641" cy="94"/>
            </a:xfrm>
            <a:custGeom>
              <a:avLst/>
              <a:gdLst/>
              <a:ahLst/>
              <a:cxnLst>
                <a:cxn ang="0">
                  <a:pos x="0" y="119"/>
                </a:cxn>
                <a:cxn ang="0">
                  <a:pos x="157" y="0"/>
                </a:cxn>
                <a:cxn ang="0">
                  <a:pos x="157" y="0"/>
                </a:cxn>
                <a:cxn ang="0">
                  <a:pos x="313" y="49"/>
                </a:cxn>
                <a:cxn ang="0">
                  <a:pos x="470" y="0"/>
                </a:cxn>
                <a:cxn ang="0">
                  <a:pos x="470" y="0"/>
                </a:cxn>
                <a:cxn ang="0">
                  <a:pos x="627" y="49"/>
                </a:cxn>
                <a:cxn ang="0">
                  <a:pos x="784" y="0"/>
                </a:cxn>
                <a:cxn ang="0">
                  <a:pos x="784" y="0"/>
                </a:cxn>
                <a:cxn ang="0">
                  <a:pos x="939" y="49"/>
                </a:cxn>
                <a:cxn ang="0">
                  <a:pos x="1096" y="0"/>
                </a:cxn>
                <a:cxn ang="0">
                  <a:pos x="1096" y="0"/>
                </a:cxn>
                <a:cxn ang="0">
                  <a:pos x="1253" y="49"/>
                </a:cxn>
                <a:cxn ang="0">
                  <a:pos x="1410" y="0"/>
                </a:cxn>
                <a:cxn ang="0">
                  <a:pos x="1410" y="0"/>
                </a:cxn>
                <a:cxn ang="0">
                  <a:pos x="1566" y="119"/>
                </a:cxn>
                <a:cxn ang="0">
                  <a:pos x="1723" y="0"/>
                </a:cxn>
                <a:cxn ang="0">
                  <a:pos x="1723" y="0"/>
                </a:cxn>
                <a:cxn ang="0">
                  <a:pos x="1880" y="49"/>
                </a:cxn>
                <a:cxn ang="0">
                  <a:pos x="2037" y="0"/>
                </a:cxn>
                <a:cxn ang="0">
                  <a:pos x="2037" y="0"/>
                </a:cxn>
                <a:cxn ang="0">
                  <a:pos x="2193" y="49"/>
                </a:cxn>
                <a:cxn ang="0">
                  <a:pos x="2349" y="0"/>
                </a:cxn>
                <a:cxn ang="0">
                  <a:pos x="2349" y="0"/>
                </a:cxn>
                <a:cxn ang="0">
                  <a:pos x="2506" y="49"/>
                </a:cxn>
                <a:cxn ang="0">
                  <a:pos x="2663" y="0"/>
                </a:cxn>
                <a:cxn ang="0">
                  <a:pos x="2663" y="0"/>
                </a:cxn>
                <a:cxn ang="0">
                  <a:pos x="2819" y="49"/>
                </a:cxn>
                <a:cxn ang="0">
                  <a:pos x="2976" y="0"/>
                </a:cxn>
                <a:cxn ang="0">
                  <a:pos x="2976" y="0"/>
                </a:cxn>
                <a:cxn ang="0">
                  <a:pos x="3133" y="119"/>
                </a:cxn>
                <a:cxn ang="0">
                  <a:pos x="3211" y="0"/>
                </a:cxn>
              </a:cxnLst>
              <a:rect l="0" t="0" r="r" b="b"/>
              <a:pathLst>
                <a:path w="3211" h="119">
                  <a:moveTo>
                    <a:pt x="0" y="0"/>
                  </a:moveTo>
                  <a:lnTo>
                    <a:pt x="0" y="119"/>
                  </a:lnTo>
                  <a:lnTo>
                    <a:pt x="0" y="0"/>
                  </a:lnTo>
                  <a:lnTo>
                    <a:pt x="157" y="0"/>
                  </a:lnTo>
                  <a:lnTo>
                    <a:pt x="157" y="49"/>
                  </a:lnTo>
                  <a:lnTo>
                    <a:pt x="157" y="0"/>
                  </a:lnTo>
                  <a:lnTo>
                    <a:pt x="313" y="0"/>
                  </a:lnTo>
                  <a:lnTo>
                    <a:pt x="313" y="49"/>
                  </a:lnTo>
                  <a:lnTo>
                    <a:pt x="313" y="0"/>
                  </a:lnTo>
                  <a:lnTo>
                    <a:pt x="470" y="0"/>
                  </a:lnTo>
                  <a:lnTo>
                    <a:pt x="470" y="49"/>
                  </a:lnTo>
                  <a:lnTo>
                    <a:pt x="470" y="0"/>
                  </a:lnTo>
                  <a:lnTo>
                    <a:pt x="627" y="0"/>
                  </a:lnTo>
                  <a:lnTo>
                    <a:pt x="627" y="49"/>
                  </a:lnTo>
                  <a:lnTo>
                    <a:pt x="627" y="0"/>
                  </a:lnTo>
                  <a:lnTo>
                    <a:pt x="784" y="0"/>
                  </a:lnTo>
                  <a:lnTo>
                    <a:pt x="784" y="49"/>
                  </a:lnTo>
                  <a:lnTo>
                    <a:pt x="784" y="0"/>
                  </a:lnTo>
                  <a:lnTo>
                    <a:pt x="939" y="0"/>
                  </a:lnTo>
                  <a:lnTo>
                    <a:pt x="939" y="49"/>
                  </a:lnTo>
                  <a:lnTo>
                    <a:pt x="939" y="0"/>
                  </a:lnTo>
                  <a:lnTo>
                    <a:pt x="1096" y="0"/>
                  </a:lnTo>
                  <a:lnTo>
                    <a:pt x="1096" y="49"/>
                  </a:lnTo>
                  <a:lnTo>
                    <a:pt x="1096" y="0"/>
                  </a:lnTo>
                  <a:lnTo>
                    <a:pt x="1253" y="0"/>
                  </a:lnTo>
                  <a:lnTo>
                    <a:pt x="1253" y="49"/>
                  </a:lnTo>
                  <a:lnTo>
                    <a:pt x="1253" y="0"/>
                  </a:lnTo>
                  <a:lnTo>
                    <a:pt x="1410" y="0"/>
                  </a:lnTo>
                  <a:lnTo>
                    <a:pt x="1410" y="49"/>
                  </a:lnTo>
                  <a:lnTo>
                    <a:pt x="1410" y="0"/>
                  </a:lnTo>
                  <a:lnTo>
                    <a:pt x="1566" y="0"/>
                  </a:lnTo>
                  <a:lnTo>
                    <a:pt x="1566" y="119"/>
                  </a:lnTo>
                  <a:lnTo>
                    <a:pt x="1566" y="0"/>
                  </a:lnTo>
                  <a:lnTo>
                    <a:pt x="1723" y="0"/>
                  </a:lnTo>
                  <a:lnTo>
                    <a:pt x="1723" y="49"/>
                  </a:lnTo>
                  <a:lnTo>
                    <a:pt x="1723" y="0"/>
                  </a:lnTo>
                  <a:lnTo>
                    <a:pt x="1880" y="0"/>
                  </a:lnTo>
                  <a:lnTo>
                    <a:pt x="1880" y="49"/>
                  </a:lnTo>
                  <a:lnTo>
                    <a:pt x="1880" y="0"/>
                  </a:lnTo>
                  <a:lnTo>
                    <a:pt x="2037" y="0"/>
                  </a:lnTo>
                  <a:lnTo>
                    <a:pt x="2037" y="49"/>
                  </a:lnTo>
                  <a:lnTo>
                    <a:pt x="2037" y="0"/>
                  </a:lnTo>
                  <a:lnTo>
                    <a:pt x="2193" y="0"/>
                  </a:lnTo>
                  <a:lnTo>
                    <a:pt x="2193" y="49"/>
                  </a:lnTo>
                  <a:lnTo>
                    <a:pt x="2193" y="0"/>
                  </a:lnTo>
                  <a:lnTo>
                    <a:pt x="2349" y="0"/>
                  </a:lnTo>
                  <a:lnTo>
                    <a:pt x="2349" y="49"/>
                  </a:lnTo>
                  <a:lnTo>
                    <a:pt x="2349" y="0"/>
                  </a:lnTo>
                  <a:lnTo>
                    <a:pt x="2506" y="0"/>
                  </a:lnTo>
                  <a:lnTo>
                    <a:pt x="2506" y="49"/>
                  </a:lnTo>
                  <a:lnTo>
                    <a:pt x="2506" y="0"/>
                  </a:lnTo>
                  <a:lnTo>
                    <a:pt x="2663" y="0"/>
                  </a:lnTo>
                  <a:lnTo>
                    <a:pt x="2663" y="49"/>
                  </a:lnTo>
                  <a:lnTo>
                    <a:pt x="2663" y="0"/>
                  </a:lnTo>
                  <a:lnTo>
                    <a:pt x="2819" y="0"/>
                  </a:lnTo>
                  <a:lnTo>
                    <a:pt x="2819" y="49"/>
                  </a:lnTo>
                  <a:lnTo>
                    <a:pt x="2819" y="0"/>
                  </a:lnTo>
                  <a:lnTo>
                    <a:pt x="2976" y="0"/>
                  </a:lnTo>
                  <a:lnTo>
                    <a:pt x="2976" y="49"/>
                  </a:lnTo>
                  <a:lnTo>
                    <a:pt x="2976" y="0"/>
                  </a:lnTo>
                  <a:lnTo>
                    <a:pt x="3133" y="0"/>
                  </a:lnTo>
                  <a:lnTo>
                    <a:pt x="3133" y="119"/>
                  </a:lnTo>
                  <a:lnTo>
                    <a:pt x="3133" y="0"/>
                  </a:lnTo>
                  <a:lnTo>
                    <a:pt x="3211" y="0"/>
                  </a:lnTo>
                </a:path>
              </a:pathLst>
            </a:custGeom>
            <a:noFill/>
            <a:ln w="6350">
              <a:solidFill>
                <a:srgbClr val="000000"/>
              </a:solidFill>
              <a:prstDash val="solid"/>
              <a:round/>
              <a:headEnd/>
              <a:tailEnd/>
            </a:ln>
          </p:spPr>
          <p:txBody>
            <a:bodyPr>
              <a:prstTxWarp prst="textNoShape">
                <a:avLst/>
              </a:prstTxWarp>
            </a:bodyPr>
            <a:lstStyle/>
            <a:p>
              <a:endParaRPr lang="es-ES_tradnl"/>
            </a:p>
          </p:txBody>
        </p:sp>
        <p:sp>
          <p:nvSpPr>
            <p:cNvPr id="362515" name="Freeform 19"/>
            <p:cNvSpPr>
              <a:spLocks/>
            </p:cNvSpPr>
            <p:nvPr/>
          </p:nvSpPr>
          <p:spPr bwMode="auto">
            <a:xfrm>
              <a:off x="3018" y="1153"/>
              <a:ext cx="2641" cy="94"/>
            </a:xfrm>
            <a:custGeom>
              <a:avLst/>
              <a:gdLst/>
              <a:ahLst/>
              <a:cxnLst>
                <a:cxn ang="0">
                  <a:pos x="0" y="119"/>
                </a:cxn>
                <a:cxn ang="0">
                  <a:pos x="157" y="0"/>
                </a:cxn>
                <a:cxn ang="0">
                  <a:pos x="157" y="0"/>
                </a:cxn>
                <a:cxn ang="0">
                  <a:pos x="313" y="49"/>
                </a:cxn>
                <a:cxn ang="0">
                  <a:pos x="470" y="0"/>
                </a:cxn>
                <a:cxn ang="0">
                  <a:pos x="470" y="0"/>
                </a:cxn>
                <a:cxn ang="0">
                  <a:pos x="627" y="49"/>
                </a:cxn>
                <a:cxn ang="0">
                  <a:pos x="784" y="0"/>
                </a:cxn>
                <a:cxn ang="0">
                  <a:pos x="784" y="0"/>
                </a:cxn>
                <a:cxn ang="0">
                  <a:pos x="939" y="49"/>
                </a:cxn>
                <a:cxn ang="0">
                  <a:pos x="1096" y="0"/>
                </a:cxn>
                <a:cxn ang="0">
                  <a:pos x="1096" y="0"/>
                </a:cxn>
                <a:cxn ang="0">
                  <a:pos x="1253" y="49"/>
                </a:cxn>
                <a:cxn ang="0">
                  <a:pos x="1410" y="0"/>
                </a:cxn>
                <a:cxn ang="0">
                  <a:pos x="1410" y="0"/>
                </a:cxn>
                <a:cxn ang="0">
                  <a:pos x="1566" y="119"/>
                </a:cxn>
                <a:cxn ang="0">
                  <a:pos x="1723" y="0"/>
                </a:cxn>
                <a:cxn ang="0">
                  <a:pos x="1723" y="0"/>
                </a:cxn>
                <a:cxn ang="0">
                  <a:pos x="1880" y="49"/>
                </a:cxn>
                <a:cxn ang="0">
                  <a:pos x="2037" y="0"/>
                </a:cxn>
                <a:cxn ang="0">
                  <a:pos x="2037" y="0"/>
                </a:cxn>
                <a:cxn ang="0">
                  <a:pos x="2193" y="49"/>
                </a:cxn>
                <a:cxn ang="0">
                  <a:pos x="2349" y="0"/>
                </a:cxn>
                <a:cxn ang="0">
                  <a:pos x="2349" y="0"/>
                </a:cxn>
                <a:cxn ang="0">
                  <a:pos x="2506" y="49"/>
                </a:cxn>
                <a:cxn ang="0">
                  <a:pos x="2663" y="0"/>
                </a:cxn>
                <a:cxn ang="0">
                  <a:pos x="2663" y="0"/>
                </a:cxn>
                <a:cxn ang="0">
                  <a:pos x="2819" y="49"/>
                </a:cxn>
                <a:cxn ang="0">
                  <a:pos x="2976" y="0"/>
                </a:cxn>
                <a:cxn ang="0">
                  <a:pos x="2976" y="0"/>
                </a:cxn>
                <a:cxn ang="0">
                  <a:pos x="3133" y="119"/>
                </a:cxn>
                <a:cxn ang="0">
                  <a:pos x="3211" y="0"/>
                </a:cxn>
              </a:cxnLst>
              <a:rect l="0" t="0" r="r" b="b"/>
              <a:pathLst>
                <a:path w="3211" h="119">
                  <a:moveTo>
                    <a:pt x="0" y="0"/>
                  </a:moveTo>
                  <a:lnTo>
                    <a:pt x="0" y="119"/>
                  </a:lnTo>
                  <a:lnTo>
                    <a:pt x="0" y="0"/>
                  </a:lnTo>
                  <a:lnTo>
                    <a:pt x="157" y="0"/>
                  </a:lnTo>
                  <a:lnTo>
                    <a:pt x="157" y="49"/>
                  </a:lnTo>
                  <a:lnTo>
                    <a:pt x="157" y="0"/>
                  </a:lnTo>
                  <a:lnTo>
                    <a:pt x="313" y="0"/>
                  </a:lnTo>
                  <a:lnTo>
                    <a:pt x="313" y="49"/>
                  </a:lnTo>
                  <a:lnTo>
                    <a:pt x="313" y="0"/>
                  </a:lnTo>
                  <a:lnTo>
                    <a:pt x="470" y="0"/>
                  </a:lnTo>
                  <a:lnTo>
                    <a:pt x="470" y="49"/>
                  </a:lnTo>
                  <a:lnTo>
                    <a:pt x="470" y="0"/>
                  </a:lnTo>
                  <a:lnTo>
                    <a:pt x="627" y="0"/>
                  </a:lnTo>
                  <a:lnTo>
                    <a:pt x="627" y="49"/>
                  </a:lnTo>
                  <a:lnTo>
                    <a:pt x="627" y="0"/>
                  </a:lnTo>
                  <a:lnTo>
                    <a:pt x="784" y="0"/>
                  </a:lnTo>
                  <a:lnTo>
                    <a:pt x="784" y="49"/>
                  </a:lnTo>
                  <a:lnTo>
                    <a:pt x="784" y="0"/>
                  </a:lnTo>
                  <a:lnTo>
                    <a:pt x="939" y="0"/>
                  </a:lnTo>
                  <a:lnTo>
                    <a:pt x="939" y="49"/>
                  </a:lnTo>
                  <a:lnTo>
                    <a:pt x="939" y="0"/>
                  </a:lnTo>
                  <a:lnTo>
                    <a:pt x="1096" y="0"/>
                  </a:lnTo>
                  <a:lnTo>
                    <a:pt x="1096" y="49"/>
                  </a:lnTo>
                  <a:lnTo>
                    <a:pt x="1096" y="0"/>
                  </a:lnTo>
                  <a:lnTo>
                    <a:pt x="1253" y="0"/>
                  </a:lnTo>
                  <a:lnTo>
                    <a:pt x="1253" y="49"/>
                  </a:lnTo>
                  <a:lnTo>
                    <a:pt x="1253" y="0"/>
                  </a:lnTo>
                  <a:lnTo>
                    <a:pt x="1410" y="0"/>
                  </a:lnTo>
                  <a:lnTo>
                    <a:pt x="1410" y="49"/>
                  </a:lnTo>
                  <a:lnTo>
                    <a:pt x="1410" y="0"/>
                  </a:lnTo>
                  <a:lnTo>
                    <a:pt x="1566" y="0"/>
                  </a:lnTo>
                  <a:lnTo>
                    <a:pt x="1566" y="119"/>
                  </a:lnTo>
                  <a:lnTo>
                    <a:pt x="1566" y="0"/>
                  </a:lnTo>
                  <a:lnTo>
                    <a:pt x="1723" y="0"/>
                  </a:lnTo>
                  <a:lnTo>
                    <a:pt x="1723" y="49"/>
                  </a:lnTo>
                  <a:lnTo>
                    <a:pt x="1723" y="0"/>
                  </a:lnTo>
                  <a:lnTo>
                    <a:pt x="1880" y="0"/>
                  </a:lnTo>
                  <a:lnTo>
                    <a:pt x="1880" y="49"/>
                  </a:lnTo>
                  <a:lnTo>
                    <a:pt x="1880" y="0"/>
                  </a:lnTo>
                  <a:lnTo>
                    <a:pt x="2037" y="0"/>
                  </a:lnTo>
                  <a:lnTo>
                    <a:pt x="2037" y="49"/>
                  </a:lnTo>
                  <a:lnTo>
                    <a:pt x="2037" y="0"/>
                  </a:lnTo>
                  <a:lnTo>
                    <a:pt x="2193" y="0"/>
                  </a:lnTo>
                  <a:lnTo>
                    <a:pt x="2193" y="49"/>
                  </a:lnTo>
                  <a:lnTo>
                    <a:pt x="2193" y="0"/>
                  </a:lnTo>
                  <a:lnTo>
                    <a:pt x="2349" y="0"/>
                  </a:lnTo>
                  <a:lnTo>
                    <a:pt x="2349" y="49"/>
                  </a:lnTo>
                  <a:lnTo>
                    <a:pt x="2349" y="0"/>
                  </a:lnTo>
                  <a:lnTo>
                    <a:pt x="2506" y="0"/>
                  </a:lnTo>
                  <a:lnTo>
                    <a:pt x="2506" y="49"/>
                  </a:lnTo>
                  <a:lnTo>
                    <a:pt x="2506" y="0"/>
                  </a:lnTo>
                  <a:lnTo>
                    <a:pt x="2663" y="0"/>
                  </a:lnTo>
                  <a:lnTo>
                    <a:pt x="2663" y="49"/>
                  </a:lnTo>
                  <a:lnTo>
                    <a:pt x="2663" y="0"/>
                  </a:lnTo>
                  <a:lnTo>
                    <a:pt x="2819" y="0"/>
                  </a:lnTo>
                  <a:lnTo>
                    <a:pt x="2819" y="49"/>
                  </a:lnTo>
                  <a:lnTo>
                    <a:pt x="2819" y="0"/>
                  </a:lnTo>
                  <a:lnTo>
                    <a:pt x="2976" y="0"/>
                  </a:lnTo>
                  <a:lnTo>
                    <a:pt x="2976" y="49"/>
                  </a:lnTo>
                  <a:lnTo>
                    <a:pt x="2976" y="0"/>
                  </a:lnTo>
                  <a:lnTo>
                    <a:pt x="3133" y="0"/>
                  </a:lnTo>
                  <a:lnTo>
                    <a:pt x="3133" y="119"/>
                  </a:lnTo>
                  <a:lnTo>
                    <a:pt x="3133" y="0"/>
                  </a:lnTo>
                  <a:lnTo>
                    <a:pt x="3211" y="0"/>
                  </a:lnTo>
                </a:path>
              </a:pathLst>
            </a:custGeom>
            <a:noFill/>
            <a:ln w="6350">
              <a:solidFill>
                <a:srgbClr val="000000"/>
              </a:solidFill>
              <a:prstDash val="solid"/>
              <a:round/>
              <a:headEnd/>
              <a:tailEnd/>
            </a:ln>
          </p:spPr>
          <p:txBody>
            <a:bodyPr>
              <a:prstTxWarp prst="textNoShape">
                <a:avLst/>
              </a:prstTxWarp>
            </a:bodyPr>
            <a:lstStyle/>
            <a:p>
              <a:endParaRPr lang="es-ES_tradnl"/>
            </a:p>
          </p:txBody>
        </p:sp>
        <p:sp>
          <p:nvSpPr>
            <p:cNvPr id="362516" name="Freeform 20"/>
            <p:cNvSpPr>
              <a:spLocks/>
            </p:cNvSpPr>
            <p:nvPr/>
          </p:nvSpPr>
          <p:spPr bwMode="auto">
            <a:xfrm>
              <a:off x="3018" y="2796"/>
              <a:ext cx="2641" cy="94"/>
            </a:xfrm>
            <a:custGeom>
              <a:avLst/>
              <a:gdLst/>
              <a:ahLst/>
              <a:cxnLst>
                <a:cxn ang="0">
                  <a:pos x="0" y="0"/>
                </a:cxn>
                <a:cxn ang="0">
                  <a:pos x="157" y="119"/>
                </a:cxn>
                <a:cxn ang="0">
                  <a:pos x="157" y="119"/>
                </a:cxn>
                <a:cxn ang="0">
                  <a:pos x="313" y="70"/>
                </a:cxn>
                <a:cxn ang="0">
                  <a:pos x="470" y="119"/>
                </a:cxn>
                <a:cxn ang="0">
                  <a:pos x="470" y="119"/>
                </a:cxn>
                <a:cxn ang="0">
                  <a:pos x="627" y="70"/>
                </a:cxn>
                <a:cxn ang="0">
                  <a:pos x="784" y="119"/>
                </a:cxn>
                <a:cxn ang="0">
                  <a:pos x="784" y="119"/>
                </a:cxn>
                <a:cxn ang="0">
                  <a:pos x="939" y="70"/>
                </a:cxn>
                <a:cxn ang="0">
                  <a:pos x="1096" y="119"/>
                </a:cxn>
                <a:cxn ang="0">
                  <a:pos x="1096" y="119"/>
                </a:cxn>
                <a:cxn ang="0">
                  <a:pos x="1253" y="70"/>
                </a:cxn>
                <a:cxn ang="0">
                  <a:pos x="1410" y="119"/>
                </a:cxn>
                <a:cxn ang="0">
                  <a:pos x="1410" y="119"/>
                </a:cxn>
                <a:cxn ang="0">
                  <a:pos x="1566" y="0"/>
                </a:cxn>
                <a:cxn ang="0">
                  <a:pos x="1723" y="119"/>
                </a:cxn>
                <a:cxn ang="0">
                  <a:pos x="1723" y="119"/>
                </a:cxn>
                <a:cxn ang="0">
                  <a:pos x="1880" y="70"/>
                </a:cxn>
                <a:cxn ang="0">
                  <a:pos x="2037" y="119"/>
                </a:cxn>
                <a:cxn ang="0">
                  <a:pos x="2037" y="119"/>
                </a:cxn>
                <a:cxn ang="0">
                  <a:pos x="2193" y="70"/>
                </a:cxn>
                <a:cxn ang="0">
                  <a:pos x="2349" y="119"/>
                </a:cxn>
                <a:cxn ang="0">
                  <a:pos x="2349" y="119"/>
                </a:cxn>
                <a:cxn ang="0">
                  <a:pos x="2506" y="70"/>
                </a:cxn>
                <a:cxn ang="0">
                  <a:pos x="2663" y="119"/>
                </a:cxn>
                <a:cxn ang="0">
                  <a:pos x="2663" y="119"/>
                </a:cxn>
                <a:cxn ang="0">
                  <a:pos x="2819" y="70"/>
                </a:cxn>
                <a:cxn ang="0">
                  <a:pos x="2976" y="119"/>
                </a:cxn>
                <a:cxn ang="0">
                  <a:pos x="2976" y="119"/>
                </a:cxn>
                <a:cxn ang="0">
                  <a:pos x="3133" y="0"/>
                </a:cxn>
                <a:cxn ang="0">
                  <a:pos x="3211" y="119"/>
                </a:cxn>
              </a:cxnLst>
              <a:rect l="0" t="0" r="r" b="b"/>
              <a:pathLst>
                <a:path w="3211" h="119">
                  <a:moveTo>
                    <a:pt x="0" y="119"/>
                  </a:moveTo>
                  <a:lnTo>
                    <a:pt x="0" y="0"/>
                  </a:lnTo>
                  <a:lnTo>
                    <a:pt x="0" y="119"/>
                  </a:lnTo>
                  <a:lnTo>
                    <a:pt x="157" y="119"/>
                  </a:lnTo>
                  <a:lnTo>
                    <a:pt x="157" y="70"/>
                  </a:lnTo>
                  <a:lnTo>
                    <a:pt x="157" y="119"/>
                  </a:lnTo>
                  <a:lnTo>
                    <a:pt x="313" y="119"/>
                  </a:lnTo>
                  <a:lnTo>
                    <a:pt x="313" y="70"/>
                  </a:lnTo>
                  <a:lnTo>
                    <a:pt x="313" y="119"/>
                  </a:lnTo>
                  <a:lnTo>
                    <a:pt x="470" y="119"/>
                  </a:lnTo>
                  <a:lnTo>
                    <a:pt x="470" y="70"/>
                  </a:lnTo>
                  <a:lnTo>
                    <a:pt x="470" y="119"/>
                  </a:lnTo>
                  <a:lnTo>
                    <a:pt x="627" y="119"/>
                  </a:lnTo>
                  <a:lnTo>
                    <a:pt x="627" y="70"/>
                  </a:lnTo>
                  <a:lnTo>
                    <a:pt x="627" y="119"/>
                  </a:lnTo>
                  <a:lnTo>
                    <a:pt x="784" y="119"/>
                  </a:lnTo>
                  <a:lnTo>
                    <a:pt x="784" y="70"/>
                  </a:lnTo>
                  <a:lnTo>
                    <a:pt x="784" y="119"/>
                  </a:lnTo>
                  <a:lnTo>
                    <a:pt x="939" y="119"/>
                  </a:lnTo>
                  <a:lnTo>
                    <a:pt x="939" y="70"/>
                  </a:lnTo>
                  <a:lnTo>
                    <a:pt x="939" y="119"/>
                  </a:lnTo>
                  <a:lnTo>
                    <a:pt x="1096" y="119"/>
                  </a:lnTo>
                  <a:lnTo>
                    <a:pt x="1096" y="70"/>
                  </a:lnTo>
                  <a:lnTo>
                    <a:pt x="1096" y="119"/>
                  </a:lnTo>
                  <a:lnTo>
                    <a:pt x="1253" y="119"/>
                  </a:lnTo>
                  <a:lnTo>
                    <a:pt x="1253" y="70"/>
                  </a:lnTo>
                  <a:lnTo>
                    <a:pt x="1253" y="119"/>
                  </a:lnTo>
                  <a:lnTo>
                    <a:pt x="1410" y="119"/>
                  </a:lnTo>
                  <a:lnTo>
                    <a:pt x="1410" y="70"/>
                  </a:lnTo>
                  <a:lnTo>
                    <a:pt x="1410" y="119"/>
                  </a:lnTo>
                  <a:lnTo>
                    <a:pt x="1566" y="119"/>
                  </a:lnTo>
                  <a:lnTo>
                    <a:pt x="1566" y="0"/>
                  </a:lnTo>
                  <a:lnTo>
                    <a:pt x="1566" y="119"/>
                  </a:lnTo>
                  <a:lnTo>
                    <a:pt x="1723" y="119"/>
                  </a:lnTo>
                  <a:lnTo>
                    <a:pt x="1723" y="70"/>
                  </a:lnTo>
                  <a:lnTo>
                    <a:pt x="1723" y="119"/>
                  </a:lnTo>
                  <a:lnTo>
                    <a:pt x="1880" y="119"/>
                  </a:lnTo>
                  <a:lnTo>
                    <a:pt x="1880" y="70"/>
                  </a:lnTo>
                  <a:lnTo>
                    <a:pt x="1880" y="119"/>
                  </a:lnTo>
                  <a:lnTo>
                    <a:pt x="2037" y="119"/>
                  </a:lnTo>
                  <a:lnTo>
                    <a:pt x="2037" y="70"/>
                  </a:lnTo>
                  <a:lnTo>
                    <a:pt x="2037" y="119"/>
                  </a:lnTo>
                  <a:lnTo>
                    <a:pt x="2193" y="119"/>
                  </a:lnTo>
                  <a:lnTo>
                    <a:pt x="2193" y="70"/>
                  </a:lnTo>
                  <a:lnTo>
                    <a:pt x="2193" y="119"/>
                  </a:lnTo>
                  <a:lnTo>
                    <a:pt x="2349" y="119"/>
                  </a:lnTo>
                  <a:lnTo>
                    <a:pt x="2349" y="70"/>
                  </a:lnTo>
                  <a:lnTo>
                    <a:pt x="2349" y="119"/>
                  </a:lnTo>
                  <a:lnTo>
                    <a:pt x="2506" y="119"/>
                  </a:lnTo>
                  <a:lnTo>
                    <a:pt x="2506" y="70"/>
                  </a:lnTo>
                  <a:lnTo>
                    <a:pt x="2506" y="119"/>
                  </a:lnTo>
                  <a:lnTo>
                    <a:pt x="2663" y="119"/>
                  </a:lnTo>
                  <a:lnTo>
                    <a:pt x="2663" y="70"/>
                  </a:lnTo>
                  <a:lnTo>
                    <a:pt x="2663" y="119"/>
                  </a:lnTo>
                  <a:lnTo>
                    <a:pt x="2819" y="119"/>
                  </a:lnTo>
                  <a:lnTo>
                    <a:pt x="2819" y="70"/>
                  </a:lnTo>
                  <a:lnTo>
                    <a:pt x="2819" y="119"/>
                  </a:lnTo>
                  <a:lnTo>
                    <a:pt x="2976" y="119"/>
                  </a:lnTo>
                  <a:lnTo>
                    <a:pt x="2976" y="70"/>
                  </a:lnTo>
                  <a:lnTo>
                    <a:pt x="2976" y="119"/>
                  </a:lnTo>
                  <a:lnTo>
                    <a:pt x="3133" y="119"/>
                  </a:lnTo>
                  <a:lnTo>
                    <a:pt x="3133" y="0"/>
                  </a:lnTo>
                  <a:lnTo>
                    <a:pt x="3133" y="119"/>
                  </a:lnTo>
                  <a:lnTo>
                    <a:pt x="3211" y="119"/>
                  </a:lnTo>
                </a:path>
              </a:pathLst>
            </a:custGeom>
            <a:noFill/>
            <a:ln w="6350">
              <a:solidFill>
                <a:srgbClr val="000000"/>
              </a:solidFill>
              <a:prstDash val="solid"/>
              <a:round/>
              <a:headEnd/>
              <a:tailEnd/>
            </a:ln>
          </p:spPr>
          <p:txBody>
            <a:bodyPr>
              <a:prstTxWarp prst="textNoShape">
                <a:avLst/>
              </a:prstTxWarp>
            </a:bodyPr>
            <a:lstStyle/>
            <a:p>
              <a:endParaRPr lang="es-ES_tradnl"/>
            </a:p>
          </p:txBody>
        </p:sp>
        <p:sp>
          <p:nvSpPr>
            <p:cNvPr id="362517" name="Freeform 21"/>
            <p:cNvSpPr>
              <a:spLocks/>
            </p:cNvSpPr>
            <p:nvPr/>
          </p:nvSpPr>
          <p:spPr bwMode="auto">
            <a:xfrm>
              <a:off x="3018" y="2796"/>
              <a:ext cx="2641" cy="94"/>
            </a:xfrm>
            <a:custGeom>
              <a:avLst/>
              <a:gdLst/>
              <a:ahLst/>
              <a:cxnLst>
                <a:cxn ang="0">
                  <a:pos x="0" y="0"/>
                </a:cxn>
                <a:cxn ang="0">
                  <a:pos x="157" y="119"/>
                </a:cxn>
                <a:cxn ang="0">
                  <a:pos x="157" y="119"/>
                </a:cxn>
                <a:cxn ang="0">
                  <a:pos x="313" y="70"/>
                </a:cxn>
                <a:cxn ang="0">
                  <a:pos x="470" y="119"/>
                </a:cxn>
                <a:cxn ang="0">
                  <a:pos x="470" y="119"/>
                </a:cxn>
                <a:cxn ang="0">
                  <a:pos x="627" y="70"/>
                </a:cxn>
                <a:cxn ang="0">
                  <a:pos x="784" y="119"/>
                </a:cxn>
                <a:cxn ang="0">
                  <a:pos x="784" y="119"/>
                </a:cxn>
                <a:cxn ang="0">
                  <a:pos x="939" y="70"/>
                </a:cxn>
                <a:cxn ang="0">
                  <a:pos x="1096" y="119"/>
                </a:cxn>
                <a:cxn ang="0">
                  <a:pos x="1096" y="119"/>
                </a:cxn>
                <a:cxn ang="0">
                  <a:pos x="1253" y="70"/>
                </a:cxn>
                <a:cxn ang="0">
                  <a:pos x="1410" y="119"/>
                </a:cxn>
                <a:cxn ang="0">
                  <a:pos x="1410" y="119"/>
                </a:cxn>
                <a:cxn ang="0">
                  <a:pos x="1566" y="0"/>
                </a:cxn>
                <a:cxn ang="0">
                  <a:pos x="1723" y="119"/>
                </a:cxn>
                <a:cxn ang="0">
                  <a:pos x="1723" y="119"/>
                </a:cxn>
                <a:cxn ang="0">
                  <a:pos x="1880" y="70"/>
                </a:cxn>
                <a:cxn ang="0">
                  <a:pos x="2037" y="119"/>
                </a:cxn>
                <a:cxn ang="0">
                  <a:pos x="2037" y="119"/>
                </a:cxn>
                <a:cxn ang="0">
                  <a:pos x="2193" y="70"/>
                </a:cxn>
                <a:cxn ang="0">
                  <a:pos x="2349" y="119"/>
                </a:cxn>
                <a:cxn ang="0">
                  <a:pos x="2349" y="119"/>
                </a:cxn>
                <a:cxn ang="0">
                  <a:pos x="2506" y="70"/>
                </a:cxn>
                <a:cxn ang="0">
                  <a:pos x="2663" y="119"/>
                </a:cxn>
                <a:cxn ang="0">
                  <a:pos x="2663" y="119"/>
                </a:cxn>
                <a:cxn ang="0">
                  <a:pos x="2819" y="70"/>
                </a:cxn>
                <a:cxn ang="0">
                  <a:pos x="2976" y="119"/>
                </a:cxn>
                <a:cxn ang="0">
                  <a:pos x="2976" y="119"/>
                </a:cxn>
                <a:cxn ang="0">
                  <a:pos x="3133" y="0"/>
                </a:cxn>
                <a:cxn ang="0">
                  <a:pos x="3211" y="119"/>
                </a:cxn>
              </a:cxnLst>
              <a:rect l="0" t="0" r="r" b="b"/>
              <a:pathLst>
                <a:path w="3211" h="119">
                  <a:moveTo>
                    <a:pt x="0" y="119"/>
                  </a:moveTo>
                  <a:lnTo>
                    <a:pt x="0" y="0"/>
                  </a:lnTo>
                  <a:lnTo>
                    <a:pt x="0" y="119"/>
                  </a:lnTo>
                  <a:lnTo>
                    <a:pt x="157" y="119"/>
                  </a:lnTo>
                  <a:lnTo>
                    <a:pt x="157" y="70"/>
                  </a:lnTo>
                  <a:lnTo>
                    <a:pt x="157" y="119"/>
                  </a:lnTo>
                  <a:lnTo>
                    <a:pt x="313" y="119"/>
                  </a:lnTo>
                  <a:lnTo>
                    <a:pt x="313" y="70"/>
                  </a:lnTo>
                  <a:lnTo>
                    <a:pt x="313" y="119"/>
                  </a:lnTo>
                  <a:lnTo>
                    <a:pt x="470" y="119"/>
                  </a:lnTo>
                  <a:lnTo>
                    <a:pt x="470" y="70"/>
                  </a:lnTo>
                  <a:lnTo>
                    <a:pt x="470" y="119"/>
                  </a:lnTo>
                  <a:lnTo>
                    <a:pt x="627" y="119"/>
                  </a:lnTo>
                  <a:lnTo>
                    <a:pt x="627" y="70"/>
                  </a:lnTo>
                  <a:lnTo>
                    <a:pt x="627" y="119"/>
                  </a:lnTo>
                  <a:lnTo>
                    <a:pt x="784" y="119"/>
                  </a:lnTo>
                  <a:lnTo>
                    <a:pt x="784" y="70"/>
                  </a:lnTo>
                  <a:lnTo>
                    <a:pt x="784" y="119"/>
                  </a:lnTo>
                  <a:lnTo>
                    <a:pt x="939" y="119"/>
                  </a:lnTo>
                  <a:lnTo>
                    <a:pt x="939" y="70"/>
                  </a:lnTo>
                  <a:lnTo>
                    <a:pt x="939" y="119"/>
                  </a:lnTo>
                  <a:lnTo>
                    <a:pt x="1096" y="119"/>
                  </a:lnTo>
                  <a:lnTo>
                    <a:pt x="1096" y="70"/>
                  </a:lnTo>
                  <a:lnTo>
                    <a:pt x="1096" y="119"/>
                  </a:lnTo>
                  <a:lnTo>
                    <a:pt x="1253" y="119"/>
                  </a:lnTo>
                  <a:lnTo>
                    <a:pt x="1253" y="70"/>
                  </a:lnTo>
                  <a:lnTo>
                    <a:pt x="1253" y="119"/>
                  </a:lnTo>
                  <a:lnTo>
                    <a:pt x="1410" y="119"/>
                  </a:lnTo>
                  <a:lnTo>
                    <a:pt x="1410" y="70"/>
                  </a:lnTo>
                  <a:lnTo>
                    <a:pt x="1410" y="119"/>
                  </a:lnTo>
                  <a:lnTo>
                    <a:pt x="1566" y="119"/>
                  </a:lnTo>
                  <a:lnTo>
                    <a:pt x="1566" y="0"/>
                  </a:lnTo>
                  <a:lnTo>
                    <a:pt x="1566" y="119"/>
                  </a:lnTo>
                  <a:lnTo>
                    <a:pt x="1723" y="119"/>
                  </a:lnTo>
                  <a:lnTo>
                    <a:pt x="1723" y="70"/>
                  </a:lnTo>
                  <a:lnTo>
                    <a:pt x="1723" y="119"/>
                  </a:lnTo>
                  <a:lnTo>
                    <a:pt x="1880" y="119"/>
                  </a:lnTo>
                  <a:lnTo>
                    <a:pt x="1880" y="70"/>
                  </a:lnTo>
                  <a:lnTo>
                    <a:pt x="1880" y="119"/>
                  </a:lnTo>
                  <a:lnTo>
                    <a:pt x="2037" y="119"/>
                  </a:lnTo>
                  <a:lnTo>
                    <a:pt x="2037" y="70"/>
                  </a:lnTo>
                  <a:lnTo>
                    <a:pt x="2037" y="119"/>
                  </a:lnTo>
                  <a:lnTo>
                    <a:pt x="2193" y="119"/>
                  </a:lnTo>
                  <a:lnTo>
                    <a:pt x="2193" y="70"/>
                  </a:lnTo>
                  <a:lnTo>
                    <a:pt x="2193" y="119"/>
                  </a:lnTo>
                  <a:lnTo>
                    <a:pt x="2349" y="119"/>
                  </a:lnTo>
                  <a:lnTo>
                    <a:pt x="2349" y="70"/>
                  </a:lnTo>
                  <a:lnTo>
                    <a:pt x="2349" y="119"/>
                  </a:lnTo>
                  <a:lnTo>
                    <a:pt x="2506" y="119"/>
                  </a:lnTo>
                  <a:lnTo>
                    <a:pt x="2506" y="70"/>
                  </a:lnTo>
                  <a:lnTo>
                    <a:pt x="2506" y="119"/>
                  </a:lnTo>
                  <a:lnTo>
                    <a:pt x="2663" y="119"/>
                  </a:lnTo>
                  <a:lnTo>
                    <a:pt x="2663" y="70"/>
                  </a:lnTo>
                  <a:lnTo>
                    <a:pt x="2663" y="119"/>
                  </a:lnTo>
                  <a:lnTo>
                    <a:pt x="2819" y="119"/>
                  </a:lnTo>
                  <a:lnTo>
                    <a:pt x="2819" y="70"/>
                  </a:lnTo>
                  <a:lnTo>
                    <a:pt x="2819" y="119"/>
                  </a:lnTo>
                  <a:lnTo>
                    <a:pt x="2976" y="119"/>
                  </a:lnTo>
                  <a:lnTo>
                    <a:pt x="2976" y="70"/>
                  </a:lnTo>
                  <a:lnTo>
                    <a:pt x="2976" y="119"/>
                  </a:lnTo>
                  <a:lnTo>
                    <a:pt x="3133" y="119"/>
                  </a:lnTo>
                  <a:lnTo>
                    <a:pt x="3133" y="0"/>
                  </a:lnTo>
                  <a:lnTo>
                    <a:pt x="3133" y="119"/>
                  </a:lnTo>
                  <a:lnTo>
                    <a:pt x="3211" y="119"/>
                  </a:lnTo>
                </a:path>
              </a:pathLst>
            </a:custGeom>
            <a:noFill/>
            <a:ln w="6350">
              <a:solidFill>
                <a:srgbClr val="000000"/>
              </a:solidFill>
              <a:prstDash val="solid"/>
              <a:round/>
              <a:headEnd/>
              <a:tailEnd/>
            </a:ln>
          </p:spPr>
          <p:txBody>
            <a:bodyPr>
              <a:prstTxWarp prst="textNoShape">
                <a:avLst/>
              </a:prstTxWarp>
            </a:bodyPr>
            <a:lstStyle/>
            <a:p>
              <a:endParaRPr lang="es-ES_tradnl"/>
            </a:p>
          </p:txBody>
        </p:sp>
        <p:sp>
          <p:nvSpPr>
            <p:cNvPr id="362518" name="Freeform 22"/>
            <p:cNvSpPr>
              <a:spLocks/>
            </p:cNvSpPr>
            <p:nvPr/>
          </p:nvSpPr>
          <p:spPr bwMode="auto">
            <a:xfrm>
              <a:off x="3080" y="1542"/>
              <a:ext cx="2322" cy="308"/>
            </a:xfrm>
            <a:custGeom>
              <a:avLst/>
              <a:gdLst/>
              <a:ahLst/>
              <a:cxnLst>
                <a:cxn ang="0">
                  <a:pos x="0" y="272"/>
                </a:cxn>
                <a:cxn ang="0">
                  <a:pos x="159" y="283"/>
                </a:cxn>
                <a:cxn ang="0">
                  <a:pos x="311" y="344"/>
                </a:cxn>
                <a:cxn ang="0">
                  <a:pos x="316" y="345"/>
                </a:cxn>
                <a:cxn ang="0">
                  <a:pos x="473" y="334"/>
                </a:cxn>
                <a:cxn ang="0">
                  <a:pos x="626" y="390"/>
                </a:cxn>
                <a:cxn ang="0">
                  <a:pos x="629" y="391"/>
                </a:cxn>
                <a:cxn ang="0">
                  <a:pos x="787" y="387"/>
                </a:cxn>
                <a:cxn ang="0">
                  <a:pos x="945" y="351"/>
                </a:cxn>
                <a:cxn ang="0">
                  <a:pos x="942" y="353"/>
                </a:cxn>
                <a:cxn ang="0">
                  <a:pos x="1099" y="346"/>
                </a:cxn>
                <a:cxn ang="0">
                  <a:pos x="1254" y="376"/>
                </a:cxn>
                <a:cxn ang="0">
                  <a:pos x="1256" y="377"/>
                </a:cxn>
                <a:cxn ang="0">
                  <a:pos x="1415" y="371"/>
                </a:cxn>
                <a:cxn ang="0">
                  <a:pos x="1569" y="318"/>
                </a:cxn>
                <a:cxn ang="0">
                  <a:pos x="1726" y="336"/>
                </a:cxn>
                <a:cxn ang="0">
                  <a:pos x="1730" y="335"/>
                </a:cxn>
                <a:cxn ang="0">
                  <a:pos x="1888" y="293"/>
                </a:cxn>
                <a:cxn ang="0">
                  <a:pos x="2039" y="214"/>
                </a:cxn>
                <a:cxn ang="0">
                  <a:pos x="2200" y="178"/>
                </a:cxn>
                <a:cxn ang="0">
                  <a:pos x="2200" y="178"/>
                </a:cxn>
                <a:cxn ang="0">
                  <a:pos x="2357" y="135"/>
                </a:cxn>
                <a:cxn ang="0">
                  <a:pos x="2508" y="60"/>
                </a:cxn>
                <a:cxn ang="0">
                  <a:pos x="2669" y="33"/>
                </a:cxn>
                <a:cxn ang="0">
                  <a:pos x="2666" y="34"/>
                </a:cxn>
                <a:cxn ang="0">
                  <a:pos x="2822" y="0"/>
                </a:cxn>
                <a:cxn ang="0">
                  <a:pos x="2662" y="4"/>
                </a:cxn>
                <a:cxn ang="0">
                  <a:pos x="2504" y="46"/>
                </a:cxn>
                <a:cxn ang="0">
                  <a:pos x="2346" y="107"/>
                </a:cxn>
                <a:cxn ang="0">
                  <a:pos x="2348" y="106"/>
                </a:cxn>
                <a:cxn ang="0">
                  <a:pos x="2200" y="146"/>
                </a:cxn>
                <a:cxn ang="0">
                  <a:pos x="2035" y="200"/>
                </a:cxn>
                <a:cxn ang="0">
                  <a:pos x="2033" y="200"/>
                </a:cxn>
                <a:cxn ang="0">
                  <a:pos x="1882" y="279"/>
                </a:cxn>
                <a:cxn ang="0">
                  <a:pos x="1722" y="306"/>
                </a:cxn>
                <a:cxn ang="0">
                  <a:pos x="1726" y="306"/>
                </a:cxn>
                <a:cxn ang="0">
                  <a:pos x="1565" y="303"/>
                </a:cxn>
                <a:cxn ang="0">
                  <a:pos x="1412" y="356"/>
                </a:cxn>
                <a:cxn ang="0">
                  <a:pos x="1255" y="347"/>
                </a:cxn>
                <a:cxn ang="0">
                  <a:pos x="1258" y="347"/>
                </a:cxn>
                <a:cxn ang="0">
                  <a:pos x="1088" y="330"/>
                </a:cxn>
                <a:cxn ang="0">
                  <a:pos x="943" y="322"/>
                </a:cxn>
                <a:cxn ang="0">
                  <a:pos x="938" y="322"/>
                </a:cxn>
                <a:cxn ang="0">
                  <a:pos x="786" y="372"/>
                </a:cxn>
                <a:cxn ang="0">
                  <a:pos x="629" y="360"/>
                </a:cxn>
                <a:cxn ang="0">
                  <a:pos x="634" y="360"/>
                </a:cxn>
                <a:cxn ang="0">
                  <a:pos x="474" y="319"/>
                </a:cxn>
                <a:cxn ang="0">
                  <a:pos x="316" y="329"/>
                </a:cxn>
                <a:cxn ang="0">
                  <a:pos x="164" y="270"/>
                </a:cxn>
                <a:cxn ang="0">
                  <a:pos x="161" y="269"/>
                </a:cxn>
              </a:cxnLst>
              <a:rect l="0" t="0" r="r" b="b"/>
              <a:pathLst>
                <a:path w="2823" h="391">
                  <a:moveTo>
                    <a:pt x="5" y="243"/>
                  </a:moveTo>
                  <a:lnTo>
                    <a:pt x="0" y="272"/>
                  </a:lnTo>
                  <a:lnTo>
                    <a:pt x="157" y="298"/>
                  </a:lnTo>
                  <a:lnTo>
                    <a:pt x="159" y="283"/>
                  </a:lnTo>
                  <a:lnTo>
                    <a:pt x="155" y="298"/>
                  </a:lnTo>
                  <a:lnTo>
                    <a:pt x="311" y="344"/>
                  </a:lnTo>
                  <a:lnTo>
                    <a:pt x="315" y="345"/>
                  </a:lnTo>
                  <a:lnTo>
                    <a:pt x="316" y="345"/>
                  </a:lnTo>
                  <a:lnTo>
                    <a:pt x="473" y="349"/>
                  </a:lnTo>
                  <a:lnTo>
                    <a:pt x="473" y="334"/>
                  </a:lnTo>
                  <a:lnTo>
                    <a:pt x="469" y="348"/>
                  </a:lnTo>
                  <a:lnTo>
                    <a:pt x="626" y="390"/>
                  </a:lnTo>
                  <a:lnTo>
                    <a:pt x="628" y="391"/>
                  </a:lnTo>
                  <a:lnTo>
                    <a:pt x="629" y="391"/>
                  </a:lnTo>
                  <a:lnTo>
                    <a:pt x="786" y="387"/>
                  </a:lnTo>
                  <a:lnTo>
                    <a:pt x="787" y="387"/>
                  </a:lnTo>
                  <a:lnTo>
                    <a:pt x="789" y="386"/>
                  </a:lnTo>
                  <a:lnTo>
                    <a:pt x="945" y="351"/>
                  </a:lnTo>
                  <a:lnTo>
                    <a:pt x="942" y="337"/>
                  </a:lnTo>
                  <a:lnTo>
                    <a:pt x="942" y="353"/>
                  </a:lnTo>
                  <a:lnTo>
                    <a:pt x="1099" y="362"/>
                  </a:lnTo>
                  <a:lnTo>
                    <a:pt x="1099" y="346"/>
                  </a:lnTo>
                  <a:lnTo>
                    <a:pt x="1097" y="360"/>
                  </a:lnTo>
                  <a:lnTo>
                    <a:pt x="1254" y="376"/>
                  </a:lnTo>
                  <a:lnTo>
                    <a:pt x="1259" y="376"/>
                  </a:lnTo>
                  <a:lnTo>
                    <a:pt x="1256" y="377"/>
                  </a:lnTo>
                  <a:lnTo>
                    <a:pt x="1413" y="372"/>
                  </a:lnTo>
                  <a:lnTo>
                    <a:pt x="1415" y="371"/>
                  </a:lnTo>
                  <a:lnTo>
                    <a:pt x="1572" y="332"/>
                  </a:lnTo>
                  <a:lnTo>
                    <a:pt x="1569" y="318"/>
                  </a:lnTo>
                  <a:lnTo>
                    <a:pt x="1569" y="334"/>
                  </a:lnTo>
                  <a:lnTo>
                    <a:pt x="1726" y="336"/>
                  </a:lnTo>
                  <a:lnTo>
                    <a:pt x="1728" y="336"/>
                  </a:lnTo>
                  <a:lnTo>
                    <a:pt x="1730" y="335"/>
                  </a:lnTo>
                  <a:lnTo>
                    <a:pt x="1887" y="293"/>
                  </a:lnTo>
                  <a:lnTo>
                    <a:pt x="1888" y="293"/>
                  </a:lnTo>
                  <a:lnTo>
                    <a:pt x="2045" y="228"/>
                  </a:lnTo>
                  <a:lnTo>
                    <a:pt x="2039" y="214"/>
                  </a:lnTo>
                  <a:lnTo>
                    <a:pt x="2044" y="228"/>
                  </a:lnTo>
                  <a:lnTo>
                    <a:pt x="2200" y="178"/>
                  </a:lnTo>
                  <a:lnTo>
                    <a:pt x="2196" y="163"/>
                  </a:lnTo>
                  <a:lnTo>
                    <a:pt x="2200" y="178"/>
                  </a:lnTo>
                  <a:lnTo>
                    <a:pt x="2356" y="135"/>
                  </a:lnTo>
                  <a:lnTo>
                    <a:pt x="2357" y="135"/>
                  </a:lnTo>
                  <a:lnTo>
                    <a:pt x="2514" y="75"/>
                  </a:lnTo>
                  <a:lnTo>
                    <a:pt x="2508" y="60"/>
                  </a:lnTo>
                  <a:lnTo>
                    <a:pt x="2513" y="75"/>
                  </a:lnTo>
                  <a:lnTo>
                    <a:pt x="2669" y="33"/>
                  </a:lnTo>
                  <a:lnTo>
                    <a:pt x="2665" y="19"/>
                  </a:lnTo>
                  <a:lnTo>
                    <a:pt x="2666" y="34"/>
                  </a:lnTo>
                  <a:lnTo>
                    <a:pt x="2823" y="30"/>
                  </a:lnTo>
                  <a:lnTo>
                    <a:pt x="2822" y="0"/>
                  </a:lnTo>
                  <a:lnTo>
                    <a:pt x="2665" y="4"/>
                  </a:lnTo>
                  <a:lnTo>
                    <a:pt x="2662" y="4"/>
                  </a:lnTo>
                  <a:lnTo>
                    <a:pt x="2505" y="46"/>
                  </a:lnTo>
                  <a:lnTo>
                    <a:pt x="2504" y="46"/>
                  </a:lnTo>
                  <a:lnTo>
                    <a:pt x="2503" y="47"/>
                  </a:lnTo>
                  <a:lnTo>
                    <a:pt x="2346" y="107"/>
                  </a:lnTo>
                  <a:lnTo>
                    <a:pt x="2351" y="121"/>
                  </a:lnTo>
                  <a:lnTo>
                    <a:pt x="2348" y="106"/>
                  </a:lnTo>
                  <a:lnTo>
                    <a:pt x="2192" y="149"/>
                  </a:lnTo>
                  <a:lnTo>
                    <a:pt x="2200" y="146"/>
                  </a:lnTo>
                  <a:lnTo>
                    <a:pt x="2191" y="150"/>
                  </a:lnTo>
                  <a:lnTo>
                    <a:pt x="2035" y="200"/>
                  </a:lnTo>
                  <a:lnTo>
                    <a:pt x="2030" y="201"/>
                  </a:lnTo>
                  <a:lnTo>
                    <a:pt x="2033" y="200"/>
                  </a:lnTo>
                  <a:lnTo>
                    <a:pt x="1877" y="265"/>
                  </a:lnTo>
                  <a:lnTo>
                    <a:pt x="1882" y="279"/>
                  </a:lnTo>
                  <a:lnTo>
                    <a:pt x="1879" y="264"/>
                  </a:lnTo>
                  <a:lnTo>
                    <a:pt x="1722" y="306"/>
                  </a:lnTo>
                  <a:lnTo>
                    <a:pt x="1726" y="320"/>
                  </a:lnTo>
                  <a:lnTo>
                    <a:pt x="1726" y="306"/>
                  </a:lnTo>
                  <a:lnTo>
                    <a:pt x="1569" y="303"/>
                  </a:lnTo>
                  <a:lnTo>
                    <a:pt x="1565" y="303"/>
                  </a:lnTo>
                  <a:lnTo>
                    <a:pt x="1409" y="341"/>
                  </a:lnTo>
                  <a:lnTo>
                    <a:pt x="1412" y="356"/>
                  </a:lnTo>
                  <a:lnTo>
                    <a:pt x="1412" y="341"/>
                  </a:lnTo>
                  <a:lnTo>
                    <a:pt x="1255" y="347"/>
                  </a:lnTo>
                  <a:lnTo>
                    <a:pt x="1255" y="362"/>
                  </a:lnTo>
                  <a:lnTo>
                    <a:pt x="1258" y="347"/>
                  </a:lnTo>
                  <a:lnTo>
                    <a:pt x="1101" y="331"/>
                  </a:lnTo>
                  <a:lnTo>
                    <a:pt x="1088" y="330"/>
                  </a:lnTo>
                  <a:lnTo>
                    <a:pt x="1100" y="331"/>
                  </a:lnTo>
                  <a:lnTo>
                    <a:pt x="943" y="322"/>
                  </a:lnTo>
                  <a:lnTo>
                    <a:pt x="942" y="321"/>
                  </a:lnTo>
                  <a:lnTo>
                    <a:pt x="938" y="322"/>
                  </a:lnTo>
                  <a:lnTo>
                    <a:pt x="783" y="357"/>
                  </a:lnTo>
                  <a:lnTo>
                    <a:pt x="786" y="372"/>
                  </a:lnTo>
                  <a:lnTo>
                    <a:pt x="786" y="357"/>
                  </a:lnTo>
                  <a:lnTo>
                    <a:pt x="629" y="360"/>
                  </a:lnTo>
                  <a:lnTo>
                    <a:pt x="629" y="375"/>
                  </a:lnTo>
                  <a:lnTo>
                    <a:pt x="634" y="360"/>
                  </a:lnTo>
                  <a:lnTo>
                    <a:pt x="477" y="319"/>
                  </a:lnTo>
                  <a:lnTo>
                    <a:pt x="474" y="319"/>
                  </a:lnTo>
                  <a:lnTo>
                    <a:pt x="317" y="314"/>
                  </a:lnTo>
                  <a:lnTo>
                    <a:pt x="316" y="329"/>
                  </a:lnTo>
                  <a:lnTo>
                    <a:pt x="320" y="316"/>
                  </a:lnTo>
                  <a:lnTo>
                    <a:pt x="164" y="270"/>
                  </a:lnTo>
                  <a:lnTo>
                    <a:pt x="162" y="269"/>
                  </a:lnTo>
                  <a:lnTo>
                    <a:pt x="161" y="269"/>
                  </a:lnTo>
                  <a:lnTo>
                    <a:pt x="5" y="243"/>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2519" name="Freeform 23"/>
            <p:cNvSpPr>
              <a:spLocks/>
            </p:cNvSpPr>
            <p:nvPr/>
          </p:nvSpPr>
          <p:spPr bwMode="auto">
            <a:xfrm>
              <a:off x="3075" y="1788"/>
              <a:ext cx="2333" cy="841"/>
            </a:xfrm>
            <a:custGeom>
              <a:avLst/>
              <a:gdLst/>
              <a:ahLst/>
              <a:cxnLst>
                <a:cxn ang="0">
                  <a:pos x="18" y="1065"/>
                </a:cxn>
                <a:cxn ang="0">
                  <a:pos x="166" y="938"/>
                </a:cxn>
                <a:cxn ang="0">
                  <a:pos x="321" y="975"/>
                </a:cxn>
                <a:cxn ang="0">
                  <a:pos x="484" y="930"/>
                </a:cxn>
                <a:cxn ang="0">
                  <a:pos x="485" y="930"/>
                </a:cxn>
                <a:cxn ang="0">
                  <a:pos x="636" y="860"/>
                </a:cxn>
                <a:cxn ang="0">
                  <a:pos x="798" y="830"/>
                </a:cxn>
                <a:cxn ang="0">
                  <a:pos x="954" y="770"/>
                </a:cxn>
                <a:cxn ang="0">
                  <a:pos x="951" y="770"/>
                </a:cxn>
                <a:cxn ang="0">
                  <a:pos x="1106" y="739"/>
                </a:cxn>
                <a:cxn ang="0">
                  <a:pos x="1259" y="798"/>
                </a:cxn>
                <a:cxn ang="0">
                  <a:pos x="1267" y="798"/>
                </a:cxn>
                <a:cxn ang="0">
                  <a:pos x="1429" y="749"/>
                </a:cxn>
                <a:cxn ang="0">
                  <a:pos x="1583" y="681"/>
                </a:cxn>
                <a:cxn ang="0">
                  <a:pos x="1579" y="681"/>
                </a:cxn>
                <a:cxn ang="0">
                  <a:pos x="1733" y="629"/>
                </a:cxn>
                <a:cxn ang="0">
                  <a:pos x="1892" y="622"/>
                </a:cxn>
                <a:cxn ang="0">
                  <a:pos x="1897" y="621"/>
                </a:cxn>
                <a:cxn ang="0">
                  <a:pos x="2055" y="523"/>
                </a:cxn>
                <a:cxn ang="0">
                  <a:pos x="2213" y="395"/>
                </a:cxn>
                <a:cxn ang="0">
                  <a:pos x="2211" y="395"/>
                </a:cxn>
                <a:cxn ang="0">
                  <a:pos x="2358" y="285"/>
                </a:cxn>
                <a:cxn ang="0">
                  <a:pos x="2523" y="213"/>
                </a:cxn>
                <a:cxn ang="0">
                  <a:pos x="2523" y="212"/>
                </a:cxn>
                <a:cxn ang="0">
                  <a:pos x="2672" y="98"/>
                </a:cxn>
                <a:cxn ang="0">
                  <a:pos x="2837" y="26"/>
                </a:cxn>
                <a:cxn ang="0">
                  <a:pos x="2665" y="85"/>
                </a:cxn>
                <a:cxn ang="0">
                  <a:pos x="2664" y="85"/>
                </a:cxn>
                <a:cxn ang="0">
                  <a:pos x="2515" y="200"/>
                </a:cxn>
                <a:cxn ang="0">
                  <a:pos x="2352" y="273"/>
                </a:cxn>
                <a:cxn ang="0">
                  <a:pos x="2351" y="273"/>
                </a:cxn>
                <a:cxn ang="0">
                  <a:pos x="2191" y="372"/>
                </a:cxn>
                <a:cxn ang="0">
                  <a:pos x="2037" y="500"/>
                </a:cxn>
                <a:cxn ang="0">
                  <a:pos x="2038" y="499"/>
                </a:cxn>
                <a:cxn ang="0">
                  <a:pos x="1889" y="608"/>
                </a:cxn>
                <a:cxn ang="0">
                  <a:pos x="1731" y="614"/>
                </a:cxn>
                <a:cxn ang="0">
                  <a:pos x="1729" y="614"/>
                </a:cxn>
                <a:cxn ang="0">
                  <a:pos x="1569" y="653"/>
                </a:cxn>
                <a:cxn ang="0">
                  <a:pos x="1413" y="723"/>
                </a:cxn>
                <a:cxn ang="0">
                  <a:pos x="1415" y="723"/>
                </a:cxn>
                <a:cxn ang="0">
                  <a:pos x="1262" y="783"/>
                </a:cxn>
                <a:cxn ang="0">
                  <a:pos x="1110" y="725"/>
                </a:cxn>
                <a:cxn ang="0">
                  <a:pos x="1104" y="724"/>
                </a:cxn>
                <a:cxn ang="0">
                  <a:pos x="943" y="741"/>
                </a:cxn>
                <a:cxn ang="0">
                  <a:pos x="788" y="802"/>
                </a:cxn>
                <a:cxn ang="0">
                  <a:pos x="790" y="801"/>
                </a:cxn>
                <a:cxn ang="0">
                  <a:pos x="634" y="845"/>
                </a:cxn>
                <a:cxn ang="0">
                  <a:pos x="475" y="902"/>
                </a:cxn>
                <a:cxn ang="0">
                  <a:pos x="476" y="902"/>
                </a:cxn>
                <a:cxn ang="0">
                  <a:pos x="323" y="960"/>
                </a:cxn>
                <a:cxn ang="0">
                  <a:pos x="168" y="923"/>
                </a:cxn>
                <a:cxn ang="0">
                  <a:pos x="157" y="927"/>
                </a:cxn>
              </a:cxnLst>
              <a:rect l="0" t="0" r="r" b="b"/>
              <a:pathLst>
                <a:path w="2837" h="1065">
                  <a:moveTo>
                    <a:pt x="0" y="1041"/>
                  </a:moveTo>
                  <a:lnTo>
                    <a:pt x="18" y="1065"/>
                  </a:lnTo>
                  <a:lnTo>
                    <a:pt x="175" y="950"/>
                  </a:lnTo>
                  <a:lnTo>
                    <a:pt x="166" y="938"/>
                  </a:lnTo>
                  <a:lnTo>
                    <a:pt x="164" y="953"/>
                  </a:lnTo>
                  <a:lnTo>
                    <a:pt x="321" y="975"/>
                  </a:lnTo>
                  <a:lnTo>
                    <a:pt x="327" y="975"/>
                  </a:lnTo>
                  <a:lnTo>
                    <a:pt x="484" y="930"/>
                  </a:lnTo>
                  <a:lnTo>
                    <a:pt x="490" y="928"/>
                  </a:lnTo>
                  <a:lnTo>
                    <a:pt x="485" y="930"/>
                  </a:lnTo>
                  <a:lnTo>
                    <a:pt x="642" y="874"/>
                  </a:lnTo>
                  <a:lnTo>
                    <a:pt x="636" y="860"/>
                  </a:lnTo>
                  <a:lnTo>
                    <a:pt x="641" y="874"/>
                  </a:lnTo>
                  <a:lnTo>
                    <a:pt x="798" y="830"/>
                  </a:lnTo>
                  <a:lnTo>
                    <a:pt x="799" y="830"/>
                  </a:lnTo>
                  <a:lnTo>
                    <a:pt x="954" y="770"/>
                  </a:lnTo>
                  <a:lnTo>
                    <a:pt x="949" y="755"/>
                  </a:lnTo>
                  <a:lnTo>
                    <a:pt x="951" y="770"/>
                  </a:lnTo>
                  <a:lnTo>
                    <a:pt x="1108" y="753"/>
                  </a:lnTo>
                  <a:lnTo>
                    <a:pt x="1106" y="739"/>
                  </a:lnTo>
                  <a:lnTo>
                    <a:pt x="1102" y="753"/>
                  </a:lnTo>
                  <a:lnTo>
                    <a:pt x="1259" y="798"/>
                  </a:lnTo>
                  <a:lnTo>
                    <a:pt x="1262" y="799"/>
                  </a:lnTo>
                  <a:lnTo>
                    <a:pt x="1267" y="798"/>
                  </a:lnTo>
                  <a:lnTo>
                    <a:pt x="1424" y="751"/>
                  </a:lnTo>
                  <a:lnTo>
                    <a:pt x="1429" y="749"/>
                  </a:lnTo>
                  <a:lnTo>
                    <a:pt x="1426" y="751"/>
                  </a:lnTo>
                  <a:lnTo>
                    <a:pt x="1583" y="681"/>
                  </a:lnTo>
                  <a:lnTo>
                    <a:pt x="1576" y="667"/>
                  </a:lnTo>
                  <a:lnTo>
                    <a:pt x="1579" y="681"/>
                  </a:lnTo>
                  <a:lnTo>
                    <a:pt x="1736" y="643"/>
                  </a:lnTo>
                  <a:lnTo>
                    <a:pt x="1733" y="629"/>
                  </a:lnTo>
                  <a:lnTo>
                    <a:pt x="1735" y="643"/>
                  </a:lnTo>
                  <a:lnTo>
                    <a:pt x="1892" y="622"/>
                  </a:lnTo>
                  <a:lnTo>
                    <a:pt x="1895" y="621"/>
                  </a:lnTo>
                  <a:lnTo>
                    <a:pt x="1897" y="621"/>
                  </a:lnTo>
                  <a:lnTo>
                    <a:pt x="2054" y="525"/>
                  </a:lnTo>
                  <a:lnTo>
                    <a:pt x="2055" y="523"/>
                  </a:lnTo>
                  <a:lnTo>
                    <a:pt x="2056" y="523"/>
                  </a:lnTo>
                  <a:lnTo>
                    <a:pt x="2213" y="395"/>
                  </a:lnTo>
                  <a:lnTo>
                    <a:pt x="2203" y="382"/>
                  </a:lnTo>
                  <a:lnTo>
                    <a:pt x="2211" y="395"/>
                  </a:lnTo>
                  <a:lnTo>
                    <a:pt x="2366" y="297"/>
                  </a:lnTo>
                  <a:lnTo>
                    <a:pt x="2358" y="285"/>
                  </a:lnTo>
                  <a:lnTo>
                    <a:pt x="2366" y="298"/>
                  </a:lnTo>
                  <a:lnTo>
                    <a:pt x="2523" y="213"/>
                  </a:lnTo>
                  <a:lnTo>
                    <a:pt x="2521" y="213"/>
                  </a:lnTo>
                  <a:lnTo>
                    <a:pt x="2523" y="212"/>
                  </a:lnTo>
                  <a:lnTo>
                    <a:pt x="2680" y="110"/>
                  </a:lnTo>
                  <a:lnTo>
                    <a:pt x="2672" y="98"/>
                  </a:lnTo>
                  <a:lnTo>
                    <a:pt x="2680" y="111"/>
                  </a:lnTo>
                  <a:lnTo>
                    <a:pt x="2837" y="26"/>
                  </a:lnTo>
                  <a:lnTo>
                    <a:pt x="2822" y="0"/>
                  </a:lnTo>
                  <a:lnTo>
                    <a:pt x="2665" y="85"/>
                  </a:lnTo>
                  <a:lnTo>
                    <a:pt x="2666" y="84"/>
                  </a:lnTo>
                  <a:lnTo>
                    <a:pt x="2664" y="85"/>
                  </a:lnTo>
                  <a:lnTo>
                    <a:pt x="2507" y="187"/>
                  </a:lnTo>
                  <a:lnTo>
                    <a:pt x="2515" y="200"/>
                  </a:lnTo>
                  <a:lnTo>
                    <a:pt x="2509" y="187"/>
                  </a:lnTo>
                  <a:lnTo>
                    <a:pt x="2352" y="273"/>
                  </a:lnTo>
                  <a:lnTo>
                    <a:pt x="2354" y="270"/>
                  </a:lnTo>
                  <a:lnTo>
                    <a:pt x="2351" y="273"/>
                  </a:lnTo>
                  <a:lnTo>
                    <a:pt x="2195" y="370"/>
                  </a:lnTo>
                  <a:lnTo>
                    <a:pt x="2191" y="372"/>
                  </a:lnTo>
                  <a:lnTo>
                    <a:pt x="2194" y="371"/>
                  </a:lnTo>
                  <a:lnTo>
                    <a:pt x="2037" y="500"/>
                  </a:lnTo>
                  <a:lnTo>
                    <a:pt x="2046" y="511"/>
                  </a:lnTo>
                  <a:lnTo>
                    <a:pt x="2038" y="499"/>
                  </a:lnTo>
                  <a:lnTo>
                    <a:pt x="1881" y="595"/>
                  </a:lnTo>
                  <a:lnTo>
                    <a:pt x="1889" y="608"/>
                  </a:lnTo>
                  <a:lnTo>
                    <a:pt x="1888" y="593"/>
                  </a:lnTo>
                  <a:lnTo>
                    <a:pt x="1731" y="614"/>
                  </a:lnTo>
                  <a:lnTo>
                    <a:pt x="1727" y="614"/>
                  </a:lnTo>
                  <a:lnTo>
                    <a:pt x="1729" y="614"/>
                  </a:lnTo>
                  <a:lnTo>
                    <a:pt x="1572" y="652"/>
                  </a:lnTo>
                  <a:lnTo>
                    <a:pt x="1569" y="653"/>
                  </a:lnTo>
                  <a:lnTo>
                    <a:pt x="1570" y="653"/>
                  </a:lnTo>
                  <a:lnTo>
                    <a:pt x="1413" y="723"/>
                  </a:lnTo>
                  <a:lnTo>
                    <a:pt x="1419" y="736"/>
                  </a:lnTo>
                  <a:lnTo>
                    <a:pt x="1415" y="723"/>
                  </a:lnTo>
                  <a:lnTo>
                    <a:pt x="1258" y="770"/>
                  </a:lnTo>
                  <a:lnTo>
                    <a:pt x="1262" y="783"/>
                  </a:lnTo>
                  <a:lnTo>
                    <a:pt x="1267" y="770"/>
                  </a:lnTo>
                  <a:lnTo>
                    <a:pt x="1110" y="725"/>
                  </a:lnTo>
                  <a:lnTo>
                    <a:pt x="1107" y="724"/>
                  </a:lnTo>
                  <a:lnTo>
                    <a:pt x="1104" y="724"/>
                  </a:lnTo>
                  <a:lnTo>
                    <a:pt x="948" y="741"/>
                  </a:lnTo>
                  <a:lnTo>
                    <a:pt x="943" y="741"/>
                  </a:lnTo>
                  <a:lnTo>
                    <a:pt x="943" y="742"/>
                  </a:lnTo>
                  <a:lnTo>
                    <a:pt x="788" y="802"/>
                  </a:lnTo>
                  <a:lnTo>
                    <a:pt x="793" y="816"/>
                  </a:lnTo>
                  <a:lnTo>
                    <a:pt x="790" y="801"/>
                  </a:lnTo>
                  <a:lnTo>
                    <a:pt x="633" y="845"/>
                  </a:lnTo>
                  <a:lnTo>
                    <a:pt x="634" y="845"/>
                  </a:lnTo>
                  <a:lnTo>
                    <a:pt x="632" y="846"/>
                  </a:lnTo>
                  <a:lnTo>
                    <a:pt x="475" y="902"/>
                  </a:lnTo>
                  <a:lnTo>
                    <a:pt x="480" y="916"/>
                  </a:lnTo>
                  <a:lnTo>
                    <a:pt x="476" y="902"/>
                  </a:lnTo>
                  <a:lnTo>
                    <a:pt x="319" y="947"/>
                  </a:lnTo>
                  <a:lnTo>
                    <a:pt x="323" y="960"/>
                  </a:lnTo>
                  <a:lnTo>
                    <a:pt x="325" y="946"/>
                  </a:lnTo>
                  <a:lnTo>
                    <a:pt x="168" y="923"/>
                  </a:lnTo>
                  <a:lnTo>
                    <a:pt x="163" y="922"/>
                  </a:lnTo>
                  <a:lnTo>
                    <a:pt x="157" y="927"/>
                  </a:lnTo>
                  <a:lnTo>
                    <a:pt x="0" y="1041"/>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2520" name="Freeform 24"/>
            <p:cNvSpPr>
              <a:spLocks/>
            </p:cNvSpPr>
            <p:nvPr/>
          </p:nvSpPr>
          <p:spPr bwMode="auto">
            <a:xfrm>
              <a:off x="3051" y="1715"/>
              <a:ext cx="62" cy="60"/>
            </a:xfrm>
            <a:custGeom>
              <a:avLst/>
              <a:gdLst/>
              <a:ahLst/>
              <a:cxnLst>
                <a:cxn ang="0">
                  <a:pos x="38" y="0"/>
                </a:cxn>
                <a:cxn ang="0">
                  <a:pos x="48" y="1"/>
                </a:cxn>
                <a:cxn ang="0">
                  <a:pos x="57" y="5"/>
                </a:cxn>
                <a:cxn ang="0">
                  <a:pos x="65" y="11"/>
                </a:cxn>
                <a:cxn ang="0">
                  <a:pos x="72" y="19"/>
                </a:cxn>
                <a:cxn ang="0">
                  <a:pos x="75" y="28"/>
                </a:cxn>
                <a:cxn ang="0">
                  <a:pos x="76" y="38"/>
                </a:cxn>
                <a:cxn ang="0">
                  <a:pos x="75" y="47"/>
                </a:cxn>
                <a:cxn ang="0">
                  <a:pos x="72" y="57"/>
                </a:cxn>
                <a:cxn ang="0">
                  <a:pos x="65" y="65"/>
                </a:cxn>
                <a:cxn ang="0">
                  <a:pos x="57" y="71"/>
                </a:cxn>
                <a:cxn ang="0">
                  <a:pos x="48" y="75"/>
                </a:cxn>
                <a:cxn ang="0">
                  <a:pos x="38" y="76"/>
                </a:cxn>
                <a:cxn ang="0">
                  <a:pos x="28" y="75"/>
                </a:cxn>
                <a:cxn ang="0">
                  <a:pos x="19" y="71"/>
                </a:cxn>
                <a:cxn ang="0">
                  <a:pos x="11" y="65"/>
                </a:cxn>
                <a:cxn ang="0">
                  <a:pos x="6" y="57"/>
                </a:cxn>
                <a:cxn ang="0">
                  <a:pos x="1" y="47"/>
                </a:cxn>
                <a:cxn ang="0">
                  <a:pos x="0" y="38"/>
                </a:cxn>
                <a:cxn ang="0">
                  <a:pos x="1" y="28"/>
                </a:cxn>
                <a:cxn ang="0">
                  <a:pos x="6" y="19"/>
                </a:cxn>
                <a:cxn ang="0">
                  <a:pos x="11" y="11"/>
                </a:cxn>
                <a:cxn ang="0">
                  <a:pos x="19" y="5"/>
                </a:cxn>
                <a:cxn ang="0">
                  <a:pos x="28" y="1"/>
                </a:cxn>
                <a:cxn ang="0">
                  <a:pos x="38" y="0"/>
                </a:cxn>
              </a:cxnLst>
              <a:rect l="0" t="0" r="r" b="b"/>
              <a:pathLst>
                <a:path w="76" h="76">
                  <a:moveTo>
                    <a:pt x="38" y="0"/>
                  </a:moveTo>
                  <a:lnTo>
                    <a:pt x="48" y="1"/>
                  </a:lnTo>
                  <a:lnTo>
                    <a:pt x="57" y="5"/>
                  </a:lnTo>
                  <a:lnTo>
                    <a:pt x="65" y="11"/>
                  </a:lnTo>
                  <a:lnTo>
                    <a:pt x="72" y="19"/>
                  </a:lnTo>
                  <a:lnTo>
                    <a:pt x="75" y="28"/>
                  </a:lnTo>
                  <a:lnTo>
                    <a:pt x="76" y="38"/>
                  </a:lnTo>
                  <a:lnTo>
                    <a:pt x="75" y="47"/>
                  </a:lnTo>
                  <a:lnTo>
                    <a:pt x="72" y="57"/>
                  </a:lnTo>
                  <a:lnTo>
                    <a:pt x="65" y="65"/>
                  </a:lnTo>
                  <a:lnTo>
                    <a:pt x="57" y="71"/>
                  </a:lnTo>
                  <a:lnTo>
                    <a:pt x="48" y="75"/>
                  </a:lnTo>
                  <a:lnTo>
                    <a:pt x="38" y="76"/>
                  </a:lnTo>
                  <a:lnTo>
                    <a:pt x="28" y="75"/>
                  </a:lnTo>
                  <a:lnTo>
                    <a:pt x="19" y="71"/>
                  </a:lnTo>
                  <a:lnTo>
                    <a:pt x="11" y="65"/>
                  </a:lnTo>
                  <a:lnTo>
                    <a:pt x="6" y="57"/>
                  </a:lnTo>
                  <a:lnTo>
                    <a:pt x="1" y="47"/>
                  </a:lnTo>
                  <a:lnTo>
                    <a:pt x="0" y="38"/>
                  </a:lnTo>
                  <a:lnTo>
                    <a:pt x="1" y="28"/>
                  </a:lnTo>
                  <a:lnTo>
                    <a:pt x="6" y="19"/>
                  </a:lnTo>
                  <a:lnTo>
                    <a:pt x="11" y="11"/>
                  </a:lnTo>
                  <a:lnTo>
                    <a:pt x="19" y="5"/>
                  </a:lnTo>
                  <a:lnTo>
                    <a:pt x="28" y="1"/>
                  </a:lnTo>
                  <a:lnTo>
                    <a:pt x="38"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2521" name="Freeform 25"/>
            <p:cNvSpPr>
              <a:spLocks/>
            </p:cNvSpPr>
            <p:nvPr/>
          </p:nvSpPr>
          <p:spPr bwMode="auto">
            <a:xfrm>
              <a:off x="3180" y="1734"/>
              <a:ext cx="62" cy="61"/>
            </a:xfrm>
            <a:custGeom>
              <a:avLst/>
              <a:gdLst/>
              <a:ahLst/>
              <a:cxnLst>
                <a:cxn ang="0">
                  <a:pos x="38" y="0"/>
                </a:cxn>
                <a:cxn ang="0">
                  <a:pos x="48" y="2"/>
                </a:cxn>
                <a:cxn ang="0">
                  <a:pos x="57" y="6"/>
                </a:cxn>
                <a:cxn ang="0">
                  <a:pos x="65" y="11"/>
                </a:cxn>
                <a:cxn ang="0">
                  <a:pos x="72" y="20"/>
                </a:cxn>
                <a:cxn ang="0">
                  <a:pos x="75" y="29"/>
                </a:cxn>
                <a:cxn ang="0">
                  <a:pos x="76" y="39"/>
                </a:cxn>
                <a:cxn ang="0">
                  <a:pos x="75" y="48"/>
                </a:cxn>
                <a:cxn ang="0">
                  <a:pos x="72" y="58"/>
                </a:cxn>
                <a:cxn ang="0">
                  <a:pos x="65" y="66"/>
                </a:cxn>
                <a:cxn ang="0">
                  <a:pos x="57" y="72"/>
                </a:cxn>
                <a:cxn ang="0">
                  <a:pos x="48" y="75"/>
                </a:cxn>
                <a:cxn ang="0">
                  <a:pos x="38" y="77"/>
                </a:cxn>
                <a:cxn ang="0">
                  <a:pos x="28" y="75"/>
                </a:cxn>
                <a:cxn ang="0">
                  <a:pos x="19" y="72"/>
                </a:cxn>
                <a:cxn ang="0">
                  <a:pos x="11" y="66"/>
                </a:cxn>
                <a:cxn ang="0">
                  <a:pos x="6" y="58"/>
                </a:cxn>
                <a:cxn ang="0">
                  <a:pos x="1" y="48"/>
                </a:cxn>
                <a:cxn ang="0">
                  <a:pos x="0" y="39"/>
                </a:cxn>
                <a:cxn ang="0">
                  <a:pos x="1" y="29"/>
                </a:cxn>
                <a:cxn ang="0">
                  <a:pos x="6" y="20"/>
                </a:cxn>
                <a:cxn ang="0">
                  <a:pos x="11" y="11"/>
                </a:cxn>
                <a:cxn ang="0">
                  <a:pos x="19" y="6"/>
                </a:cxn>
                <a:cxn ang="0">
                  <a:pos x="28" y="2"/>
                </a:cxn>
                <a:cxn ang="0">
                  <a:pos x="38" y="0"/>
                </a:cxn>
              </a:cxnLst>
              <a:rect l="0" t="0" r="r" b="b"/>
              <a:pathLst>
                <a:path w="76" h="77">
                  <a:moveTo>
                    <a:pt x="38" y="0"/>
                  </a:moveTo>
                  <a:lnTo>
                    <a:pt x="48" y="2"/>
                  </a:lnTo>
                  <a:lnTo>
                    <a:pt x="57" y="6"/>
                  </a:lnTo>
                  <a:lnTo>
                    <a:pt x="65" y="11"/>
                  </a:lnTo>
                  <a:lnTo>
                    <a:pt x="72" y="20"/>
                  </a:lnTo>
                  <a:lnTo>
                    <a:pt x="75" y="29"/>
                  </a:lnTo>
                  <a:lnTo>
                    <a:pt x="76" y="39"/>
                  </a:lnTo>
                  <a:lnTo>
                    <a:pt x="75" y="48"/>
                  </a:lnTo>
                  <a:lnTo>
                    <a:pt x="72" y="58"/>
                  </a:lnTo>
                  <a:lnTo>
                    <a:pt x="65" y="66"/>
                  </a:lnTo>
                  <a:lnTo>
                    <a:pt x="57" y="72"/>
                  </a:lnTo>
                  <a:lnTo>
                    <a:pt x="48" y="75"/>
                  </a:lnTo>
                  <a:lnTo>
                    <a:pt x="38" y="77"/>
                  </a:lnTo>
                  <a:lnTo>
                    <a:pt x="28" y="75"/>
                  </a:lnTo>
                  <a:lnTo>
                    <a:pt x="19" y="72"/>
                  </a:lnTo>
                  <a:lnTo>
                    <a:pt x="11" y="66"/>
                  </a:lnTo>
                  <a:lnTo>
                    <a:pt x="6" y="58"/>
                  </a:lnTo>
                  <a:lnTo>
                    <a:pt x="1" y="48"/>
                  </a:lnTo>
                  <a:lnTo>
                    <a:pt x="0" y="39"/>
                  </a:lnTo>
                  <a:lnTo>
                    <a:pt x="1" y="29"/>
                  </a:lnTo>
                  <a:lnTo>
                    <a:pt x="6" y="20"/>
                  </a:lnTo>
                  <a:lnTo>
                    <a:pt x="11" y="11"/>
                  </a:lnTo>
                  <a:lnTo>
                    <a:pt x="19" y="6"/>
                  </a:lnTo>
                  <a:lnTo>
                    <a:pt x="28" y="2"/>
                  </a:lnTo>
                  <a:lnTo>
                    <a:pt x="38"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2522" name="Line 26"/>
            <p:cNvSpPr>
              <a:spLocks noChangeShapeType="1"/>
            </p:cNvSpPr>
            <p:nvPr/>
          </p:nvSpPr>
          <p:spPr bwMode="auto">
            <a:xfrm flipH="1" flipV="1">
              <a:off x="3112" y="1737"/>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23" name="Line 27"/>
            <p:cNvSpPr>
              <a:spLocks noChangeShapeType="1"/>
            </p:cNvSpPr>
            <p:nvPr/>
          </p:nvSpPr>
          <p:spPr bwMode="auto">
            <a:xfrm flipH="1" flipV="1">
              <a:off x="3110" y="1730"/>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24" name="Line 28"/>
            <p:cNvSpPr>
              <a:spLocks noChangeShapeType="1"/>
            </p:cNvSpPr>
            <p:nvPr/>
          </p:nvSpPr>
          <p:spPr bwMode="auto">
            <a:xfrm flipH="1" flipV="1">
              <a:off x="3104" y="1723"/>
              <a:ext cx="6"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25" name="Line 29"/>
            <p:cNvSpPr>
              <a:spLocks noChangeShapeType="1"/>
            </p:cNvSpPr>
            <p:nvPr/>
          </p:nvSpPr>
          <p:spPr bwMode="auto">
            <a:xfrm flipH="1" flipV="1">
              <a:off x="3098" y="1718"/>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26" name="Line 30"/>
            <p:cNvSpPr>
              <a:spLocks noChangeShapeType="1"/>
            </p:cNvSpPr>
            <p:nvPr/>
          </p:nvSpPr>
          <p:spPr bwMode="auto">
            <a:xfrm flipH="1" flipV="1">
              <a:off x="3090" y="1715"/>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27" name="Line 31"/>
            <p:cNvSpPr>
              <a:spLocks noChangeShapeType="1"/>
            </p:cNvSpPr>
            <p:nvPr/>
          </p:nvSpPr>
          <p:spPr bwMode="auto">
            <a:xfrm flipH="1" flipV="1">
              <a:off x="3082" y="1715"/>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28" name="Line 32"/>
            <p:cNvSpPr>
              <a:spLocks noChangeShapeType="1"/>
            </p:cNvSpPr>
            <p:nvPr/>
          </p:nvSpPr>
          <p:spPr bwMode="auto">
            <a:xfrm flipH="1">
              <a:off x="3074" y="1715"/>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29" name="Line 33"/>
            <p:cNvSpPr>
              <a:spLocks noChangeShapeType="1"/>
            </p:cNvSpPr>
            <p:nvPr/>
          </p:nvSpPr>
          <p:spPr bwMode="auto">
            <a:xfrm flipH="1">
              <a:off x="3066" y="1715"/>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30" name="Line 34"/>
            <p:cNvSpPr>
              <a:spLocks noChangeShapeType="1"/>
            </p:cNvSpPr>
            <p:nvPr/>
          </p:nvSpPr>
          <p:spPr bwMode="auto">
            <a:xfrm flipH="1">
              <a:off x="3060" y="1718"/>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31" name="Line 35"/>
            <p:cNvSpPr>
              <a:spLocks noChangeShapeType="1"/>
            </p:cNvSpPr>
            <p:nvPr/>
          </p:nvSpPr>
          <p:spPr bwMode="auto">
            <a:xfrm flipH="1">
              <a:off x="3056" y="1723"/>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32" name="Line 36"/>
            <p:cNvSpPr>
              <a:spLocks noChangeShapeType="1"/>
            </p:cNvSpPr>
            <p:nvPr/>
          </p:nvSpPr>
          <p:spPr bwMode="auto">
            <a:xfrm flipH="1">
              <a:off x="3052" y="1730"/>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33" name="Line 37"/>
            <p:cNvSpPr>
              <a:spLocks noChangeShapeType="1"/>
            </p:cNvSpPr>
            <p:nvPr/>
          </p:nvSpPr>
          <p:spPr bwMode="auto">
            <a:xfrm flipH="1">
              <a:off x="3051" y="1737"/>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34" name="Line 38"/>
            <p:cNvSpPr>
              <a:spLocks noChangeShapeType="1"/>
            </p:cNvSpPr>
            <p:nvPr/>
          </p:nvSpPr>
          <p:spPr bwMode="auto">
            <a:xfrm>
              <a:off x="3051" y="1745"/>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35" name="Line 39"/>
            <p:cNvSpPr>
              <a:spLocks noChangeShapeType="1"/>
            </p:cNvSpPr>
            <p:nvPr/>
          </p:nvSpPr>
          <p:spPr bwMode="auto">
            <a:xfrm>
              <a:off x="3052" y="1752"/>
              <a:ext cx="4"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36" name="Line 40"/>
            <p:cNvSpPr>
              <a:spLocks noChangeShapeType="1"/>
            </p:cNvSpPr>
            <p:nvPr/>
          </p:nvSpPr>
          <p:spPr bwMode="auto">
            <a:xfrm>
              <a:off x="3056" y="1760"/>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37" name="Line 41"/>
            <p:cNvSpPr>
              <a:spLocks noChangeShapeType="1"/>
            </p:cNvSpPr>
            <p:nvPr/>
          </p:nvSpPr>
          <p:spPr bwMode="auto">
            <a:xfrm>
              <a:off x="3060" y="1766"/>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38" name="Line 42"/>
            <p:cNvSpPr>
              <a:spLocks noChangeShapeType="1"/>
            </p:cNvSpPr>
            <p:nvPr/>
          </p:nvSpPr>
          <p:spPr bwMode="auto">
            <a:xfrm>
              <a:off x="3066" y="1771"/>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39" name="Line 43"/>
            <p:cNvSpPr>
              <a:spLocks noChangeShapeType="1"/>
            </p:cNvSpPr>
            <p:nvPr/>
          </p:nvSpPr>
          <p:spPr bwMode="auto">
            <a:xfrm>
              <a:off x="3074" y="1774"/>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40" name="Line 44"/>
            <p:cNvSpPr>
              <a:spLocks noChangeShapeType="1"/>
            </p:cNvSpPr>
            <p:nvPr/>
          </p:nvSpPr>
          <p:spPr bwMode="auto">
            <a:xfrm flipV="1">
              <a:off x="3082" y="1774"/>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41" name="Line 45"/>
            <p:cNvSpPr>
              <a:spLocks noChangeShapeType="1"/>
            </p:cNvSpPr>
            <p:nvPr/>
          </p:nvSpPr>
          <p:spPr bwMode="auto">
            <a:xfrm flipV="1">
              <a:off x="3090" y="1771"/>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42" name="Line 46"/>
            <p:cNvSpPr>
              <a:spLocks noChangeShapeType="1"/>
            </p:cNvSpPr>
            <p:nvPr/>
          </p:nvSpPr>
          <p:spPr bwMode="auto">
            <a:xfrm flipV="1">
              <a:off x="3098" y="1766"/>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43" name="Line 47"/>
            <p:cNvSpPr>
              <a:spLocks noChangeShapeType="1"/>
            </p:cNvSpPr>
            <p:nvPr/>
          </p:nvSpPr>
          <p:spPr bwMode="auto">
            <a:xfrm flipV="1">
              <a:off x="3104" y="1760"/>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44" name="Line 48"/>
            <p:cNvSpPr>
              <a:spLocks noChangeShapeType="1"/>
            </p:cNvSpPr>
            <p:nvPr/>
          </p:nvSpPr>
          <p:spPr bwMode="auto">
            <a:xfrm flipV="1">
              <a:off x="3110" y="1752"/>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45" name="Line 49"/>
            <p:cNvSpPr>
              <a:spLocks noChangeShapeType="1"/>
            </p:cNvSpPr>
            <p:nvPr/>
          </p:nvSpPr>
          <p:spPr bwMode="auto">
            <a:xfrm flipV="1">
              <a:off x="3112" y="1745"/>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46" name="Freeform 50"/>
            <p:cNvSpPr>
              <a:spLocks/>
            </p:cNvSpPr>
            <p:nvPr/>
          </p:nvSpPr>
          <p:spPr bwMode="auto">
            <a:xfrm>
              <a:off x="3309" y="1771"/>
              <a:ext cx="63" cy="60"/>
            </a:xfrm>
            <a:custGeom>
              <a:avLst/>
              <a:gdLst/>
              <a:ahLst/>
              <a:cxnLst>
                <a:cxn ang="0">
                  <a:pos x="38" y="0"/>
                </a:cxn>
                <a:cxn ang="0">
                  <a:pos x="48" y="1"/>
                </a:cxn>
                <a:cxn ang="0">
                  <a:pos x="57" y="4"/>
                </a:cxn>
                <a:cxn ang="0">
                  <a:pos x="65" y="11"/>
                </a:cxn>
                <a:cxn ang="0">
                  <a:pos x="70" y="19"/>
                </a:cxn>
                <a:cxn ang="0">
                  <a:pos x="75" y="28"/>
                </a:cxn>
                <a:cxn ang="0">
                  <a:pos x="76" y="38"/>
                </a:cxn>
                <a:cxn ang="0">
                  <a:pos x="75" y="48"/>
                </a:cxn>
                <a:cxn ang="0">
                  <a:pos x="70" y="57"/>
                </a:cxn>
                <a:cxn ang="0">
                  <a:pos x="65" y="65"/>
                </a:cxn>
                <a:cxn ang="0">
                  <a:pos x="57" y="71"/>
                </a:cxn>
                <a:cxn ang="0">
                  <a:pos x="48" y="75"/>
                </a:cxn>
                <a:cxn ang="0">
                  <a:pos x="38" y="76"/>
                </a:cxn>
                <a:cxn ang="0">
                  <a:pos x="28" y="75"/>
                </a:cxn>
                <a:cxn ang="0">
                  <a:pos x="19" y="71"/>
                </a:cxn>
                <a:cxn ang="0">
                  <a:pos x="11" y="65"/>
                </a:cxn>
                <a:cxn ang="0">
                  <a:pos x="4" y="57"/>
                </a:cxn>
                <a:cxn ang="0">
                  <a:pos x="1" y="48"/>
                </a:cxn>
                <a:cxn ang="0">
                  <a:pos x="0" y="38"/>
                </a:cxn>
                <a:cxn ang="0">
                  <a:pos x="1" y="28"/>
                </a:cxn>
                <a:cxn ang="0">
                  <a:pos x="4" y="19"/>
                </a:cxn>
                <a:cxn ang="0">
                  <a:pos x="11" y="11"/>
                </a:cxn>
                <a:cxn ang="0">
                  <a:pos x="19" y="4"/>
                </a:cxn>
                <a:cxn ang="0">
                  <a:pos x="28" y="1"/>
                </a:cxn>
                <a:cxn ang="0">
                  <a:pos x="38" y="0"/>
                </a:cxn>
              </a:cxnLst>
              <a:rect l="0" t="0" r="r" b="b"/>
              <a:pathLst>
                <a:path w="76" h="76">
                  <a:moveTo>
                    <a:pt x="38" y="0"/>
                  </a:moveTo>
                  <a:lnTo>
                    <a:pt x="48" y="1"/>
                  </a:lnTo>
                  <a:lnTo>
                    <a:pt x="57" y="4"/>
                  </a:lnTo>
                  <a:lnTo>
                    <a:pt x="65" y="11"/>
                  </a:lnTo>
                  <a:lnTo>
                    <a:pt x="70" y="19"/>
                  </a:lnTo>
                  <a:lnTo>
                    <a:pt x="75" y="28"/>
                  </a:lnTo>
                  <a:lnTo>
                    <a:pt x="76" y="38"/>
                  </a:lnTo>
                  <a:lnTo>
                    <a:pt x="75" y="48"/>
                  </a:lnTo>
                  <a:lnTo>
                    <a:pt x="70" y="57"/>
                  </a:lnTo>
                  <a:lnTo>
                    <a:pt x="65" y="65"/>
                  </a:lnTo>
                  <a:lnTo>
                    <a:pt x="57" y="71"/>
                  </a:lnTo>
                  <a:lnTo>
                    <a:pt x="48" y="75"/>
                  </a:lnTo>
                  <a:lnTo>
                    <a:pt x="38" y="76"/>
                  </a:lnTo>
                  <a:lnTo>
                    <a:pt x="28" y="75"/>
                  </a:lnTo>
                  <a:lnTo>
                    <a:pt x="19" y="71"/>
                  </a:lnTo>
                  <a:lnTo>
                    <a:pt x="11" y="65"/>
                  </a:lnTo>
                  <a:lnTo>
                    <a:pt x="4" y="57"/>
                  </a:lnTo>
                  <a:lnTo>
                    <a:pt x="1" y="48"/>
                  </a:lnTo>
                  <a:lnTo>
                    <a:pt x="0" y="38"/>
                  </a:lnTo>
                  <a:lnTo>
                    <a:pt x="1" y="28"/>
                  </a:lnTo>
                  <a:lnTo>
                    <a:pt x="4" y="19"/>
                  </a:lnTo>
                  <a:lnTo>
                    <a:pt x="11" y="11"/>
                  </a:lnTo>
                  <a:lnTo>
                    <a:pt x="19" y="4"/>
                  </a:lnTo>
                  <a:lnTo>
                    <a:pt x="28" y="1"/>
                  </a:lnTo>
                  <a:lnTo>
                    <a:pt x="38"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2547" name="Line 51"/>
            <p:cNvSpPr>
              <a:spLocks noChangeShapeType="1"/>
            </p:cNvSpPr>
            <p:nvPr/>
          </p:nvSpPr>
          <p:spPr bwMode="auto">
            <a:xfrm flipH="1" flipV="1">
              <a:off x="3242" y="1757"/>
              <a:ext cx="0"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48" name="Line 52"/>
            <p:cNvSpPr>
              <a:spLocks noChangeShapeType="1"/>
            </p:cNvSpPr>
            <p:nvPr/>
          </p:nvSpPr>
          <p:spPr bwMode="auto">
            <a:xfrm flipH="1" flipV="1">
              <a:off x="3239" y="1750"/>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49" name="Line 53"/>
            <p:cNvSpPr>
              <a:spLocks noChangeShapeType="1"/>
            </p:cNvSpPr>
            <p:nvPr/>
          </p:nvSpPr>
          <p:spPr bwMode="auto">
            <a:xfrm flipH="1" flipV="1">
              <a:off x="3233" y="1743"/>
              <a:ext cx="6"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50" name="Line 54"/>
            <p:cNvSpPr>
              <a:spLocks noChangeShapeType="1"/>
            </p:cNvSpPr>
            <p:nvPr/>
          </p:nvSpPr>
          <p:spPr bwMode="auto">
            <a:xfrm flipH="1" flipV="1">
              <a:off x="3227" y="1739"/>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51" name="Line 55"/>
            <p:cNvSpPr>
              <a:spLocks noChangeShapeType="1"/>
            </p:cNvSpPr>
            <p:nvPr/>
          </p:nvSpPr>
          <p:spPr bwMode="auto">
            <a:xfrm flipH="1" flipV="1">
              <a:off x="3219" y="1736"/>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52" name="Line 56"/>
            <p:cNvSpPr>
              <a:spLocks noChangeShapeType="1"/>
            </p:cNvSpPr>
            <p:nvPr/>
          </p:nvSpPr>
          <p:spPr bwMode="auto">
            <a:xfrm flipH="1" flipV="1">
              <a:off x="3211" y="1734"/>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53" name="Line 57"/>
            <p:cNvSpPr>
              <a:spLocks noChangeShapeType="1"/>
            </p:cNvSpPr>
            <p:nvPr/>
          </p:nvSpPr>
          <p:spPr bwMode="auto">
            <a:xfrm flipH="1">
              <a:off x="3203" y="1734"/>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54" name="Line 58"/>
            <p:cNvSpPr>
              <a:spLocks noChangeShapeType="1"/>
            </p:cNvSpPr>
            <p:nvPr/>
          </p:nvSpPr>
          <p:spPr bwMode="auto">
            <a:xfrm flipH="1">
              <a:off x="3196" y="1736"/>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55" name="Line 59"/>
            <p:cNvSpPr>
              <a:spLocks noChangeShapeType="1"/>
            </p:cNvSpPr>
            <p:nvPr/>
          </p:nvSpPr>
          <p:spPr bwMode="auto">
            <a:xfrm flipH="1">
              <a:off x="3189" y="1739"/>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56" name="Line 60"/>
            <p:cNvSpPr>
              <a:spLocks noChangeShapeType="1"/>
            </p:cNvSpPr>
            <p:nvPr/>
          </p:nvSpPr>
          <p:spPr bwMode="auto">
            <a:xfrm flipH="1">
              <a:off x="3185" y="1743"/>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57" name="Line 61"/>
            <p:cNvSpPr>
              <a:spLocks noChangeShapeType="1"/>
            </p:cNvSpPr>
            <p:nvPr/>
          </p:nvSpPr>
          <p:spPr bwMode="auto">
            <a:xfrm flipH="1">
              <a:off x="3181" y="1750"/>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58" name="Line 62"/>
            <p:cNvSpPr>
              <a:spLocks noChangeShapeType="1"/>
            </p:cNvSpPr>
            <p:nvPr/>
          </p:nvSpPr>
          <p:spPr bwMode="auto">
            <a:xfrm flipH="1">
              <a:off x="3180" y="1757"/>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59" name="Line 63"/>
            <p:cNvSpPr>
              <a:spLocks noChangeShapeType="1"/>
            </p:cNvSpPr>
            <p:nvPr/>
          </p:nvSpPr>
          <p:spPr bwMode="auto">
            <a:xfrm>
              <a:off x="3180" y="1765"/>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60" name="Line 64"/>
            <p:cNvSpPr>
              <a:spLocks noChangeShapeType="1"/>
            </p:cNvSpPr>
            <p:nvPr/>
          </p:nvSpPr>
          <p:spPr bwMode="auto">
            <a:xfrm>
              <a:off x="3181" y="1772"/>
              <a:ext cx="4"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61" name="Line 65"/>
            <p:cNvSpPr>
              <a:spLocks noChangeShapeType="1"/>
            </p:cNvSpPr>
            <p:nvPr/>
          </p:nvSpPr>
          <p:spPr bwMode="auto">
            <a:xfrm>
              <a:off x="3185" y="1780"/>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62" name="Line 66"/>
            <p:cNvSpPr>
              <a:spLocks noChangeShapeType="1"/>
            </p:cNvSpPr>
            <p:nvPr/>
          </p:nvSpPr>
          <p:spPr bwMode="auto">
            <a:xfrm>
              <a:off x="3189" y="1786"/>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63" name="Line 67"/>
            <p:cNvSpPr>
              <a:spLocks noChangeShapeType="1"/>
            </p:cNvSpPr>
            <p:nvPr/>
          </p:nvSpPr>
          <p:spPr bwMode="auto">
            <a:xfrm>
              <a:off x="3196" y="1791"/>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64" name="Line 68"/>
            <p:cNvSpPr>
              <a:spLocks noChangeShapeType="1"/>
            </p:cNvSpPr>
            <p:nvPr/>
          </p:nvSpPr>
          <p:spPr bwMode="auto">
            <a:xfrm>
              <a:off x="3203" y="1793"/>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65" name="Line 69"/>
            <p:cNvSpPr>
              <a:spLocks noChangeShapeType="1"/>
            </p:cNvSpPr>
            <p:nvPr/>
          </p:nvSpPr>
          <p:spPr bwMode="auto">
            <a:xfrm flipV="1">
              <a:off x="3211" y="1793"/>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66" name="Line 70"/>
            <p:cNvSpPr>
              <a:spLocks noChangeShapeType="1"/>
            </p:cNvSpPr>
            <p:nvPr/>
          </p:nvSpPr>
          <p:spPr bwMode="auto">
            <a:xfrm flipV="1">
              <a:off x="3219" y="1791"/>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67" name="Line 71"/>
            <p:cNvSpPr>
              <a:spLocks noChangeShapeType="1"/>
            </p:cNvSpPr>
            <p:nvPr/>
          </p:nvSpPr>
          <p:spPr bwMode="auto">
            <a:xfrm flipV="1">
              <a:off x="3227" y="1786"/>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68" name="Line 72"/>
            <p:cNvSpPr>
              <a:spLocks noChangeShapeType="1"/>
            </p:cNvSpPr>
            <p:nvPr/>
          </p:nvSpPr>
          <p:spPr bwMode="auto">
            <a:xfrm flipV="1">
              <a:off x="3233" y="1780"/>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69" name="Line 73"/>
            <p:cNvSpPr>
              <a:spLocks noChangeShapeType="1"/>
            </p:cNvSpPr>
            <p:nvPr/>
          </p:nvSpPr>
          <p:spPr bwMode="auto">
            <a:xfrm flipV="1">
              <a:off x="3239" y="1772"/>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70" name="Line 74"/>
            <p:cNvSpPr>
              <a:spLocks noChangeShapeType="1"/>
            </p:cNvSpPr>
            <p:nvPr/>
          </p:nvSpPr>
          <p:spPr bwMode="auto">
            <a:xfrm flipV="1">
              <a:off x="3242" y="1765"/>
              <a:ext cx="0"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71" name="Freeform 75"/>
            <p:cNvSpPr>
              <a:spLocks/>
            </p:cNvSpPr>
            <p:nvPr/>
          </p:nvSpPr>
          <p:spPr bwMode="auto">
            <a:xfrm>
              <a:off x="3438" y="1775"/>
              <a:ext cx="63" cy="60"/>
            </a:xfrm>
            <a:custGeom>
              <a:avLst/>
              <a:gdLst/>
              <a:ahLst/>
              <a:cxnLst>
                <a:cxn ang="0">
                  <a:pos x="38" y="0"/>
                </a:cxn>
                <a:cxn ang="0">
                  <a:pos x="48" y="2"/>
                </a:cxn>
                <a:cxn ang="0">
                  <a:pos x="57" y="5"/>
                </a:cxn>
                <a:cxn ang="0">
                  <a:pos x="64" y="12"/>
                </a:cxn>
                <a:cxn ang="0">
                  <a:pos x="70" y="19"/>
                </a:cxn>
                <a:cxn ang="0">
                  <a:pos x="75" y="28"/>
                </a:cxn>
                <a:cxn ang="0">
                  <a:pos x="76" y="39"/>
                </a:cxn>
                <a:cxn ang="0">
                  <a:pos x="75" y="49"/>
                </a:cxn>
                <a:cxn ang="0">
                  <a:pos x="70" y="58"/>
                </a:cxn>
                <a:cxn ang="0">
                  <a:pos x="64" y="65"/>
                </a:cxn>
                <a:cxn ang="0">
                  <a:pos x="57" y="71"/>
                </a:cxn>
                <a:cxn ang="0">
                  <a:pos x="48" y="76"/>
                </a:cxn>
                <a:cxn ang="0">
                  <a:pos x="38" y="77"/>
                </a:cxn>
                <a:cxn ang="0">
                  <a:pos x="28" y="76"/>
                </a:cxn>
                <a:cxn ang="0">
                  <a:pos x="19" y="71"/>
                </a:cxn>
                <a:cxn ang="0">
                  <a:pos x="11" y="65"/>
                </a:cxn>
                <a:cxn ang="0">
                  <a:pos x="4" y="58"/>
                </a:cxn>
                <a:cxn ang="0">
                  <a:pos x="1" y="49"/>
                </a:cxn>
                <a:cxn ang="0">
                  <a:pos x="0" y="39"/>
                </a:cxn>
                <a:cxn ang="0">
                  <a:pos x="1" y="28"/>
                </a:cxn>
                <a:cxn ang="0">
                  <a:pos x="4" y="19"/>
                </a:cxn>
                <a:cxn ang="0">
                  <a:pos x="11" y="12"/>
                </a:cxn>
                <a:cxn ang="0">
                  <a:pos x="19" y="5"/>
                </a:cxn>
                <a:cxn ang="0">
                  <a:pos x="28" y="2"/>
                </a:cxn>
                <a:cxn ang="0">
                  <a:pos x="38" y="0"/>
                </a:cxn>
              </a:cxnLst>
              <a:rect l="0" t="0" r="r" b="b"/>
              <a:pathLst>
                <a:path w="76" h="77">
                  <a:moveTo>
                    <a:pt x="38" y="0"/>
                  </a:moveTo>
                  <a:lnTo>
                    <a:pt x="48" y="2"/>
                  </a:lnTo>
                  <a:lnTo>
                    <a:pt x="57" y="5"/>
                  </a:lnTo>
                  <a:lnTo>
                    <a:pt x="64" y="12"/>
                  </a:lnTo>
                  <a:lnTo>
                    <a:pt x="70" y="19"/>
                  </a:lnTo>
                  <a:lnTo>
                    <a:pt x="75" y="28"/>
                  </a:lnTo>
                  <a:lnTo>
                    <a:pt x="76" y="39"/>
                  </a:lnTo>
                  <a:lnTo>
                    <a:pt x="75" y="49"/>
                  </a:lnTo>
                  <a:lnTo>
                    <a:pt x="70" y="58"/>
                  </a:lnTo>
                  <a:lnTo>
                    <a:pt x="64" y="65"/>
                  </a:lnTo>
                  <a:lnTo>
                    <a:pt x="57" y="71"/>
                  </a:lnTo>
                  <a:lnTo>
                    <a:pt x="48" y="76"/>
                  </a:lnTo>
                  <a:lnTo>
                    <a:pt x="38" y="77"/>
                  </a:lnTo>
                  <a:lnTo>
                    <a:pt x="28" y="76"/>
                  </a:lnTo>
                  <a:lnTo>
                    <a:pt x="19" y="71"/>
                  </a:lnTo>
                  <a:lnTo>
                    <a:pt x="11" y="65"/>
                  </a:lnTo>
                  <a:lnTo>
                    <a:pt x="4" y="58"/>
                  </a:lnTo>
                  <a:lnTo>
                    <a:pt x="1" y="49"/>
                  </a:lnTo>
                  <a:lnTo>
                    <a:pt x="0" y="39"/>
                  </a:lnTo>
                  <a:lnTo>
                    <a:pt x="1" y="28"/>
                  </a:lnTo>
                  <a:lnTo>
                    <a:pt x="4" y="19"/>
                  </a:lnTo>
                  <a:lnTo>
                    <a:pt x="11" y="12"/>
                  </a:lnTo>
                  <a:lnTo>
                    <a:pt x="19" y="5"/>
                  </a:lnTo>
                  <a:lnTo>
                    <a:pt x="28" y="2"/>
                  </a:lnTo>
                  <a:lnTo>
                    <a:pt x="38"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2572" name="Line 76"/>
            <p:cNvSpPr>
              <a:spLocks noChangeShapeType="1"/>
            </p:cNvSpPr>
            <p:nvPr/>
          </p:nvSpPr>
          <p:spPr bwMode="auto">
            <a:xfrm flipH="1" flipV="1">
              <a:off x="3371" y="1793"/>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73" name="Line 77"/>
            <p:cNvSpPr>
              <a:spLocks noChangeShapeType="1"/>
            </p:cNvSpPr>
            <p:nvPr/>
          </p:nvSpPr>
          <p:spPr bwMode="auto">
            <a:xfrm flipH="1" flipV="1">
              <a:off x="3367" y="1786"/>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74" name="Line 78"/>
            <p:cNvSpPr>
              <a:spLocks noChangeShapeType="1"/>
            </p:cNvSpPr>
            <p:nvPr/>
          </p:nvSpPr>
          <p:spPr bwMode="auto">
            <a:xfrm flipH="1" flipV="1">
              <a:off x="3362" y="1780"/>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75" name="Line 79"/>
            <p:cNvSpPr>
              <a:spLocks noChangeShapeType="1"/>
            </p:cNvSpPr>
            <p:nvPr/>
          </p:nvSpPr>
          <p:spPr bwMode="auto">
            <a:xfrm flipH="1" flipV="1">
              <a:off x="3356" y="1775"/>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76" name="Line 80"/>
            <p:cNvSpPr>
              <a:spLocks noChangeShapeType="1"/>
            </p:cNvSpPr>
            <p:nvPr/>
          </p:nvSpPr>
          <p:spPr bwMode="auto">
            <a:xfrm flipH="1" flipV="1">
              <a:off x="3348" y="1772"/>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77" name="Line 81"/>
            <p:cNvSpPr>
              <a:spLocks noChangeShapeType="1"/>
            </p:cNvSpPr>
            <p:nvPr/>
          </p:nvSpPr>
          <p:spPr bwMode="auto">
            <a:xfrm flipH="1" flipV="1">
              <a:off x="3340" y="1771"/>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78" name="Line 82"/>
            <p:cNvSpPr>
              <a:spLocks noChangeShapeType="1"/>
            </p:cNvSpPr>
            <p:nvPr/>
          </p:nvSpPr>
          <p:spPr bwMode="auto">
            <a:xfrm flipH="1">
              <a:off x="3332" y="1771"/>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79" name="Line 83"/>
            <p:cNvSpPr>
              <a:spLocks noChangeShapeType="1"/>
            </p:cNvSpPr>
            <p:nvPr/>
          </p:nvSpPr>
          <p:spPr bwMode="auto">
            <a:xfrm flipH="1">
              <a:off x="3325" y="1772"/>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80" name="Line 84"/>
            <p:cNvSpPr>
              <a:spLocks noChangeShapeType="1"/>
            </p:cNvSpPr>
            <p:nvPr/>
          </p:nvSpPr>
          <p:spPr bwMode="auto">
            <a:xfrm flipH="1">
              <a:off x="3318" y="1775"/>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81" name="Line 85"/>
            <p:cNvSpPr>
              <a:spLocks noChangeShapeType="1"/>
            </p:cNvSpPr>
            <p:nvPr/>
          </p:nvSpPr>
          <p:spPr bwMode="auto">
            <a:xfrm flipH="1">
              <a:off x="3312" y="1780"/>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82" name="Line 86"/>
            <p:cNvSpPr>
              <a:spLocks noChangeShapeType="1"/>
            </p:cNvSpPr>
            <p:nvPr/>
          </p:nvSpPr>
          <p:spPr bwMode="auto">
            <a:xfrm flipH="1">
              <a:off x="3310" y="1786"/>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83" name="Line 87"/>
            <p:cNvSpPr>
              <a:spLocks noChangeShapeType="1"/>
            </p:cNvSpPr>
            <p:nvPr/>
          </p:nvSpPr>
          <p:spPr bwMode="auto">
            <a:xfrm flipH="1">
              <a:off x="3309" y="1793"/>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84" name="Line 88"/>
            <p:cNvSpPr>
              <a:spLocks noChangeShapeType="1"/>
            </p:cNvSpPr>
            <p:nvPr/>
          </p:nvSpPr>
          <p:spPr bwMode="auto">
            <a:xfrm>
              <a:off x="3309" y="1801"/>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85" name="Line 89"/>
            <p:cNvSpPr>
              <a:spLocks noChangeShapeType="1"/>
            </p:cNvSpPr>
            <p:nvPr/>
          </p:nvSpPr>
          <p:spPr bwMode="auto">
            <a:xfrm>
              <a:off x="3310" y="1809"/>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86" name="Line 90"/>
            <p:cNvSpPr>
              <a:spLocks noChangeShapeType="1"/>
            </p:cNvSpPr>
            <p:nvPr/>
          </p:nvSpPr>
          <p:spPr bwMode="auto">
            <a:xfrm>
              <a:off x="3312" y="1816"/>
              <a:ext cx="6"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87" name="Line 91"/>
            <p:cNvSpPr>
              <a:spLocks noChangeShapeType="1"/>
            </p:cNvSpPr>
            <p:nvPr/>
          </p:nvSpPr>
          <p:spPr bwMode="auto">
            <a:xfrm>
              <a:off x="3318" y="1823"/>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88" name="Line 92"/>
            <p:cNvSpPr>
              <a:spLocks noChangeShapeType="1"/>
            </p:cNvSpPr>
            <p:nvPr/>
          </p:nvSpPr>
          <p:spPr bwMode="auto">
            <a:xfrm>
              <a:off x="3325" y="1827"/>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89" name="Line 93"/>
            <p:cNvSpPr>
              <a:spLocks noChangeShapeType="1"/>
            </p:cNvSpPr>
            <p:nvPr/>
          </p:nvSpPr>
          <p:spPr bwMode="auto">
            <a:xfrm>
              <a:off x="3332" y="1831"/>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90" name="Line 94"/>
            <p:cNvSpPr>
              <a:spLocks noChangeShapeType="1"/>
            </p:cNvSpPr>
            <p:nvPr/>
          </p:nvSpPr>
          <p:spPr bwMode="auto">
            <a:xfrm flipV="1">
              <a:off x="3340" y="1831"/>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91" name="Line 95"/>
            <p:cNvSpPr>
              <a:spLocks noChangeShapeType="1"/>
            </p:cNvSpPr>
            <p:nvPr/>
          </p:nvSpPr>
          <p:spPr bwMode="auto">
            <a:xfrm flipV="1">
              <a:off x="3348" y="1827"/>
              <a:ext cx="8"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92" name="Line 96"/>
            <p:cNvSpPr>
              <a:spLocks noChangeShapeType="1"/>
            </p:cNvSpPr>
            <p:nvPr/>
          </p:nvSpPr>
          <p:spPr bwMode="auto">
            <a:xfrm flipV="1">
              <a:off x="3356" y="1823"/>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93" name="Line 97"/>
            <p:cNvSpPr>
              <a:spLocks noChangeShapeType="1"/>
            </p:cNvSpPr>
            <p:nvPr/>
          </p:nvSpPr>
          <p:spPr bwMode="auto">
            <a:xfrm flipV="1">
              <a:off x="3362" y="1816"/>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94" name="Line 98"/>
            <p:cNvSpPr>
              <a:spLocks noChangeShapeType="1"/>
            </p:cNvSpPr>
            <p:nvPr/>
          </p:nvSpPr>
          <p:spPr bwMode="auto">
            <a:xfrm flipV="1">
              <a:off x="3367" y="1809"/>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95" name="Line 99"/>
            <p:cNvSpPr>
              <a:spLocks noChangeShapeType="1"/>
            </p:cNvSpPr>
            <p:nvPr/>
          </p:nvSpPr>
          <p:spPr bwMode="auto">
            <a:xfrm flipV="1">
              <a:off x="3371" y="1801"/>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96" name="Freeform 100"/>
            <p:cNvSpPr>
              <a:spLocks/>
            </p:cNvSpPr>
            <p:nvPr/>
          </p:nvSpPr>
          <p:spPr bwMode="auto">
            <a:xfrm>
              <a:off x="3566" y="1808"/>
              <a:ext cx="63" cy="60"/>
            </a:xfrm>
            <a:custGeom>
              <a:avLst/>
              <a:gdLst/>
              <a:ahLst/>
              <a:cxnLst>
                <a:cxn ang="0">
                  <a:pos x="38" y="0"/>
                </a:cxn>
                <a:cxn ang="0">
                  <a:pos x="47" y="1"/>
                </a:cxn>
                <a:cxn ang="0">
                  <a:pos x="57" y="4"/>
                </a:cxn>
                <a:cxn ang="0">
                  <a:pos x="65" y="11"/>
                </a:cxn>
                <a:cxn ang="0">
                  <a:pos x="71" y="19"/>
                </a:cxn>
                <a:cxn ang="0">
                  <a:pos x="75" y="28"/>
                </a:cxn>
                <a:cxn ang="0">
                  <a:pos x="76" y="38"/>
                </a:cxn>
                <a:cxn ang="0">
                  <a:pos x="75" y="48"/>
                </a:cxn>
                <a:cxn ang="0">
                  <a:pos x="71" y="57"/>
                </a:cxn>
                <a:cxn ang="0">
                  <a:pos x="65" y="65"/>
                </a:cxn>
                <a:cxn ang="0">
                  <a:pos x="57" y="70"/>
                </a:cxn>
                <a:cxn ang="0">
                  <a:pos x="47" y="75"/>
                </a:cxn>
                <a:cxn ang="0">
                  <a:pos x="38" y="76"/>
                </a:cxn>
                <a:cxn ang="0">
                  <a:pos x="28" y="75"/>
                </a:cxn>
                <a:cxn ang="0">
                  <a:pos x="19" y="70"/>
                </a:cxn>
                <a:cxn ang="0">
                  <a:pos x="11" y="65"/>
                </a:cxn>
                <a:cxn ang="0">
                  <a:pos x="5" y="57"/>
                </a:cxn>
                <a:cxn ang="0">
                  <a:pos x="1" y="48"/>
                </a:cxn>
                <a:cxn ang="0">
                  <a:pos x="0" y="38"/>
                </a:cxn>
                <a:cxn ang="0">
                  <a:pos x="1" y="28"/>
                </a:cxn>
                <a:cxn ang="0">
                  <a:pos x="5" y="19"/>
                </a:cxn>
                <a:cxn ang="0">
                  <a:pos x="11" y="11"/>
                </a:cxn>
                <a:cxn ang="0">
                  <a:pos x="19" y="4"/>
                </a:cxn>
                <a:cxn ang="0">
                  <a:pos x="28" y="1"/>
                </a:cxn>
                <a:cxn ang="0">
                  <a:pos x="38" y="0"/>
                </a:cxn>
              </a:cxnLst>
              <a:rect l="0" t="0" r="r" b="b"/>
              <a:pathLst>
                <a:path w="76" h="76">
                  <a:moveTo>
                    <a:pt x="38" y="0"/>
                  </a:moveTo>
                  <a:lnTo>
                    <a:pt x="47" y="1"/>
                  </a:lnTo>
                  <a:lnTo>
                    <a:pt x="57" y="4"/>
                  </a:lnTo>
                  <a:lnTo>
                    <a:pt x="65" y="11"/>
                  </a:lnTo>
                  <a:lnTo>
                    <a:pt x="71" y="19"/>
                  </a:lnTo>
                  <a:lnTo>
                    <a:pt x="75" y="28"/>
                  </a:lnTo>
                  <a:lnTo>
                    <a:pt x="76" y="38"/>
                  </a:lnTo>
                  <a:lnTo>
                    <a:pt x="75" y="48"/>
                  </a:lnTo>
                  <a:lnTo>
                    <a:pt x="71" y="57"/>
                  </a:lnTo>
                  <a:lnTo>
                    <a:pt x="65" y="65"/>
                  </a:lnTo>
                  <a:lnTo>
                    <a:pt x="57" y="70"/>
                  </a:lnTo>
                  <a:lnTo>
                    <a:pt x="47" y="75"/>
                  </a:lnTo>
                  <a:lnTo>
                    <a:pt x="38" y="76"/>
                  </a:lnTo>
                  <a:lnTo>
                    <a:pt x="28" y="75"/>
                  </a:lnTo>
                  <a:lnTo>
                    <a:pt x="19" y="70"/>
                  </a:lnTo>
                  <a:lnTo>
                    <a:pt x="11" y="65"/>
                  </a:lnTo>
                  <a:lnTo>
                    <a:pt x="5" y="57"/>
                  </a:lnTo>
                  <a:lnTo>
                    <a:pt x="1" y="48"/>
                  </a:lnTo>
                  <a:lnTo>
                    <a:pt x="0" y="38"/>
                  </a:lnTo>
                  <a:lnTo>
                    <a:pt x="1" y="28"/>
                  </a:lnTo>
                  <a:lnTo>
                    <a:pt x="5" y="19"/>
                  </a:lnTo>
                  <a:lnTo>
                    <a:pt x="11" y="11"/>
                  </a:lnTo>
                  <a:lnTo>
                    <a:pt x="19" y="4"/>
                  </a:lnTo>
                  <a:lnTo>
                    <a:pt x="28" y="1"/>
                  </a:lnTo>
                  <a:lnTo>
                    <a:pt x="38"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2597" name="Line 101"/>
            <p:cNvSpPr>
              <a:spLocks noChangeShapeType="1"/>
            </p:cNvSpPr>
            <p:nvPr/>
          </p:nvSpPr>
          <p:spPr bwMode="auto">
            <a:xfrm flipH="1" flipV="1">
              <a:off x="3500" y="1797"/>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98" name="Line 102"/>
            <p:cNvSpPr>
              <a:spLocks noChangeShapeType="1"/>
            </p:cNvSpPr>
            <p:nvPr/>
          </p:nvSpPr>
          <p:spPr bwMode="auto">
            <a:xfrm flipH="1" flipV="1">
              <a:off x="3496" y="1790"/>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599" name="Line 103"/>
            <p:cNvSpPr>
              <a:spLocks noChangeShapeType="1"/>
            </p:cNvSpPr>
            <p:nvPr/>
          </p:nvSpPr>
          <p:spPr bwMode="auto">
            <a:xfrm flipH="1" flipV="1">
              <a:off x="3491" y="1784"/>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00" name="Line 104"/>
            <p:cNvSpPr>
              <a:spLocks noChangeShapeType="1"/>
            </p:cNvSpPr>
            <p:nvPr/>
          </p:nvSpPr>
          <p:spPr bwMode="auto">
            <a:xfrm flipH="1" flipV="1">
              <a:off x="3485" y="1778"/>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01" name="Line 105"/>
            <p:cNvSpPr>
              <a:spLocks noChangeShapeType="1"/>
            </p:cNvSpPr>
            <p:nvPr/>
          </p:nvSpPr>
          <p:spPr bwMode="auto">
            <a:xfrm flipH="1" flipV="1">
              <a:off x="3478" y="1776"/>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02" name="Line 106"/>
            <p:cNvSpPr>
              <a:spLocks noChangeShapeType="1"/>
            </p:cNvSpPr>
            <p:nvPr/>
          </p:nvSpPr>
          <p:spPr bwMode="auto">
            <a:xfrm flipH="1" flipV="1">
              <a:off x="3469" y="1775"/>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03" name="Line 107"/>
            <p:cNvSpPr>
              <a:spLocks noChangeShapeType="1"/>
            </p:cNvSpPr>
            <p:nvPr/>
          </p:nvSpPr>
          <p:spPr bwMode="auto">
            <a:xfrm flipH="1">
              <a:off x="3461" y="1775"/>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04" name="Line 108"/>
            <p:cNvSpPr>
              <a:spLocks noChangeShapeType="1"/>
            </p:cNvSpPr>
            <p:nvPr/>
          </p:nvSpPr>
          <p:spPr bwMode="auto">
            <a:xfrm flipH="1">
              <a:off x="3454" y="1776"/>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05" name="Line 109"/>
            <p:cNvSpPr>
              <a:spLocks noChangeShapeType="1"/>
            </p:cNvSpPr>
            <p:nvPr/>
          </p:nvSpPr>
          <p:spPr bwMode="auto">
            <a:xfrm flipH="1">
              <a:off x="3447" y="1778"/>
              <a:ext cx="7"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06" name="Line 110"/>
            <p:cNvSpPr>
              <a:spLocks noChangeShapeType="1"/>
            </p:cNvSpPr>
            <p:nvPr/>
          </p:nvSpPr>
          <p:spPr bwMode="auto">
            <a:xfrm flipH="1">
              <a:off x="3441" y="1784"/>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07" name="Line 111"/>
            <p:cNvSpPr>
              <a:spLocks noChangeShapeType="1"/>
            </p:cNvSpPr>
            <p:nvPr/>
          </p:nvSpPr>
          <p:spPr bwMode="auto">
            <a:xfrm flipH="1">
              <a:off x="3439" y="1790"/>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08" name="Line 112"/>
            <p:cNvSpPr>
              <a:spLocks noChangeShapeType="1"/>
            </p:cNvSpPr>
            <p:nvPr/>
          </p:nvSpPr>
          <p:spPr bwMode="auto">
            <a:xfrm flipH="1">
              <a:off x="3438" y="1797"/>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09" name="Line 113"/>
            <p:cNvSpPr>
              <a:spLocks noChangeShapeType="1"/>
            </p:cNvSpPr>
            <p:nvPr/>
          </p:nvSpPr>
          <p:spPr bwMode="auto">
            <a:xfrm>
              <a:off x="3438" y="1805"/>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10" name="Line 114"/>
            <p:cNvSpPr>
              <a:spLocks noChangeShapeType="1"/>
            </p:cNvSpPr>
            <p:nvPr/>
          </p:nvSpPr>
          <p:spPr bwMode="auto">
            <a:xfrm>
              <a:off x="3439" y="1813"/>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11" name="Line 115"/>
            <p:cNvSpPr>
              <a:spLocks noChangeShapeType="1"/>
            </p:cNvSpPr>
            <p:nvPr/>
          </p:nvSpPr>
          <p:spPr bwMode="auto">
            <a:xfrm>
              <a:off x="3441" y="1820"/>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12" name="Line 116"/>
            <p:cNvSpPr>
              <a:spLocks noChangeShapeType="1"/>
            </p:cNvSpPr>
            <p:nvPr/>
          </p:nvSpPr>
          <p:spPr bwMode="auto">
            <a:xfrm>
              <a:off x="3447" y="1826"/>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13" name="Line 117"/>
            <p:cNvSpPr>
              <a:spLocks noChangeShapeType="1"/>
            </p:cNvSpPr>
            <p:nvPr/>
          </p:nvSpPr>
          <p:spPr bwMode="auto">
            <a:xfrm>
              <a:off x="3454" y="1831"/>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14" name="Line 118"/>
            <p:cNvSpPr>
              <a:spLocks noChangeShapeType="1"/>
            </p:cNvSpPr>
            <p:nvPr/>
          </p:nvSpPr>
          <p:spPr bwMode="auto">
            <a:xfrm>
              <a:off x="3461" y="1835"/>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15" name="Line 119"/>
            <p:cNvSpPr>
              <a:spLocks noChangeShapeType="1"/>
            </p:cNvSpPr>
            <p:nvPr/>
          </p:nvSpPr>
          <p:spPr bwMode="auto">
            <a:xfrm flipV="1">
              <a:off x="3469" y="1835"/>
              <a:ext cx="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16" name="Line 120"/>
            <p:cNvSpPr>
              <a:spLocks noChangeShapeType="1"/>
            </p:cNvSpPr>
            <p:nvPr/>
          </p:nvSpPr>
          <p:spPr bwMode="auto">
            <a:xfrm flipV="1">
              <a:off x="3478" y="1831"/>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17" name="Line 121"/>
            <p:cNvSpPr>
              <a:spLocks noChangeShapeType="1"/>
            </p:cNvSpPr>
            <p:nvPr/>
          </p:nvSpPr>
          <p:spPr bwMode="auto">
            <a:xfrm flipV="1">
              <a:off x="3485" y="1826"/>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18" name="Line 122"/>
            <p:cNvSpPr>
              <a:spLocks noChangeShapeType="1"/>
            </p:cNvSpPr>
            <p:nvPr/>
          </p:nvSpPr>
          <p:spPr bwMode="auto">
            <a:xfrm flipV="1">
              <a:off x="3491" y="1820"/>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19" name="Line 123"/>
            <p:cNvSpPr>
              <a:spLocks noChangeShapeType="1"/>
            </p:cNvSpPr>
            <p:nvPr/>
          </p:nvSpPr>
          <p:spPr bwMode="auto">
            <a:xfrm flipV="1">
              <a:off x="3496" y="1813"/>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20" name="Line 124"/>
            <p:cNvSpPr>
              <a:spLocks noChangeShapeType="1"/>
            </p:cNvSpPr>
            <p:nvPr/>
          </p:nvSpPr>
          <p:spPr bwMode="auto">
            <a:xfrm flipV="1">
              <a:off x="3500" y="1805"/>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21" name="Freeform 125"/>
            <p:cNvSpPr>
              <a:spLocks/>
            </p:cNvSpPr>
            <p:nvPr/>
          </p:nvSpPr>
          <p:spPr bwMode="auto">
            <a:xfrm>
              <a:off x="3695" y="1805"/>
              <a:ext cx="63" cy="60"/>
            </a:xfrm>
            <a:custGeom>
              <a:avLst/>
              <a:gdLst/>
              <a:ahLst/>
              <a:cxnLst>
                <a:cxn ang="0">
                  <a:pos x="39" y="0"/>
                </a:cxn>
                <a:cxn ang="0">
                  <a:pos x="48" y="1"/>
                </a:cxn>
                <a:cxn ang="0">
                  <a:pos x="58" y="5"/>
                </a:cxn>
                <a:cxn ang="0">
                  <a:pos x="66" y="11"/>
                </a:cxn>
                <a:cxn ang="0">
                  <a:pos x="72" y="19"/>
                </a:cxn>
                <a:cxn ang="0">
                  <a:pos x="76" y="28"/>
                </a:cxn>
                <a:cxn ang="0">
                  <a:pos x="77" y="38"/>
                </a:cxn>
                <a:cxn ang="0">
                  <a:pos x="76" y="48"/>
                </a:cxn>
                <a:cxn ang="0">
                  <a:pos x="72" y="57"/>
                </a:cxn>
                <a:cxn ang="0">
                  <a:pos x="66" y="65"/>
                </a:cxn>
                <a:cxn ang="0">
                  <a:pos x="58" y="71"/>
                </a:cxn>
                <a:cxn ang="0">
                  <a:pos x="48" y="75"/>
                </a:cxn>
                <a:cxn ang="0">
                  <a:pos x="39" y="76"/>
                </a:cxn>
                <a:cxn ang="0">
                  <a:pos x="29" y="75"/>
                </a:cxn>
                <a:cxn ang="0">
                  <a:pos x="19" y="71"/>
                </a:cxn>
                <a:cxn ang="0">
                  <a:pos x="11" y="65"/>
                </a:cxn>
                <a:cxn ang="0">
                  <a:pos x="6" y="57"/>
                </a:cxn>
                <a:cxn ang="0">
                  <a:pos x="2" y="48"/>
                </a:cxn>
                <a:cxn ang="0">
                  <a:pos x="0" y="38"/>
                </a:cxn>
                <a:cxn ang="0">
                  <a:pos x="2" y="28"/>
                </a:cxn>
                <a:cxn ang="0">
                  <a:pos x="6" y="19"/>
                </a:cxn>
                <a:cxn ang="0">
                  <a:pos x="11" y="11"/>
                </a:cxn>
                <a:cxn ang="0">
                  <a:pos x="19" y="5"/>
                </a:cxn>
                <a:cxn ang="0">
                  <a:pos x="29" y="1"/>
                </a:cxn>
                <a:cxn ang="0">
                  <a:pos x="39" y="0"/>
                </a:cxn>
              </a:cxnLst>
              <a:rect l="0" t="0" r="r" b="b"/>
              <a:pathLst>
                <a:path w="77" h="76">
                  <a:moveTo>
                    <a:pt x="39" y="0"/>
                  </a:moveTo>
                  <a:lnTo>
                    <a:pt x="48" y="1"/>
                  </a:lnTo>
                  <a:lnTo>
                    <a:pt x="58" y="5"/>
                  </a:lnTo>
                  <a:lnTo>
                    <a:pt x="66" y="11"/>
                  </a:lnTo>
                  <a:lnTo>
                    <a:pt x="72" y="19"/>
                  </a:lnTo>
                  <a:lnTo>
                    <a:pt x="76" y="28"/>
                  </a:lnTo>
                  <a:lnTo>
                    <a:pt x="77" y="38"/>
                  </a:lnTo>
                  <a:lnTo>
                    <a:pt x="76" y="48"/>
                  </a:lnTo>
                  <a:lnTo>
                    <a:pt x="72" y="57"/>
                  </a:lnTo>
                  <a:lnTo>
                    <a:pt x="66" y="65"/>
                  </a:lnTo>
                  <a:lnTo>
                    <a:pt x="58" y="71"/>
                  </a:lnTo>
                  <a:lnTo>
                    <a:pt x="48" y="75"/>
                  </a:lnTo>
                  <a:lnTo>
                    <a:pt x="39" y="76"/>
                  </a:lnTo>
                  <a:lnTo>
                    <a:pt x="29" y="75"/>
                  </a:lnTo>
                  <a:lnTo>
                    <a:pt x="19" y="71"/>
                  </a:lnTo>
                  <a:lnTo>
                    <a:pt x="11" y="65"/>
                  </a:lnTo>
                  <a:lnTo>
                    <a:pt x="6" y="57"/>
                  </a:lnTo>
                  <a:lnTo>
                    <a:pt x="2" y="48"/>
                  </a:lnTo>
                  <a:lnTo>
                    <a:pt x="0" y="38"/>
                  </a:lnTo>
                  <a:lnTo>
                    <a:pt x="2" y="28"/>
                  </a:lnTo>
                  <a:lnTo>
                    <a:pt x="6" y="19"/>
                  </a:lnTo>
                  <a:lnTo>
                    <a:pt x="11" y="11"/>
                  </a:lnTo>
                  <a:lnTo>
                    <a:pt x="19" y="5"/>
                  </a:lnTo>
                  <a:lnTo>
                    <a:pt x="29" y="1"/>
                  </a:lnTo>
                  <a:lnTo>
                    <a:pt x="39"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2622" name="Line 126"/>
            <p:cNvSpPr>
              <a:spLocks noChangeShapeType="1"/>
            </p:cNvSpPr>
            <p:nvPr/>
          </p:nvSpPr>
          <p:spPr bwMode="auto">
            <a:xfrm flipH="1" flipV="1">
              <a:off x="3628" y="1830"/>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23" name="Line 127"/>
            <p:cNvSpPr>
              <a:spLocks noChangeShapeType="1"/>
            </p:cNvSpPr>
            <p:nvPr/>
          </p:nvSpPr>
          <p:spPr bwMode="auto">
            <a:xfrm flipH="1" flipV="1">
              <a:off x="3625" y="1823"/>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24" name="Line 128"/>
            <p:cNvSpPr>
              <a:spLocks noChangeShapeType="1"/>
            </p:cNvSpPr>
            <p:nvPr/>
          </p:nvSpPr>
          <p:spPr bwMode="auto">
            <a:xfrm flipH="1" flipV="1">
              <a:off x="3620" y="1816"/>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25" name="Line 129"/>
            <p:cNvSpPr>
              <a:spLocks noChangeShapeType="1"/>
            </p:cNvSpPr>
            <p:nvPr/>
          </p:nvSpPr>
          <p:spPr bwMode="auto">
            <a:xfrm flipH="1" flipV="1">
              <a:off x="3613" y="1811"/>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26" name="Line 130"/>
            <p:cNvSpPr>
              <a:spLocks noChangeShapeType="1"/>
            </p:cNvSpPr>
            <p:nvPr/>
          </p:nvSpPr>
          <p:spPr bwMode="auto">
            <a:xfrm flipH="1" flipV="1">
              <a:off x="3605" y="1808"/>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27" name="Line 131"/>
            <p:cNvSpPr>
              <a:spLocks noChangeShapeType="1"/>
            </p:cNvSpPr>
            <p:nvPr/>
          </p:nvSpPr>
          <p:spPr bwMode="auto">
            <a:xfrm flipH="1" flipV="1">
              <a:off x="3598" y="1808"/>
              <a:ext cx="7"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28" name="Line 132"/>
            <p:cNvSpPr>
              <a:spLocks noChangeShapeType="1"/>
            </p:cNvSpPr>
            <p:nvPr/>
          </p:nvSpPr>
          <p:spPr bwMode="auto">
            <a:xfrm flipH="1">
              <a:off x="3589" y="1808"/>
              <a:ext cx="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29" name="Line 133"/>
            <p:cNvSpPr>
              <a:spLocks noChangeShapeType="1"/>
            </p:cNvSpPr>
            <p:nvPr/>
          </p:nvSpPr>
          <p:spPr bwMode="auto">
            <a:xfrm flipH="1">
              <a:off x="3582" y="1808"/>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30" name="Line 134"/>
            <p:cNvSpPr>
              <a:spLocks noChangeShapeType="1"/>
            </p:cNvSpPr>
            <p:nvPr/>
          </p:nvSpPr>
          <p:spPr bwMode="auto">
            <a:xfrm flipH="1">
              <a:off x="3576" y="1811"/>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31" name="Line 135"/>
            <p:cNvSpPr>
              <a:spLocks noChangeShapeType="1"/>
            </p:cNvSpPr>
            <p:nvPr/>
          </p:nvSpPr>
          <p:spPr bwMode="auto">
            <a:xfrm flipH="1">
              <a:off x="3571" y="1816"/>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32" name="Line 136"/>
            <p:cNvSpPr>
              <a:spLocks noChangeShapeType="1"/>
            </p:cNvSpPr>
            <p:nvPr/>
          </p:nvSpPr>
          <p:spPr bwMode="auto">
            <a:xfrm flipH="1">
              <a:off x="3567" y="1823"/>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33" name="Line 137"/>
            <p:cNvSpPr>
              <a:spLocks noChangeShapeType="1"/>
            </p:cNvSpPr>
            <p:nvPr/>
          </p:nvSpPr>
          <p:spPr bwMode="auto">
            <a:xfrm flipH="1">
              <a:off x="3566" y="1830"/>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34" name="Line 138"/>
            <p:cNvSpPr>
              <a:spLocks noChangeShapeType="1"/>
            </p:cNvSpPr>
            <p:nvPr/>
          </p:nvSpPr>
          <p:spPr bwMode="auto">
            <a:xfrm>
              <a:off x="3566" y="1838"/>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35" name="Line 139"/>
            <p:cNvSpPr>
              <a:spLocks noChangeShapeType="1"/>
            </p:cNvSpPr>
            <p:nvPr/>
          </p:nvSpPr>
          <p:spPr bwMode="auto">
            <a:xfrm>
              <a:off x="3567" y="1846"/>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36" name="Line 140"/>
            <p:cNvSpPr>
              <a:spLocks noChangeShapeType="1"/>
            </p:cNvSpPr>
            <p:nvPr/>
          </p:nvSpPr>
          <p:spPr bwMode="auto">
            <a:xfrm>
              <a:off x="3571" y="1853"/>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37" name="Line 141"/>
            <p:cNvSpPr>
              <a:spLocks noChangeShapeType="1"/>
            </p:cNvSpPr>
            <p:nvPr/>
          </p:nvSpPr>
          <p:spPr bwMode="auto">
            <a:xfrm>
              <a:off x="3576" y="1859"/>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38" name="Line 142"/>
            <p:cNvSpPr>
              <a:spLocks noChangeShapeType="1"/>
            </p:cNvSpPr>
            <p:nvPr/>
          </p:nvSpPr>
          <p:spPr bwMode="auto">
            <a:xfrm>
              <a:off x="3582" y="1863"/>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39" name="Line 143"/>
            <p:cNvSpPr>
              <a:spLocks noChangeShapeType="1"/>
            </p:cNvSpPr>
            <p:nvPr/>
          </p:nvSpPr>
          <p:spPr bwMode="auto">
            <a:xfrm>
              <a:off x="3589" y="1867"/>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40" name="Line 144"/>
            <p:cNvSpPr>
              <a:spLocks noChangeShapeType="1"/>
            </p:cNvSpPr>
            <p:nvPr/>
          </p:nvSpPr>
          <p:spPr bwMode="auto">
            <a:xfrm flipV="1">
              <a:off x="3598" y="1867"/>
              <a:ext cx="7"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41" name="Line 145"/>
            <p:cNvSpPr>
              <a:spLocks noChangeShapeType="1"/>
            </p:cNvSpPr>
            <p:nvPr/>
          </p:nvSpPr>
          <p:spPr bwMode="auto">
            <a:xfrm flipV="1">
              <a:off x="3605" y="1863"/>
              <a:ext cx="8"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42" name="Line 146"/>
            <p:cNvSpPr>
              <a:spLocks noChangeShapeType="1"/>
            </p:cNvSpPr>
            <p:nvPr/>
          </p:nvSpPr>
          <p:spPr bwMode="auto">
            <a:xfrm flipV="1">
              <a:off x="3613" y="1859"/>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43" name="Line 147"/>
            <p:cNvSpPr>
              <a:spLocks noChangeShapeType="1"/>
            </p:cNvSpPr>
            <p:nvPr/>
          </p:nvSpPr>
          <p:spPr bwMode="auto">
            <a:xfrm flipV="1">
              <a:off x="3620" y="1853"/>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44" name="Line 148"/>
            <p:cNvSpPr>
              <a:spLocks noChangeShapeType="1"/>
            </p:cNvSpPr>
            <p:nvPr/>
          </p:nvSpPr>
          <p:spPr bwMode="auto">
            <a:xfrm flipV="1">
              <a:off x="3625" y="1846"/>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45" name="Line 149"/>
            <p:cNvSpPr>
              <a:spLocks noChangeShapeType="1"/>
            </p:cNvSpPr>
            <p:nvPr/>
          </p:nvSpPr>
          <p:spPr bwMode="auto">
            <a:xfrm flipV="1">
              <a:off x="3628" y="1838"/>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46" name="Freeform 150"/>
            <p:cNvSpPr>
              <a:spLocks/>
            </p:cNvSpPr>
            <p:nvPr/>
          </p:nvSpPr>
          <p:spPr bwMode="auto">
            <a:xfrm>
              <a:off x="3824" y="1778"/>
              <a:ext cx="63" cy="60"/>
            </a:xfrm>
            <a:custGeom>
              <a:avLst/>
              <a:gdLst/>
              <a:ahLst/>
              <a:cxnLst>
                <a:cxn ang="0">
                  <a:pos x="38" y="0"/>
                </a:cxn>
                <a:cxn ang="0">
                  <a:pos x="48" y="1"/>
                </a:cxn>
                <a:cxn ang="0">
                  <a:pos x="57" y="4"/>
                </a:cxn>
                <a:cxn ang="0">
                  <a:pos x="66" y="11"/>
                </a:cxn>
                <a:cxn ang="0">
                  <a:pos x="71" y="19"/>
                </a:cxn>
                <a:cxn ang="0">
                  <a:pos x="75" y="28"/>
                </a:cxn>
                <a:cxn ang="0">
                  <a:pos x="77" y="38"/>
                </a:cxn>
                <a:cxn ang="0">
                  <a:pos x="75" y="48"/>
                </a:cxn>
                <a:cxn ang="0">
                  <a:pos x="71" y="57"/>
                </a:cxn>
                <a:cxn ang="0">
                  <a:pos x="66" y="65"/>
                </a:cxn>
                <a:cxn ang="0">
                  <a:pos x="57" y="70"/>
                </a:cxn>
                <a:cxn ang="0">
                  <a:pos x="48" y="75"/>
                </a:cxn>
                <a:cxn ang="0">
                  <a:pos x="38" y="76"/>
                </a:cxn>
                <a:cxn ang="0">
                  <a:pos x="29" y="75"/>
                </a:cxn>
                <a:cxn ang="0">
                  <a:pos x="19" y="70"/>
                </a:cxn>
                <a:cxn ang="0">
                  <a:pos x="11" y="65"/>
                </a:cxn>
                <a:cxn ang="0">
                  <a:pos x="5" y="57"/>
                </a:cxn>
                <a:cxn ang="0">
                  <a:pos x="1" y="48"/>
                </a:cxn>
                <a:cxn ang="0">
                  <a:pos x="0" y="38"/>
                </a:cxn>
                <a:cxn ang="0">
                  <a:pos x="1" y="28"/>
                </a:cxn>
                <a:cxn ang="0">
                  <a:pos x="5" y="19"/>
                </a:cxn>
                <a:cxn ang="0">
                  <a:pos x="11" y="11"/>
                </a:cxn>
                <a:cxn ang="0">
                  <a:pos x="19" y="4"/>
                </a:cxn>
                <a:cxn ang="0">
                  <a:pos x="29" y="1"/>
                </a:cxn>
                <a:cxn ang="0">
                  <a:pos x="38" y="0"/>
                </a:cxn>
              </a:cxnLst>
              <a:rect l="0" t="0" r="r" b="b"/>
              <a:pathLst>
                <a:path w="77" h="76">
                  <a:moveTo>
                    <a:pt x="38" y="0"/>
                  </a:moveTo>
                  <a:lnTo>
                    <a:pt x="48" y="1"/>
                  </a:lnTo>
                  <a:lnTo>
                    <a:pt x="57" y="4"/>
                  </a:lnTo>
                  <a:lnTo>
                    <a:pt x="66" y="11"/>
                  </a:lnTo>
                  <a:lnTo>
                    <a:pt x="71" y="19"/>
                  </a:lnTo>
                  <a:lnTo>
                    <a:pt x="75" y="28"/>
                  </a:lnTo>
                  <a:lnTo>
                    <a:pt x="77" y="38"/>
                  </a:lnTo>
                  <a:lnTo>
                    <a:pt x="75" y="48"/>
                  </a:lnTo>
                  <a:lnTo>
                    <a:pt x="71" y="57"/>
                  </a:lnTo>
                  <a:lnTo>
                    <a:pt x="66" y="65"/>
                  </a:lnTo>
                  <a:lnTo>
                    <a:pt x="57" y="70"/>
                  </a:lnTo>
                  <a:lnTo>
                    <a:pt x="48" y="75"/>
                  </a:lnTo>
                  <a:lnTo>
                    <a:pt x="38" y="76"/>
                  </a:lnTo>
                  <a:lnTo>
                    <a:pt x="29" y="75"/>
                  </a:lnTo>
                  <a:lnTo>
                    <a:pt x="19" y="70"/>
                  </a:lnTo>
                  <a:lnTo>
                    <a:pt x="11" y="65"/>
                  </a:lnTo>
                  <a:lnTo>
                    <a:pt x="5" y="57"/>
                  </a:lnTo>
                  <a:lnTo>
                    <a:pt x="1" y="48"/>
                  </a:lnTo>
                  <a:lnTo>
                    <a:pt x="0" y="38"/>
                  </a:lnTo>
                  <a:lnTo>
                    <a:pt x="1" y="28"/>
                  </a:lnTo>
                  <a:lnTo>
                    <a:pt x="5" y="19"/>
                  </a:lnTo>
                  <a:lnTo>
                    <a:pt x="11" y="11"/>
                  </a:lnTo>
                  <a:lnTo>
                    <a:pt x="19" y="4"/>
                  </a:lnTo>
                  <a:lnTo>
                    <a:pt x="29" y="1"/>
                  </a:lnTo>
                  <a:lnTo>
                    <a:pt x="38"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2647" name="Line 151"/>
            <p:cNvSpPr>
              <a:spLocks noChangeShapeType="1"/>
            </p:cNvSpPr>
            <p:nvPr/>
          </p:nvSpPr>
          <p:spPr bwMode="auto">
            <a:xfrm flipH="1" flipV="1">
              <a:off x="3757" y="1827"/>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48" name="Line 152"/>
            <p:cNvSpPr>
              <a:spLocks noChangeShapeType="1"/>
            </p:cNvSpPr>
            <p:nvPr/>
          </p:nvSpPr>
          <p:spPr bwMode="auto">
            <a:xfrm flipH="1" flipV="1">
              <a:off x="3754" y="1820"/>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49" name="Line 153"/>
            <p:cNvSpPr>
              <a:spLocks noChangeShapeType="1"/>
            </p:cNvSpPr>
            <p:nvPr/>
          </p:nvSpPr>
          <p:spPr bwMode="auto">
            <a:xfrm flipH="1" flipV="1">
              <a:off x="3749" y="1814"/>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50" name="Line 154"/>
            <p:cNvSpPr>
              <a:spLocks noChangeShapeType="1"/>
            </p:cNvSpPr>
            <p:nvPr/>
          </p:nvSpPr>
          <p:spPr bwMode="auto">
            <a:xfrm flipH="1" flipV="1">
              <a:off x="3742" y="1809"/>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51" name="Line 155"/>
            <p:cNvSpPr>
              <a:spLocks noChangeShapeType="1"/>
            </p:cNvSpPr>
            <p:nvPr/>
          </p:nvSpPr>
          <p:spPr bwMode="auto">
            <a:xfrm flipH="1" flipV="1">
              <a:off x="3734" y="1806"/>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52" name="Line 156"/>
            <p:cNvSpPr>
              <a:spLocks noChangeShapeType="1"/>
            </p:cNvSpPr>
            <p:nvPr/>
          </p:nvSpPr>
          <p:spPr bwMode="auto">
            <a:xfrm flipH="1" flipV="1">
              <a:off x="3727" y="1805"/>
              <a:ext cx="7"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53" name="Line 157"/>
            <p:cNvSpPr>
              <a:spLocks noChangeShapeType="1"/>
            </p:cNvSpPr>
            <p:nvPr/>
          </p:nvSpPr>
          <p:spPr bwMode="auto">
            <a:xfrm flipH="1">
              <a:off x="3719" y="1805"/>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54" name="Line 158"/>
            <p:cNvSpPr>
              <a:spLocks noChangeShapeType="1"/>
            </p:cNvSpPr>
            <p:nvPr/>
          </p:nvSpPr>
          <p:spPr bwMode="auto">
            <a:xfrm flipH="1">
              <a:off x="3710" y="1806"/>
              <a:ext cx="9"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55" name="Line 159"/>
            <p:cNvSpPr>
              <a:spLocks noChangeShapeType="1"/>
            </p:cNvSpPr>
            <p:nvPr/>
          </p:nvSpPr>
          <p:spPr bwMode="auto">
            <a:xfrm flipH="1">
              <a:off x="3704" y="1809"/>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56" name="Line 160"/>
            <p:cNvSpPr>
              <a:spLocks noChangeShapeType="1"/>
            </p:cNvSpPr>
            <p:nvPr/>
          </p:nvSpPr>
          <p:spPr bwMode="auto">
            <a:xfrm flipH="1">
              <a:off x="3700" y="1814"/>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57" name="Line 161"/>
            <p:cNvSpPr>
              <a:spLocks noChangeShapeType="1"/>
            </p:cNvSpPr>
            <p:nvPr/>
          </p:nvSpPr>
          <p:spPr bwMode="auto">
            <a:xfrm flipH="1">
              <a:off x="3696" y="1820"/>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58" name="Line 162"/>
            <p:cNvSpPr>
              <a:spLocks noChangeShapeType="1"/>
            </p:cNvSpPr>
            <p:nvPr/>
          </p:nvSpPr>
          <p:spPr bwMode="auto">
            <a:xfrm flipH="1">
              <a:off x="3695" y="1827"/>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59" name="Line 163"/>
            <p:cNvSpPr>
              <a:spLocks noChangeShapeType="1"/>
            </p:cNvSpPr>
            <p:nvPr/>
          </p:nvSpPr>
          <p:spPr bwMode="auto">
            <a:xfrm>
              <a:off x="3695" y="1835"/>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60" name="Line 164"/>
            <p:cNvSpPr>
              <a:spLocks noChangeShapeType="1"/>
            </p:cNvSpPr>
            <p:nvPr/>
          </p:nvSpPr>
          <p:spPr bwMode="auto">
            <a:xfrm>
              <a:off x="3696" y="1843"/>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61" name="Line 165"/>
            <p:cNvSpPr>
              <a:spLocks noChangeShapeType="1"/>
            </p:cNvSpPr>
            <p:nvPr/>
          </p:nvSpPr>
          <p:spPr bwMode="auto">
            <a:xfrm>
              <a:off x="3700" y="1850"/>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62" name="Line 166"/>
            <p:cNvSpPr>
              <a:spLocks noChangeShapeType="1"/>
            </p:cNvSpPr>
            <p:nvPr/>
          </p:nvSpPr>
          <p:spPr bwMode="auto">
            <a:xfrm>
              <a:off x="3704" y="1857"/>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63" name="Line 167"/>
            <p:cNvSpPr>
              <a:spLocks noChangeShapeType="1"/>
            </p:cNvSpPr>
            <p:nvPr/>
          </p:nvSpPr>
          <p:spPr bwMode="auto">
            <a:xfrm>
              <a:off x="3710" y="1861"/>
              <a:ext cx="9"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64" name="Line 168"/>
            <p:cNvSpPr>
              <a:spLocks noChangeShapeType="1"/>
            </p:cNvSpPr>
            <p:nvPr/>
          </p:nvSpPr>
          <p:spPr bwMode="auto">
            <a:xfrm>
              <a:off x="3719" y="1865"/>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65" name="Line 169"/>
            <p:cNvSpPr>
              <a:spLocks noChangeShapeType="1"/>
            </p:cNvSpPr>
            <p:nvPr/>
          </p:nvSpPr>
          <p:spPr bwMode="auto">
            <a:xfrm flipV="1">
              <a:off x="3727" y="1865"/>
              <a:ext cx="7"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66" name="Line 170"/>
            <p:cNvSpPr>
              <a:spLocks noChangeShapeType="1"/>
            </p:cNvSpPr>
            <p:nvPr/>
          </p:nvSpPr>
          <p:spPr bwMode="auto">
            <a:xfrm flipV="1">
              <a:off x="3734" y="1861"/>
              <a:ext cx="8"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67" name="Line 171"/>
            <p:cNvSpPr>
              <a:spLocks noChangeShapeType="1"/>
            </p:cNvSpPr>
            <p:nvPr/>
          </p:nvSpPr>
          <p:spPr bwMode="auto">
            <a:xfrm flipV="1">
              <a:off x="3742" y="1857"/>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68" name="Line 172"/>
            <p:cNvSpPr>
              <a:spLocks noChangeShapeType="1"/>
            </p:cNvSpPr>
            <p:nvPr/>
          </p:nvSpPr>
          <p:spPr bwMode="auto">
            <a:xfrm flipV="1">
              <a:off x="3749" y="1850"/>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69" name="Line 173"/>
            <p:cNvSpPr>
              <a:spLocks noChangeShapeType="1"/>
            </p:cNvSpPr>
            <p:nvPr/>
          </p:nvSpPr>
          <p:spPr bwMode="auto">
            <a:xfrm flipV="1">
              <a:off x="3754" y="1843"/>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70" name="Line 174"/>
            <p:cNvSpPr>
              <a:spLocks noChangeShapeType="1"/>
            </p:cNvSpPr>
            <p:nvPr/>
          </p:nvSpPr>
          <p:spPr bwMode="auto">
            <a:xfrm flipV="1">
              <a:off x="3757" y="1835"/>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71" name="Freeform 175"/>
            <p:cNvSpPr>
              <a:spLocks/>
            </p:cNvSpPr>
            <p:nvPr/>
          </p:nvSpPr>
          <p:spPr bwMode="auto">
            <a:xfrm>
              <a:off x="3952" y="1785"/>
              <a:ext cx="64" cy="60"/>
            </a:xfrm>
            <a:custGeom>
              <a:avLst/>
              <a:gdLst/>
              <a:ahLst/>
              <a:cxnLst>
                <a:cxn ang="0">
                  <a:pos x="39" y="0"/>
                </a:cxn>
                <a:cxn ang="0">
                  <a:pos x="49" y="1"/>
                </a:cxn>
                <a:cxn ang="0">
                  <a:pos x="58" y="4"/>
                </a:cxn>
                <a:cxn ang="0">
                  <a:pos x="65" y="11"/>
                </a:cxn>
                <a:cxn ang="0">
                  <a:pos x="72" y="19"/>
                </a:cxn>
                <a:cxn ang="0">
                  <a:pos x="75" y="28"/>
                </a:cxn>
                <a:cxn ang="0">
                  <a:pos x="77" y="38"/>
                </a:cxn>
                <a:cxn ang="0">
                  <a:pos x="75" y="48"/>
                </a:cxn>
                <a:cxn ang="0">
                  <a:pos x="72" y="57"/>
                </a:cxn>
                <a:cxn ang="0">
                  <a:pos x="65" y="65"/>
                </a:cxn>
                <a:cxn ang="0">
                  <a:pos x="58" y="70"/>
                </a:cxn>
                <a:cxn ang="0">
                  <a:pos x="49" y="75"/>
                </a:cxn>
                <a:cxn ang="0">
                  <a:pos x="39" y="76"/>
                </a:cxn>
                <a:cxn ang="0">
                  <a:pos x="30" y="75"/>
                </a:cxn>
                <a:cxn ang="0">
                  <a:pos x="19" y="70"/>
                </a:cxn>
                <a:cxn ang="0">
                  <a:pos x="12" y="65"/>
                </a:cxn>
                <a:cxn ang="0">
                  <a:pos x="6" y="57"/>
                </a:cxn>
                <a:cxn ang="0">
                  <a:pos x="2" y="48"/>
                </a:cxn>
                <a:cxn ang="0">
                  <a:pos x="0" y="38"/>
                </a:cxn>
                <a:cxn ang="0">
                  <a:pos x="2" y="28"/>
                </a:cxn>
                <a:cxn ang="0">
                  <a:pos x="6" y="19"/>
                </a:cxn>
                <a:cxn ang="0">
                  <a:pos x="12" y="11"/>
                </a:cxn>
                <a:cxn ang="0">
                  <a:pos x="19" y="4"/>
                </a:cxn>
                <a:cxn ang="0">
                  <a:pos x="30" y="1"/>
                </a:cxn>
                <a:cxn ang="0">
                  <a:pos x="39" y="0"/>
                </a:cxn>
              </a:cxnLst>
              <a:rect l="0" t="0" r="r" b="b"/>
              <a:pathLst>
                <a:path w="77" h="76">
                  <a:moveTo>
                    <a:pt x="39" y="0"/>
                  </a:moveTo>
                  <a:lnTo>
                    <a:pt x="49" y="1"/>
                  </a:lnTo>
                  <a:lnTo>
                    <a:pt x="58" y="4"/>
                  </a:lnTo>
                  <a:lnTo>
                    <a:pt x="65" y="11"/>
                  </a:lnTo>
                  <a:lnTo>
                    <a:pt x="72" y="19"/>
                  </a:lnTo>
                  <a:lnTo>
                    <a:pt x="75" y="28"/>
                  </a:lnTo>
                  <a:lnTo>
                    <a:pt x="77" y="38"/>
                  </a:lnTo>
                  <a:lnTo>
                    <a:pt x="75" y="48"/>
                  </a:lnTo>
                  <a:lnTo>
                    <a:pt x="72" y="57"/>
                  </a:lnTo>
                  <a:lnTo>
                    <a:pt x="65" y="65"/>
                  </a:lnTo>
                  <a:lnTo>
                    <a:pt x="58" y="70"/>
                  </a:lnTo>
                  <a:lnTo>
                    <a:pt x="49" y="75"/>
                  </a:lnTo>
                  <a:lnTo>
                    <a:pt x="39" y="76"/>
                  </a:lnTo>
                  <a:lnTo>
                    <a:pt x="30" y="75"/>
                  </a:lnTo>
                  <a:lnTo>
                    <a:pt x="19" y="70"/>
                  </a:lnTo>
                  <a:lnTo>
                    <a:pt x="12" y="65"/>
                  </a:lnTo>
                  <a:lnTo>
                    <a:pt x="6" y="57"/>
                  </a:lnTo>
                  <a:lnTo>
                    <a:pt x="2" y="48"/>
                  </a:lnTo>
                  <a:lnTo>
                    <a:pt x="0" y="38"/>
                  </a:lnTo>
                  <a:lnTo>
                    <a:pt x="2" y="28"/>
                  </a:lnTo>
                  <a:lnTo>
                    <a:pt x="6" y="19"/>
                  </a:lnTo>
                  <a:lnTo>
                    <a:pt x="12" y="11"/>
                  </a:lnTo>
                  <a:lnTo>
                    <a:pt x="19" y="4"/>
                  </a:lnTo>
                  <a:lnTo>
                    <a:pt x="30" y="1"/>
                  </a:lnTo>
                  <a:lnTo>
                    <a:pt x="39"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2672" name="Line 176"/>
            <p:cNvSpPr>
              <a:spLocks noChangeShapeType="1"/>
            </p:cNvSpPr>
            <p:nvPr/>
          </p:nvSpPr>
          <p:spPr bwMode="auto">
            <a:xfrm flipH="1" flipV="1">
              <a:off x="3886" y="1800"/>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73" name="Line 177"/>
            <p:cNvSpPr>
              <a:spLocks noChangeShapeType="1"/>
            </p:cNvSpPr>
            <p:nvPr/>
          </p:nvSpPr>
          <p:spPr bwMode="auto">
            <a:xfrm flipH="1" flipV="1">
              <a:off x="3882" y="1793"/>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74" name="Line 178"/>
            <p:cNvSpPr>
              <a:spLocks noChangeShapeType="1"/>
            </p:cNvSpPr>
            <p:nvPr/>
          </p:nvSpPr>
          <p:spPr bwMode="auto">
            <a:xfrm flipH="1" flipV="1">
              <a:off x="3878" y="1786"/>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75" name="Line 179"/>
            <p:cNvSpPr>
              <a:spLocks noChangeShapeType="1"/>
            </p:cNvSpPr>
            <p:nvPr/>
          </p:nvSpPr>
          <p:spPr bwMode="auto">
            <a:xfrm flipH="1" flipV="1">
              <a:off x="3871" y="1781"/>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76" name="Line 180"/>
            <p:cNvSpPr>
              <a:spLocks noChangeShapeType="1"/>
            </p:cNvSpPr>
            <p:nvPr/>
          </p:nvSpPr>
          <p:spPr bwMode="auto">
            <a:xfrm flipH="1" flipV="1">
              <a:off x="3863" y="1778"/>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77" name="Line 181"/>
            <p:cNvSpPr>
              <a:spLocks noChangeShapeType="1"/>
            </p:cNvSpPr>
            <p:nvPr/>
          </p:nvSpPr>
          <p:spPr bwMode="auto">
            <a:xfrm flipH="1" flipV="1">
              <a:off x="3855" y="1778"/>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78" name="Line 182"/>
            <p:cNvSpPr>
              <a:spLocks noChangeShapeType="1"/>
            </p:cNvSpPr>
            <p:nvPr/>
          </p:nvSpPr>
          <p:spPr bwMode="auto">
            <a:xfrm flipH="1">
              <a:off x="3848" y="1778"/>
              <a:ext cx="7"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79" name="Line 183"/>
            <p:cNvSpPr>
              <a:spLocks noChangeShapeType="1"/>
            </p:cNvSpPr>
            <p:nvPr/>
          </p:nvSpPr>
          <p:spPr bwMode="auto">
            <a:xfrm flipH="1">
              <a:off x="3840" y="1778"/>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80" name="Line 184"/>
            <p:cNvSpPr>
              <a:spLocks noChangeShapeType="1"/>
            </p:cNvSpPr>
            <p:nvPr/>
          </p:nvSpPr>
          <p:spPr bwMode="auto">
            <a:xfrm flipH="1">
              <a:off x="3833" y="1781"/>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81" name="Line 185"/>
            <p:cNvSpPr>
              <a:spLocks noChangeShapeType="1"/>
            </p:cNvSpPr>
            <p:nvPr/>
          </p:nvSpPr>
          <p:spPr bwMode="auto">
            <a:xfrm flipH="1">
              <a:off x="3828" y="1786"/>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82" name="Line 186"/>
            <p:cNvSpPr>
              <a:spLocks noChangeShapeType="1"/>
            </p:cNvSpPr>
            <p:nvPr/>
          </p:nvSpPr>
          <p:spPr bwMode="auto">
            <a:xfrm flipH="1">
              <a:off x="3825" y="1793"/>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83" name="Line 187"/>
            <p:cNvSpPr>
              <a:spLocks noChangeShapeType="1"/>
            </p:cNvSpPr>
            <p:nvPr/>
          </p:nvSpPr>
          <p:spPr bwMode="auto">
            <a:xfrm flipH="1">
              <a:off x="3824" y="1800"/>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84" name="Line 188"/>
            <p:cNvSpPr>
              <a:spLocks noChangeShapeType="1"/>
            </p:cNvSpPr>
            <p:nvPr/>
          </p:nvSpPr>
          <p:spPr bwMode="auto">
            <a:xfrm>
              <a:off x="3824" y="1808"/>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85" name="Line 189"/>
            <p:cNvSpPr>
              <a:spLocks noChangeShapeType="1"/>
            </p:cNvSpPr>
            <p:nvPr/>
          </p:nvSpPr>
          <p:spPr bwMode="auto">
            <a:xfrm>
              <a:off x="3825" y="1816"/>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86" name="Line 190"/>
            <p:cNvSpPr>
              <a:spLocks noChangeShapeType="1"/>
            </p:cNvSpPr>
            <p:nvPr/>
          </p:nvSpPr>
          <p:spPr bwMode="auto">
            <a:xfrm>
              <a:off x="3828" y="1823"/>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87" name="Line 191"/>
            <p:cNvSpPr>
              <a:spLocks noChangeShapeType="1"/>
            </p:cNvSpPr>
            <p:nvPr/>
          </p:nvSpPr>
          <p:spPr bwMode="auto">
            <a:xfrm>
              <a:off x="3833" y="1829"/>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88" name="Line 192"/>
            <p:cNvSpPr>
              <a:spLocks noChangeShapeType="1"/>
            </p:cNvSpPr>
            <p:nvPr/>
          </p:nvSpPr>
          <p:spPr bwMode="auto">
            <a:xfrm>
              <a:off x="3840" y="1833"/>
              <a:ext cx="8"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89" name="Line 193"/>
            <p:cNvSpPr>
              <a:spLocks noChangeShapeType="1"/>
            </p:cNvSpPr>
            <p:nvPr/>
          </p:nvSpPr>
          <p:spPr bwMode="auto">
            <a:xfrm>
              <a:off x="3848" y="1837"/>
              <a:ext cx="7"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90" name="Line 194"/>
            <p:cNvSpPr>
              <a:spLocks noChangeShapeType="1"/>
            </p:cNvSpPr>
            <p:nvPr/>
          </p:nvSpPr>
          <p:spPr bwMode="auto">
            <a:xfrm flipV="1">
              <a:off x="3855" y="1837"/>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91" name="Line 195"/>
            <p:cNvSpPr>
              <a:spLocks noChangeShapeType="1"/>
            </p:cNvSpPr>
            <p:nvPr/>
          </p:nvSpPr>
          <p:spPr bwMode="auto">
            <a:xfrm flipV="1">
              <a:off x="3863" y="1833"/>
              <a:ext cx="8"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92" name="Line 196"/>
            <p:cNvSpPr>
              <a:spLocks noChangeShapeType="1"/>
            </p:cNvSpPr>
            <p:nvPr/>
          </p:nvSpPr>
          <p:spPr bwMode="auto">
            <a:xfrm flipV="1">
              <a:off x="3871" y="1829"/>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93" name="Line 197"/>
            <p:cNvSpPr>
              <a:spLocks noChangeShapeType="1"/>
            </p:cNvSpPr>
            <p:nvPr/>
          </p:nvSpPr>
          <p:spPr bwMode="auto">
            <a:xfrm flipV="1">
              <a:off x="3878" y="1823"/>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94" name="Line 198"/>
            <p:cNvSpPr>
              <a:spLocks noChangeShapeType="1"/>
            </p:cNvSpPr>
            <p:nvPr/>
          </p:nvSpPr>
          <p:spPr bwMode="auto">
            <a:xfrm flipV="1">
              <a:off x="3882" y="1816"/>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95" name="Line 199"/>
            <p:cNvSpPr>
              <a:spLocks noChangeShapeType="1"/>
            </p:cNvSpPr>
            <p:nvPr/>
          </p:nvSpPr>
          <p:spPr bwMode="auto">
            <a:xfrm flipV="1">
              <a:off x="3886" y="1808"/>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96" name="Freeform 200"/>
            <p:cNvSpPr>
              <a:spLocks/>
            </p:cNvSpPr>
            <p:nvPr/>
          </p:nvSpPr>
          <p:spPr bwMode="auto">
            <a:xfrm>
              <a:off x="4081" y="1797"/>
              <a:ext cx="63" cy="60"/>
            </a:xfrm>
            <a:custGeom>
              <a:avLst/>
              <a:gdLst/>
              <a:ahLst/>
              <a:cxnLst>
                <a:cxn ang="0">
                  <a:pos x="38" y="0"/>
                </a:cxn>
                <a:cxn ang="0">
                  <a:pos x="48" y="2"/>
                </a:cxn>
                <a:cxn ang="0">
                  <a:pos x="57" y="5"/>
                </a:cxn>
                <a:cxn ang="0">
                  <a:pos x="65" y="12"/>
                </a:cxn>
                <a:cxn ang="0">
                  <a:pos x="72" y="20"/>
                </a:cxn>
                <a:cxn ang="0">
                  <a:pos x="75" y="28"/>
                </a:cxn>
                <a:cxn ang="0">
                  <a:pos x="76" y="39"/>
                </a:cxn>
                <a:cxn ang="0">
                  <a:pos x="75" y="49"/>
                </a:cxn>
                <a:cxn ang="0">
                  <a:pos x="72" y="58"/>
                </a:cxn>
                <a:cxn ang="0">
                  <a:pos x="65" y="65"/>
                </a:cxn>
                <a:cxn ang="0">
                  <a:pos x="57" y="71"/>
                </a:cxn>
                <a:cxn ang="0">
                  <a:pos x="48" y="76"/>
                </a:cxn>
                <a:cxn ang="0">
                  <a:pos x="38" y="77"/>
                </a:cxn>
                <a:cxn ang="0">
                  <a:pos x="28" y="76"/>
                </a:cxn>
                <a:cxn ang="0">
                  <a:pos x="19" y="71"/>
                </a:cxn>
                <a:cxn ang="0">
                  <a:pos x="11" y="65"/>
                </a:cxn>
                <a:cxn ang="0">
                  <a:pos x="6" y="58"/>
                </a:cxn>
                <a:cxn ang="0">
                  <a:pos x="1" y="49"/>
                </a:cxn>
                <a:cxn ang="0">
                  <a:pos x="0" y="39"/>
                </a:cxn>
                <a:cxn ang="0">
                  <a:pos x="1" y="28"/>
                </a:cxn>
                <a:cxn ang="0">
                  <a:pos x="6" y="20"/>
                </a:cxn>
                <a:cxn ang="0">
                  <a:pos x="11" y="12"/>
                </a:cxn>
                <a:cxn ang="0">
                  <a:pos x="19" y="5"/>
                </a:cxn>
                <a:cxn ang="0">
                  <a:pos x="28" y="2"/>
                </a:cxn>
                <a:cxn ang="0">
                  <a:pos x="38" y="0"/>
                </a:cxn>
              </a:cxnLst>
              <a:rect l="0" t="0" r="r" b="b"/>
              <a:pathLst>
                <a:path w="76" h="77">
                  <a:moveTo>
                    <a:pt x="38" y="0"/>
                  </a:moveTo>
                  <a:lnTo>
                    <a:pt x="48" y="2"/>
                  </a:lnTo>
                  <a:lnTo>
                    <a:pt x="57" y="5"/>
                  </a:lnTo>
                  <a:lnTo>
                    <a:pt x="65" y="12"/>
                  </a:lnTo>
                  <a:lnTo>
                    <a:pt x="72" y="20"/>
                  </a:lnTo>
                  <a:lnTo>
                    <a:pt x="75" y="28"/>
                  </a:lnTo>
                  <a:lnTo>
                    <a:pt x="76" y="39"/>
                  </a:lnTo>
                  <a:lnTo>
                    <a:pt x="75" y="49"/>
                  </a:lnTo>
                  <a:lnTo>
                    <a:pt x="72" y="58"/>
                  </a:lnTo>
                  <a:lnTo>
                    <a:pt x="65" y="65"/>
                  </a:lnTo>
                  <a:lnTo>
                    <a:pt x="57" y="71"/>
                  </a:lnTo>
                  <a:lnTo>
                    <a:pt x="48" y="76"/>
                  </a:lnTo>
                  <a:lnTo>
                    <a:pt x="38" y="77"/>
                  </a:lnTo>
                  <a:lnTo>
                    <a:pt x="28" y="76"/>
                  </a:lnTo>
                  <a:lnTo>
                    <a:pt x="19" y="71"/>
                  </a:lnTo>
                  <a:lnTo>
                    <a:pt x="11" y="65"/>
                  </a:lnTo>
                  <a:lnTo>
                    <a:pt x="6" y="58"/>
                  </a:lnTo>
                  <a:lnTo>
                    <a:pt x="1" y="49"/>
                  </a:lnTo>
                  <a:lnTo>
                    <a:pt x="0" y="39"/>
                  </a:lnTo>
                  <a:lnTo>
                    <a:pt x="1" y="28"/>
                  </a:lnTo>
                  <a:lnTo>
                    <a:pt x="6" y="20"/>
                  </a:lnTo>
                  <a:lnTo>
                    <a:pt x="11" y="12"/>
                  </a:lnTo>
                  <a:lnTo>
                    <a:pt x="19" y="5"/>
                  </a:lnTo>
                  <a:lnTo>
                    <a:pt x="28" y="2"/>
                  </a:lnTo>
                  <a:lnTo>
                    <a:pt x="38"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2697" name="Line 201"/>
            <p:cNvSpPr>
              <a:spLocks noChangeShapeType="1"/>
            </p:cNvSpPr>
            <p:nvPr/>
          </p:nvSpPr>
          <p:spPr bwMode="auto">
            <a:xfrm flipH="1" flipV="1">
              <a:off x="4014" y="1807"/>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98" name="Line 202"/>
            <p:cNvSpPr>
              <a:spLocks noChangeShapeType="1"/>
            </p:cNvSpPr>
            <p:nvPr/>
          </p:nvSpPr>
          <p:spPr bwMode="auto">
            <a:xfrm flipH="1" flipV="1">
              <a:off x="4011" y="1800"/>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699" name="Line 203"/>
            <p:cNvSpPr>
              <a:spLocks noChangeShapeType="1"/>
            </p:cNvSpPr>
            <p:nvPr/>
          </p:nvSpPr>
          <p:spPr bwMode="auto">
            <a:xfrm flipH="1" flipV="1">
              <a:off x="4006" y="1793"/>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00" name="Line 204"/>
            <p:cNvSpPr>
              <a:spLocks noChangeShapeType="1"/>
            </p:cNvSpPr>
            <p:nvPr/>
          </p:nvSpPr>
          <p:spPr bwMode="auto">
            <a:xfrm flipH="1" flipV="1">
              <a:off x="4000" y="1788"/>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01" name="Line 205"/>
            <p:cNvSpPr>
              <a:spLocks noChangeShapeType="1"/>
            </p:cNvSpPr>
            <p:nvPr/>
          </p:nvSpPr>
          <p:spPr bwMode="auto">
            <a:xfrm flipH="1" flipV="1">
              <a:off x="3993" y="1786"/>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02" name="Line 206"/>
            <p:cNvSpPr>
              <a:spLocks noChangeShapeType="1"/>
            </p:cNvSpPr>
            <p:nvPr/>
          </p:nvSpPr>
          <p:spPr bwMode="auto">
            <a:xfrm flipH="1" flipV="1">
              <a:off x="3984" y="1785"/>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03" name="Line 207"/>
            <p:cNvSpPr>
              <a:spLocks noChangeShapeType="1"/>
            </p:cNvSpPr>
            <p:nvPr/>
          </p:nvSpPr>
          <p:spPr bwMode="auto">
            <a:xfrm flipH="1">
              <a:off x="3977" y="1785"/>
              <a:ext cx="7"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04" name="Line 208"/>
            <p:cNvSpPr>
              <a:spLocks noChangeShapeType="1"/>
            </p:cNvSpPr>
            <p:nvPr/>
          </p:nvSpPr>
          <p:spPr bwMode="auto">
            <a:xfrm flipH="1">
              <a:off x="3968" y="1786"/>
              <a:ext cx="9"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05" name="Line 209"/>
            <p:cNvSpPr>
              <a:spLocks noChangeShapeType="1"/>
            </p:cNvSpPr>
            <p:nvPr/>
          </p:nvSpPr>
          <p:spPr bwMode="auto">
            <a:xfrm flipH="1">
              <a:off x="3962" y="1788"/>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06" name="Line 210"/>
            <p:cNvSpPr>
              <a:spLocks noChangeShapeType="1"/>
            </p:cNvSpPr>
            <p:nvPr/>
          </p:nvSpPr>
          <p:spPr bwMode="auto">
            <a:xfrm flipH="1">
              <a:off x="3957" y="1793"/>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07" name="Line 211"/>
            <p:cNvSpPr>
              <a:spLocks noChangeShapeType="1"/>
            </p:cNvSpPr>
            <p:nvPr/>
          </p:nvSpPr>
          <p:spPr bwMode="auto">
            <a:xfrm flipH="1">
              <a:off x="3954" y="1800"/>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08" name="Line 212"/>
            <p:cNvSpPr>
              <a:spLocks noChangeShapeType="1"/>
            </p:cNvSpPr>
            <p:nvPr/>
          </p:nvSpPr>
          <p:spPr bwMode="auto">
            <a:xfrm flipH="1">
              <a:off x="3952" y="1807"/>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09" name="Line 213"/>
            <p:cNvSpPr>
              <a:spLocks noChangeShapeType="1"/>
            </p:cNvSpPr>
            <p:nvPr/>
          </p:nvSpPr>
          <p:spPr bwMode="auto">
            <a:xfrm>
              <a:off x="3952" y="1815"/>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10" name="Line 214"/>
            <p:cNvSpPr>
              <a:spLocks noChangeShapeType="1"/>
            </p:cNvSpPr>
            <p:nvPr/>
          </p:nvSpPr>
          <p:spPr bwMode="auto">
            <a:xfrm>
              <a:off x="3954" y="1823"/>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11" name="Line 215"/>
            <p:cNvSpPr>
              <a:spLocks noChangeShapeType="1"/>
            </p:cNvSpPr>
            <p:nvPr/>
          </p:nvSpPr>
          <p:spPr bwMode="auto">
            <a:xfrm>
              <a:off x="3957" y="1830"/>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12" name="Line 216"/>
            <p:cNvSpPr>
              <a:spLocks noChangeShapeType="1"/>
            </p:cNvSpPr>
            <p:nvPr/>
          </p:nvSpPr>
          <p:spPr bwMode="auto">
            <a:xfrm>
              <a:off x="3962" y="1836"/>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13" name="Line 217"/>
            <p:cNvSpPr>
              <a:spLocks noChangeShapeType="1"/>
            </p:cNvSpPr>
            <p:nvPr/>
          </p:nvSpPr>
          <p:spPr bwMode="auto">
            <a:xfrm>
              <a:off x="3968" y="1840"/>
              <a:ext cx="9"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14" name="Line 218"/>
            <p:cNvSpPr>
              <a:spLocks noChangeShapeType="1"/>
            </p:cNvSpPr>
            <p:nvPr/>
          </p:nvSpPr>
          <p:spPr bwMode="auto">
            <a:xfrm>
              <a:off x="3977" y="1844"/>
              <a:ext cx="7"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15" name="Line 219"/>
            <p:cNvSpPr>
              <a:spLocks noChangeShapeType="1"/>
            </p:cNvSpPr>
            <p:nvPr/>
          </p:nvSpPr>
          <p:spPr bwMode="auto">
            <a:xfrm flipV="1">
              <a:off x="3984" y="1844"/>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16" name="Line 220"/>
            <p:cNvSpPr>
              <a:spLocks noChangeShapeType="1"/>
            </p:cNvSpPr>
            <p:nvPr/>
          </p:nvSpPr>
          <p:spPr bwMode="auto">
            <a:xfrm flipV="1">
              <a:off x="3993" y="1840"/>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17" name="Line 221"/>
            <p:cNvSpPr>
              <a:spLocks noChangeShapeType="1"/>
            </p:cNvSpPr>
            <p:nvPr/>
          </p:nvSpPr>
          <p:spPr bwMode="auto">
            <a:xfrm flipV="1">
              <a:off x="4000" y="1836"/>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18" name="Line 222"/>
            <p:cNvSpPr>
              <a:spLocks noChangeShapeType="1"/>
            </p:cNvSpPr>
            <p:nvPr/>
          </p:nvSpPr>
          <p:spPr bwMode="auto">
            <a:xfrm flipV="1">
              <a:off x="4006" y="1830"/>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19" name="Line 223"/>
            <p:cNvSpPr>
              <a:spLocks noChangeShapeType="1"/>
            </p:cNvSpPr>
            <p:nvPr/>
          </p:nvSpPr>
          <p:spPr bwMode="auto">
            <a:xfrm flipV="1">
              <a:off x="4011" y="1823"/>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20" name="Line 224"/>
            <p:cNvSpPr>
              <a:spLocks noChangeShapeType="1"/>
            </p:cNvSpPr>
            <p:nvPr/>
          </p:nvSpPr>
          <p:spPr bwMode="auto">
            <a:xfrm flipV="1">
              <a:off x="4014" y="1815"/>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21" name="Freeform 225"/>
            <p:cNvSpPr>
              <a:spLocks/>
            </p:cNvSpPr>
            <p:nvPr/>
          </p:nvSpPr>
          <p:spPr bwMode="auto">
            <a:xfrm>
              <a:off x="4211" y="1793"/>
              <a:ext cx="62" cy="61"/>
            </a:xfrm>
            <a:custGeom>
              <a:avLst/>
              <a:gdLst/>
              <a:ahLst/>
              <a:cxnLst>
                <a:cxn ang="0">
                  <a:pos x="38" y="0"/>
                </a:cxn>
                <a:cxn ang="0">
                  <a:pos x="48" y="2"/>
                </a:cxn>
                <a:cxn ang="0">
                  <a:pos x="57" y="5"/>
                </a:cxn>
                <a:cxn ang="0">
                  <a:pos x="65" y="11"/>
                </a:cxn>
                <a:cxn ang="0">
                  <a:pos x="72" y="19"/>
                </a:cxn>
                <a:cxn ang="0">
                  <a:pos x="75" y="29"/>
                </a:cxn>
                <a:cxn ang="0">
                  <a:pos x="76" y="38"/>
                </a:cxn>
                <a:cxn ang="0">
                  <a:pos x="75" y="48"/>
                </a:cxn>
                <a:cxn ang="0">
                  <a:pos x="72" y="58"/>
                </a:cxn>
                <a:cxn ang="0">
                  <a:pos x="65" y="66"/>
                </a:cxn>
                <a:cxn ang="0">
                  <a:pos x="57" y="72"/>
                </a:cxn>
                <a:cxn ang="0">
                  <a:pos x="48" y="75"/>
                </a:cxn>
                <a:cxn ang="0">
                  <a:pos x="38" y="77"/>
                </a:cxn>
                <a:cxn ang="0">
                  <a:pos x="28" y="75"/>
                </a:cxn>
                <a:cxn ang="0">
                  <a:pos x="19" y="72"/>
                </a:cxn>
                <a:cxn ang="0">
                  <a:pos x="11" y="66"/>
                </a:cxn>
                <a:cxn ang="0">
                  <a:pos x="6" y="58"/>
                </a:cxn>
                <a:cxn ang="0">
                  <a:pos x="1" y="48"/>
                </a:cxn>
                <a:cxn ang="0">
                  <a:pos x="0" y="38"/>
                </a:cxn>
                <a:cxn ang="0">
                  <a:pos x="1" y="29"/>
                </a:cxn>
                <a:cxn ang="0">
                  <a:pos x="6" y="19"/>
                </a:cxn>
                <a:cxn ang="0">
                  <a:pos x="11" y="11"/>
                </a:cxn>
                <a:cxn ang="0">
                  <a:pos x="19" y="5"/>
                </a:cxn>
                <a:cxn ang="0">
                  <a:pos x="28" y="2"/>
                </a:cxn>
                <a:cxn ang="0">
                  <a:pos x="38" y="0"/>
                </a:cxn>
              </a:cxnLst>
              <a:rect l="0" t="0" r="r" b="b"/>
              <a:pathLst>
                <a:path w="76" h="77">
                  <a:moveTo>
                    <a:pt x="38" y="0"/>
                  </a:moveTo>
                  <a:lnTo>
                    <a:pt x="48" y="2"/>
                  </a:lnTo>
                  <a:lnTo>
                    <a:pt x="57" y="5"/>
                  </a:lnTo>
                  <a:lnTo>
                    <a:pt x="65" y="11"/>
                  </a:lnTo>
                  <a:lnTo>
                    <a:pt x="72" y="19"/>
                  </a:lnTo>
                  <a:lnTo>
                    <a:pt x="75" y="29"/>
                  </a:lnTo>
                  <a:lnTo>
                    <a:pt x="76" y="38"/>
                  </a:lnTo>
                  <a:lnTo>
                    <a:pt x="75" y="48"/>
                  </a:lnTo>
                  <a:lnTo>
                    <a:pt x="72" y="58"/>
                  </a:lnTo>
                  <a:lnTo>
                    <a:pt x="65" y="66"/>
                  </a:lnTo>
                  <a:lnTo>
                    <a:pt x="57" y="72"/>
                  </a:lnTo>
                  <a:lnTo>
                    <a:pt x="48" y="75"/>
                  </a:lnTo>
                  <a:lnTo>
                    <a:pt x="38" y="77"/>
                  </a:lnTo>
                  <a:lnTo>
                    <a:pt x="28" y="75"/>
                  </a:lnTo>
                  <a:lnTo>
                    <a:pt x="19" y="72"/>
                  </a:lnTo>
                  <a:lnTo>
                    <a:pt x="11" y="66"/>
                  </a:lnTo>
                  <a:lnTo>
                    <a:pt x="6" y="58"/>
                  </a:lnTo>
                  <a:lnTo>
                    <a:pt x="1" y="48"/>
                  </a:lnTo>
                  <a:lnTo>
                    <a:pt x="0" y="38"/>
                  </a:lnTo>
                  <a:lnTo>
                    <a:pt x="1" y="29"/>
                  </a:lnTo>
                  <a:lnTo>
                    <a:pt x="6" y="19"/>
                  </a:lnTo>
                  <a:lnTo>
                    <a:pt x="11" y="11"/>
                  </a:lnTo>
                  <a:lnTo>
                    <a:pt x="19" y="5"/>
                  </a:lnTo>
                  <a:lnTo>
                    <a:pt x="28" y="2"/>
                  </a:lnTo>
                  <a:lnTo>
                    <a:pt x="38"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2722" name="Line 226"/>
            <p:cNvSpPr>
              <a:spLocks noChangeShapeType="1"/>
            </p:cNvSpPr>
            <p:nvPr/>
          </p:nvSpPr>
          <p:spPr bwMode="auto">
            <a:xfrm flipH="1" flipV="1">
              <a:off x="4143" y="1819"/>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23" name="Line 227"/>
            <p:cNvSpPr>
              <a:spLocks noChangeShapeType="1"/>
            </p:cNvSpPr>
            <p:nvPr/>
          </p:nvSpPr>
          <p:spPr bwMode="auto">
            <a:xfrm flipH="1" flipV="1">
              <a:off x="4141" y="1812"/>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24" name="Line 228"/>
            <p:cNvSpPr>
              <a:spLocks noChangeShapeType="1"/>
            </p:cNvSpPr>
            <p:nvPr/>
          </p:nvSpPr>
          <p:spPr bwMode="auto">
            <a:xfrm flipH="1" flipV="1">
              <a:off x="4135" y="1806"/>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25" name="Line 229"/>
            <p:cNvSpPr>
              <a:spLocks noChangeShapeType="1"/>
            </p:cNvSpPr>
            <p:nvPr/>
          </p:nvSpPr>
          <p:spPr bwMode="auto">
            <a:xfrm flipH="1" flipV="1">
              <a:off x="4128" y="1801"/>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26" name="Line 230"/>
            <p:cNvSpPr>
              <a:spLocks noChangeShapeType="1"/>
            </p:cNvSpPr>
            <p:nvPr/>
          </p:nvSpPr>
          <p:spPr bwMode="auto">
            <a:xfrm flipH="1" flipV="1">
              <a:off x="4121" y="1798"/>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27" name="Line 231"/>
            <p:cNvSpPr>
              <a:spLocks noChangeShapeType="1"/>
            </p:cNvSpPr>
            <p:nvPr/>
          </p:nvSpPr>
          <p:spPr bwMode="auto">
            <a:xfrm flipH="1" flipV="1">
              <a:off x="4113" y="1797"/>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28" name="Line 232"/>
            <p:cNvSpPr>
              <a:spLocks noChangeShapeType="1"/>
            </p:cNvSpPr>
            <p:nvPr/>
          </p:nvSpPr>
          <p:spPr bwMode="auto">
            <a:xfrm flipH="1">
              <a:off x="4104" y="1797"/>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29" name="Line 233"/>
            <p:cNvSpPr>
              <a:spLocks noChangeShapeType="1"/>
            </p:cNvSpPr>
            <p:nvPr/>
          </p:nvSpPr>
          <p:spPr bwMode="auto">
            <a:xfrm flipH="1">
              <a:off x="4097" y="1798"/>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30" name="Line 234"/>
            <p:cNvSpPr>
              <a:spLocks noChangeShapeType="1"/>
            </p:cNvSpPr>
            <p:nvPr/>
          </p:nvSpPr>
          <p:spPr bwMode="auto">
            <a:xfrm flipH="1">
              <a:off x="4090" y="1801"/>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31" name="Line 235"/>
            <p:cNvSpPr>
              <a:spLocks noChangeShapeType="1"/>
            </p:cNvSpPr>
            <p:nvPr/>
          </p:nvSpPr>
          <p:spPr bwMode="auto">
            <a:xfrm flipH="1">
              <a:off x="4086" y="1806"/>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32" name="Line 236"/>
            <p:cNvSpPr>
              <a:spLocks noChangeShapeType="1"/>
            </p:cNvSpPr>
            <p:nvPr/>
          </p:nvSpPr>
          <p:spPr bwMode="auto">
            <a:xfrm flipH="1">
              <a:off x="4082" y="1812"/>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33" name="Line 237"/>
            <p:cNvSpPr>
              <a:spLocks noChangeShapeType="1"/>
            </p:cNvSpPr>
            <p:nvPr/>
          </p:nvSpPr>
          <p:spPr bwMode="auto">
            <a:xfrm flipH="1">
              <a:off x="4081" y="1819"/>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34" name="Line 238"/>
            <p:cNvSpPr>
              <a:spLocks noChangeShapeType="1"/>
            </p:cNvSpPr>
            <p:nvPr/>
          </p:nvSpPr>
          <p:spPr bwMode="auto">
            <a:xfrm>
              <a:off x="4081" y="1827"/>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35" name="Line 239"/>
            <p:cNvSpPr>
              <a:spLocks noChangeShapeType="1"/>
            </p:cNvSpPr>
            <p:nvPr/>
          </p:nvSpPr>
          <p:spPr bwMode="auto">
            <a:xfrm>
              <a:off x="4082" y="1835"/>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36" name="Line 240"/>
            <p:cNvSpPr>
              <a:spLocks noChangeShapeType="1"/>
            </p:cNvSpPr>
            <p:nvPr/>
          </p:nvSpPr>
          <p:spPr bwMode="auto">
            <a:xfrm>
              <a:off x="4086" y="1842"/>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37" name="Line 241"/>
            <p:cNvSpPr>
              <a:spLocks noChangeShapeType="1"/>
            </p:cNvSpPr>
            <p:nvPr/>
          </p:nvSpPr>
          <p:spPr bwMode="auto">
            <a:xfrm>
              <a:off x="4090" y="1848"/>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38" name="Line 242"/>
            <p:cNvSpPr>
              <a:spLocks noChangeShapeType="1"/>
            </p:cNvSpPr>
            <p:nvPr/>
          </p:nvSpPr>
          <p:spPr bwMode="auto">
            <a:xfrm>
              <a:off x="4097" y="1853"/>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39" name="Line 243"/>
            <p:cNvSpPr>
              <a:spLocks noChangeShapeType="1"/>
            </p:cNvSpPr>
            <p:nvPr/>
          </p:nvSpPr>
          <p:spPr bwMode="auto">
            <a:xfrm>
              <a:off x="4104" y="1857"/>
              <a:ext cx="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40" name="Line 244"/>
            <p:cNvSpPr>
              <a:spLocks noChangeShapeType="1"/>
            </p:cNvSpPr>
            <p:nvPr/>
          </p:nvSpPr>
          <p:spPr bwMode="auto">
            <a:xfrm flipV="1">
              <a:off x="4113" y="1857"/>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41" name="Line 245"/>
            <p:cNvSpPr>
              <a:spLocks noChangeShapeType="1"/>
            </p:cNvSpPr>
            <p:nvPr/>
          </p:nvSpPr>
          <p:spPr bwMode="auto">
            <a:xfrm flipV="1">
              <a:off x="4121" y="1853"/>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42" name="Line 246"/>
            <p:cNvSpPr>
              <a:spLocks noChangeShapeType="1"/>
            </p:cNvSpPr>
            <p:nvPr/>
          </p:nvSpPr>
          <p:spPr bwMode="auto">
            <a:xfrm flipV="1">
              <a:off x="4128" y="1848"/>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43" name="Line 247"/>
            <p:cNvSpPr>
              <a:spLocks noChangeShapeType="1"/>
            </p:cNvSpPr>
            <p:nvPr/>
          </p:nvSpPr>
          <p:spPr bwMode="auto">
            <a:xfrm flipV="1">
              <a:off x="4135" y="1842"/>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44" name="Line 248"/>
            <p:cNvSpPr>
              <a:spLocks noChangeShapeType="1"/>
            </p:cNvSpPr>
            <p:nvPr/>
          </p:nvSpPr>
          <p:spPr bwMode="auto">
            <a:xfrm flipV="1">
              <a:off x="4141" y="1835"/>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45" name="Line 249"/>
            <p:cNvSpPr>
              <a:spLocks noChangeShapeType="1"/>
            </p:cNvSpPr>
            <p:nvPr/>
          </p:nvSpPr>
          <p:spPr bwMode="auto">
            <a:xfrm flipV="1">
              <a:off x="4143" y="1827"/>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46" name="Freeform 250"/>
            <p:cNvSpPr>
              <a:spLocks/>
            </p:cNvSpPr>
            <p:nvPr/>
          </p:nvSpPr>
          <p:spPr bwMode="auto">
            <a:xfrm>
              <a:off x="4340" y="1763"/>
              <a:ext cx="62" cy="60"/>
            </a:xfrm>
            <a:custGeom>
              <a:avLst/>
              <a:gdLst/>
              <a:ahLst/>
              <a:cxnLst>
                <a:cxn ang="0">
                  <a:pos x="38" y="0"/>
                </a:cxn>
                <a:cxn ang="0">
                  <a:pos x="48" y="1"/>
                </a:cxn>
                <a:cxn ang="0">
                  <a:pos x="57" y="5"/>
                </a:cxn>
                <a:cxn ang="0">
                  <a:pos x="65" y="11"/>
                </a:cxn>
                <a:cxn ang="0">
                  <a:pos x="71" y="19"/>
                </a:cxn>
                <a:cxn ang="0">
                  <a:pos x="75" y="29"/>
                </a:cxn>
                <a:cxn ang="0">
                  <a:pos x="76" y="38"/>
                </a:cxn>
                <a:cxn ang="0">
                  <a:pos x="75" y="48"/>
                </a:cxn>
                <a:cxn ang="0">
                  <a:pos x="71" y="57"/>
                </a:cxn>
                <a:cxn ang="0">
                  <a:pos x="65" y="65"/>
                </a:cxn>
                <a:cxn ang="0">
                  <a:pos x="57" y="71"/>
                </a:cxn>
                <a:cxn ang="0">
                  <a:pos x="48" y="75"/>
                </a:cxn>
                <a:cxn ang="0">
                  <a:pos x="38" y="76"/>
                </a:cxn>
                <a:cxn ang="0">
                  <a:pos x="28" y="75"/>
                </a:cxn>
                <a:cxn ang="0">
                  <a:pos x="19" y="71"/>
                </a:cxn>
                <a:cxn ang="0">
                  <a:pos x="11" y="65"/>
                </a:cxn>
                <a:cxn ang="0">
                  <a:pos x="4" y="57"/>
                </a:cxn>
                <a:cxn ang="0">
                  <a:pos x="1" y="48"/>
                </a:cxn>
                <a:cxn ang="0">
                  <a:pos x="0" y="38"/>
                </a:cxn>
                <a:cxn ang="0">
                  <a:pos x="1" y="29"/>
                </a:cxn>
                <a:cxn ang="0">
                  <a:pos x="4" y="19"/>
                </a:cxn>
                <a:cxn ang="0">
                  <a:pos x="11" y="11"/>
                </a:cxn>
                <a:cxn ang="0">
                  <a:pos x="19" y="5"/>
                </a:cxn>
                <a:cxn ang="0">
                  <a:pos x="28" y="1"/>
                </a:cxn>
                <a:cxn ang="0">
                  <a:pos x="38" y="0"/>
                </a:cxn>
              </a:cxnLst>
              <a:rect l="0" t="0" r="r" b="b"/>
              <a:pathLst>
                <a:path w="76" h="76">
                  <a:moveTo>
                    <a:pt x="38" y="0"/>
                  </a:moveTo>
                  <a:lnTo>
                    <a:pt x="48" y="1"/>
                  </a:lnTo>
                  <a:lnTo>
                    <a:pt x="57" y="5"/>
                  </a:lnTo>
                  <a:lnTo>
                    <a:pt x="65" y="11"/>
                  </a:lnTo>
                  <a:lnTo>
                    <a:pt x="71" y="19"/>
                  </a:lnTo>
                  <a:lnTo>
                    <a:pt x="75" y="29"/>
                  </a:lnTo>
                  <a:lnTo>
                    <a:pt x="76" y="38"/>
                  </a:lnTo>
                  <a:lnTo>
                    <a:pt x="75" y="48"/>
                  </a:lnTo>
                  <a:lnTo>
                    <a:pt x="71" y="57"/>
                  </a:lnTo>
                  <a:lnTo>
                    <a:pt x="65" y="65"/>
                  </a:lnTo>
                  <a:lnTo>
                    <a:pt x="57" y="71"/>
                  </a:lnTo>
                  <a:lnTo>
                    <a:pt x="48" y="75"/>
                  </a:lnTo>
                  <a:lnTo>
                    <a:pt x="38" y="76"/>
                  </a:lnTo>
                  <a:lnTo>
                    <a:pt x="28" y="75"/>
                  </a:lnTo>
                  <a:lnTo>
                    <a:pt x="19" y="71"/>
                  </a:lnTo>
                  <a:lnTo>
                    <a:pt x="11" y="65"/>
                  </a:lnTo>
                  <a:lnTo>
                    <a:pt x="4" y="57"/>
                  </a:lnTo>
                  <a:lnTo>
                    <a:pt x="1" y="48"/>
                  </a:lnTo>
                  <a:lnTo>
                    <a:pt x="0" y="38"/>
                  </a:lnTo>
                  <a:lnTo>
                    <a:pt x="1" y="29"/>
                  </a:lnTo>
                  <a:lnTo>
                    <a:pt x="4" y="19"/>
                  </a:lnTo>
                  <a:lnTo>
                    <a:pt x="11" y="11"/>
                  </a:lnTo>
                  <a:lnTo>
                    <a:pt x="19" y="5"/>
                  </a:lnTo>
                  <a:lnTo>
                    <a:pt x="28" y="1"/>
                  </a:lnTo>
                  <a:lnTo>
                    <a:pt x="38"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2747" name="Line 251"/>
            <p:cNvSpPr>
              <a:spLocks noChangeShapeType="1"/>
            </p:cNvSpPr>
            <p:nvPr/>
          </p:nvSpPr>
          <p:spPr bwMode="auto">
            <a:xfrm flipH="1" flipV="1">
              <a:off x="4272" y="1816"/>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48" name="Line 252"/>
            <p:cNvSpPr>
              <a:spLocks noChangeShapeType="1"/>
            </p:cNvSpPr>
            <p:nvPr/>
          </p:nvSpPr>
          <p:spPr bwMode="auto">
            <a:xfrm flipH="1" flipV="1">
              <a:off x="4270" y="1808"/>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49" name="Line 253"/>
            <p:cNvSpPr>
              <a:spLocks noChangeShapeType="1"/>
            </p:cNvSpPr>
            <p:nvPr/>
          </p:nvSpPr>
          <p:spPr bwMode="auto">
            <a:xfrm flipH="1" flipV="1">
              <a:off x="4264" y="1801"/>
              <a:ext cx="6"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50" name="Line 254"/>
            <p:cNvSpPr>
              <a:spLocks noChangeShapeType="1"/>
            </p:cNvSpPr>
            <p:nvPr/>
          </p:nvSpPr>
          <p:spPr bwMode="auto">
            <a:xfrm flipH="1" flipV="1">
              <a:off x="4257" y="1797"/>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51" name="Line 255"/>
            <p:cNvSpPr>
              <a:spLocks noChangeShapeType="1"/>
            </p:cNvSpPr>
            <p:nvPr/>
          </p:nvSpPr>
          <p:spPr bwMode="auto">
            <a:xfrm flipH="1" flipV="1">
              <a:off x="4250" y="1794"/>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52" name="Line 256"/>
            <p:cNvSpPr>
              <a:spLocks noChangeShapeType="1"/>
            </p:cNvSpPr>
            <p:nvPr/>
          </p:nvSpPr>
          <p:spPr bwMode="auto">
            <a:xfrm flipH="1" flipV="1">
              <a:off x="4242" y="1793"/>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53" name="Line 257"/>
            <p:cNvSpPr>
              <a:spLocks noChangeShapeType="1"/>
            </p:cNvSpPr>
            <p:nvPr/>
          </p:nvSpPr>
          <p:spPr bwMode="auto">
            <a:xfrm flipH="1">
              <a:off x="4234" y="1793"/>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54" name="Line 258"/>
            <p:cNvSpPr>
              <a:spLocks noChangeShapeType="1"/>
            </p:cNvSpPr>
            <p:nvPr/>
          </p:nvSpPr>
          <p:spPr bwMode="auto">
            <a:xfrm flipH="1">
              <a:off x="4226" y="1794"/>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55" name="Line 259"/>
            <p:cNvSpPr>
              <a:spLocks noChangeShapeType="1"/>
            </p:cNvSpPr>
            <p:nvPr/>
          </p:nvSpPr>
          <p:spPr bwMode="auto">
            <a:xfrm flipH="1">
              <a:off x="4220" y="1797"/>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56" name="Line 260"/>
            <p:cNvSpPr>
              <a:spLocks noChangeShapeType="1"/>
            </p:cNvSpPr>
            <p:nvPr/>
          </p:nvSpPr>
          <p:spPr bwMode="auto">
            <a:xfrm flipH="1">
              <a:off x="4215" y="1801"/>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57" name="Line 261"/>
            <p:cNvSpPr>
              <a:spLocks noChangeShapeType="1"/>
            </p:cNvSpPr>
            <p:nvPr/>
          </p:nvSpPr>
          <p:spPr bwMode="auto">
            <a:xfrm flipH="1">
              <a:off x="4211" y="1808"/>
              <a:ext cx="4"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58" name="Line 262"/>
            <p:cNvSpPr>
              <a:spLocks noChangeShapeType="1"/>
            </p:cNvSpPr>
            <p:nvPr/>
          </p:nvSpPr>
          <p:spPr bwMode="auto">
            <a:xfrm flipH="1">
              <a:off x="4211" y="1816"/>
              <a:ext cx="0"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59" name="Line 263"/>
            <p:cNvSpPr>
              <a:spLocks noChangeShapeType="1"/>
            </p:cNvSpPr>
            <p:nvPr/>
          </p:nvSpPr>
          <p:spPr bwMode="auto">
            <a:xfrm>
              <a:off x="4211" y="1823"/>
              <a:ext cx="0"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60" name="Line 264"/>
            <p:cNvSpPr>
              <a:spLocks noChangeShapeType="1"/>
            </p:cNvSpPr>
            <p:nvPr/>
          </p:nvSpPr>
          <p:spPr bwMode="auto">
            <a:xfrm>
              <a:off x="4211" y="1831"/>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61" name="Line 265"/>
            <p:cNvSpPr>
              <a:spLocks noChangeShapeType="1"/>
            </p:cNvSpPr>
            <p:nvPr/>
          </p:nvSpPr>
          <p:spPr bwMode="auto">
            <a:xfrm>
              <a:off x="4215" y="1838"/>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62" name="Line 266"/>
            <p:cNvSpPr>
              <a:spLocks noChangeShapeType="1"/>
            </p:cNvSpPr>
            <p:nvPr/>
          </p:nvSpPr>
          <p:spPr bwMode="auto">
            <a:xfrm>
              <a:off x="4220" y="1845"/>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63" name="Line 267"/>
            <p:cNvSpPr>
              <a:spLocks noChangeShapeType="1"/>
            </p:cNvSpPr>
            <p:nvPr/>
          </p:nvSpPr>
          <p:spPr bwMode="auto">
            <a:xfrm>
              <a:off x="4226" y="1850"/>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64" name="Line 268"/>
            <p:cNvSpPr>
              <a:spLocks noChangeShapeType="1"/>
            </p:cNvSpPr>
            <p:nvPr/>
          </p:nvSpPr>
          <p:spPr bwMode="auto">
            <a:xfrm>
              <a:off x="4234" y="1852"/>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65" name="Line 269"/>
            <p:cNvSpPr>
              <a:spLocks noChangeShapeType="1"/>
            </p:cNvSpPr>
            <p:nvPr/>
          </p:nvSpPr>
          <p:spPr bwMode="auto">
            <a:xfrm flipV="1">
              <a:off x="4242" y="1852"/>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66" name="Line 270"/>
            <p:cNvSpPr>
              <a:spLocks noChangeShapeType="1"/>
            </p:cNvSpPr>
            <p:nvPr/>
          </p:nvSpPr>
          <p:spPr bwMode="auto">
            <a:xfrm flipV="1">
              <a:off x="4250" y="1850"/>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67" name="Line 271"/>
            <p:cNvSpPr>
              <a:spLocks noChangeShapeType="1"/>
            </p:cNvSpPr>
            <p:nvPr/>
          </p:nvSpPr>
          <p:spPr bwMode="auto">
            <a:xfrm flipV="1">
              <a:off x="4257" y="1845"/>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68" name="Line 272"/>
            <p:cNvSpPr>
              <a:spLocks noChangeShapeType="1"/>
            </p:cNvSpPr>
            <p:nvPr/>
          </p:nvSpPr>
          <p:spPr bwMode="auto">
            <a:xfrm flipV="1">
              <a:off x="4264" y="1838"/>
              <a:ext cx="6"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69" name="Line 273"/>
            <p:cNvSpPr>
              <a:spLocks noChangeShapeType="1"/>
            </p:cNvSpPr>
            <p:nvPr/>
          </p:nvSpPr>
          <p:spPr bwMode="auto">
            <a:xfrm flipV="1">
              <a:off x="4270" y="1831"/>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70" name="Line 274"/>
            <p:cNvSpPr>
              <a:spLocks noChangeShapeType="1"/>
            </p:cNvSpPr>
            <p:nvPr/>
          </p:nvSpPr>
          <p:spPr bwMode="auto">
            <a:xfrm flipV="1">
              <a:off x="4272" y="1823"/>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71" name="Freeform 275"/>
            <p:cNvSpPr>
              <a:spLocks/>
            </p:cNvSpPr>
            <p:nvPr/>
          </p:nvSpPr>
          <p:spPr bwMode="auto">
            <a:xfrm>
              <a:off x="4468" y="1764"/>
              <a:ext cx="63" cy="60"/>
            </a:xfrm>
            <a:custGeom>
              <a:avLst/>
              <a:gdLst/>
              <a:ahLst/>
              <a:cxnLst>
                <a:cxn ang="0">
                  <a:pos x="39" y="0"/>
                </a:cxn>
                <a:cxn ang="0">
                  <a:pos x="49" y="1"/>
                </a:cxn>
                <a:cxn ang="0">
                  <a:pos x="58" y="4"/>
                </a:cxn>
                <a:cxn ang="0">
                  <a:pos x="65" y="11"/>
                </a:cxn>
                <a:cxn ang="0">
                  <a:pos x="71" y="19"/>
                </a:cxn>
                <a:cxn ang="0">
                  <a:pos x="76" y="28"/>
                </a:cxn>
                <a:cxn ang="0">
                  <a:pos x="77" y="38"/>
                </a:cxn>
                <a:cxn ang="0">
                  <a:pos x="76" y="48"/>
                </a:cxn>
                <a:cxn ang="0">
                  <a:pos x="71" y="57"/>
                </a:cxn>
                <a:cxn ang="0">
                  <a:pos x="65" y="65"/>
                </a:cxn>
                <a:cxn ang="0">
                  <a:pos x="58" y="71"/>
                </a:cxn>
                <a:cxn ang="0">
                  <a:pos x="49" y="75"/>
                </a:cxn>
                <a:cxn ang="0">
                  <a:pos x="39" y="76"/>
                </a:cxn>
                <a:cxn ang="0">
                  <a:pos x="28" y="75"/>
                </a:cxn>
                <a:cxn ang="0">
                  <a:pos x="20" y="71"/>
                </a:cxn>
                <a:cxn ang="0">
                  <a:pos x="12" y="65"/>
                </a:cxn>
                <a:cxn ang="0">
                  <a:pos x="5" y="57"/>
                </a:cxn>
                <a:cxn ang="0">
                  <a:pos x="2" y="48"/>
                </a:cxn>
                <a:cxn ang="0">
                  <a:pos x="0" y="38"/>
                </a:cxn>
                <a:cxn ang="0">
                  <a:pos x="2" y="28"/>
                </a:cxn>
                <a:cxn ang="0">
                  <a:pos x="5" y="19"/>
                </a:cxn>
                <a:cxn ang="0">
                  <a:pos x="12" y="11"/>
                </a:cxn>
                <a:cxn ang="0">
                  <a:pos x="20" y="4"/>
                </a:cxn>
                <a:cxn ang="0">
                  <a:pos x="28" y="1"/>
                </a:cxn>
                <a:cxn ang="0">
                  <a:pos x="39" y="0"/>
                </a:cxn>
              </a:cxnLst>
              <a:rect l="0" t="0" r="r" b="b"/>
              <a:pathLst>
                <a:path w="77" h="76">
                  <a:moveTo>
                    <a:pt x="39" y="0"/>
                  </a:moveTo>
                  <a:lnTo>
                    <a:pt x="49" y="1"/>
                  </a:lnTo>
                  <a:lnTo>
                    <a:pt x="58" y="4"/>
                  </a:lnTo>
                  <a:lnTo>
                    <a:pt x="65" y="11"/>
                  </a:lnTo>
                  <a:lnTo>
                    <a:pt x="71" y="19"/>
                  </a:lnTo>
                  <a:lnTo>
                    <a:pt x="76" y="28"/>
                  </a:lnTo>
                  <a:lnTo>
                    <a:pt x="77" y="38"/>
                  </a:lnTo>
                  <a:lnTo>
                    <a:pt x="76" y="48"/>
                  </a:lnTo>
                  <a:lnTo>
                    <a:pt x="71" y="57"/>
                  </a:lnTo>
                  <a:lnTo>
                    <a:pt x="65" y="65"/>
                  </a:lnTo>
                  <a:lnTo>
                    <a:pt x="58" y="71"/>
                  </a:lnTo>
                  <a:lnTo>
                    <a:pt x="49" y="75"/>
                  </a:lnTo>
                  <a:lnTo>
                    <a:pt x="39" y="76"/>
                  </a:lnTo>
                  <a:lnTo>
                    <a:pt x="28" y="75"/>
                  </a:lnTo>
                  <a:lnTo>
                    <a:pt x="20" y="71"/>
                  </a:lnTo>
                  <a:lnTo>
                    <a:pt x="12" y="65"/>
                  </a:lnTo>
                  <a:lnTo>
                    <a:pt x="5" y="57"/>
                  </a:lnTo>
                  <a:lnTo>
                    <a:pt x="2" y="48"/>
                  </a:lnTo>
                  <a:lnTo>
                    <a:pt x="0" y="38"/>
                  </a:lnTo>
                  <a:lnTo>
                    <a:pt x="2" y="28"/>
                  </a:lnTo>
                  <a:lnTo>
                    <a:pt x="5" y="19"/>
                  </a:lnTo>
                  <a:lnTo>
                    <a:pt x="12" y="11"/>
                  </a:lnTo>
                  <a:lnTo>
                    <a:pt x="20" y="4"/>
                  </a:lnTo>
                  <a:lnTo>
                    <a:pt x="28" y="1"/>
                  </a:lnTo>
                  <a:lnTo>
                    <a:pt x="39"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2772" name="Line 276"/>
            <p:cNvSpPr>
              <a:spLocks noChangeShapeType="1"/>
            </p:cNvSpPr>
            <p:nvPr/>
          </p:nvSpPr>
          <p:spPr bwMode="auto">
            <a:xfrm flipH="1" flipV="1">
              <a:off x="4401" y="1786"/>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73" name="Line 277"/>
            <p:cNvSpPr>
              <a:spLocks noChangeShapeType="1"/>
            </p:cNvSpPr>
            <p:nvPr/>
          </p:nvSpPr>
          <p:spPr bwMode="auto">
            <a:xfrm flipH="1" flipV="1">
              <a:off x="4398" y="1778"/>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74" name="Line 278"/>
            <p:cNvSpPr>
              <a:spLocks noChangeShapeType="1"/>
            </p:cNvSpPr>
            <p:nvPr/>
          </p:nvSpPr>
          <p:spPr bwMode="auto">
            <a:xfrm flipH="1" flipV="1">
              <a:off x="4393" y="1771"/>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75" name="Line 279"/>
            <p:cNvSpPr>
              <a:spLocks noChangeShapeType="1"/>
            </p:cNvSpPr>
            <p:nvPr/>
          </p:nvSpPr>
          <p:spPr bwMode="auto">
            <a:xfrm flipH="1" flipV="1">
              <a:off x="4387" y="1767"/>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76" name="Line 280"/>
            <p:cNvSpPr>
              <a:spLocks noChangeShapeType="1"/>
            </p:cNvSpPr>
            <p:nvPr/>
          </p:nvSpPr>
          <p:spPr bwMode="auto">
            <a:xfrm flipH="1" flipV="1">
              <a:off x="4379" y="1763"/>
              <a:ext cx="8"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77" name="Line 281"/>
            <p:cNvSpPr>
              <a:spLocks noChangeShapeType="1"/>
            </p:cNvSpPr>
            <p:nvPr/>
          </p:nvSpPr>
          <p:spPr bwMode="auto">
            <a:xfrm flipH="1" flipV="1">
              <a:off x="4371" y="1763"/>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78" name="Line 282"/>
            <p:cNvSpPr>
              <a:spLocks noChangeShapeType="1"/>
            </p:cNvSpPr>
            <p:nvPr/>
          </p:nvSpPr>
          <p:spPr bwMode="auto">
            <a:xfrm flipH="1">
              <a:off x="4363" y="1763"/>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79" name="Line 283"/>
            <p:cNvSpPr>
              <a:spLocks noChangeShapeType="1"/>
            </p:cNvSpPr>
            <p:nvPr/>
          </p:nvSpPr>
          <p:spPr bwMode="auto">
            <a:xfrm flipH="1">
              <a:off x="4355" y="1763"/>
              <a:ext cx="8"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80" name="Line 284"/>
            <p:cNvSpPr>
              <a:spLocks noChangeShapeType="1"/>
            </p:cNvSpPr>
            <p:nvPr/>
          </p:nvSpPr>
          <p:spPr bwMode="auto">
            <a:xfrm flipH="1">
              <a:off x="4349" y="1767"/>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81" name="Line 285"/>
            <p:cNvSpPr>
              <a:spLocks noChangeShapeType="1"/>
            </p:cNvSpPr>
            <p:nvPr/>
          </p:nvSpPr>
          <p:spPr bwMode="auto">
            <a:xfrm flipH="1">
              <a:off x="4343" y="1771"/>
              <a:ext cx="6"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82" name="Line 286"/>
            <p:cNvSpPr>
              <a:spLocks noChangeShapeType="1"/>
            </p:cNvSpPr>
            <p:nvPr/>
          </p:nvSpPr>
          <p:spPr bwMode="auto">
            <a:xfrm flipH="1">
              <a:off x="4340" y="1778"/>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83" name="Line 287"/>
            <p:cNvSpPr>
              <a:spLocks noChangeShapeType="1"/>
            </p:cNvSpPr>
            <p:nvPr/>
          </p:nvSpPr>
          <p:spPr bwMode="auto">
            <a:xfrm flipH="1">
              <a:off x="4340" y="1786"/>
              <a:ext cx="0"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84" name="Line 288"/>
            <p:cNvSpPr>
              <a:spLocks noChangeShapeType="1"/>
            </p:cNvSpPr>
            <p:nvPr/>
          </p:nvSpPr>
          <p:spPr bwMode="auto">
            <a:xfrm>
              <a:off x="4340" y="1793"/>
              <a:ext cx="0"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85" name="Line 289"/>
            <p:cNvSpPr>
              <a:spLocks noChangeShapeType="1"/>
            </p:cNvSpPr>
            <p:nvPr/>
          </p:nvSpPr>
          <p:spPr bwMode="auto">
            <a:xfrm>
              <a:off x="4340" y="1801"/>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86" name="Line 290"/>
            <p:cNvSpPr>
              <a:spLocks noChangeShapeType="1"/>
            </p:cNvSpPr>
            <p:nvPr/>
          </p:nvSpPr>
          <p:spPr bwMode="auto">
            <a:xfrm>
              <a:off x="4343" y="1808"/>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87" name="Line 291"/>
            <p:cNvSpPr>
              <a:spLocks noChangeShapeType="1"/>
            </p:cNvSpPr>
            <p:nvPr/>
          </p:nvSpPr>
          <p:spPr bwMode="auto">
            <a:xfrm>
              <a:off x="4349" y="1814"/>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88" name="Line 292"/>
            <p:cNvSpPr>
              <a:spLocks noChangeShapeType="1"/>
            </p:cNvSpPr>
            <p:nvPr/>
          </p:nvSpPr>
          <p:spPr bwMode="auto">
            <a:xfrm>
              <a:off x="4355" y="1819"/>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89" name="Line 293"/>
            <p:cNvSpPr>
              <a:spLocks noChangeShapeType="1"/>
            </p:cNvSpPr>
            <p:nvPr/>
          </p:nvSpPr>
          <p:spPr bwMode="auto">
            <a:xfrm>
              <a:off x="4363" y="1822"/>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90" name="Line 294"/>
            <p:cNvSpPr>
              <a:spLocks noChangeShapeType="1"/>
            </p:cNvSpPr>
            <p:nvPr/>
          </p:nvSpPr>
          <p:spPr bwMode="auto">
            <a:xfrm flipV="1">
              <a:off x="4371" y="1822"/>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91" name="Line 295"/>
            <p:cNvSpPr>
              <a:spLocks noChangeShapeType="1"/>
            </p:cNvSpPr>
            <p:nvPr/>
          </p:nvSpPr>
          <p:spPr bwMode="auto">
            <a:xfrm flipV="1">
              <a:off x="4379" y="1819"/>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92" name="Line 296"/>
            <p:cNvSpPr>
              <a:spLocks noChangeShapeType="1"/>
            </p:cNvSpPr>
            <p:nvPr/>
          </p:nvSpPr>
          <p:spPr bwMode="auto">
            <a:xfrm flipV="1">
              <a:off x="4387" y="1814"/>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93" name="Line 297"/>
            <p:cNvSpPr>
              <a:spLocks noChangeShapeType="1"/>
            </p:cNvSpPr>
            <p:nvPr/>
          </p:nvSpPr>
          <p:spPr bwMode="auto">
            <a:xfrm flipV="1">
              <a:off x="4393" y="1808"/>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94" name="Line 298"/>
            <p:cNvSpPr>
              <a:spLocks noChangeShapeType="1"/>
            </p:cNvSpPr>
            <p:nvPr/>
          </p:nvSpPr>
          <p:spPr bwMode="auto">
            <a:xfrm flipV="1">
              <a:off x="4398" y="1801"/>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95" name="Line 299"/>
            <p:cNvSpPr>
              <a:spLocks noChangeShapeType="1"/>
            </p:cNvSpPr>
            <p:nvPr/>
          </p:nvSpPr>
          <p:spPr bwMode="auto">
            <a:xfrm flipV="1">
              <a:off x="4401" y="1793"/>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96" name="Freeform 300"/>
            <p:cNvSpPr>
              <a:spLocks/>
            </p:cNvSpPr>
            <p:nvPr/>
          </p:nvSpPr>
          <p:spPr bwMode="auto">
            <a:xfrm>
              <a:off x="4597" y="1730"/>
              <a:ext cx="63" cy="62"/>
            </a:xfrm>
            <a:custGeom>
              <a:avLst/>
              <a:gdLst/>
              <a:ahLst/>
              <a:cxnLst>
                <a:cxn ang="0">
                  <a:pos x="38" y="0"/>
                </a:cxn>
                <a:cxn ang="0">
                  <a:pos x="48" y="3"/>
                </a:cxn>
                <a:cxn ang="0">
                  <a:pos x="57" y="6"/>
                </a:cxn>
                <a:cxn ang="0">
                  <a:pos x="65" y="13"/>
                </a:cxn>
                <a:cxn ang="0">
                  <a:pos x="71" y="21"/>
                </a:cxn>
                <a:cxn ang="0">
                  <a:pos x="75" y="30"/>
                </a:cxn>
                <a:cxn ang="0">
                  <a:pos x="76" y="40"/>
                </a:cxn>
                <a:cxn ang="0">
                  <a:pos x="75" y="49"/>
                </a:cxn>
                <a:cxn ang="0">
                  <a:pos x="71" y="59"/>
                </a:cxn>
                <a:cxn ang="0">
                  <a:pos x="65" y="67"/>
                </a:cxn>
                <a:cxn ang="0">
                  <a:pos x="57" y="72"/>
                </a:cxn>
                <a:cxn ang="0">
                  <a:pos x="48" y="77"/>
                </a:cxn>
                <a:cxn ang="0">
                  <a:pos x="38" y="78"/>
                </a:cxn>
                <a:cxn ang="0">
                  <a:pos x="28" y="77"/>
                </a:cxn>
                <a:cxn ang="0">
                  <a:pos x="19" y="72"/>
                </a:cxn>
                <a:cxn ang="0">
                  <a:pos x="11" y="67"/>
                </a:cxn>
                <a:cxn ang="0">
                  <a:pos x="5" y="59"/>
                </a:cxn>
                <a:cxn ang="0">
                  <a:pos x="1" y="49"/>
                </a:cxn>
                <a:cxn ang="0">
                  <a:pos x="0" y="40"/>
                </a:cxn>
                <a:cxn ang="0">
                  <a:pos x="1" y="30"/>
                </a:cxn>
                <a:cxn ang="0">
                  <a:pos x="5" y="21"/>
                </a:cxn>
                <a:cxn ang="0">
                  <a:pos x="11" y="13"/>
                </a:cxn>
                <a:cxn ang="0">
                  <a:pos x="19" y="6"/>
                </a:cxn>
                <a:cxn ang="0">
                  <a:pos x="28" y="3"/>
                </a:cxn>
                <a:cxn ang="0">
                  <a:pos x="38" y="0"/>
                </a:cxn>
              </a:cxnLst>
              <a:rect l="0" t="0" r="r" b="b"/>
              <a:pathLst>
                <a:path w="76" h="78">
                  <a:moveTo>
                    <a:pt x="38" y="0"/>
                  </a:moveTo>
                  <a:lnTo>
                    <a:pt x="48" y="3"/>
                  </a:lnTo>
                  <a:lnTo>
                    <a:pt x="57" y="6"/>
                  </a:lnTo>
                  <a:lnTo>
                    <a:pt x="65" y="13"/>
                  </a:lnTo>
                  <a:lnTo>
                    <a:pt x="71" y="21"/>
                  </a:lnTo>
                  <a:lnTo>
                    <a:pt x="75" y="30"/>
                  </a:lnTo>
                  <a:lnTo>
                    <a:pt x="76" y="40"/>
                  </a:lnTo>
                  <a:lnTo>
                    <a:pt x="75" y="49"/>
                  </a:lnTo>
                  <a:lnTo>
                    <a:pt x="71" y="59"/>
                  </a:lnTo>
                  <a:lnTo>
                    <a:pt x="65" y="67"/>
                  </a:lnTo>
                  <a:lnTo>
                    <a:pt x="57" y="72"/>
                  </a:lnTo>
                  <a:lnTo>
                    <a:pt x="48" y="77"/>
                  </a:lnTo>
                  <a:lnTo>
                    <a:pt x="38" y="78"/>
                  </a:lnTo>
                  <a:lnTo>
                    <a:pt x="28" y="77"/>
                  </a:lnTo>
                  <a:lnTo>
                    <a:pt x="19" y="72"/>
                  </a:lnTo>
                  <a:lnTo>
                    <a:pt x="11" y="67"/>
                  </a:lnTo>
                  <a:lnTo>
                    <a:pt x="5" y="59"/>
                  </a:lnTo>
                  <a:lnTo>
                    <a:pt x="1" y="49"/>
                  </a:lnTo>
                  <a:lnTo>
                    <a:pt x="0" y="40"/>
                  </a:lnTo>
                  <a:lnTo>
                    <a:pt x="1" y="30"/>
                  </a:lnTo>
                  <a:lnTo>
                    <a:pt x="5" y="21"/>
                  </a:lnTo>
                  <a:lnTo>
                    <a:pt x="11" y="13"/>
                  </a:lnTo>
                  <a:lnTo>
                    <a:pt x="19" y="6"/>
                  </a:lnTo>
                  <a:lnTo>
                    <a:pt x="28" y="3"/>
                  </a:lnTo>
                  <a:lnTo>
                    <a:pt x="38"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2797" name="Line 301"/>
            <p:cNvSpPr>
              <a:spLocks noChangeShapeType="1"/>
            </p:cNvSpPr>
            <p:nvPr/>
          </p:nvSpPr>
          <p:spPr bwMode="auto">
            <a:xfrm flipH="1" flipV="1">
              <a:off x="4530" y="1786"/>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98" name="Line 302"/>
            <p:cNvSpPr>
              <a:spLocks noChangeShapeType="1"/>
            </p:cNvSpPr>
            <p:nvPr/>
          </p:nvSpPr>
          <p:spPr bwMode="auto">
            <a:xfrm flipH="1" flipV="1">
              <a:off x="4526" y="1779"/>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799" name="Line 303"/>
            <p:cNvSpPr>
              <a:spLocks noChangeShapeType="1"/>
            </p:cNvSpPr>
            <p:nvPr/>
          </p:nvSpPr>
          <p:spPr bwMode="auto">
            <a:xfrm flipH="1" flipV="1">
              <a:off x="4521" y="1773"/>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00" name="Line 304"/>
            <p:cNvSpPr>
              <a:spLocks noChangeShapeType="1"/>
            </p:cNvSpPr>
            <p:nvPr/>
          </p:nvSpPr>
          <p:spPr bwMode="auto">
            <a:xfrm flipH="1" flipV="1">
              <a:off x="4516" y="1767"/>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01" name="Line 305"/>
            <p:cNvSpPr>
              <a:spLocks noChangeShapeType="1"/>
            </p:cNvSpPr>
            <p:nvPr/>
          </p:nvSpPr>
          <p:spPr bwMode="auto">
            <a:xfrm flipH="1" flipV="1">
              <a:off x="4508" y="1765"/>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02" name="Line 306"/>
            <p:cNvSpPr>
              <a:spLocks noChangeShapeType="1"/>
            </p:cNvSpPr>
            <p:nvPr/>
          </p:nvSpPr>
          <p:spPr bwMode="auto">
            <a:xfrm flipH="1" flipV="1">
              <a:off x="4500" y="1764"/>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03" name="Line 307"/>
            <p:cNvSpPr>
              <a:spLocks noChangeShapeType="1"/>
            </p:cNvSpPr>
            <p:nvPr/>
          </p:nvSpPr>
          <p:spPr bwMode="auto">
            <a:xfrm flipH="1">
              <a:off x="4491" y="1764"/>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04" name="Line 308"/>
            <p:cNvSpPr>
              <a:spLocks noChangeShapeType="1"/>
            </p:cNvSpPr>
            <p:nvPr/>
          </p:nvSpPr>
          <p:spPr bwMode="auto">
            <a:xfrm flipH="1">
              <a:off x="4484" y="1765"/>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05" name="Line 309"/>
            <p:cNvSpPr>
              <a:spLocks noChangeShapeType="1"/>
            </p:cNvSpPr>
            <p:nvPr/>
          </p:nvSpPr>
          <p:spPr bwMode="auto">
            <a:xfrm flipH="1">
              <a:off x="4478" y="1767"/>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06" name="Line 310"/>
            <p:cNvSpPr>
              <a:spLocks noChangeShapeType="1"/>
            </p:cNvSpPr>
            <p:nvPr/>
          </p:nvSpPr>
          <p:spPr bwMode="auto">
            <a:xfrm flipH="1">
              <a:off x="4472" y="1773"/>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07" name="Line 311"/>
            <p:cNvSpPr>
              <a:spLocks noChangeShapeType="1"/>
            </p:cNvSpPr>
            <p:nvPr/>
          </p:nvSpPr>
          <p:spPr bwMode="auto">
            <a:xfrm flipH="1">
              <a:off x="4470" y="1779"/>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08" name="Line 312"/>
            <p:cNvSpPr>
              <a:spLocks noChangeShapeType="1"/>
            </p:cNvSpPr>
            <p:nvPr/>
          </p:nvSpPr>
          <p:spPr bwMode="auto">
            <a:xfrm flipH="1">
              <a:off x="4468" y="1786"/>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09" name="Line 313"/>
            <p:cNvSpPr>
              <a:spLocks noChangeShapeType="1"/>
            </p:cNvSpPr>
            <p:nvPr/>
          </p:nvSpPr>
          <p:spPr bwMode="auto">
            <a:xfrm>
              <a:off x="4468" y="1794"/>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10" name="Line 314"/>
            <p:cNvSpPr>
              <a:spLocks noChangeShapeType="1"/>
            </p:cNvSpPr>
            <p:nvPr/>
          </p:nvSpPr>
          <p:spPr bwMode="auto">
            <a:xfrm>
              <a:off x="4470" y="1802"/>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11" name="Line 315"/>
            <p:cNvSpPr>
              <a:spLocks noChangeShapeType="1"/>
            </p:cNvSpPr>
            <p:nvPr/>
          </p:nvSpPr>
          <p:spPr bwMode="auto">
            <a:xfrm>
              <a:off x="4472" y="1809"/>
              <a:ext cx="6"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12" name="Line 316"/>
            <p:cNvSpPr>
              <a:spLocks noChangeShapeType="1"/>
            </p:cNvSpPr>
            <p:nvPr/>
          </p:nvSpPr>
          <p:spPr bwMode="auto">
            <a:xfrm>
              <a:off x="4478" y="1816"/>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13" name="Line 317"/>
            <p:cNvSpPr>
              <a:spLocks noChangeShapeType="1"/>
            </p:cNvSpPr>
            <p:nvPr/>
          </p:nvSpPr>
          <p:spPr bwMode="auto">
            <a:xfrm>
              <a:off x="4484" y="1820"/>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14" name="Line 318"/>
            <p:cNvSpPr>
              <a:spLocks noChangeShapeType="1"/>
            </p:cNvSpPr>
            <p:nvPr/>
          </p:nvSpPr>
          <p:spPr bwMode="auto">
            <a:xfrm>
              <a:off x="4491" y="1823"/>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15" name="Line 319"/>
            <p:cNvSpPr>
              <a:spLocks noChangeShapeType="1"/>
            </p:cNvSpPr>
            <p:nvPr/>
          </p:nvSpPr>
          <p:spPr bwMode="auto">
            <a:xfrm flipV="1">
              <a:off x="4500" y="1823"/>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16" name="Line 320"/>
            <p:cNvSpPr>
              <a:spLocks noChangeShapeType="1"/>
            </p:cNvSpPr>
            <p:nvPr/>
          </p:nvSpPr>
          <p:spPr bwMode="auto">
            <a:xfrm flipV="1">
              <a:off x="4508" y="1820"/>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17" name="Line 321"/>
            <p:cNvSpPr>
              <a:spLocks noChangeShapeType="1"/>
            </p:cNvSpPr>
            <p:nvPr/>
          </p:nvSpPr>
          <p:spPr bwMode="auto">
            <a:xfrm flipV="1">
              <a:off x="4516" y="1816"/>
              <a:ext cx="5"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18" name="Line 322"/>
            <p:cNvSpPr>
              <a:spLocks noChangeShapeType="1"/>
            </p:cNvSpPr>
            <p:nvPr/>
          </p:nvSpPr>
          <p:spPr bwMode="auto">
            <a:xfrm flipV="1">
              <a:off x="4521" y="1809"/>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19" name="Line 323"/>
            <p:cNvSpPr>
              <a:spLocks noChangeShapeType="1"/>
            </p:cNvSpPr>
            <p:nvPr/>
          </p:nvSpPr>
          <p:spPr bwMode="auto">
            <a:xfrm flipV="1">
              <a:off x="4526" y="1802"/>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20" name="Line 324"/>
            <p:cNvSpPr>
              <a:spLocks noChangeShapeType="1"/>
            </p:cNvSpPr>
            <p:nvPr/>
          </p:nvSpPr>
          <p:spPr bwMode="auto">
            <a:xfrm flipV="1">
              <a:off x="4530" y="1794"/>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21" name="Freeform 325"/>
            <p:cNvSpPr>
              <a:spLocks/>
            </p:cNvSpPr>
            <p:nvPr/>
          </p:nvSpPr>
          <p:spPr bwMode="auto">
            <a:xfrm>
              <a:off x="4725" y="1681"/>
              <a:ext cx="64" cy="60"/>
            </a:xfrm>
            <a:custGeom>
              <a:avLst/>
              <a:gdLst/>
              <a:ahLst/>
              <a:cxnLst>
                <a:cxn ang="0">
                  <a:pos x="39" y="0"/>
                </a:cxn>
                <a:cxn ang="0">
                  <a:pos x="49" y="1"/>
                </a:cxn>
                <a:cxn ang="0">
                  <a:pos x="58" y="5"/>
                </a:cxn>
                <a:cxn ang="0">
                  <a:pos x="66" y="11"/>
                </a:cxn>
                <a:cxn ang="0">
                  <a:pos x="72" y="19"/>
                </a:cxn>
                <a:cxn ang="0">
                  <a:pos x="76" y="29"/>
                </a:cxn>
                <a:cxn ang="0">
                  <a:pos x="77" y="38"/>
                </a:cxn>
                <a:cxn ang="0">
                  <a:pos x="76" y="48"/>
                </a:cxn>
                <a:cxn ang="0">
                  <a:pos x="72" y="57"/>
                </a:cxn>
                <a:cxn ang="0">
                  <a:pos x="66" y="65"/>
                </a:cxn>
                <a:cxn ang="0">
                  <a:pos x="58" y="71"/>
                </a:cxn>
                <a:cxn ang="0">
                  <a:pos x="49" y="75"/>
                </a:cxn>
                <a:cxn ang="0">
                  <a:pos x="39" y="76"/>
                </a:cxn>
                <a:cxn ang="0">
                  <a:pos x="29" y="75"/>
                </a:cxn>
                <a:cxn ang="0">
                  <a:pos x="20" y="71"/>
                </a:cxn>
                <a:cxn ang="0">
                  <a:pos x="12" y="65"/>
                </a:cxn>
                <a:cxn ang="0">
                  <a:pos x="5" y="57"/>
                </a:cxn>
                <a:cxn ang="0">
                  <a:pos x="2" y="48"/>
                </a:cxn>
                <a:cxn ang="0">
                  <a:pos x="0" y="38"/>
                </a:cxn>
                <a:cxn ang="0">
                  <a:pos x="2" y="29"/>
                </a:cxn>
                <a:cxn ang="0">
                  <a:pos x="5" y="19"/>
                </a:cxn>
                <a:cxn ang="0">
                  <a:pos x="12" y="11"/>
                </a:cxn>
                <a:cxn ang="0">
                  <a:pos x="20" y="5"/>
                </a:cxn>
                <a:cxn ang="0">
                  <a:pos x="29" y="1"/>
                </a:cxn>
                <a:cxn ang="0">
                  <a:pos x="39" y="0"/>
                </a:cxn>
              </a:cxnLst>
              <a:rect l="0" t="0" r="r" b="b"/>
              <a:pathLst>
                <a:path w="77" h="76">
                  <a:moveTo>
                    <a:pt x="39" y="0"/>
                  </a:moveTo>
                  <a:lnTo>
                    <a:pt x="49" y="1"/>
                  </a:lnTo>
                  <a:lnTo>
                    <a:pt x="58" y="5"/>
                  </a:lnTo>
                  <a:lnTo>
                    <a:pt x="66" y="11"/>
                  </a:lnTo>
                  <a:lnTo>
                    <a:pt x="72" y="19"/>
                  </a:lnTo>
                  <a:lnTo>
                    <a:pt x="76" y="29"/>
                  </a:lnTo>
                  <a:lnTo>
                    <a:pt x="77" y="38"/>
                  </a:lnTo>
                  <a:lnTo>
                    <a:pt x="76" y="48"/>
                  </a:lnTo>
                  <a:lnTo>
                    <a:pt x="72" y="57"/>
                  </a:lnTo>
                  <a:lnTo>
                    <a:pt x="66" y="65"/>
                  </a:lnTo>
                  <a:lnTo>
                    <a:pt x="58" y="71"/>
                  </a:lnTo>
                  <a:lnTo>
                    <a:pt x="49" y="75"/>
                  </a:lnTo>
                  <a:lnTo>
                    <a:pt x="39" y="76"/>
                  </a:lnTo>
                  <a:lnTo>
                    <a:pt x="29" y="75"/>
                  </a:lnTo>
                  <a:lnTo>
                    <a:pt x="20" y="71"/>
                  </a:lnTo>
                  <a:lnTo>
                    <a:pt x="12" y="65"/>
                  </a:lnTo>
                  <a:lnTo>
                    <a:pt x="5" y="57"/>
                  </a:lnTo>
                  <a:lnTo>
                    <a:pt x="2" y="48"/>
                  </a:lnTo>
                  <a:lnTo>
                    <a:pt x="0" y="38"/>
                  </a:lnTo>
                  <a:lnTo>
                    <a:pt x="2" y="29"/>
                  </a:lnTo>
                  <a:lnTo>
                    <a:pt x="5" y="19"/>
                  </a:lnTo>
                  <a:lnTo>
                    <a:pt x="12" y="11"/>
                  </a:lnTo>
                  <a:lnTo>
                    <a:pt x="20" y="5"/>
                  </a:lnTo>
                  <a:lnTo>
                    <a:pt x="29" y="1"/>
                  </a:lnTo>
                  <a:lnTo>
                    <a:pt x="39"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2822" name="Line 326"/>
            <p:cNvSpPr>
              <a:spLocks noChangeShapeType="1"/>
            </p:cNvSpPr>
            <p:nvPr/>
          </p:nvSpPr>
          <p:spPr bwMode="auto">
            <a:xfrm flipH="1" flipV="1">
              <a:off x="4659" y="1754"/>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23" name="Line 327"/>
            <p:cNvSpPr>
              <a:spLocks noChangeShapeType="1"/>
            </p:cNvSpPr>
            <p:nvPr/>
          </p:nvSpPr>
          <p:spPr bwMode="auto">
            <a:xfrm flipH="1" flipV="1">
              <a:off x="4655" y="1747"/>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24" name="Line 328"/>
            <p:cNvSpPr>
              <a:spLocks noChangeShapeType="1"/>
            </p:cNvSpPr>
            <p:nvPr/>
          </p:nvSpPr>
          <p:spPr bwMode="auto">
            <a:xfrm flipH="1" flipV="1">
              <a:off x="4651" y="1741"/>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25" name="Line 329"/>
            <p:cNvSpPr>
              <a:spLocks noChangeShapeType="1"/>
            </p:cNvSpPr>
            <p:nvPr/>
          </p:nvSpPr>
          <p:spPr bwMode="auto">
            <a:xfrm flipH="1" flipV="1">
              <a:off x="4644" y="1735"/>
              <a:ext cx="7"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26" name="Line 330"/>
            <p:cNvSpPr>
              <a:spLocks noChangeShapeType="1"/>
            </p:cNvSpPr>
            <p:nvPr/>
          </p:nvSpPr>
          <p:spPr bwMode="auto">
            <a:xfrm flipH="1" flipV="1">
              <a:off x="4637" y="1733"/>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27" name="Line 331"/>
            <p:cNvSpPr>
              <a:spLocks noChangeShapeType="1"/>
            </p:cNvSpPr>
            <p:nvPr/>
          </p:nvSpPr>
          <p:spPr bwMode="auto">
            <a:xfrm flipH="1" flipV="1">
              <a:off x="4628" y="1730"/>
              <a:ext cx="9"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28" name="Line 332"/>
            <p:cNvSpPr>
              <a:spLocks noChangeShapeType="1"/>
            </p:cNvSpPr>
            <p:nvPr/>
          </p:nvSpPr>
          <p:spPr bwMode="auto">
            <a:xfrm flipH="1">
              <a:off x="4620" y="1730"/>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29" name="Line 333"/>
            <p:cNvSpPr>
              <a:spLocks noChangeShapeType="1"/>
            </p:cNvSpPr>
            <p:nvPr/>
          </p:nvSpPr>
          <p:spPr bwMode="auto">
            <a:xfrm flipH="1">
              <a:off x="4613" y="1733"/>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30" name="Line 334"/>
            <p:cNvSpPr>
              <a:spLocks noChangeShapeType="1"/>
            </p:cNvSpPr>
            <p:nvPr/>
          </p:nvSpPr>
          <p:spPr bwMode="auto">
            <a:xfrm flipH="1">
              <a:off x="4606" y="1735"/>
              <a:ext cx="7"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31" name="Line 335"/>
            <p:cNvSpPr>
              <a:spLocks noChangeShapeType="1"/>
            </p:cNvSpPr>
            <p:nvPr/>
          </p:nvSpPr>
          <p:spPr bwMode="auto">
            <a:xfrm flipH="1">
              <a:off x="4601" y="1741"/>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32" name="Line 336"/>
            <p:cNvSpPr>
              <a:spLocks noChangeShapeType="1"/>
            </p:cNvSpPr>
            <p:nvPr/>
          </p:nvSpPr>
          <p:spPr bwMode="auto">
            <a:xfrm flipH="1">
              <a:off x="4598" y="1747"/>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33" name="Line 337"/>
            <p:cNvSpPr>
              <a:spLocks noChangeShapeType="1"/>
            </p:cNvSpPr>
            <p:nvPr/>
          </p:nvSpPr>
          <p:spPr bwMode="auto">
            <a:xfrm flipH="1">
              <a:off x="4597" y="1754"/>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34" name="Line 338"/>
            <p:cNvSpPr>
              <a:spLocks noChangeShapeType="1"/>
            </p:cNvSpPr>
            <p:nvPr/>
          </p:nvSpPr>
          <p:spPr bwMode="auto">
            <a:xfrm>
              <a:off x="4597" y="1762"/>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35" name="Line 339"/>
            <p:cNvSpPr>
              <a:spLocks noChangeShapeType="1"/>
            </p:cNvSpPr>
            <p:nvPr/>
          </p:nvSpPr>
          <p:spPr bwMode="auto">
            <a:xfrm>
              <a:off x="4598" y="1769"/>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36" name="Line 340"/>
            <p:cNvSpPr>
              <a:spLocks noChangeShapeType="1"/>
            </p:cNvSpPr>
            <p:nvPr/>
          </p:nvSpPr>
          <p:spPr bwMode="auto">
            <a:xfrm>
              <a:off x="4601" y="1777"/>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37" name="Line 341"/>
            <p:cNvSpPr>
              <a:spLocks noChangeShapeType="1"/>
            </p:cNvSpPr>
            <p:nvPr/>
          </p:nvSpPr>
          <p:spPr bwMode="auto">
            <a:xfrm>
              <a:off x="4606" y="1783"/>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38" name="Line 342"/>
            <p:cNvSpPr>
              <a:spLocks noChangeShapeType="1"/>
            </p:cNvSpPr>
            <p:nvPr/>
          </p:nvSpPr>
          <p:spPr bwMode="auto">
            <a:xfrm>
              <a:off x="4613" y="1787"/>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39" name="Line 343"/>
            <p:cNvSpPr>
              <a:spLocks noChangeShapeType="1"/>
            </p:cNvSpPr>
            <p:nvPr/>
          </p:nvSpPr>
          <p:spPr bwMode="auto">
            <a:xfrm>
              <a:off x="4620" y="1791"/>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40" name="Line 344"/>
            <p:cNvSpPr>
              <a:spLocks noChangeShapeType="1"/>
            </p:cNvSpPr>
            <p:nvPr/>
          </p:nvSpPr>
          <p:spPr bwMode="auto">
            <a:xfrm flipV="1">
              <a:off x="4628" y="1791"/>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41" name="Line 345"/>
            <p:cNvSpPr>
              <a:spLocks noChangeShapeType="1"/>
            </p:cNvSpPr>
            <p:nvPr/>
          </p:nvSpPr>
          <p:spPr bwMode="auto">
            <a:xfrm flipV="1">
              <a:off x="4637" y="1787"/>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42" name="Line 346"/>
            <p:cNvSpPr>
              <a:spLocks noChangeShapeType="1"/>
            </p:cNvSpPr>
            <p:nvPr/>
          </p:nvSpPr>
          <p:spPr bwMode="auto">
            <a:xfrm flipV="1">
              <a:off x="4644" y="1783"/>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43" name="Line 347"/>
            <p:cNvSpPr>
              <a:spLocks noChangeShapeType="1"/>
            </p:cNvSpPr>
            <p:nvPr/>
          </p:nvSpPr>
          <p:spPr bwMode="auto">
            <a:xfrm flipV="1">
              <a:off x="4651" y="1777"/>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44" name="Line 348"/>
            <p:cNvSpPr>
              <a:spLocks noChangeShapeType="1"/>
            </p:cNvSpPr>
            <p:nvPr/>
          </p:nvSpPr>
          <p:spPr bwMode="auto">
            <a:xfrm flipV="1">
              <a:off x="4655" y="1769"/>
              <a:ext cx="4"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45" name="Line 349"/>
            <p:cNvSpPr>
              <a:spLocks noChangeShapeType="1"/>
            </p:cNvSpPr>
            <p:nvPr/>
          </p:nvSpPr>
          <p:spPr bwMode="auto">
            <a:xfrm flipV="1">
              <a:off x="4659" y="1762"/>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46" name="Freeform 350"/>
            <p:cNvSpPr>
              <a:spLocks/>
            </p:cNvSpPr>
            <p:nvPr/>
          </p:nvSpPr>
          <p:spPr bwMode="auto">
            <a:xfrm>
              <a:off x="4855" y="1640"/>
              <a:ext cx="63" cy="60"/>
            </a:xfrm>
            <a:custGeom>
              <a:avLst/>
              <a:gdLst/>
              <a:ahLst/>
              <a:cxnLst>
                <a:cxn ang="0">
                  <a:pos x="39" y="0"/>
                </a:cxn>
                <a:cxn ang="0">
                  <a:pos x="48" y="1"/>
                </a:cxn>
                <a:cxn ang="0">
                  <a:pos x="58" y="5"/>
                </a:cxn>
                <a:cxn ang="0">
                  <a:pos x="66" y="11"/>
                </a:cxn>
                <a:cxn ang="0">
                  <a:pos x="71" y="19"/>
                </a:cxn>
                <a:cxn ang="0">
                  <a:pos x="75" y="28"/>
                </a:cxn>
                <a:cxn ang="0">
                  <a:pos x="77" y="38"/>
                </a:cxn>
                <a:cxn ang="0">
                  <a:pos x="75" y="48"/>
                </a:cxn>
                <a:cxn ang="0">
                  <a:pos x="71" y="57"/>
                </a:cxn>
                <a:cxn ang="0">
                  <a:pos x="66" y="65"/>
                </a:cxn>
                <a:cxn ang="0">
                  <a:pos x="58" y="71"/>
                </a:cxn>
                <a:cxn ang="0">
                  <a:pos x="48" y="75"/>
                </a:cxn>
                <a:cxn ang="0">
                  <a:pos x="39" y="76"/>
                </a:cxn>
                <a:cxn ang="0">
                  <a:pos x="29" y="75"/>
                </a:cxn>
                <a:cxn ang="0">
                  <a:pos x="19" y="71"/>
                </a:cxn>
                <a:cxn ang="0">
                  <a:pos x="11" y="65"/>
                </a:cxn>
                <a:cxn ang="0">
                  <a:pos x="5" y="57"/>
                </a:cxn>
                <a:cxn ang="0">
                  <a:pos x="2" y="48"/>
                </a:cxn>
                <a:cxn ang="0">
                  <a:pos x="0" y="38"/>
                </a:cxn>
                <a:cxn ang="0">
                  <a:pos x="2" y="28"/>
                </a:cxn>
                <a:cxn ang="0">
                  <a:pos x="5" y="19"/>
                </a:cxn>
                <a:cxn ang="0">
                  <a:pos x="11" y="11"/>
                </a:cxn>
                <a:cxn ang="0">
                  <a:pos x="19" y="5"/>
                </a:cxn>
                <a:cxn ang="0">
                  <a:pos x="29" y="1"/>
                </a:cxn>
                <a:cxn ang="0">
                  <a:pos x="39" y="0"/>
                </a:cxn>
              </a:cxnLst>
              <a:rect l="0" t="0" r="r" b="b"/>
              <a:pathLst>
                <a:path w="77" h="76">
                  <a:moveTo>
                    <a:pt x="39" y="0"/>
                  </a:moveTo>
                  <a:lnTo>
                    <a:pt x="48" y="1"/>
                  </a:lnTo>
                  <a:lnTo>
                    <a:pt x="58" y="5"/>
                  </a:lnTo>
                  <a:lnTo>
                    <a:pt x="66" y="11"/>
                  </a:lnTo>
                  <a:lnTo>
                    <a:pt x="71" y="19"/>
                  </a:lnTo>
                  <a:lnTo>
                    <a:pt x="75" y="28"/>
                  </a:lnTo>
                  <a:lnTo>
                    <a:pt x="77" y="38"/>
                  </a:lnTo>
                  <a:lnTo>
                    <a:pt x="75" y="48"/>
                  </a:lnTo>
                  <a:lnTo>
                    <a:pt x="71" y="57"/>
                  </a:lnTo>
                  <a:lnTo>
                    <a:pt x="66" y="65"/>
                  </a:lnTo>
                  <a:lnTo>
                    <a:pt x="58" y="71"/>
                  </a:lnTo>
                  <a:lnTo>
                    <a:pt x="48" y="75"/>
                  </a:lnTo>
                  <a:lnTo>
                    <a:pt x="39" y="76"/>
                  </a:lnTo>
                  <a:lnTo>
                    <a:pt x="29" y="75"/>
                  </a:lnTo>
                  <a:lnTo>
                    <a:pt x="19" y="71"/>
                  </a:lnTo>
                  <a:lnTo>
                    <a:pt x="11" y="65"/>
                  </a:lnTo>
                  <a:lnTo>
                    <a:pt x="5" y="57"/>
                  </a:lnTo>
                  <a:lnTo>
                    <a:pt x="2" y="48"/>
                  </a:lnTo>
                  <a:lnTo>
                    <a:pt x="0" y="38"/>
                  </a:lnTo>
                  <a:lnTo>
                    <a:pt x="2" y="28"/>
                  </a:lnTo>
                  <a:lnTo>
                    <a:pt x="5" y="19"/>
                  </a:lnTo>
                  <a:lnTo>
                    <a:pt x="11" y="11"/>
                  </a:lnTo>
                  <a:lnTo>
                    <a:pt x="19" y="5"/>
                  </a:lnTo>
                  <a:lnTo>
                    <a:pt x="29" y="1"/>
                  </a:lnTo>
                  <a:lnTo>
                    <a:pt x="39"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2847" name="Line 351"/>
            <p:cNvSpPr>
              <a:spLocks noChangeShapeType="1"/>
            </p:cNvSpPr>
            <p:nvPr/>
          </p:nvSpPr>
          <p:spPr bwMode="auto">
            <a:xfrm flipH="1" flipV="1">
              <a:off x="4788" y="1703"/>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48" name="Line 352"/>
            <p:cNvSpPr>
              <a:spLocks noChangeShapeType="1"/>
            </p:cNvSpPr>
            <p:nvPr/>
          </p:nvSpPr>
          <p:spPr bwMode="auto">
            <a:xfrm flipH="1" flipV="1">
              <a:off x="4785" y="1696"/>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49" name="Line 353"/>
            <p:cNvSpPr>
              <a:spLocks noChangeShapeType="1"/>
            </p:cNvSpPr>
            <p:nvPr/>
          </p:nvSpPr>
          <p:spPr bwMode="auto">
            <a:xfrm flipH="1" flipV="1">
              <a:off x="4780" y="1689"/>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50" name="Line 354"/>
            <p:cNvSpPr>
              <a:spLocks noChangeShapeType="1"/>
            </p:cNvSpPr>
            <p:nvPr/>
          </p:nvSpPr>
          <p:spPr bwMode="auto">
            <a:xfrm flipH="1" flipV="1">
              <a:off x="4773" y="1684"/>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51" name="Line 355"/>
            <p:cNvSpPr>
              <a:spLocks noChangeShapeType="1"/>
            </p:cNvSpPr>
            <p:nvPr/>
          </p:nvSpPr>
          <p:spPr bwMode="auto">
            <a:xfrm flipH="1" flipV="1">
              <a:off x="4766" y="1681"/>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52" name="Line 356"/>
            <p:cNvSpPr>
              <a:spLocks noChangeShapeType="1"/>
            </p:cNvSpPr>
            <p:nvPr/>
          </p:nvSpPr>
          <p:spPr bwMode="auto">
            <a:xfrm flipH="1" flipV="1">
              <a:off x="4757" y="1681"/>
              <a:ext cx="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53" name="Line 357"/>
            <p:cNvSpPr>
              <a:spLocks noChangeShapeType="1"/>
            </p:cNvSpPr>
            <p:nvPr/>
          </p:nvSpPr>
          <p:spPr bwMode="auto">
            <a:xfrm flipH="1">
              <a:off x="4749" y="1681"/>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54" name="Line 358"/>
            <p:cNvSpPr>
              <a:spLocks noChangeShapeType="1"/>
            </p:cNvSpPr>
            <p:nvPr/>
          </p:nvSpPr>
          <p:spPr bwMode="auto">
            <a:xfrm flipH="1">
              <a:off x="4742" y="1681"/>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55" name="Line 359"/>
            <p:cNvSpPr>
              <a:spLocks noChangeShapeType="1"/>
            </p:cNvSpPr>
            <p:nvPr/>
          </p:nvSpPr>
          <p:spPr bwMode="auto">
            <a:xfrm flipH="1">
              <a:off x="4735" y="1684"/>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56" name="Line 360"/>
            <p:cNvSpPr>
              <a:spLocks noChangeShapeType="1"/>
            </p:cNvSpPr>
            <p:nvPr/>
          </p:nvSpPr>
          <p:spPr bwMode="auto">
            <a:xfrm flipH="1">
              <a:off x="4730" y="1689"/>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57" name="Line 361"/>
            <p:cNvSpPr>
              <a:spLocks noChangeShapeType="1"/>
            </p:cNvSpPr>
            <p:nvPr/>
          </p:nvSpPr>
          <p:spPr bwMode="auto">
            <a:xfrm flipH="1">
              <a:off x="4727" y="1696"/>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58" name="Line 362"/>
            <p:cNvSpPr>
              <a:spLocks noChangeShapeType="1"/>
            </p:cNvSpPr>
            <p:nvPr/>
          </p:nvSpPr>
          <p:spPr bwMode="auto">
            <a:xfrm flipH="1">
              <a:off x="4725" y="1703"/>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59" name="Line 363"/>
            <p:cNvSpPr>
              <a:spLocks noChangeShapeType="1"/>
            </p:cNvSpPr>
            <p:nvPr/>
          </p:nvSpPr>
          <p:spPr bwMode="auto">
            <a:xfrm>
              <a:off x="4725" y="1711"/>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60" name="Line 364"/>
            <p:cNvSpPr>
              <a:spLocks noChangeShapeType="1"/>
            </p:cNvSpPr>
            <p:nvPr/>
          </p:nvSpPr>
          <p:spPr bwMode="auto">
            <a:xfrm>
              <a:off x="4727" y="1718"/>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61" name="Line 365"/>
            <p:cNvSpPr>
              <a:spLocks noChangeShapeType="1"/>
            </p:cNvSpPr>
            <p:nvPr/>
          </p:nvSpPr>
          <p:spPr bwMode="auto">
            <a:xfrm>
              <a:off x="4730" y="1726"/>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62" name="Line 366"/>
            <p:cNvSpPr>
              <a:spLocks noChangeShapeType="1"/>
            </p:cNvSpPr>
            <p:nvPr/>
          </p:nvSpPr>
          <p:spPr bwMode="auto">
            <a:xfrm>
              <a:off x="4735" y="1732"/>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63" name="Line 367"/>
            <p:cNvSpPr>
              <a:spLocks noChangeShapeType="1"/>
            </p:cNvSpPr>
            <p:nvPr/>
          </p:nvSpPr>
          <p:spPr bwMode="auto">
            <a:xfrm>
              <a:off x="4742" y="1737"/>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64" name="Line 368"/>
            <p:cNvSpPr>
              <a:spLocks noChangeShapeType="1"/>
            </p:cNvSpPr>
            <p:nvPr/>
          </p:nvSpPr>
          <p:spPr bwMode="auto">
            <a:xfrm>
              <a:off x="4749" y="1740"/>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65" name="Line 369"/>
            <p:cNvSpPr>
              <a:spLocks noChangeShapeType="1"/>
            </p:cNvSpPr>
            <p:nvPr/>
          </p:nvSpPr>
          <p:spPr bwMode="auto">
            <a:xfrm flipV="1">
              <a:off x="4757" y="1740"/>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66" name="Line 370"/>
            <p:cNvSpPr>
              <a:spLocks noChangeShapeType="1"/>
            </p:cNvSpPr>
            <p:nvPr/>
          </p:nvSpPr>
          <p:spPr bwMode="auto">
            <a:xfrm flipV="1">
              <a:off x="4766" y="1737"/>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67" name="Line 371"/>
            <p:cNvSpPr>
              <a:spLocks noChangeShapeType="1"/>
            </p:cNvSpPr>
            <p:nvPr/>
          </p:nvSpPr>
          <p:spPr bwMode="auto">
            <a:xfrm flipV="1">
              <a:off x="4773" y="1732"/>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68" name="Line 372"/>
            <p:cNvSpPr>
              <a:spLocks noChangeShapeType="1"/>
            </p:cNvSpPr>
            <p:nvPr/>
          </p:nvSpPr>
          <p:spPr bwMode="auto">
            <a:xfrm flipV="1">
              <a:off x="4780" y="1726"/>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69" name="Line 373"/>
            <p:cNvSpPr>
              <a:spLocks noChangeShapeType="1"/>
            </p:cNvSpPr>
            <p:nvPr/>
          </p:nvSpPr>
          <p:spPr bwMode="auto">
            <a:xfrm flipV="1">
              <a:off x="4785" y="1718"/>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70" name="Line 374"/>
            <p:cNvSpPr>
              <a:spLocks noChangeShapeType="1"/>
            </p:cNvSpPr>
            <p:nvPr/>
          </p:nvSpPr>
          <p:spPr bwMode="auto">
            <a:xfrm flipV="1">
              <a:off x="4788" y="1711"/>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71" name="Freeform 375"/>
            <p:cNvSpPr>
              <a:spLocks/>
            </p:cNvSpPr>
            <p:nvPr/>
          </p:nvSpPr>
          <p:spPr bwMode="auto">
            <a:xfrm>
              <a:off x="4983" y="1607"/>
              <a:ext cx="64" cy="60"/>
            </a:xfrm>
            <a:custGeom>
              <a:avLst/>
              <a:gdLst/>
              <a:ahLst/>
              <a:cxnLst>
                <a:cxn ang="0">
                  <a:pos x="38" y="0"/>
                </a:cxn>
                <a:cxn ang="0">
                  <a:pos x="49" y="1"/>
                </a:cxn>
                <a:cxn ang="0">
                  <a:pos x="59" y="5"/>
                </a:cxn>
                <a:cxn ang="0">
                  <a:pos x="66" y="11"/>
                </a:cxn>
                <a:cxn ang="0">
                  <a:pos x="72" y="19"/>
                </a:cxn>
                <a:cxn ang="0">
                  <a:pos x="75" y="28"/>
                </a:cxn>
                <a:cxn ang="0">
                  <a:pos x="78" y="38"/>
                </a:cxn>
                <a:cxn ang="0">
                  <a:pos x="75" y="48"/>
                </a:cxn>
                <a:cxn ang="0">
                  <a:pos x="72" y="57"/>
                </a:cxn>
                <a:cxn ang="0">
                  <a:pos x="66" y="65"/>
                </a:cxn>
                <a:cxn ang="0">
                  <a:pos x="59" y="71"/>
                </a:cxn>
                <a:cxn ang="0">
                  <a:pos x="49" y="75"/>
                </a:cxn>
                <a:cxn ang="0">
                  <a:pos x="38" y="76"/>
                </a:cxn>
                <a:cxn ang="0">
                  <a:pos x="30" y="75"/>
                </a:cxn>
                <a:cxn ang="0">
                  <a:pos x="19" y="71"/>
                </a:cxn>
                <a:cxn ang="0">
                  <a:pos x="12" y="65"/>
                </a:cxn>
                <a:cxn ang="0">
                  <a:pos x="6" y="57"/>
                </a:cxn>
                <a:cxn ang="0">
                  <a:pos x="3" y="48"/>
                </a:cxn>
                <a:cxn ang="0">
                  <a:pos x="0" y="38"/>
                </a:cxn>
                <a:cxn ang="0">
                  <a:pos x="3" y="28"/>
                </a:cxn>
                <a:cxn ang="0">
                  <a:pos x="6" y="19"/>
                </a:cxn>
                <a:cxn ang="0">
                  <a:pos x="12" y="11"/>
                </a:cxn>
                <a:cxn ang="0">
                  <a:pos x="19" y="5"/>
                </a:cxn>
                <a:cxn ang="0">
                  <a:pos x="30" y="1"/>
                </a:cxn>
                <a:cxn ang="0">
                  <a:pos x="38" y="0"/>
                </a:cxn>
              </a:cxnLst>
              <a:rect l="0" t="0" r="r" b="b"/>
              <a:pathLst>
                <a:path w="78" h="76">
                  <a:moveTo>
                    <a:pt x="38" y="0"/>
                  </a:moveTo>
                  <a:lnTo>
                    <a:pt x="49" y="1"/>
                  </a:lnTo>
                  <a:lnTo>
                    <a:pt x="59" y="5"/>
                  </a:lnTo>
                  <a:lnTo>
                    <a:pt x="66" y="11"/>
                  </a:lnTo>
                  <a:lnTo>
                    <a:pt x="72" y="19"/>
                  </a:lnTo>
                  <a:lnTo>
                    <a:pt x="75" y="28"/>
                  </a:lnTo>
                  <a:lnTo>
                    <a:pt x="78" y="38"/>
                  </a:lnTo>
                  <a:lnTo>
                    <a:pt x="75" y="48"/>
                  </a:lnTo>
                  <a:lnTo>
                    <a:pt x="72" y="57"/>
                  </a:lnTo>
                  <a:lnTo>
                    <a:pt x="66" y="65"/>
                  </a:lnTo>
                  <a:lnTo>
                    <a:pt x="59" y="71"/>
                  </a:lnTo>
                  <a:lnTo>
                    <a:pt x="49" y="75"/>
                  </a:lnTo>
                  <a:lnTo>
                    <a:pt x="38" y="76"/>
                  </a:lnTo>
                  <a:lnTo>
                    <a:pt x="30" y="75"/>
                  </a:lnTo>
                  <a:lnTo>
                    <a:pt x="19" y="71"/>
                  </a:lnTo>
                  <a:lnTo>
                    <a:pt x="12" y="65"/>
                  </a:lnTo>
                  <a:lnTo>
                    <a:pt x="6" y="57"/>
                  </a:lnTo>
                  <a:lnTo>
                    <a:pt x="3" y="48"/>
                  </a:lnTo>
                  <a:lnTo>
                    <a:pt x="0" y="38"/>
                  </a:lnTo>
                  <a:lnTo>
                    <a:pt x="3" y="28"/>
                  </a:lnTo>
                  <a:lnTo>
                    <a:pt x="6" y="19"/>
                  </a:lnTo>
                  <a:lnTo>
                    <a:pt x="12" y="11"/>
                  </a:lnTo>
                  <a:lnTo>
                    <a:pt x="19" y="5"/>
                  </a:lnTo>
                  <a:lnTo>
                    <a:pt x="30" y="1"/>
                  </a:lnTo>
                  <a:lnTo>
                    <a:pt x="38"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2872" name="Line 376"/>
            <p:cNvSpPr>
              <a:spLocks noChangeShapeType="1"/>
            </p:cNvSpPr>
            <p:nvPr/>
          </p:nvSpPr>
          <p:spPr bwMode="auto">
            <a:xfrm flipH="1" flipV="1">
              <a:off x="4916" y="1662"/>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73" name="Line 377"/>
            <p:cNvSpPr>
              <a:spLocks noChangeShapeType="1"/>
            </p:cNvSpPr>
            <p:nvPr/>
          </p:nvSpPr>
          <p:spPr bwMode="auto">
            <a:xfrm flipH="1" flipV="1">
              <a:off x="4913" y="1655"/>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74" name="Line 378"/>
            <p:cNvSpPr>
              <a:spLocks noChangeShapeType="1"/>
            </p:cNvSpPr>
            <p:nvPr/>
          </p:nvSpPr>
          <p:spPr bwMode="auto">
            <a:xfrm flipH="1" flipV="1">
              <a:off x="4909" y="1649"/>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75" name="Line 379"/>
            <p:cNvSpPr>
              <a:spLocks noChangeShapeType="1"/>
            </p:cNvSpPr>
            <p:nvPr/>
          </p:nvSpPr>
          <p:spPr bwMode="auto">
            <a:xfrm flipH="1" flipV="1">
              <a:off x="4902" y="1644"/>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76" name="Line 380"/>
            <p:cNvSpPr>
              <a:spLocks noChangeShapeType="1"/>
            </p:cNvSpPr>
            <p:nvPr/>
          </p:nvSpPr>
          <p:spPr bwMode="auto">
            <a:xfrm flipH="1" flipV="1">
              <a:off x="4894" y="1641"/>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77" name="Line 381"/>
            <p:cNvSpPr>
              <a:spLocks noChangeShapeType="1"/>
            </p:cNvSpPr>
            <p:nvPr/>
          </p:nvSpPr>
          <p:spPr bwMode="auto">
            <a:xfrm flipH="1" flipV="1">
              <a:off x="4887" y="1640"/>
              <a:ext cx="7"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78" name="Line 382"/>
            <p:cNvSpPr>
              <a:spLocks noChangeShapeType="1"/>
            </p:cNvSpPr>
            <p:nvPr/>
          </p:nvSpPr>
          <p:spPr bwMode="auto">
            <a:xfrm flipH="1">
              <a:off x="4878" y="1640"/>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79" name="Line 383"/>
            <p:cNvSpPr>
              <a:spLocks noChangeShapeType="1"/>
            </p:cNvSpPr>
            <p:nvPr/>
          </p:nvSpPr>
          <p:spPr bwMode="auto">
            <a:xfrm flipH="1">
              <a:off x="4870" y="1641"/>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80" name="Line 384"/>
            <p:cNvSpPr>
              <a:spLocks noChangeShapeType="1"/>
            </p:cNvSpPr>
            <p:nvPr/>
          </p:nvSpPr>
          <p:spPr bwMode="auto">
            <a:xfrm flipH="1">
              <a:off x="4864" y="1644"/>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81" name="Line 385"/>
            <p:cNvSpPr>
              <a:spLocks noChangeShapeType="1"/>
            </p:cNvSpPr>
            <p:nvPr/>
          </p:nvSpPr>
          <p:spPr bwMode="auto">
            <a:xfrm flipH="1">
              <a:off x="4859" y="1649"/>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82" name="Line 386"/>
            <p:cNvSpPr>
              <a:spLocks noChangeShapeType="1"/>
            </p:cNvSpPr>
            <p:nvPr/>
          </p:nvSpPr>
          <p:spPr bwMode="auto">
            <a:xfrm flipH="1">
              <a:off x="4856" y="1655"/>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83" name="Line 387"/>
            <p:cNvSpPr>
              <a:spLocks noChangeShapeType="1"/>
            </p:cNvSpPr>
            <p:nvPr/>
          </p:nvSpPr>
          <p:spPr bwMode="auto">
            <a:xfrm flipH="1">
              <a:off x="4855" y="1662"/>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84" name="Line 388"/>
            <p:cNvSpPr>
              <a:spLocks noChangeShapeType="1"/>
            </p:cNvSpPr>
            <p:nvPr/>
          </p:nvSpPr>
          <p:spPr bwMode="auto">
            <a:xfrm>
              <a:off x="4855" y="1670"/>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85" name="Line 389"/>
            <p:cNvSpPr>
              <a:spLocks noChangeShapeType="1"/>
            </p:cNvSpPr>
            <p:nvPr/>
          </p:nvSpPr>
          <p:spPr bwMode="auto">
            <a:xfrm>
              <a:off x="4856" y="1678"/>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86" name="Line 390"/>
            <p:cNvSpPr>
              <a:spLocks noChangeShapeType="1"/>
            </p:cNvSpPr>
            <p:nvPr/>
          </p:nvSpPr>
          <p:spPr bwMode="auto">
            <a:xfrm>
              <a:off x="4859" y="1685"/>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87" name="Line 391"/>
            <p:cNvSpPr>
              <a:spLocks noChangeShapeType="1"/>
            </p:cNvSpPr>
            <p:nvPr/>
          </p:nvSpPr>
          <p:spPr bwMode="auto">
            <a:xfrm>
              <a:off x="4864" y="1692"/>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88" name="Line 392"/>
            <p:cNvSpPr>
              <a:spLocks noChangeShapeType="1"/>
            </p:cNvSpPr>
            <p:nvPr/>
          </p:nvSpPr>
          <p:spPr bwMode="auto">
            <a:xfrm>
              <a:off x="4870" y="1696"/>
              <a:ext cx="8"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89" name="Line 393"/>
            <p:cNvSpPr>
              <a:spLocks noChangeShapeType="1"/>
            </p:cNvSpPr>
            <p:nvPr/>
          </p:nvSpPr>
          <p:spPr bwMode="auto">
            <a:xfrm>
              <a:off x="4878" y="1700"/>
              <a:ext cx="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90" name="Line 394"/>
            <p:cNvSpPr>
              <a:spLocks noChangeShapeType="1"/>
            </p:cNvSpPr>
            <p:nvPr/>
          </p:nvSpPr>
          <p:spPr bwMode="auto">
            <a:xfrm flipV="1">
              <a:off x="4887" y="1700"/>
              <a:ext cx="7"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91" name="Line 395"/>
            <p:cNvSpPr>
              <a:spLocks noChangeShapeType="1"/>
            </p:cNvSpPr>
            <p:nvPr/>
          </p:nvSpPr>
          <p:spPr bwMode="auto">
            <a:xfrm flipV="1">
              <a:off x="4894" y="1696"/>
              <a:ext cx="8"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92" name="Line 396"/>
            <p:cNvSpPr>
              <a:spLocks noChangeShapeType="1"/>
            </p:cNvSpPr>
            <p:nvPr/>
          </p:nvSpPr>
          <p:spPr bwMode="auto">
            <a:xfrm flipV="1">
              <a:off x="4902" y="1692"/>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93" name="Line 397"/>
            <p:cNvSpPr>
              <a:spLocks noChangeShapeType="1"/>
            </p:cNvSpPr>
            <p:nvPr/>
          </p:nvSpPr>
          <p:spPr bwMode="auto">
            <a:xfrm flipV="1">
              <a:off x="4909" y="1685"/>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94" name="Line 398"/>
            <p:cNvSpPr>
              <a:spLocks noChangeShapeType="1"/>
            </p:cNvSpPr>
            <p:nvPr/>
          </p:nvSpPr>
          <p:spPr bwMode="auto">
            <a:xfrm flipV="1">
              <a:off x="4913" y="1678"/>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95" name="Line 399"/>
            <p:cNvSpPr>
              <a:spLocks noChangeShapeType="1"/>
            </p:cNvSpPr>
            <p:nvPr/>
          </p:nvSpPr>
          <p:spPr bwMode="auto">
            <a:xfrm flipV="1">
              <a:off x="4916" y="1670"/>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96" name="Freeform 400"/>
            <p:cNvSpPr>
              <a:spLocks/>
            </p:cNvSpPr>
            <p:nvPr/>
          </p:nvSpPr>
          <p:spPr bwMode="auto">
            <a:xfrm>
              <a:off x="5112" y="1558"/>
              <a:ext cx="63" cy="61"/>
            </a:xfrm>
            <a:custGeom>
              <a:avLst/>
              <a:gdLst/>
              <a:ahLst/>
              <a:cxnLst>
                <a:cxn ang="0">
                  <a:pos x="38" y="0"/>
                </a:cxn>
                <a:cxn ang="0">
                  <a:pos x="48" y="2"/>
                </a:cxn>
                <a:cxn ang="0">
                  <a:pos x="57" y="6"/>
                </a:cxn>
                <a:cxn ang="0">
                  <a:pos x="65" y="12"/>
                </a:cxn>
                <a:cxn ang="0">
                  <a:pos x="72" y="20"/>
                </a:cxn>
                <a:cxn ang="0">
                  <a:pos x="75" y="29"/>
                </a:cxn>
                <a:cxn ang="0">
                  <a:pos x="76" y="39"/>
                </a:cxn>
                <a:cxn ang="0">
                  <a:pos x="75" y="49"/>
                </a:cxn>
                <a:cxn ang="0">
                  <a:pos x="72" y="58"/>
                </a:cxn>
                <a:cxn ang="0">
                  <a:pos x="65" y="66"/>
                </a:cxn>
                <a:cxn ang="0">
                  <a:pos x="57" y="72"/>
                </a:cxn>
                <a:cxn ang="0">
                  <a:pos x="48" y="76"/>
                </a:cxn>
                <a:cxn ang="0">
                  <a:pos x="38" y="77"/>
                </a:cxn>
                <a:cxn ang="0">
                  <a:pos x="28" y="76"/>
                </a:cxn>
                <a:cxn ang="0">
                  <a:pos x="19" y="72"/>
                </a:cxn>
                <a:cxn ang="0">
                  <a:pos x="11" y="66"/>
                </a:cxn>
                <a:cxn ang="0">
                  <a:pos x="6" y="58"/>
                </a:cxn>
                <a:cxn ang="0">
                  <a:pos x="1" y="49"/>
                </a:cxn>
                <a:cxn ang="0">
                  <a:pos x="0" y="39"/>
                </a:cxn>
                <a:cxn ang="0">
                  <a:pos x="1" y="29"/>
                </a:cxn>
                <a:cxn ang="0">
                  <a:pos x="6" y="20"/>
                </a:cxn>
                <a:cxn ang="0">
                  <a:pos x="11" y="12"/>
                </a:cxn>
                <a:cxn ang="0">
                  <a:pos x="19" y="6"/>
                </a:cxn>
                <a:cxn ang="0">
                  <a:pos x="28" y="2"/>
                </a:cxn>
                <a:cxn ang="0">
                  <a:pos x="38" y="0"/>
                </a:cxn>
              </a:cxnLst>
              <a:rect l="0" t="0" r="r" b="b"/>
              <a:pathLst>
                <a:path w="76" h="77">
                  <a:moveTo>
                    <a:pt x="38" y="0"/>
                  </a:moveTo>
                  <a:lnTo>
                    <a:pt x="48" y="2"/>
                  </a:lnTo>
                  <a:lnTo>
                    <a:pt x="57" y="6"/>
                  </a:lnTo>
                  <a:lnTo>
                    <a:pt x="65" y="12"/>
                  </a:lnTo>
                  <a:lnTo>
                    <a:pt x="72" y="20"/>
                  </a:lnTo>
                  <a:lnTo>
                    <a:pt x="75" y="29"/>
                  </a:lnTo>
                  <a:lnTo>
                    <a:pt x="76" y="39"/>
                  </a:lnTo>
                  <a:lnTo>
                    <a:pt x="75" y="49"/>
                  </a:lnTo>
                  <a:lnTo>
                    <a:pt x="72" y="58"/>
                  </a:lnTo>
                  <a:lnTo>
                    <a:pt x="65" y="66"/>
                  </a:lnTo>
                  <a:lnTo>
                    <a:pt x="57" y="72"/>
                  </a:lnTo>
                  <a:lnTo>
                    <a:pt x="48" y="76"/>
                  </a:lnTo>
                  <a:lnTo>
                    <a:pt x="38" y="77"/>
                  </a:lnTo>
                  <a:lnTo>
                    <a:pt x="28" y="76"/>
                  </a:lnTo>
                  <a:lnTo>
                    <a:pt x="19" y="72"/>
                  </a:lnTo>
                  <a:lnTo>
                    <a:pt x="11" y="66"/>
                  </a:lnTo>
                  <a:lnTo>
                    <a:pt x="6" y="58"/>
                  </a:lnTo>
                  <a:lnTo>
                    <a:pt x="1" y="49"/>
                  </a:lnTo>
                  <a:lnTo>
                    <a:pt x="0" y="39"/>
                  </a:lnTo>
                  <a:lnTo>
                    <a:pt x="1" y="29"/>
                  </a:lnTo>
                  <a:lnTo>
                    <a:pt x="6" y="20"/>
                  </a:lnTo>
                  <a:lnTo>
                    <a:pt x="11" y="12"/>
                  </a:lnTo>
                  <a:lnTo>
                    <a:pt x="19" y="6"/>
                  </a:lnTo>
                  <a:lnTo>
                    <a:pt x="28" y="2"/>
                  </a:lnTo>
                  <a:lnTo>
                    <a:pt x="38"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2897" name="Line 401"/>
            <p:cNvSpPr>
              <a:spLocks noChangeShapeType="1"/>
            </p:cNvSpPr>
            <p:nvPr/>
          </p:nvSpPr>
          <p:spPr bwMode="auto">
            <a:xfrm flipH="1" flipV="1">
              <a:off x="5045" y="1629"/>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98" name="Line 402"/>
            <p:cNvSpPr>
              <a:spLocks noChangeShapeType="1"/>
            </p:cNvSpPr>
            <p:nvPr/>
          </p:nvSpPr>
          <p:spPr bwMode="auto">
            <a:xfrm flipH="1" flipV="1">
              <a:off x="5042" y="1622"/>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899" name="Line 403"/>
            <p:cNvSpPr>
              <a:spLocks noChangeShapeType="1"/>
            </p:cNvSpPr>
            <p:nvPr/>
          </p:nvSpPr>
          <p:spPr bwMode="auto">
            <a:xfrm flipH="1" flipV="1">
              <a:off x="5037" y="1616"/>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00" name="Line 404"/>
            <p:cNvSpPr>
              <a:spLocks noChangeShapeType="1"/>
            </p:cNvSpPr>
            <p:nvPr/>
          </p:nvSpPr>
          <p:spPr bwMode="auto">
            <a:xfrm flipH="1" flipV="1">
              <a:off x="5030" y="1611"/>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01" name="Line 405"/>
            <p:cNvSpPr>
              <a:spLocks noChangeShapeType="1"/>
            </p:cNvSpPr>
            <p:nvPr/>
          </p:nvSpPr>
          <p:spPr bwMode="auto">
            <a:xfrm flipH="1" flipV="1">
              <a:off x="5023" y="1608"/>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02" name="Line 406"/>
            <p:cNvSpPr>
              <a:spLocks noChangeShapeType="1"/>
            </p:cNvSpPr>
            <p:nvPr/>
          </p:nvSpPr>
          <p:spPr bwMode="auto">
            <a:xfrm flipH="1" flipV="1">
              <a:off x="5014" y="1607"/>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03" name="Line 407"/>
            <p:cNvSpPr>
              <a:spLocks noChangeShapeType="1"/>
            </p:cNvSpPr>
            <p:nvPr/>
          </p:nvSpPr>
          <p:spPr bwMode="auto">
            <a:xfrm flipH="1">
              <a:off x="5008" y="1607"/>
              <a:ext cx="6"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04" name="Line 408"/>
            <p:cNvSpPr>
              <a:spLocks noChangeShapeType="1"/>
            </p:cNvSpPr>
            <p:nvPr/>
          </p:nvSpPr>
          <p:spPr bwMode="auto">
            <a:xfrm flipH="1">
              <a:off x="4998" y="1608"/>
              <a:ext cx="10"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05" name="Line 409"/>
            <p:cNvSpPr>
              <a:spLocks noChangeShapeType="1"/>
            </p:cNvSpPr>
            <p:nvPr/>
          </p:nvSpPr>
          <p:spPr bwMode="auto">
            <a:xfrm flipH="1">
              <a:off x="4993" y="1611"/>
              <a:ext cx="5"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06" name="Line 410"/>
            <p:cNvSpPr>
              <a:spLocks noChangeShapeType="1"/>
            </p:cNvSpPr>
            <p:nvPr/>
          </p:nvSpPr>
          <p:spPr bwMode="auto">
            <a:xfrm flipH="1">
              <a:off x="4988" y="1616"/>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07" name="Line 411"/>
            <p:cNvSpPr>
              <a:spLocks noChangeShapeType="1"/>
            </p:cNvSpPr>
            <p:nvPr/>
          </p:nvSpPr>
          <p:spPr bwMode="auto">
            <a:xfrm flipH="1">
              <a:off x="4985" y="1622"/>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08" name="Line 412"/>
            <p:cNvSpPr>
              <a:spLocks noChangeShapeType="1"/>
            </p:cNvSpPr>
            <p:nvPr/>
          </p:nvSpPr>
          <p:spPr bwMode="auto">
            <a:xfrm flipH="1">
              <a:off x="4983" y="1629"/>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09" name="Line 413"/>
            <p:cNvSpPr>
              <a:spLocks noChangeShapeType="1"/>
            </p:cNvSpPr>
            <p:nvPr/>
          </p:nvSpPr>
          <p:spPr bwMode="auto">
            <a:xfrm>
              <a:off x="4983" y="1637"/>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10" name="Line 414"/>
            <p:cNvSpPr>
              <a:spLocks noChangeShapeType="1"/>
            </p:cNvSpPr>
            <p:nvPr/>
          </p:nvSpPr>
          <p:spPr bwMode="auto">
            <a:xfrm>
              <a:off x="4985" y="1645"/>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11" name="Line 415"/>
            <p:cNvSpPr>
              <a:spLocks noChangeShapeType="1"/>
            </p:cNvSpPr>
            <p:nvPr/>
          </p:nvSpPr>
          <p:spPr bwMode="auto">
            <a:xfrm>
              <a:off x="4988" y="1652"/>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12" name="Line 416"/>
            <p:cNvSpPr>
              <a:spLocks noChangeShapeType="1"/>
            </p:cNvSpPr>
            <p:nvPr/>
          </p:nvSpPr>
          <p:spPr bwMode="auto">
            <a:xfrm>
              <a:off x="4993" y="1658"/>
              <a:ext cx="5"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13" name="Line 417"/>
            <p:cNvSpPr>
              <a:spLocks noChangeShapeType="1"/>
            </p:cNvSpPr>
            <p:nvPr/>
          </p:nvSpPr>
          <p:spPr bwMode="auto">
            <a:xfrm>
              <a:off x="4998" y="1663"/>
              <a:ext cx="10"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14" name="Line 418"/>
            <p:cNvSpPr>
              <a:spLocks noChangeShapeType="1"/>
            </p:cNvSpPr>
            <p:nvPr/>
          </p:nvSpPr>
          <p:spPr bwMode="auto">
            <a:xfrm>
              <a:off x="5008" y="1666"/>
              <a:ext cx="6"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15" name="Line 419"/>
            <p:cNvSpPr>
              <a:spLocks noChangeShapeType="1"/>
            </p:cNvSpPr>
            <p:nvPr/>
          </p:nvSpPr>
          <p:spPr bwMode="auto">
            <a:xfrm flipV="1">
              <a:off x="5014" y="1666"/>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16" name="Line 420"/>
            <p:cNvSpPr>
              <a:spLocks noChangeShapeType="1"/>
            </p:cNvSpPr>
            <p:nvPr/>
          </p:nvSpPr>
          <p:spPr bwMode="auto">
            <a:xfrm flipV="1">
              <a:off x="5023" y="1663"/>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17" name="Line 421"/>
            <p:cNvSpPr>
              <a:spLocks noChangeShapeType="1"/>
            </p:cNvSpPr>
            <p:nvPr/>
          </p:nvSpPr>
          <p:spPr bwMode="auto">
            <a:xfrm flipV="1">
              <a:off x="5030" y="1658"/>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18" name="Line 422"/>
            <p:cNvSpPr>
              <a:spLocks noChangeShapeType="1"/>
            </p:cNvSpPr>
            <p:nvPr/>
          </p:nvSpPr>
          <p:spPr bwMode="auto">
            <a:xfrm flipV="1">
              <a:off x="5037" y="1652"/>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19" name="Line 423"/>
            <p:cNvSpPr>
              <a:spLocks noChangeShapeType="1"/>
            </p:cNvSpPr>
            <p:nvPr/>
          </p:nvSpPr>
          <p:spPr bwMode="auto">
            <a:xfrm flipV="1">
              <a:off x="5042" y="1645"/>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20" name="Line 424"/>
            <p:cNvSpPr>
              <a:spLocks noChangeShapeType="1"/>
            </p:cNvSpPr>
            <p:nvPr/>
          </p:nvSpPr>
          <p:spPr bwMode="auto">
            <a:xfrm flipV="1">
              <a:off x="5045" y="1637"/>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21" name="Freeform 425"/>
            <p:cNvSpPr>
              <a:spLocks/>
            </p:cNvSpPr>
            <p:nvPr/>
          </p:nvSpPr>
          <p:spPr bwMode="auto">
            <a:xfrm>
              <a:off x="5241" y="1527"/>
              <a:ext cx="63" cy="60"/>
            </a:xfrm>
            <a:custGeom>
              <a:avLst/>
              <a:gdLst/>
              <a:ahLst/>
              <a:cxnLst>
                <a:cxn ang="0">
                  <a:pos x="38" y="0"/>
                </a:cxn>
                <a:cxn ang="0">
                  <a:pos x="48" y="1"/>
                </a:cxn>
                <a:cxn ang="0">
                  <a:pos x="57" y="4"/>
                </a:cxn>
                <a:cxn ang="0">
                  <a:pos x="65" y="11"/>
                </a:cxn>
                <a:cxn ang="0">
                  <a:pos x="72" y="19"/>
                </a:cxn>
                <a:cxn ang="0">
                  <a:pos x="75" y="28"/>
                </a:cxn>
                <a:cxn ang="0">
                  <a:pos x="76" y="38"/>
                </a:cxn>
                <a:cxn ang="0">
                  <a:pos x="75" y="48"/>
                </a:cxn>
                <a:cxn ang="0">
                  <a:pos x="72" y="57"/>
                </a:cxn>
                <a:cxn ang="0">
                  <a:pos x="65" y="65"/>
                </a:cxn>
                <a:cxn ang="0">
                  <a:pos x="57" y="70"/>
                </a:cxn>
                <a:cxn ang="0">
                  <a:pos x="48" y="75"/>
                </a:cxn>
                <a:cxn ang="0">
                  <a:pos x="38" y="76"/>
                </a:cxn>
                <a:cxn ang="0">
                  <a:pos x="28" y="75"/>
                </a:cxn>
                <a:cxn ang="0">
                  <a:pos x="19" y="70"/>
                </a:cxn>
                <a:cxn ang="0">
                  <a:pos x="11" y="65"/>
                </a:cxn>
                <a:cxn ang="0">
                  <a:pos x="6" y="57"/>
                </a:cxn>
                <a:cxn ang="0">
                  <a:pos x="1" y="48"/>
                </a:cxn>
                <a:cxn ang="0">
                  <a:pos x="0" y="38"/>
                </a:cxn>
                <a:cxn ang="0">
                  <a:pos x="1" y="28"/>
                </a:cxn>
                <a:cxn ang="0">
                  <a:pos x="6" y="19"/>
                </a:cxn>
                <a:cxn ang="0">
                  <a:pos x="11" y="11"/>
                </a:cxn>
                <a:cxn ang="0">
                  <a:pos x="19" y="4"/>
                </a:cxn>
                <a:cxn ang="0">
                  <a:pos x="28" y="1"/>
                </a:cxn>
                <a:cxn ang="0">
                  <a:pos x="38" y="0"/>
                </a:cxn>
              </a:cxnLst>
              <a:rect l="0" t="0" r="r" b="b"/>
              <a:pathLst>
                <a:path w="76" h="76">
                  <a:moveTo>
                    <a:pt x="38" y="0"/>
                  </a:moveTo>
                  <a:lnTo>
                    <a:pt x="48" y="1"/>
                  </a:lnTo>
                  <a:lnTo>
                    <a:pt x="57" y="4"/>
                  </a:lnTo>
                  <a:lnTo>
                    <a:pt x="65" y="11"/>
                  </a:lnTo>
                  <a:lnTo>
                    <a:pt x="72" y="19"/>
                  </a:lnTo>
                  <a:lnTo>
                    <a:pt x="75" y="28"/>
                  </a:lnTo>
                  <a:lnTo>
                    <a:pt x="76" y="38"/>
                  </a:lnTo>
                  <a:lnTo>
                    <a:pt x="75" y="48"/>
                  </a:lnTo>
                  <a:lnTo>
                    <a:pt x="72" y="57"/>
                  </a:lnTo>
                  <a:lnTo>
                    <a:pt x="65" y="65"/>
                  </a:lnTo>
                  <a:lnTo>
                    <a:pt x="57" y="70"/>
                  </a:lnTo>
                  <a:lnTo>
                    <a:pt x="48" y="75"/>
                  </a:lnTo>
                  <a:lnTo>
                    <a:pt x="38" y="76"/>
                  </a:lnTo>
                  <a:lnTo>
                    <a:pt x="28" y="75"/>
                  </a:lnTo>
                  <a:lnTo>
                    <a:pt x="19" y="70"/>
                  </a:lnTo>
                  <a:lnTo>
                    <a:pt x="11" y="65"/>
                  </a:lnTo>
                  <a:lnTo>
                    <a:pt x="6" y="57"/>
                  </a:lnTo>
                  <a:lnTo>
                    <a:pt x="1" y="48"/>
                  </a:lnTo>
                  <a:lnTo>
                    <a:pt x="0" y="38"/>
                  </a:lnTo>
                  <a:lnTo>
                    <a:pt x="1" y="28"/>
                  </a:lnTo>
                  <a:lnTo>
                    <a:pt x="6" y="19"/>
                  </a:lnTo>
                  <a:lnTo>
                    <a:pt x="11" y="11"/>
                  </a:lnTo>
                  <a:lnTo>
                    <a:pt x="19" y="4"/>
                  </a:lnTo>
                  <a:lnTo>
                    <a:pt x="28" y="1"/>
                  </a:lnTo>
                  <a:lnTo>
                    <a:pt x="38"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2922" name="Line 426"/>
            <p:cNvSpPr>
              <a:spLocks noChangeShapeType="1"/>
            </p:cNvSpPr>
            <p:nvPr/>
          </p:nvSpPr>
          <p:spPr bwMode="auto">
            <a:xfrm flipH="1" flipV="1">
              <a:off x="5174" y="1581"/>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23" name="Line 427"/>
            <p:cNvSpPr>
              <a:spLocks noChangeShapeType="1"/>
            </p:cNvSpPr>
            <p:nvPr/>
          </p:nvSpPr>
          <p:spPr bwMode="auto">
            <a:xfrm flipH="1" flipV="1">
              <a:off x="5171" y="1574"/>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24" name="Line 428"/>
            <p:cNvSpPr>
              <a:spLocks noChangeShapeType="1"/>
            </p:cNvSpPr>
            <p:nvPr/>
          </p:nvSpPr>
          <p:spPr bwMode="auto">
            <a:xfrm flipH="1" flipV="1">
              <a:off x="5165" y="1568"/>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25" name="Line 429"/>
            <p:cNvSpPr>
              <a:spLocks noChangeShapeType="1"/>
            </p:cNvSpPr>
            <p:nvPr/>
          </p:nvSpPr>
          <p:spPr bwMode="auto">
            <a:xfrm flipH="1" flipV="1">
              <a:off x="5159" y="1563"/>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26" name="Line 430"/>
            <p:cNvSpPr>
              <a:spLocks noChangeShapeType="1"/>
            </p:cNvSpPr>
            <p:nvPr/>
          </p:nvSpPr>
          <p:spPr bwMode="auto">
            <a:xfrm flipH="1" flipV="1">
              <a:off x="5151" y="1560"/>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27" name="Line 431"/>
            <p:cNvSpPr>
              <a:spLocks noChangeShapeType="1"/>
            </p:cNvSpPr>
            <p:nvPr/>
          </p:nvSpPr>
          <p:spPr bwMode="auto">
            <a:xfrm flipH="1" flipV="1">
              <a:off x="5143" y="1558"/>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28" name="Line 432"/>
            <p:cNvSpPr>
              <a:spLocks noChangeShapeType="1"/>
            </p:cNvSpPr>
            <p:nvPr/>
          </p:nvSpPr>
          <p:spPr bwMode="auto">
            <a:xfrm flipH="1">
              <a:off x="5135" y="1558"/>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29" name="Line 433"/>
            <p:cNvSpPr>
              <a:spLocks noChangeShapeType="1"/>
            </p:cNvSpPr>
            <p:nvPr/>
          </p:nvSpPr>
          <p:spPr bwMode="auto">
            <a:xfrm flipH="1">
              <a:off x="5128" y="1560"/>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30" name="Line 434"/>
            <p:cNvSpPr>
              <a:spLocks noChangeShapeType="1"/>
            </p:cNvSpPr>
            <p:nvPr/>
          </p:nvSpPr>
          <p:spPr bwMode="auto">
            <a:xfrm flipH="1">
              <a:off x="5121" y="1563"/>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31" name="Line 435"/>
            <p:cNvSpPr>
              <a:spLocks noChangeShapeType="1"/>
            </p:cNvSpPr>
            <p:nvPr/>
          </p:nvSpPr>
          <p:spPr bwMode="auto">
            <a:xfrm flipH="1">
              <a:off x="5117" y="1568"/>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32" name="Line 436"/>
            <p:cNvSpPr>
              <a:spLocks noChangeShapeType="1"/>
            </p:cNvSpPr>
            <p:nvPr/>
          </p:nvSpPr>
          <p:spPr bwMode="auto">
            <a:xfrm flipH="1">
              <a:off x="5113" y="1574"/>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33" name="Line 437"/>
            <p:cNvSpPr>
              <a:spLocks noChangeShapeType="1"/>
            </p:cNvSpPr>
            <p:nvPr/>
          </p:nvSpPr>
          <p:spPr bwMode="auto">
            <a:xfrm flipH="1">
              <a:off x="5112" y="1581"/>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34" name="Line 438"/>
            <p:cNvSpPr>
              <a:spLocks noChangeShapeType="1"/>
            </p:cNvSpPr>
            <p:nvPr/>
          </p:nvSpPr>
          <p:spPr bwMode="auto">
            <a:xfrm>
              <a:off x="5112" y="1589"/>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35" name="Line 439"/>
            <p:cNvSpPr>
              <a:spLocks noChangeShapeType="1"/>
            </p:cNvSpPr>
            <p:nvPr/>
          </p:nvSpPr>
          <p:spPr bwMode="auto">
            <a:xfrm>
              <a:off x="5113" y="1597"/>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36" name="Line 440"/>
            <p:cNvSpPr>
              <a:spLocks noChangeShapeType="1"/>
            </p:cNvSpPr>
            <p:nvPr/>
          </p:nvSpPr>
          <p:spPr bwMode="auto">
            <a:xfrm>
              <a:off x="5117" y="1604"/>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37" name="Line 441"/>
            <p:cNvSpPr>
              <a:spLocks noChangeShapeType="1"/>
            </p:cNvSpPr>
            <p:nvPr/>
          </p:nvSpPr>
          <p:spPr bwMode="auto">
            <a:xfrm>
              <a:off x="5121" y="1610"/>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38" name="Line 442"/>
            <p:cNvSpPr>
              <a:spLocks noChangeShapeType="1"/>
            </p:cNvSpPr>
            <p:nvPr/>
          </p:nvSpPr>
          <p:spPr bwMode="auto">
            <a:xfrm>
              <a:off x="5128" y="1615"/>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39" name="Line 443"/>
            <p:cNvSpPr>
              <a:spLocks noChangeShapeType="1"/>
            </p:cNvSpPr>
            <p:nvPr/>
          </p:nvSpPr>
          <p:spPr bwMode="auto">
            <a:xfrm>
              <a:off x="5135" y="1618"/>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40" name="Line 444"/>
            <p:cNvSpPr>
              <a:spLocks noChangeShapeType="1"/>
            </p:cNvSpPr>
            <p:nvPr/>
          </p:nvSpPr>
          <p:spPr bwMode="auto">
            <a:xfrm flipV="1">
              <a:off x="5143" y="1618"/>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41" name="Line 445"/>
            <p:cNvSpPr>
              <a:spLocks noChangeShapeType="1"/>
            </p:cNvSpPr>
            <p:nvPr/>
          </p:nvSpPr>
          <p:spPr bwMode="auto">
            <a:xfrm flipV="1">
              <a:off x="5151" y="1615"/>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42" name="Line 446"/>
            <p:cNvSpPr>
              <a:spLocks noChangeShapeType="1"/>
            </p:cNvSpPr>
            <p:nvPr/>
          </p:nvSpPr>
          <p:spPr bwMode="auto">
            <a:xfrm flipV="1">
              <a:off x="5159" y="1610"/>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43" name="Line 447"/>
            <p:cNvSpPr>
              <a:spLocks noChangeShapeType="1"/>
            </p:cNvSpPr>
            <p:nvPr/>
          </p:nvSpPr>
          <p:spPr bwMode="auto">
            <a:xfrm flipV="1">
              <a:off x="5165" y="1604"/>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44" name="Line 448"/>
            <p:cNvSpPr>
              <a:spLocks noChangeShapeType="1"/>
            </p:cNvSpPr>
            <p:nvPr/>
          </p:nvSpPr>
          <p:spPr bwMode="auto">
            <a:xfrm flipV="1">
              <a:off x="5171" y="1597"/>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45" name="Line 449"/>
            <p:cNvSpPr>
              <a:spLocks noChangeShapeType="1"/>
            </p:cNvSpPr>
            <p:nvPr/>
          </p:nvSpPr>
          <p:spPr bwMode="auto">
            <a:xfrm flipV="1">
              <a:off x="5174" y="1589"/>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46" name="Freeform 450"/>
            <p:cNvSpPr>
              <a:spLocks/>
            </p:cNvSpPr>
            <p:nvPr/>
          </p:nvSpPr>
          <p:spPr bwMode="auto">
            <a:xfrm>
              <a:off x="5370" y="1522"/>
              <a:ext cx="63" cy="61"/>
            </a:xfrm>
            <a:custGeom>
              <a:avLst/>
              <a:gdLst/>
              <a:ahLst/>
              <a:cxnLst>
                <a:cxn ang="0">
                  <a:pos x="38" y="0"/>
                </a:cxn>
                <a:cxn ang="0">
                  <a:pos x="48" y="1"/>
                </a:cxn>
                <a:cxn ang="0">
                  <a:pos x="57" y="6"/>
                </a:cxn>
                <a:cxn ang="0">
                  <a:pos x="65" y="11"/>
                </a:cxn>
                <a:cxn ang="0">
                  <a:pos x="71" y="19"/>
                </a:cxn>
                <a:cxn ang="0">
                  <a:pos x="75" y="29"/>
                </a:cxn>
                <a:cxn ang="0">
                  <a:pos x="76" y="39"/>
                </a:cxn>
                <a:cxn ang="0">
                  <a:pos x="75" y="48"/>
                </a:cxn>
                <a:cxn ang="0">
                  <a:pos x="71" y="58"/>
                </a:cxn>
                <a:cxn ang="0">
                  <a:pos x="65" y="66"/>
                </a:cxn>
                <a:cxn ang="0">
                  <a:pos x="57" y="72"/>
                </a:cxn>
                <a:cxn ang="0">
                  <a:pos x="48" y="76"/>
                </a:cxn>
                <a:cxn ang="0">
                  <a:pos x="38" y="77"/>
                </a:cxn>
                <a:cxn ang="0">
                  <a:pos x="28" y="76"/>
                </a:cxn>
                <a:cxn ang="0">
                  <a:pos x="19" y="72"/>
                </a:cxn>
                <a:cxn ang="0">
                  <a:pos x="11" y="66"/>
                </a:cxn>
                <a:cxn ang="0">
                  <a:pos x="5" y="58"/>
                </a:cxn>
                <a:cxn ang="0">
                  <a:pos x="1" y="48"/>
                </a:cxn>
                <a:cxn ang="0">
                  <a:pos x="0" y="39"/>
                </a:cxn>
                <a:cxn ang="0">
                  <a:pos x="1" y="29"/>
                </a:cxn>
                <a:cxn ang="0">
                  <a:pos x="5" y="19"/>
                </a:cxn>
                <a:cxn ang="0">
                  <a:pos x="11" y="11"/>
                </a:cxn>
                <a:cxn ang="0">
                  <a:pos x="19" y="6"/>
                </a:cxn>
                <a:cxn ang="0">
                  <a:pos x="28" y="1"/>
                </a:cxn>
                <a:cxn ang="0">
                  <a:pos x="38" y="0"/>
                </a:cxn>
              </a:cxnLst>
              <a:rect l="0" t="0" r="r" b="b"/>
              <a:pathLst>
                <a:path w="76" h="77">
                  <a:moveTo>
                    <a:pt x="38" y="0"/>
                  </a:moveTo>
                  <a:lnTo>
                    <a:pt x="48" y="1"/>
                  </a:lnTo>
                  <a:lnTo>
                    <a:pt x="57" y="6"/>
                  </a:lnTo>
                  <a:lnTo>
                    <a:pt x="65" y="11"/>
                  </a:lnTo>
                  <a:lnTo>
                    <a:pt x="71" y="19"/>
                  </a:lnTo>
                  <a:lnTo>
                    <a:pt x="75" y="29"/>
                  </a:lnTo>
                  <a:lnTo>
                    <a:pt x="76" y="39"/>
                  </a:lnTo>
                  <a:lnTo>
                    <a:pt x="75" y="48"/>
                  </a:lnTo>
                  <a:lnTo>
                    <a:pt x="71" y="58"/>
                  </a:lnTo>
                  <a:lnTo>
                    <a:pt x="65" y="66"/>
                  </a:lnTo>
                  <a:lnTo>
                    <a:pt x="57" y="72"/>
                  </a:lnTo>
                  <a:lnTo>
                    <a:pt x="48" y="76"/>
                  </a:lnTo>
                  <a:lnTo>
                    <a:pt x="38" y="77"/>
                  </a:lnTo>
                  <a:lnTo>
                    <a:pt x="28" y="76"/>
                  </a:lnTo>
                  <a:lnTo>
                    <a:pt x="19" y="72"/>
                  </a:lnTo>
                  <a:lnTo>
                    <a:pt x="11" y="66"/>
                  </a:lnTo>
                  <a:lnTo>
                    <a:pt x="5" y="58"/>
                  </a:lnTo>
                  <a:lnTo>
                    <a:pt x="1" y="48"/>
                  </a:lnTo>
                  <a:lnTo>
                    <a:pt x="0" y="39"/>
                  </a:lnTo>
                  <a:lnTo>
                    <a:pt x="1" y="29"/>
                  </a:lnTo>
                  <a:lnTo>
                    <a:pt x="5" y="19"/>
                  </a:lnTo>
                  <a:lnTo>
                    <a:pt x="11" y="11"/>
                  </a:lnTo>
                  <a:lnTo>
                    <a:pt x="19" y="6"/>
                  </a:lnTo>
                  <a:lnTo>
                    <a:pt x="28" y="1"/>
                  </a:lnTo>
                  <a:lnTo>
                    <a:pt x="38" y="0"/>
                  </a:lnTo>
                  <a:close/>
                </a:path>
              </a:pathLst>
            </a:custGeom>
            <a:solidFill>
              <a:schemeClr val="tx1"/>
            </a:solidFill>
            <a:ln w="0">
              <a:solidFill>
                <a:schemeClr val="tx1"/>
              </a:solidFill>
              <a:prstDash val="solid"/>
              <a:round/>
              <a:headEnd/>
              <a:tailEnd/>
            </a:ln>
          </p:spPr>
          <p:txBody>
            <a:bodyPr>
              <a:prstTxWarp prst="textNoShape">
                <a:avLst/>
              </a:prstTxWarp>
            </a:bodyPr>
            <a:lstStyle/>
            <a:p>
              <a:endParaRPr lang="es-ES_tradnl"/>
            </a:p>
          </p:txBody>
        </p:sp>
        <p:sp>
          <p:nvSpPr>
            <p:cNvPr id="362947" name="Line 451"/>
            <p:cNvSpPr>
              <a:spLocks noChangeShapeType="1"/>
            </p:cNvSpPr>
            <p:nvPr/>
          </p:nvSpPr>
          <p:spPr bwMode="auto">
            <a:xfrm flipH="1" flipV="1">
              <a:off x="5303" y="1549"/>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48" name="Line 452"/>
            <p:cNvSpPr>
              <a:spLocks noChangeShapeType="1"/>
            </p:cNvSpPr>
            <p:nvPr/>
          </p:nvSpPr>
          <p:spPr bwMode="auto">
            <a:xfrm flipH="1" flipV="1">
              <a:off x="5300" y="1542"/>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49" name="Line 453"/>
            <p:cNvSpPr>
              <a:spLocks noChangeShapeType="1"/>
            </p:cNvSpPr>
            <p:nvPr/>
          </p:nvSpPr>
          <p:spPr bwMode="auto">
            <a:xfrm flipH="1" flipV="1">
              <a:off x="5295" y="1535"/>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50" name="Line 454"/>
            <p:cNvSpPr>
              <a:spLocks noChangeShapeType="1"/>
            </p:cNvSpPr>
            <p:nvPr/>
          </p:nvSpPr>
          <p:spPr bwMode="auto">
            <a:xfrm flipH="1" flipV="1">
              <a:off x="5288" y="1530"/>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51" name="Line 455"/>
            <p:cNvSpPr>
              <a:spLocks noChangeShapeType="1"/>
            </p:cNvSpPr>
            <p:nvPr/>
          </p:nvSpPr>
          <p:spPr bwMode="auto">
            <a:xfrm flipH="1" flipV="1">
              <a:off x="5281" y="1527"/>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52" name="Line 456"/>
            <p:cNvSpPr>
              <a:spLocks noChangeShapeType="1"/>
            </p:cNvSpPr>
            <p:nvPr/>
          </p:nvSpPr>
          <p:spPr bwMode="auto">
            <a:xfrm flipH="1" flipV="1">
              <a:off x="5272" y="1527"/>
              <a:ext cx="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53" name="Line 457"/>
            <p:cNvSpPr>
              <a:spLocks noChangeShapeType="1"/>
            </p:cNvSpPr>
            <p:nvPr/>
          </p:nvSpPr>
          <p:spPr bwMode="auto">
            <a:xfrm flipH="1">
              <a:off x="5264" y="1527"/>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54" name="Line 458"/>
            <p:cNvSpPr>
              <a:spLocks noChangeShapeType="1"/>
            </p:cNvSpPr>
            <p:nvPr/>
          </p:nvSpPr>
          <p:spPr bwMode="auto">
            <a:xfrm flipH="1">
              <a:off x="5257" y="1527"/>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55" name="Line 459"/>
            <p:cNvSpPr>
              <a:spLocks noChangeShapeType="1"/>
            </p:cNvSpPr>
            <p:nvPr/>
          </p:nvSpPr>
          <p:spPr bwMode="auto">
            <a:xfrm flipH="1">
              <a:off x="5250" y="1530"/>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56" name="Line 460"/>
            <p:cNvSpPr>
              <a:spLocks noChangeShapeType="1"/>
            </p:cNvSpPr>
            <p:nvPr/>
          </p:nvSpPr>
          <p:spPr bwMode="auto">
            <a:xfrm flipH="1">
              <a:off x="5246" y="1535"/>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57" name="Line 461"/>
            <p:cNvSpPr>
              <a:spLocks noChangeShapeType="1"/>
            </p:cNvSpPr>
            <p:nvPr/>
          </p:nvSpPr>
          <p:spPr bwMode="auto">
            <a:xfrm flipH="1">
              <a:off x="5242" y="1542"/>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58" name="Line 462"/>
            <p:cNvSpPr>
              <a:spLocks noChangeShapeType="1"/>
            </p:cNvSpPr>
            <p:nvPr/>
          </p:nvSpPr>
          <p:spPr bwMode="auto">
            <a:xfrm flipH="1">
              <a:off x="5241" y="1549"/>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59" name="Line 463"/>
            <p:cNvSpPr>
              <a:spLocks noChangeShapeType="1"/>
            </p:cNvSpPr>
            <p:nvPr/>
          </p:nvSpPr>
          <p:spPr bwMode="auto">
            <a:xfrm>
              <a:off x="5241" y="1557"/>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60" name="Line 464"/>
            <p:cNvSpPr>
              <a:spLocks noChangeShapeType="1"/>
            </p:cNvSpPr>
            <p:nvPr/>
          </p:nvSpPr>
          <p:spPr bwMode="auto">
            <a:xfrm>
              <a:off x="5242" y="1564"/>
              <a:ext cx="4"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61" name="Line 465"/>
            <p:cNvSpPr>
              <a:spLocks noChangeShapeType="1"/>
            </p:cNvSpPr>
            <p:nvPr/>
          </p:nvSpPr>
          <p:spPr bwMode="auto">
            <a:xfrm>
              <a:off x="5246" y="1572"/>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62" name="Line 466"/>
            <p:cNvSpPr>
              <a:spLocks noChangeShapeType="1"/>
            </p:cNvSpPr>
            <p:nvPr/>
          </p:nvSpPr>
          <p:spPr bwMode="auto">
            <a:xfrm>
              <a:off x="5250" y="1578"/>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63" name="Line 467"/>
            <p:cNvSpPr>
              <a:spLocks noChangeShapeType="1"/>
            </p:cNvSpPr>
            <p:nvPr/>
          </p:nvSpPr>
          <p:spPr bwMode="auto">
            <a:xfrm>
              <a:off x="5257" y="1582"/>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64" name="Line 468"/>
            <p:cNvSpPr>
              <a:spLocks noChangeShapeType="1"/>
            </p:cNvSpPr>
            <p:nvPr/>
          </p:nvSpPr>
          <p:spPr bwMode="auto">
            <a:xfrm>
              <a:off x="5264" y="1586"/>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65" name="Line 469"/>
            <p:cNvSpPr>
              <a:spLocks noChangeShapeType="1"/>
            </p:cNvSpPr>
            <p:nvPr/>
          </p:nvSpPr>
          <p:spPr bwMode="auto">
            <a:xfrm flipV="1">
              <a:off x="5272" y="1586"/>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66" name="Line 470"/>
            <p:cNvSpPr>
              <a:spLocks noChangeShapeType="1"/>
            </p:cNvSpPr>
            <p:nvPr/>
          </p:nvSpPr>
          <p:spPr bwMode="auto">
            <a:xfrm flipV="1">
              <a:off x="5281" y="1582"/>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67" name="Line 471"/>
            <p:cNvSpPr>
              <a:spLocks noChangeShapeType="1"/>
            </p:cNvSpPr>
            <p:nvPr/>
          </p:nvSpPr>
          <p:spPr bwMode="auto">
            <a:xfrm flipV="1">
              <a:off x="5288" y="1578"/>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68" name="Line 472"/>
            <p:cNvSpPr>
              <a:spLocks noChangeShapeType="1"/>
            </p:cNvSpPr>
            <p:nvPr/>
          </p:nvSpPr>
          <p:spPr bwMode="auto">
            <a:xfrm flipV="1">
              <a:off x="5295" y="1572"/>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69" name="Line 473"/>
            <p:cNvSpPr>
              <a:spLocks noChangeShapeType="1"/>
            </p:cNvSpPr>
            <p:nvPr/>
          </p:nvSpPr>
          <p:spPr bwMode="auto">
            <a:xfrm flipV="1">
              <a:off x="5300" y="1564"/>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70" name="Line 474"/>
            <p:cNvSpPr>
              <a:spLocks noChangeShapeType="1"/>
            </p:cNvSpPr>
            <p:nvPr/>
          </p:nvSpPr>
          <p:spPr bwMode="auto">
            <a:xfrm flipV="1">
              <a:off x="5303" y="1557"/>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71" name="Line 475"/>
            <p:cNvSpPr>
              <a:spLocks noChangeShapeType="1"/>
            </p:cNvSpPr>
            <p:nvPr/>
          </p:nvSpPr>
          <p:spPr bwMode="auto">
            <a:xfrm flipH="1" flipV="1">
              <a:off x="5432" y="1545"/>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72" name="Line 476"/>
            <p:cNvSpPr>
              <a:spLocks noChangeShapeType="1"/>
            </p:cNvSpPr>
            <p:nvPr/>
          </p:nvSpPr>
          <p:spPr bwMode="auto">
            <a:xfrm flipH="1" flipV="1">
              <a:off x="5429" y="1537"/>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73" name="Line 477"/>
            <p:cNvSpPr>
              <a:spLocks noChangeShapeType="1"/>
            </p:cNvSpPr>
            <p:nvPr/>
          </p:nvSpPr>
          <p:spPr bwMode="auto">
            <a:xfrm flipH="1" flipV="1">
              <a:off x="5424" y="1530"/>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74" name="Line 478"/>
            <p:cNvSpPr>
              <a:spLocks noChangeShapeType="1"/>
            </p:cNvSpPr>
            <p:nvPr/>
          </p:nvSpPr>
          <p:spPr bwMode="auto">
            <a:xfrm flipH="1" flipV="1">
              <a:off x="5417" y="1527"/>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75" name="Line 479"/>
            <p:cNvSpPr>
              <a:spLocks noChangeShapeType="1"/>
            </p:cNvSpPr>
            <p:nvPr/>
          </p:nvSpPr>
          <p:spPr bwMode="auto">
            <a:xfrm flipH="1" flipV="1">
              <a:off x="5410" y="1523"/>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76" name="Line 480"/>
            <p:cNvSpPr>
              <a:spLocks noChangeShapeType="1"/>
            </p:cNvSpPr>
            <p:nvPr/>
          </p:nvSpPr>
          <p:spPr bwMode="auto">
            <a:xfrm flipH="1" flipV="1">
              <a:off x="5402" y="1522"/>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77" name="Line 481"/>
            <p:cNvSpPr>
              <a:spLocks noChangeShapeType="1"/>
            </p:cNvSpPr>
            <p:nvPr/>
          </p:nvSpPr>
          <p:spPr bwMode="auto">
            <a:xfrm flipH="1">
              <a:off x="5393" y="1522"/>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78" name="Line 482"/>
            <p:cNvSpPr>
              <a:spLocks noChangeShapeType="1"/>
            </p:cNvSpPr>
            <p:nvPr/>
          </p:nvSpPr>
          <p:spPr bwMode="auto">
            <a:xfrm flipH="1">
              <a:off x="5386" y="1523"/>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79" name="Line 483"/>
            <p:cNvSpPr>
              <a:spLocks noChangeShapeType="1"/>
            </p:cNvSpPr>
            <p:nvPr/>
          </p:nvSpPr>
          <p:spPr bwMode="auto">
            <a:xfrm flipH="1">
              <a:off x="5379" y="1527"/>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80" name="Line 484"/>
            <p:cNvSpPr>
              <a:spLocks noChangeShapeType="1"/>
            </p:cNvSpPr>
            <p:nvPr/>
          </p:nvSpPr>
          <p:spPr bwMode="auto">
            <a:xfrm flipH="1">
              <a:off x="5374" y="1530"/>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81" name="Line 485"/>
            <p:cNvSpPr>
              <a:spLocks noChangeShapeType="1"/>
            </p:cNvSpPr>
            <p:nvPr/>
          </p:nvSpPr>
          <p:spPr bwMode="auto">
            <a:xfrm flipH="1">
              <a:off x="5371" y="1537"/>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82" name="Line 486"/>
            <p:cNvSpPr>
              <a:spLocks noChangeShapeType="1"/>
            </p:cNvSpPr>
            <p:nvPr/>
          </p:nvSpPr>
          <p:spPr bwMode="auto">
            <a:xfrm flipH="1">
              <a:off x="5370" y="1545"/>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83" name="Line 487"/>
            <p:cNvSpPr>
              <a:spLocks noChangeShapeType="1"/>
            </p:cNvSpPr>
            <p:nvPr/>
          </p:nvSpPr>
          <p:spPr bwMode="auto">
            <a:xfrm>
              <a:off x="5370" y="1553"/>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84" name="Line 488"/>
            <p:cNvSpPr>
              <a:spLocks noChangeShapeType="1"/>
            </p:cNvSpPr>
            <p:nvPr/>
          </p:nvSpPr>
          <p:spPr bwMode="auto">
            <a:xfrm>
              <a:off x="5371" y="1560"/>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85" name="Line 489"/>
            <p:cNvSpPr>
              <a:spLocks noChangeShapeType="1"/>
            </p:cNvSpPr>
            <p:nvPr/>
          </p:nvSpPr>
          <p:spPr bwMode="auto">
            <a:xfrm>
              <a:off x="5374" y="1568"/>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86" name="Line 490"/>
            <p:cNvSpPr>
              <a:spLocks noChangeShapeType="1"/>
            </p:cNvSpPr>
            <p:nvPr/>
          </p:nvSpPr>
          <p:spPr bwMode="auto">
            <a:xfrm>
              <a:off x="5379" y="1574"/>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87" name="Line 491"/>
            <p:cNvSpPr>
              <a:spLocks noChangeShapeType="1"/>
            </p:cNvSpPr>
            <p:nvPr/>
          </p:nvSpPr>
          <p:spPr bwMode="auto">
            <a:xfrm>
              <a:off x="5386" y="1579"/>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88" name="Line 492"/>
            <p:cNvSpPr>
              <a:spLocks noChangeShapeType="1"/>
            </p:cNvSpPr>
            <p:nvPr/>
          </p:nvSpPr>
          <p:spPr bwMode="auto">
            <a:xfrm>
              <a:off x="5393" y="1582"/>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89" name="Line 493"/>
            <p:cNvSpPr>
              <a:spLocks noChangeShapeType="1"/>
            </p:cNvSpPr>
            <p:nvPr/>
          </p:nvSpPr>
          <p:spPr bwMode="auto">
            <a:xfrm flipV="1">
              <a:off x="5402" y="1582"/>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90" name="Line 494"/>
            <p:cNvSpPr>
              <a:spLocks noChangeShapeType="1"/>
            </p:cNvSpPr>
            <p:nvPr/>
          </p:nvSpPr>
          <p:spPr bwMode="auto">
            <a:xfrm flipV="1">
              <a:off x="5410" y="1579"/>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91" name="Line 495"/>
            <p:cNvSpPr>
              <a:spLocks noChangeShapeType="1"/>
            </p:cNvSpPr>
            <p:nvPr/>
          </p:nvSpPr>
          <p:spPr bwMode="auto">
            <a:xfrm flipV="1">
              <a:off x="5417" y="1574"/>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92" name="Line 496"/>
            <p:cNvSpPr>
              <a:spLocks noChangeShapeType="1"/>
            </p:cNvSpPr>
            <p:nvPr/>
          </p:nvSpPr>
          <p:spPr bwMode="auto">
            <a:xfrm flipV="1">
              <a:off x="5424" y="1568"/>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93" name="Line 497"/>
            <p:cNvSpPr>
              <a:spLocks noChangeShapeType="1"/>
            </p:cNvSpPr>
            <p:nvPr/>
          </p:nvSpPr>
          <p:spPr bwMode="auto">
            <a:xfrm flipV="1">
              <a:off x="5429" y="1560"/>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94" name="Line 498"/>
            <p:cNvSpPr>
              <a:spLocks noChangeShapeType="1"/>
            </p:cNvSpPr>
            <p:nvPr/>
          </p:nvSpPr>
          <p:spPr bwMode="auto">
            <a:xfrm flipV="1">
              <a:off x="5432" y="1553"/>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95" name="Line 499"/>
            <p:cNvSpPr>
              <a:spLocks noChangeShapeType="1"/>
            </p:cNvSpPr>
            <p:nvPr/>
          </p:nvSpPr>
          <p:spPr bwMode="auto">
            <a:xfrm>
              <a:off x="3018" y="2559"/>
              <a:ext cx="0" cy="33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96" name="Line 500"/>
            <p:cNvSpPr>
              <a:spLocks noChangeShapeType="1"/>
            </p:cNvSpPr>
            <p:nvPr/>
          </p:nvSpPr>
          <p:spPr bwMode="auto">
            <a:xfrm flipV="1">
              <a:off x="3018" y="2559"/>
              <a:ext cx="0" cy="33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97" name="Line 501"/>
            <p:cNvSpPr>
              <a:spLocks noChangeShapeType="1"/>
            </p:cNvSpPr>
            <p:nvPr/>
          </p:nvSpPr>
          <p:spPr bwMode="auto">
            <a:xfrm>
              <a:off x="3018" y="2559"/>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98" name="Line 502"/>
            <p:cNvSpPr>
              <a:spLocks noChangeShapeType="1"/>
            </p:cNvSpPr>
            <p:nvPr/>
          </p:nvSpPr>
          <p:spPr bwMode="auto">
            <a:xfrm flipH="1">
              <a:off x="3018" y="2559"/>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2999" name="Line 503"/>
            <p:cNvSpPr>
              <a:spLocks noChangeShapeType="1"/>
            </p:cNvSpPr>
            <p:nvPr/>
          </p:nvSpPr>
          <p:spPr bwMode="auto">
            <a:xfrm flipV="1">
              <a:off x="3018" y="2146"/>
              <a:ext cx="0" cy="41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00" name="Line 504"/>
            <p:cNvSpPr>
              <a:spLocks noChangeShapeType="1"/>
            </p:cNvSpPr>
            <p:nvPr/>
          </p:nvSpPr>
          <p:spPr bwMode="auto">
            <a:xfrm>
              <a:off x="3018" y="2146"/>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01" name="Line 505"/>
            <p:cNvSpPr>
              <a:spLocks noChangeShapeType="1"/>
            </p:cNvSpPr>
            <p:nvPr/>
          </p:nvSpPr>
          <p:spPr bwMode="auto">
            <a:xfrm flipH="1">
              <a:off x="3018" y="2146"/>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02" name="Line 506"/>
            <p:cNvSpPr>
              <a:spLocks noChangeShapeType="1"/>
            </p:cNvSpPr>
            <p:nvPr/>
          </p:nvSpPr>
          <p:spPr bwMode="auto">
            <a:xfrm flipV="1">
              <a:off x="3018" y="1732"/>
              <a:ext cx="0" cy="41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03" name="Line 507"/>
            <p:cNvSpPr>
              <a:spLocks noChangeShapeType="1"/>
            </p:cNvSpPr>
            <p:nvPr/>
          </p:nvSpPr>
          <p:spPr bwMode="auto">
            <a:xfrm>
              <a:off x="3018" y="1732"/>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04" name="Line 508"/>
            <p:cNvSpPr>
              <a:spLocks noChangeShapeType="1"/>
            </p:cNvSpPr>
            <p:nvPr/>
          </p:nvSpPr>
          <p:spPr bwMode="auto">
            <a:xfrm flipH="1">
              <a:off x="3018" y="1732"/>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05" name="Line 509"/>
            <p:cNvSpPr>
              <a:spLocks noChangeShapeType="1"/>
            </p:cNvSpPr>
            <p:nvPr/>
          </p:nvSpPr>
          <p:spPr bwMode="auto">
            <a:xfrm flipV="1">
              <a:off x="3018" y="1318"/>
              <a:ext cx="0" cy="41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06" name="Line 510"/>
            <p:cNvSpPr>
              <a:spLocks noChangeShapeType="1"/>
            </p:cNvSpPr>
            <p:nvPr/>
          </p:nvSpPr>
          <p:spPr bwMode="auto">
            <a:xfrm>
              <a:off x="3018" y="1318"/>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07" name="Line 511"/>
            <p:cNvSpPr>
              <a:spLocks noChangeShapeType="1"/>
            </p:cNvSpPr>
            <p:nvPr/>
          </p:nvSpPr>
          <p:spPr bwMode="auto">
            <a:xfrm flipH="1">
              <a:off x="3018" y="1318"/>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08" name="Line 512"/>
            <p:cNvSpPr>
              <a:spLocks noChangeShapeType="1"/>
            </p:cNvSpPr>
            <p:nvPr/>
          </p:nvSpPr>
          <p:spPr bwMode="auto">
            <a:xfrm flipV="1">
              <a:off x="3018" y="1153"/>
              <a:ext cx="0" cy="16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09" name="Line 513"/>
            <p:cNvSpPr>
              <a:spLocks noChangeShapeType="1"/>
            </p:cNvSpPr>
            <p:nvPr/>
          </p:nvSpPr>
          <p:spPr bwMode="auto">
            <a:xfrm>
              <a:off x="3018" y="2559"/>
              <a:ext cx="0" cy="33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10" name="Line 514"/>
            <p:cNvSpPr>
              <a:spLocks noChangeShapeType="1"/>
            </p:cNvSpPr>
            <p:nvPr/>
          </p:nvSpPr>
          <p:spPr bwMode="auto">
            <a:xfrm flipV="1">
              <a:off x="3018" y="2559"/>
              <a:ext cx="0" cy="33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11" name="Line 515"/>
            <p:cNvSpPr>
              <a:spLocks noChangeShapeType="1"/>
            </p:cNvSpPr>
            <p:nvPr/>
          </p:nvSpPr>
          <p:spPr bwMode="auto">
            <a:xfrm>
              <a:off x="3018" y="2559"/>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12" name="Line 516"/>
            <p:cNvSpPr>
              <a:spLocks noChangeShapeType="1"/>
            </p:cNvSpPr>
            <p:nvPr/>
          </p:nvSpPr>
          <p:spPr bwMode="auto">
            <a:xfrm flipH="1">
              <a:off x="3018" y="2559"/>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13" name="Line 517"/>
            <p:cNvSpPr>
              <a:spLocks noChangeShapeType="1"/>
            </p:cNvSpPr>
            <p:nvPr/>
          </p:nvSpPr>
          <p:spPr bwMode="auto">
            <a:xfrm flipV="1">
              <a:off x="3018" y="2146"/>
              <a:ext cx="0" cy="41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14" name="Line 518"/>
            <p:cNvSpPr>
              <a:spLocks noChangeShapeType="1"/>
            </p:cNvSpPr>
            <p:nvPr/>
          </p:nvSpPr>
          <p:spPr bwMode="auto">
            <a:xfrm>
              <a:off x="3018" y="2146"/>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15" name="Line 519"/>
            <p:cNvSpPr>
              <a:spLocks noChangeShapeType="1"/>
            </p:cNvSpPr>
            <p:nvPr/>
          </p:nvSpPr>
          <p:spPr bwMode="auto">
            <a:xfrm flipH="1">
              <a:off x="3018" y="2146"/>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16" name="Line 520"/>
            <p:cNvSpPr>
              <a:spLocks noChangeShapeType="1"/>
            </p:cNvSpPr>
            <p:nvPr/>
          </p:nvSpPr>
          <p:spPr bwMode="auto">
            <a:xfrm flipV="1">
              <a:off x="3018" y="1732"/>
              <a:ext cx="0" cy="41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17" name="Line 521"/>
            <p:cNvSpPr>
              <a:spLocks noChangeShapeType="1"/>
            </p:cNvSpPr>
            <p:nvPr/>
          </p:nvSpPr>
          <p:spPr bwMode="auto">
            <a:xfrm>
              <a:off x="3018" y="1732"/>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18" name="Line 522"/>
            <p:cNvSpPr>
              <a:spLocks noChangeShapeType="1"/>
            </p:cNvSpPr>
            <p:nvPr/>
          </p:nvSpPr>
          <p:spPr bwMode="auto">
            <a:xfrm flipH="1">
              <a:off x="3018" y="1732"/>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19" name="Line 523"/>
            <p:cNvSpPr>
              <a:spLocks noChangeShapeType="1"/>
            </p:cNvSpPr>
            <p:nvPr/>
          </p:nvSpPr>
          <p:spPr bwMode="auto">
            <a:xfrm flipV="1">
              <a:off x="3018" y="1318"/>
              <a:ext cx="0" cy="41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20" name="Line 524"/>
            <p:cNvSpPr>
              <a:spLocks noChangeShapeType="1"/>
            </p:cNvSpPr>
            <p:nvPr/>
          </p:nvSpPr>
          <p:spPr bwMode="auto">
            <a:xfrm>
              <a:off x="3018" y="1318"/>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21" name="Line 525"/>
            <p:cNvSpPr>
              <a:spLocks noChangeShapeType="1"/>
            </p:cNvSpPr>
            <p:nvPr/>
          </p:nvSpPr>
          <p:spPr bwMode="auto">
            <a:xfrm flipH="1">
              <a:off x="3018" y="1318"/>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22" name="Line 526"/>
            <p:cNvSpPr>
              <a:spLocks noChangeShapeType="1"/>
            </p:cNvSpPr>
            <p:nvPr/>
          </p:nvSpPr>
          <p:spPr bwMode="auto">
            <a:xfrm flipV="1">
              <a:off x="3018" y="1153"/>
              <a:ext cx="0" cy="16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23" name="Line 527"/>
            <p:cNvSpPr>
              <a:spLocks noChangeShapeType="1"/>
            </p:cNvSpPr>
            <p:nvPr/>
          </p:nvSpPr>
          <p:spPr bwMode="auto">
            <a:xfrm>
              <a:off x="5659" y="2559"/>
              <a:ext cx="0" cy="33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24" name="Line 528"/>
            <p:cNvSpPr>
              <a:spLocks noChangeShapeType="1"/>
            </p:cNvSpPr>
            <p:nvPr/>
          </p:nvSpPr>
          <p:spPr bwMode="auto">
            <a:xfrm flipV="1">
              <a:off x="5659" y="2559"/>
              <a:ext cx="0" cy="33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25" name="Line 529"/>
            <p:cNvSpPr>
              <a:spLocks noChangeShapeType="1"/>
            </p:cNvSpPr>
            <p:nvPr/>
          </p:nvSpPr>
          <p:spPr bwMode="auto">
            <a:xfrm flipH="1">
              <a:off x="5560" y="2559"/>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26" name="Line 530"/>
            <p:cNvSpPr>
              <a:spLocks noChangeShapeType="1"/>
            </p:cNvSpPr>
            <p:nvPr/>
          </p:nvSpPr>
          <p:spPr bwMode="auto">
            <a:xfrm>
              <a:off x="5560" y="2559"/>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27" name="Line 531"/>
            <p:cNvSpPr>
              <a:spLocks noChangeShapeType="1"/>
            </p:cNvSpPr>
            <p:nvPr/>
          </p:nvSpPr>
          <p:spPr bwMode="auto">
            <a:xfrm flipV="1">
              <a:off x="5659" y="2146"/>
              <a:ext cx="0" cy="41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28" name="Line 532"/>
            <p:cNvSpPr>
              <a:spLocks noChangeShapeType="1"/>
            </p:cNvSpPr>
            <p:nvPr/>
          </p:nvSpPr>
          <p:spPr bwMode="auto">
            <a:xfrm flipH="1">
              <a:off x="5560" y="2146"/>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29" name="Line 533"/>
            <p:cNvSpPr>
              <a:spLocks noChangeShapeType="1"/>
            </p:cNvSpPr>
            <p:nvPr/>
          </p:nvSpPr>
          <p:spPr bwMode="auto">
            <a:xfrm>
              <a:off x="5560" y="2146"/>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30" name="Line 534"/>
            <p:cNvSpPr>
              <a:spLocks noChangeShapeType="1"/>
            </p:cNvSpPr>
            <p:nvPr/>
          </p:nvSpPr>
          <p:spPr bwMode="auto">
            <a:xfrm flipV="1">
              <a:off x="5659" y="1732"/>
              <a:ext cx="0" cy="41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31" name="Line 535"/>
            <p:cNvSpPr>
              <a:spLocks noChangeShapeType="1"/>
            </p:cNvSpPr>
            <p:nvPr/>
          </p:nvSpPr>
          <p:spPr bwMode="auto">
            <a:xfrm flipH="1">
              <a:off x="5560" y="1732"/>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32" name="Line 536"/>
            <p:cNvSpPr>
              <a:spLocks noChangeShapeType="1"/>
            </p:cNvSpPr>
            <p:nvPr/>
          </p:nvSpPr>
          <p:spPr bwMode="auto">
            <a:xfrm>
              <a:off x="5560" y="1732"/>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33" name="Line 537"/>
            <p:cNvSpPr>
              <a:spLocks noChangeShapeType="1"/>
            </p:cNvSpPr>
            <p:nvPr/>
          </p:nvSpPr>
          <p:spPr bwMode="auto">
            <a:xfrm flipV="1">
              <a:off x="5659" y="1318"/>
              <a:ext cx="0" cy="41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34" name="Line 538"/>
            <p:cNvSpPr>
              <a:spLocks noChangeShapeType="1"/>
            </p:cNvSpPr>
            <p:nvPr/>
          </p:nvSpPr>
          <p:spPr bwMode="auto">
            <a:xfrm flipH="1">
              <a:off x="5560" y="1318"/>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35" name="Line 539"/>
            <p:cNvSpPr>
              <a:spLocks noChangeShapeType="1"/>
            </p:cNvSpPr>
            <p:nvPr/>
          </p:nvSpPr>
          <p:spPr bwMode="auto">
            <a:xfrm>
              <a:off x="5560" y="1318"/>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36" name="Line 540"/>
            <p:cNvSpPr>
              <a:spLocks noChangeShapeType="1"/>
            </p:cNvSpPr>
            <p:nvPr/>
          </p:nvSpPr>
          <p:spPr bwMode="auto">
            <a:xfrm flipV="1">
              <a:off x="5659" y="1153"/>
              <a:ext cx="0" cy="16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37" name="Line 541"/>
            <p:cNvSpPr>
              <a:spLocks noChangeShapeType="1"/>
            </p:cNvSpPr>
            <p:nvPr/>
          </p:nvSpPr>
          <p:spPr bwMode="auto">
            <a:xfrm>
              <a:off x="5659" y="2559"/>
              <a:ext cx="0" cy="33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38" name="Line 542"/>
            <p:cNvSpPr>
              <a:spLocks noChangeShapeType="1"/>
            </p:cNvSpPr>
            <p:nvPr/>
          </p:nvSpPr>
          <p:spPr bwMode="auto">
            <a:xfrm flipV="1">
              <a:off x="5659" y="2559"/>
              <a:ext cx="0" cy="33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39" name="Line 543"/>
            <p:cNvSpPr>
              <a:spLocks noChangeShapeType="1"/>
            </p:cNvSpPr>
            <p:nvPr/>
          </p:nvSpPr>
          <p:spPr bwMode="auto">
            <a:xfrm flipH="1">
              <a:off x="5560" y="2559"/>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40" name="Line 544"/>
            <p:cNvSpPr>
              <a:spLocks noChangeShapeType="1"/>
            </p:cNvSpPr>
            <p:nvPr/>
          </p:nvSpPr>
          <p:spPr bwMode="auto">
            <a:xfrm>
              <a:off x="5560" y="2559"/>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41" name="Line 545"/>
            <p:cNvSpPr>
              <a:spLocks noChangeShapeType="1"/>
            </p:cNvSpPr>
            <p:nvPr/>
          </p:nvSpPr>
          <p:spPr bwMode="auto">
            <a:xfrm flipV="1">
              <a:off x="5659" y="2146"/>
              <a:ext cx="0" cy="41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42" name="Line 546"/>
            <p:cNvSpPr>
              <a:spLocks noChangeShapeType="1"/>
            </p:cNvSpPr>
            <p:nvPr/>
          </p:nvSpPr>
          <p:spPr bwMode="auto">
            <a:xfrm flipH="1">
              <a:off x="5560" y="2146"/>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43" name="Line 547"/>
            <p:cNvSpPr>
              <a:spLocks noChangeShapeType="1"/>
            </p:cNvSpPr>
            <p:nvPr/>
          </p:nvSpPr>
          <p:spPr bwMode="auto">
            <a:xfrm>
              <a:off x="5560" y="2146"/>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44" name="Line 548"/>
            <p:cNvSpPr>
              <a:spLocks noChangeShapeType="1"/>
            </p:cNvSpPr>
            <p:nvPr/>
          </p:nvSpPr>
          <p:spPr bwMode="auto">
            <a:xfrm flipV="1">
              <a:off x="5659" y="1732"/>
              <a:ext cx="0" cy="41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45" name="Line 549"/>
            <p:cNvSpPr>
              <a:spLocks noChangeShapeType="1"/>
            </p:cNvSpPr>
            <p:nvPr/>
          </p:nvSpPr>
          <p:spPr bwMode="auto">
            <a:xfrm flipH="1">
              <a:off x="5560" y="1732"/>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46" name="Line 550"/>
            <p:cNvSpPr>
              <a:spLocks noChangeShapeType="1"/>
            </p:cNvSpPr>
            <p:nvPr/>
          </p:nvSpPr>
          <p:spPr bwMode="auto">
            <a:xfrm>
              <a:off x="5560" y="1732"/>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47" name="Line 551"/>
            <p:cNvSpPr>
              <a:spLocks noChangeShapeType="1"/>
            </p:cNvSpPr>
            <p:nvPr/>
          </p:nvSpPr>
          <p:spPr bwMode="auto">
            <a:xfrm flipV="1">
              <a:off x="5659" y="1318"/>
              <a:ext cx="0" cy="41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48" name="Line 552"/>
            <p:cNvSpPr>
              <a:spLocks noChangeShapeType="1"/>
            </p:cNvSpPr>
            <p:nvPr/>
          </p:nvSpPr>
          <p:spPr bwMode="auto">
            <a:xfrm flipH="1">
              <a:off x="5560" y="1318"/>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49" name="Line 553"/>
            <p:cNvSpPr>
              <a:spLocks noChangeShapeType="1"/>
            </p:cNvSpPr>
            <p:nvPr/>
          </p:nvSpPr>
          <p:spPr bwMode="auto">
            <a:xfrm>
              <a:off x="5560" y="1318"/>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50" name="Line 554"/>
            <p:cNvSpPr>
              <a:spLocks noChangeShapeType="1"/>
            </p:cNvSpPr>
            <p:nvPr/>
          </p:nvSpPr>
          <p:spPr bwMode="auto">
            <a:xfrm flipV="1">
              <a:off x="5659" y="1153"/>
              <a:ext cx="0" cy="16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51" name="Line 555"/>
            <p:cNvSpPr>
              <a:spLocks noChangeShapeType="1"/>
            </p:cNvSpPr>
            <p:nvPr/>
          </p:nvSpPr>
          <p:spPr bwMode="auto">
            <a:xfrm>
              <a:off x="3018"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52" name="Line 556"/>
            <p:cNvSpPr>
              <a:spLocks noChangeShapeType="1"/>
            </p:cNvSpPr>
            <p:nvPr/>
          </p:nvSpPr>
          <p:spPr bwMode="auto">
            <a:xfrm flipV="1">
              <a:off x="3018"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53" name="Line 557"/>
            <p:cNvSpPr>
              <a:spLocks noChangeShapeType="1"/>
            </p:cNvSpPr>
            <p:nvPr/>
          </p:nvSpPr>
          <p:spPr bwMode="auto">
            <a:xfrm>
              <a:off x="3018"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54" name="Line 558"/>
            <p:cNvSpPr>
              <a:spLocks noChangeShapeType="1"/>
            </p:cNvSpPr>
            <p:nvPr/>
          </p:nvSpPr>
          <p:spPr bwMode="auto">
            <a:xfrm>
              <a:off x="3147"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55" name="Line 559"/>
            <p:cNvSpPr>
              <a:spLocks noChangeShapeType="1"/>
            </p:cNvSpPr>
            <p:nvPr/>
          </p:nvSpPr>
          <p:spPr bwMode="auto">
            <a:xfrm flipV="1">
              <a:off x="3147"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56" name="Line 560"/>
            <p:cNvSpPr>
              <a:spLocks noChangeShapeType="1"/>
            </p:cNvSpPr>
            <p:nvPr/>
          </p:nvSpPr>
          <p:spPr bwMode="auto">
            <a:xfrm>
              <a:off x="3147" y="1153"/>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57" name="Line 561"/>
            <p:cNvSpPr>
              <a:spLocks noChangeShapeType="1"/>
            </p:cNvSpPr>
            <p:nvPr/>
          </p:nvSpPr>
          <p:spPr bwMode="auto">
            <a:xfrm>
              <a:off x="3275"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58" name="Line 562"/>
            <p:cNvSpPr>
              <a:spLocks noChangeShapeType="1"/>
            </p:cNvSpPr>
            <p:nvPr/>
          </p:nvSpPr>
          <p:spPr bwMode="auto">
            <a:xfrm flipV="1">
              <a:off x="3275"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59" name="Line 563"/>
            <p:cNvSpPr>
              <a:spLocks noChangeShapeType="1"/>
            </p:cNvSpPr>
            <p:nvPr/>
          </p:nvSpPr>
          <p:spPr bwMode="auto">
            <a:xfrm>
              <a:off x="3275"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60" name="Line 564"/>
            <p:cNvSpPr>
              <a:spLocks noChangeShapeType="1"/>
            </p:cNvSpPr>
            <p:nvPr/>
          </p:nvSpPr>
          <p:spPr bwMode="auto">
            <a:xfrm>
              <a:off x="340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61" name="Line 565"/>
            <p:cNvSpPr>
              <a:spLocks noChangeShapeType="1"/>
            </p:cNvSpPr>
            <p:nvPr/>
          </p:nvSpPr>
          <p:spPr bwMode="auto">
            <a:xfrm flipV="1">
              <a:off x="340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62" name="Line 566"/>
            <p:cNvSpPr>
              <a:spLocks noChangeShapeType="1"/>
            </p:cNvSpPr>
            <p:nvPr/>
          </p:nvSpPr>
          <p:spPr bwMode="auto">
            <a:xfrm>
              <a:off x="3404" y="1153"/>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63" name="Line 567"/>
            <p:cNvSpPr>
              <a:spLocks noChangeShapeType="1"/>
            </p:cNvSpPr>
            <p:nvPr/>
          </p:nvSpPr>
          <p:spPr bwMode="auto">
            <a:xfrm>
              <a:off x="353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64" name="Line 568"/>
            <p:cNvSpPr>
              <a:spLocks noChangeShapeType="1"/>
            </p:cNvSpPr>
            <p:nvPr/>
          </p:nvSpPr>
          <p:spPr bwMode="auto">
            <a:xfrm flipV="1">
              <a:off x="353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65" name="Line 569"/>
            <p:cNvSpPr>
              <a:spLocks noChangeShapeType="1"/>
            </p:cNvSpPr>
            <p:nvPr/>
          </p:nvSpPr>
          <p:spPr bwMode="auto">
            <a:xfrm>
              <a:off x="3534"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66" name="Line 570"/>
            <p:cNvSpPr>
              <a:spLocks noChangeShapeType="1"/>
            </p:cNvSpPr>
            <p:nvPr/>
          </p:nvSpPr>
          <p:spPr bwMode="auto">
            <a:xfrm>
              <a:off x="3663"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67" name="Line 571"/>
            <p:cNvSpPr>
              <a:spLocks noChangeShapeType="1"/>
            </p:cNvSpPr>
            <p:nvPr/>
          </p:nvSpPr>
          <p:spPr bwMode="auto">
            <a:xfrm flipV="1">
              <a:off x="3663"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68" name="Line 572"/>
            <p:cNvSpPr>
              <a:spLocks noChangeShapeType="1"/>
            </p:cNvSpPr>
            <p:nvPr/>
          </p:nvSpPr>
          <p:spPr bwMode="auto">
            <a:xfrm>
              <a:off x="3663" y="1153"/>
              <a:ext cx="127"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69" name="Line 573"/>
            <p:cNvSpPr>
              <a:spLocks noChangeShapeType="1"/>
            </p:cNvSpPr>
            <p:nvPr/>
          </p:nvSpPr>
          <p:spPr bwMode="auto">
            <a:xfrm>
              <a:off x="3790"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70" name="Line 574"/>
            <p:cNvSpPr>
              <a:spLocks noChangeShapeType="1"/>
            </p:cNvSpPr>
            <p:nvPr/>
          </p:nvSpPr>
          <p:spPr bwMode="auto">
            <a:xfrm flipV="1">
              <a:off x="3790"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71" name="Line 575"/>
            <p:cNvSpPr>
              <a:spLocks noChangeShapeType="1"/>
            </p:cNvSpPr>
            <p:nvPr/>
          </p:nvSpPr>
          <p:spPr bwMode="auto">
            <a:xfrm>
              <a:off x="3790"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72" name="Line 576"/>
            <p:cNvSpPr>
              <a:spLocks noChangeShapeType="1"/>
            </p:cNvSpPr>
            <p:nvPr/>
          </p:nvSpPr>
          <p:spPr bwMode="auto">
            <a:xfrm>
              <a:off x="3919"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73" name="Line 577"/>
            <p:cNvSpPr>
              <a:spLocks noChangeShapeType="1"/>
            </p:cNvSpPr>
            <p:nvPr/>
          </p:nvSpPr>
          <p:spPr bwMode="auto">
            <a:xfrm flipV="1">
              <a:off x="3919"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74" name="Line 578"/>
            <p:cNvSpPr>
              <a:spLocks noChangeShapeType="1"/>
            </p:cNvSpPr>
            <p:nvPr/>
          </p:nvSpPr>
          <p:spPr bwMode="auto">
            <a:xfrm>
              <a:off x="3919"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75" name="Line 579"/>
            <p:cNvSpPr>
              <a:spLocks noChangeShapeType="1"/>
            </p:cNvSpPr>
            <p:nvPr/>
          </p:nvSpPr>
          <p:spPr bwMode="auto">
            <a:xfrm>
              <a:off x="404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76" name="Line 580"/>
            <p:cNvSpPr>
              <a:spLocks noChangeShapeType="1"/>
            </p:cNvSpPr>
            <p:nvPr/>
          </p:nvSpPr>
          <p:spPr bwMode="auto">
            <a:xfrm flipV="1">
              <a:off x="404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77" name="Line 581"/>
            <p:cNvSpPr>
              <a:spLocks noChangeShapeType="1"/>
            </p:cNvSpPr>
            <p:nvPr/>
          </p:nvSpPr>
          <p:spPr bwMode="auto">
            <a:xfrm>
              <a:off x="4048" y="1153"/>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78" name="Line 582"/>
            <p:cNvSpPr>
              <a:spLocks noChangeShapeType="1"/>
            </p:cNvSpPr>
            <p:nvPr/>
          </p:nvSpPr>
          <p:spPr bwMode="auto">
            <a:xfrm>
              <a:off x="417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79" name="Line 583"/>
            <p:cNvSpPr>
              <a:spLocks noChangeShapeType="1"/>
            </p:cNvSpPr>
            <p:nvPr/>
          </p:nvSpPr>
          <p:spPr bwMode="auto">
            <a:xfrm flipV="1">
              <a:off x="417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80" name="Line 584"/>
            <p:cNvSpPr>
              <a:spLocks noChangeShapeType="1"/>
            </p:cNvSpPr>
            <p:nvPr/>
          </p:nvSpPr>
          <p:spPr bwMode="auto">
            <a:xfrm>
              <a:off x="4178" y="1153"/>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81" name="Line 585"/>
            <p:cNvSpPr>
              <a:spLocks noChangeShapeType="1"/>
            </p:cNvSpPr>
            <p:nvPr/>
          </p:nvSpPr>
          <p:spPr bwMode="auto">
            <a:xfrm>
              <a:off x="4306"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82" name="Line 586"/>
            <p:cNvSpPr>
              <a:spLocks noChangeShapeType="1"/>
            </p:cNvSpPr>
            <p:nvPr/>
          </p:nvSpPr>
          <p:spPr bwMode="auto">
            <a:xfrm flipV="1">
              <a:off x="4306"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83" name="Line 587"/>
            <p:cNvSpPr>
              <a:spLocks noChangeShapeType="1"/>
            </p:cNvSpPr>
            <p:nvPr/>
          </p:nvSpPr>
          <p:spPr bwMode="auto">
            <a:xfrm>
              <a:off x="4306"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84" name="Line 588"/>
            <p:cNvSpPr>
              <a:spLocks noChangeShapeType="1"/>
            </p:cNvSpPr>
            <p:nvPr/>
          </p:nvSpPr>
          <p:spPr bwMode="auto">
            <a:xfrm>
              <a:off x="4435"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85" name="Line 589"/>
            <p:cNvSpPr>
              <a:spLocks noChangeShapeType="1"/>
            </p:cNvSpPr>
            <p:nvPr/>
          </p:nvSpPr>
          <p:spPr bwMode="auto">
            <a:xfrm flipV="1">
              <a:off x="4435"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86" name="Line 590"/>
            <p:cNvSpPr>
              <a:spLocks noChangeShapeType="1"/>
            </p:cNvSpPr>
            <p:nvPr/>
          </p:nvSpPr>
          <p:spPr bwMode="auto">
            <a:xfrm>
              <a:off x="4435"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87" name="Line 591"/>
            <p:cNvSpPr>
              <a:spLocks noChangeShapeType="1"/>
            </p:cNvSpPr>
            <p:nvPr/>
          </p:nvSpPr>
          <p:spPr bwMode="auto">
            <a:xfrm>
              <a:off x="456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88" name="Line 592"/>
            <p:cNvSpPr>
              <a:spLocks noChangeShapeType="1"/>
            </p:cNvSpPr>
            <p:nvPr/>
          </p:nvSpPr>
          <p:spPr bwMode="auto">
            <a:xfrm flipV="1">
              <a:off x="456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89" name="Line 593"/>
            <p:cNvSpPr>
              <a:spLocks noChangeShapeType="1"/>
            </p:cNvSpPr>
            <p:nvPr/>
          </p:nvSpPr>
          <p:spPr bwMode="auto">
            <a:xfrm>
              <a:off x="4564"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90" name="Line 594"/>
            <p:cNvSpPr>
              <a:spLocks noChangeShapeType="1"/>
            </p:cNvSpPr>
            <p:nvPr/>
          </p:nvSpPr>
          <p:spPr bwMode="auto">
            <a:xfrm>
              <a:off x="4693"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91" name="Line 595"/>
            <p:cNvSpPr>
              <a:spLocks noChangeShapeType="1"/>
            </p:cNvSpPr>
            <p:nvPr/>
          </p:nvSpPr>
          <p:spPr bwMode="auto">
            <a:xfrm flipV="1">
              <a:off x="4693"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92" name="Line 596"/>
            <p:cNvSpPr>
              <a:spLocks noChangeShapeType="1"/>
            </p:cNvSpPr>
            <p:nvPr/>
          </p:nvSpPr>
          <p:spPr bwMode="auto">
            <a:xfrm>
              <a:off x="4693"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93" name="Line 597"/>
            <p:cNvSpPr>
              <a:spLocks noChangeShapeType="1"/>
            </p:cNvSpPr>
            <p:nvPr/>
          </p:nvSpPr>
          <p:spPr bwMode="auto">
            <a:xfrm>
              <a:off x="4822"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94" name="Line 598"/>
            <p:cNvSpPr>
              <a:spLocks noChangeShapeType="1"/>
            </p:cNvSpPr>
            <p:nvPr/>
          </p:nvSpPr>
          <p:spPr bwMode="auto">
            <a:xfrm flipV="1">
              <a:off x="4822"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95" name="Line 599"/>
            <p:cNvSpPr>
              <a:spLocks noChangeShapeType="1"/>
            </p:cNvSpPr>
            <p:nvPr/>
          </p:nvSpPr>
          <p:spPr bwMode="auto">
            <a:xfrm>
              <a:off x="4822" y="1153"/>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96" name="Line 600"/>
            <p:cNvSpPr>
              <a:spLocks noChangeShapeType="1"/>
            </p:cNvSpPr>
            <p:nvPr/>
          </p:nvSpPr>
          <p:spPr bwMode="auto">
            <a:xfrm>
              <a:off x="4950"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97" name="Line 601"/>
            <p:cNvSpPr>
              <a:spLocks noChangeShapeType="1"/>
            </p:cNvSpPr>
            <p:nvPr/>
          </p:nvSpPr>
          <p:spPr bwMode="auto">
            <a:xfrm flipV="1">
              <a:off x="4950"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98" name="Line 602"/>
            <p:cNvSpPr>
              <a:spLocks noChangeShapeType="1"/>
            </p:cNvSpPr>
            <p:nvPr/>
          </p:nvSpPr>
          <p:spPr bwMode="auto">
            <a:xfrm>
              <a:off x="4950"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099" name="Line 603"/>
            <p:cNvSpPr>
              <a:spLocks noChangeShapeType="1"/>
            </p:cNvSpPr>
            <p:nvPr/>
          </p:nvSpPr>
          <p:spPr bwMode="auto">
            <a:xfrm>
              <a:off x="5079"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00" name="Line 604"/>
            <p:cNvSpPr>
              <a:spLocks noChangeShapeType="1"/>
            </p:cNvSpPr>
            <p:nvPr/>
          </p:nvSpPr>
          <p:spPr bwMode="auto">
            <a:xfrm flipV="1">
              <a:off x="5079"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01" name="Line 605"/>
            <p:cNvSpPr>
              <a:spLocks noChangeShapeType="1"/>
            </p:cNvSpPr>
            <p:nvPr/>
          </p:nvSpPr>
          <p:spPr bwMode="auto">
            <a:xfrm>
              <a:off x="5079"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02" name="Line 606"/>
            <p:cNvSpPr>
              <a:spLocks noChangeShapeType="1"/>
            </p:cNvSpPr>
            <p:nvPr/>
          </p:nvSpPr>
          <p:spPr bwMode="auto">
            <a:xfrm>
              <a:off x="520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03" name="Line 607"/>
            <p:cNvSpPr>
              <a:spLocks noChangeShapeType="1"/>
            </p:cNvSpPr>
            <p:nvPr/>
          </p:nvSpPr>
          <p:spPr bwMode="auto">
            <a:xfrm flipV="1">
              <a:off x="520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04" name="Line 608"/>
            <p:cNvSpPr>
              <a:spLocks noChangeShapeType="1"/>
            </p:cNvSpPr>
            <p:nvPr/>
          </p:nvSpPr>
          <p:spPr bwMode="auto">
            <a:xfrm>
              <a:off x="5208"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05" name="Line 609"/>
            <p:cNvSpPr>
              <a:spLocks noChangeShapeType="1"/>
            </p:cNvSpPr>
            <p:nvPr/>
          </p:nvSpPr>
          <p:spPr bwMode="auto">
            <a:xfrm>
              <a:off x="5337"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06" name="Line 610"/>
            <p:cNvSpPr>
              <a:spLocks noChangeShapeType="1"/>
            </p:cNvSpPr>
            <p:nvPr/>
          </p:nvSpPr>
          <p:spPr bwMode="auto">
            <a:xfrm flipV="1">
              <a:off x="5337"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07" name="Line 611"/>
            <p:cNvSpPr>
              <a:spLocks noChangeShapeType="1"/>
            </p:cNvSpPr>
            <p:nvPr/>
          </p:nvSpPr>
          <p:spPr bwMode="auto">
            <a:xfrm>
              <a:off x="5337"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08" name="Line 612"/>
            <p:cNvSpPr>
              <a:spLocks noChangeShapeType="1"/>
            </p:cNvSpPr>
            <p:nvPr/>
          </p:nvSpPr>
          <p:spPr bwMode="auto">
            <a:xfrm>
              <a:off x="5466"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09" name="Line 613"/>
            <p:cNvSpPr>
              <a:spLocks noChangeShapeType="1"/>
            </p:cNvSpPr>
            <p:nvPr/>
          </p:nvSpPr>
          <p:spPr bwMode="auto">
            <a:xfrm flipV="1">
              <a:off x="5466"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10" name="Line 614"/>
            <p:cNvSpPr>
              <a:spLocks noChangeShapeType="1"/>
            </p:cNvSpPr>
            <p:nvPr/>
          </p:nvSpPr>
          <p:spPr bwMode="auto">
            <a:xfrm>
              <a:off x="5466"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11" name="Line 615"/>
            <p:cNvSpPr>
              <a:spLocks noChangeShapeType="1"/>
            </p:cNvSpPr>
            <p:nvPr/>
          </p:nvSpPr>
          <p:spPr bwMode="auto">
            <a:xfrm>
              <a:off x="5595"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12" name="Line 616"/>
            <p:cNvSpPr>
              <a:spLocks noChangeShapeType="1"/>
            </p:cNvSpPr>
            <p:nvPr/>
          </p:nvSpPr>
          <p:spPr bwMode="auto">
            <a:xfrm flipV="1">
              <a:off x="5595"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13" name="Line 617"/>
            <p:cNvSpPr>
              <a:spLocks noChangeShapeType="1"/>
            </p:cNvSpPr>
            <p:nvPr/>
          </p:nvSpPr>
          <p:spPr bwMode="auto">
            <a:xfrm>
              <a:off x="5595" y="1153"/>
              <a:ext cx="64"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14" name="Line 618"/>
            <p:cNvSpPr>
              <a:spLocks noChangeShapeType="1"/>
            </p:cNvSpPr>
            <p:nvPr/>
          </p:nvSpPr>
          <p:spPr bwMode="auto">
            <a:xfrm>
              <a:off x="3018"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15" name="Line 619"/>
            <p:cNvSpPr>
              <a:spLocks noChangeShapeType="1"/>
            </p:cNvSpPr>
            <p:nvPr/>
          </p:nvSpPr>
          <p:spPr bwMode="auto">
            <a:xfrm flipV="1">
              <a:off x="3018"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16" name="Line 620"/>
            <p:cNvSpPr>
              <a:spLocks noChangeShapeType="1"/>
            </p:cNvSpPr>
            <p:nvPr/>
          </p:nvSpPr>
          <p:spPr bwMode="auto">
            <a:xfrm>
              <a:off x="3018"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17" name="Line 621"/>
            <p:cNvSpPr>
              <a:spLocks noChangeShapeType="1"/>
            </p:cNvSpPr>
            <p:nvPr/>
          </p:nvSpPr>
          <p:spPr bwMode="auto">
            <a:xfrm>
              <a:off x="3147"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18" name="Line 622"/>
            <p:cNvSpPr>
              <a:spLocks noChangeShapeType="1"/>
            </p:cNvSpPr>
            <p:nvPr/>
          </p:nvSpPr>
          <p:spPr bwMode="auto">
            <a:xfrm flipV="1">
              <a:off x="3147"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19" name="Line 623"/>
            <p:cNvSpPr>
              <a:spLocks noChangeShapeType="1"/>
            </p:cNvSpPr>
            <p:nvPr/>
          </p:nvSpPr>
          <p:spPr bwMode="auto">
            <a:xfrm>
              <a:off x="3147" y="1153"/>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20" name="Line 624"/>
            <p:cNvSpPr>
              <a:spLocks noChangeShapeType="1"/>
            </p:cNvSpPr>
            <p:nvPr/>
          </p:nvSpPr>
          <p:spPr bwMode="auto">
            <a:xfrm>
              <a:off x="3275"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21" name="Line 625"/>
            <p:cNvSpPr>
              <a:spLocks noChangeShapeType="1"/>
            </p:cNvSpPr>
            <p:nvPr/>
          </p:nvSpPr>
          <p:spPr bwMode="auto">
            <a:xfrm flipV="1">
              <a:off x="3275"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22" name="Line 626"/>
            <p:cNvSpPr>
              <a:spLocks noChangeShapeType="1"/>
            </p:cNvSpPr>
            <p:nvPr/>
          </p:nvSpPr>
          <p:spPr bwMode="auto">
            <a:xfrm>
              <a:off x="3275"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23" name="Line 627"/>
            <p:cNvSpPr>
              <a:spLocks noChangeShapeType="1"/>
            </p:cNvSpPr>
            <p:nvPr/>
          </p:nvSpPr>
          <p:spPr bwMode="auto">
            <a:xfrm>
              <a:off x="340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24" name="Line 628"/>
            <p:cNvSpPr>
              <a:spLocks noChangeShapeType="1"/>
            </p:cNvSpPr>
            <p:nvPr/>
          </p:nvSpPr>
          <p:spPr bwMode="auto">
            <a:xfrm flipV="1">
              <a:off x="340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25" name="Line 629"/>
            <p:cNvSpPr>
              <a:spLocks noChangeShapeType="1"/>
            </p:cNvSpPr>
            <p:nvPr/>
          </p:nvSpPr>
          <p:spPr bwMode="auto">
            <a:xfrm>
              <a:off x="3404" y="1153"/>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26" name="Line 630"/>
            <p:cNvSpPr>
              <a:spLocks noChangeShapeType="1"/>
            </p:cNvSpPr>
            <p:nvPr/>
          </p:nvSpPr>
          <p:spPr bwMode="auto">
            <a:xfrm>
              <a:off x="353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27" name="Line 631"/>
            <p:cNvSpPr>
              <a:spLocks noChangeShapeType="1"/>
            </p:cNvSpPr>
            <p:nvPr/>
          </p:nvSpPr>
          <p:spPr bwMode="auto">
            <a:xfrm flipV="1">
              <a:off x="353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28" name="Line 632"/>
            <p:cNvSpPr>
              <a:spLocks noChangeShapeType="1"/>
            </p:cNvSpPr>
            <p:nvPr/>
          </p:nvSpPr>
          <p:spPr bwMode="auto">
            <a:xfrm>
              <a:off x="3534"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29" name="Line 633"/>
            <p:cNvSpPr>
              <a:spLocks noChangeShapeType="1"/>
            </p:cNvSpPr>
            <p:nvPr/>
          </p:nvSpPr>
          <p:spPr bwMode="auto">
            <a:xfrm>
              <a:off x="3663"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30" name="Line 634"/>
            <p:cNvSpPr>
              <a:spLocks noChangeShapeType="1"/>
            </p:cNvSpPr>
            <p:nvPr/>
          </p:nvSpPr>
          <p:spPr bwMode="auto">
            <a:xfrm flipV="1">
              <a:off x="3663"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31" name="Line 635"/>
            <p:cNvSpPr>
              <a:spLocks noChangeShapeType="1"/>
            </p:cNvSpPr>
            <p:nvPr/>
          </p:nvSpPr>
          <p:spPr bwMode="auto">
            <a:xfrm>
              <a:off x="3663" y="1153"/>
              <a:ext cx="127"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32" name="Line 636"/>
            <p:cNvSpPr>
              <a:spLocks noChangeShapeType="1"/>
            </p:cNvSpPr>
            <p:nvPr/>
          </p:nvSpPr>
          <p:spPr bwMode="auto">
            <a:xfrm>
              <a:off x="3790"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33" name="Line 637"/>
            <p:cNvSpPr>
              <a:spLocks noChangeShapeType="1"/>
            </p:cNvSpPr>
            <p:nvPr/>
          </p:nvSpPr>
          <p:spPr bwMode="auto">
            <a:xfrm flipV="1">
              <a:off x="3790"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34" name="Line 638"/>
            <p:cNvSpPr>
              <a:spLocks noChangeShapeType="1"/>
            </p:cNvSpPr>
            <p:nvPr/>
          </p:nvSpPr>
          <p:spPr bwMode="auto">
            <a:xfrm>
              <a:off x="3790"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35" name="Line 639"/>
            <p:cNvSpPr>
              <a:spLocks noChangeShapeType="1"/>
            </p:cNvSpPr>
            <p:nvPr/>
          </p:nvSpPr>
          <p:spPr bwMode="auto">
            <a:xfrm>
              <a:off x="3919"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36" name="Line 640"/>
            <p:cNvSpPr>
              <a:spLocks noChangeShapeType="1"/>
            </p:cNvSpPr>
            <p:nvPr/>
          </p:nvSpPr>
          <p:spPr bwMode="auto">
            <a:xfrm flipV="1">
              <a:off x="3919"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37" name="Line 641"/>
            <p:cNvSpPr>
              <a:spLocks noChangeShapeType="1"/>
            </p:cNvSpPr>
            <p:nvPr/>
          </p:nvSpPr>
          <p:spPr bwMode="auto">
            <a:xfrm>
              <a:off x="3919"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38" name="Line 642"/>
            <p:cNvSpPr>
              <a:spLocks noChangeShapeType="1"/>
            </p:cNvSpPr>
            <p:nvPr/>
          </p:nvSpPr>
          <p:spPr bwMode="auto">
            <a:xfrm>
              <a:off x="404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39" name="Line 643"/>
            <p:cNvSpPr>
              <a:spLocks noChangeShapeType="1"/>
            </p:cNvSpPr>
            <p:nvPr/>
          </p:nvSpPr>
          <p:spPr bwMode="auto">
            <a:xfrm flipV="1">
              <a:off x="404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40" name="Line 644"/>
            <p:cNvSpPr>
              <a:spLocks noChangeShapeType="1"/>
            </p:cNvSpPr>
            <p:nvPr/>
          </p:nvSpPr>
          <p:spPr bwMode="auto">
            <a:xfrm>
              <a:off x="4048" y="1153"/>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41" name="Line 645"/>
            <p:cNvSpPr>
              <a:spLocks noChangeShapeType="1"/>
            </p:cNvSpPr>
            <p:nvPr/>
          </p:nvSpPr>
          <p:spPr bwMode="auto">
            <a:xfrm>
              <a:off x="417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42" name="Line 646"/>
            <p:cNvSpPr>
              <a:spLocks noChangeShapeType="1"/>
            </p:cNvSpPr>
            <p:nvPr/>
          </p:nvSpPr>
          <p:spPr bwMode="auto">
            <a:xfrm flipV="1">
              <a:off x="417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43" name="Line 647"/>
            <p:cNvSpPr>
              <a:spLocks noChangeShapeType="1"/>
            </p:cNvSpPr>
            <p:nvPr/>
          </p:nvSpPr>
          <p:spPr bwMode="auto">
            <a:xfrm>
              <a:off x="4178" y="1153"/>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44" name="Line 648"/>
            <p:cNvSpPr>
              <a:spLocks noChangeShapeType="1"/>
            </p:cNvSpPr>
            <p:nvPr/>
          </p:nvSpPr>
          <p:spPr bwMode="auto">
            <a:xfrm>
              <a:off x="4306"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45" name="Line 649"/>
            <p:cNvSpPr>
              <a:spLocks noChangeShapeType="1"/>
            </p:cNvSpPr>
            <p:nvPr/>
          </p:nvSpPr>
          <p:spPr bwMode="auto">
            <a:xfrm flipV="1">
              <a:off x="4306"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46" name="Line 650"/>
            <p:cNvSpPr>
              <a:spLocks noChangeShapeType="1"/>
            </p:cNvSpPr>
            <p:nvPr/>
          </p:nvSpPr>
          <p:spPr bwMode="auto">
            <a:xfrm>
              <a:off x="4306"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47" name="Line 651"/>
            <p:cNvSpPr>
              <a:spLocks noChangeShapeType="1"/>
            </p:cNvSpPr>
            <p:nvPr/>
          </p:nvSpPr>
          <p:spPr bwMode="auto">
            <a:xfrm>
              <a:off x="4435"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48" name="Line 652"/>
            <p:cNvSpPr>
              <a:spLocks noChangeShapeType="1"/>
            </p:cNvSpPr>
            <p:nvPr/>
          </p:nvSpPr>
          <p:spPr bwMode="auto">
            <a:xfrm flipV="1">
              <a:off x="4435"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49" name="Line 653"/>
            <p:cNvSpPr>
              <a:spLocks noChangeShapeType="1"/>
            </p:cNvSpPr>
            <p:nvPr/>
          </p:nvSpPr>
          <p:spPr bwMode="auto">
            <a:xfrm>
              <a:off x="4435"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50" name="Line 654"/>
            <p:cNvSpPr>
              <a:spLocks noChangeShapeType="1"/>
            </p:cNvSpPr>
            <p:nvPr/>
          </p:nvSpPr>
          <p:spPr bwMode="auto">
            <a:xfrm>
              <a:off x="456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51" name="Line 655"/>
            <p:cNvSpPr>
              <a:spLocks noChangeShapeType="1"/>
            </p:cNvSpPr>
            <p:nvPr/>
          </p:nvSpPr>
          <p:spPr bwMode="auto">
            <a:xfrm flipV="1">
              <a:off x="456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52" name="Line 656"/>
            <p:cNvSpPr>
              <a:spLocks noChangeShapeType="1"/>
            </p:cNvSpPr>
            <p:nvPr/>
          </p:nvSpPr>
          <p:spPr bwMode="auto">
            <a:xfrm>
              <a:off x="4564"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53" name="Line 657"/>
            <p:cNvSpPr>
              <a:spLocks noChangeShapeType="1"/>
            </p:cNvSpPr>
            <p:nvPr/>
          </p:nvSpPr>
          <p:spPr bwMode="auto">
            <a:xfrm>
              <a:off x="4693"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54" name="Line 658"/>
            <p:cNvSpPr>
              <a:spLocks noChangeShapeType="1"/>
            </p:cNvSpPr>
            <p:nvPr/>
          </p:nvSpPr>
          <p:spPr bwMode="auto">
            <a:xfrm flipV="1">
              <a:off x="4693"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55" name="Line 659"/>
            <p:cNvSpPr>
              <a:spLocks noChangeShapeType="1"/>
            </p:cNvSpPr>
            <p:nvPr/>
          </p:nvSpPr>
          <p:spPr bwMode="auto">
            <a:xfrm>
              <a:off x="4693"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56" name="Line 660"/>
            <p:cNvSpPr>
              <a:spLocks noChangeShapeType="1"/>
            </p:cNvSpPr>
            <p:nvPr/>
          </p:nvSpPr>
          <p:spPr bwMode="auto">
            <a:xfrm>
              <a:off x="4822"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57" name="Line 661"/>
            <p:cNvSpPr>
              <a:spLocks noChangeShapeType="1"/>
            </p:cNvSpPr>
            <p:nvPr/>
          </p:nvSpPr>
          <p:spPr bwMode="auto">
            <a:xfrm flipV="1">
              <a:off x="4822"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58" name="Line 662"/>
            <p:cNvSpPr>
              <a:spLocks noChangeShapeType="1"/>
            </p:cNvSpPr>
            <p:nvPr/>
          </p:nvSpPr>
          <p:spPr bwMode="auto">
            <a:xfrm>
              <a:off x="4822" y="1153"/>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59" name="Line 663"/>
            <p:cNvSpPr>
              <a:spLocks noChangeShapeType="1"/>
            </p:cNvSpPr>
            <p:nvPr/>
          </p:nvSpPr>
          <p:spPr bwMode="auto">
            <a:xfrm>
              <a:off x="4950"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60" name="Line 664"/>
            <p:cNvSpPr>
              <a:spLocks noChangeShapeType="1"/>
            </p:cNvSpPr>
            <p:nvPr/>
          </p:nvSpPr>
          <p:spPr bwMode="auto">
            <a:xfrm flipV="1">
              <a:off x="4950"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61" name="Line 665"/>
            <p:cNvSpPr>
              <a:spLocks noChangeShapeType="1"/>
            </p:cNvSpPr>
            <p:nvPr/>
          </p:nvSpPr>
          <p:spPr bwMode="auto">
            <a:xfrm>
              <a:off x="4950"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62" name="Line 666"/>
            <p:cNvSpPr>
              <a:spLocks noChangeShapeType="1"/>
            </p:cNvSpPr>
            <p:nvPr/>
          </p:nvSpPr>
          <p:spPr bwMode="auto">
            <a:xfrm>
              <a:off x="5079"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63" name="Line 667"/>
            <p:cNvSpPr>
              <a:spLocks noChangeShapeType="1"/>
            </p:cNvSpPr>
            <p:nvPr/>
          </p:nvSpPr>
          <p:spPr bwMode="auto">
            <a:xfrm flipV="1">
              <a:off x="5079"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64" name="Line 668"/>
            <p:cNvSpPr>
              <a:spLocks noChangeShapeType="1"/>
            </p:cNvSpPr>
            <p:nvPr/>
          </p:nvSpPr>
          <p:spPr bwMode="auto">
            <a:xfrm>
              <a:off x="5079"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65" name="Line 669"/>
            <p:cNvSpPr>
              <a:spLocks noChangeShapeType="1"/>
            </p:cNvSpPr>
            <p:nvPr/>
          </p:nvSpPr>
          <p:spPr bwMode="auto">
            <a:xfrm>
              <a:off x="520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66" name="Line 670"/>
            <p:cNvSpPr>
              <a:spLocks noChangeShapeType="1"/>
            </p:cNvSpPr>
            <p:nvPr/>
          </p:nvSpPr>
          <p:spPr bwMode="auto">
            <a:xfrm flipV="1">
              <a:off x="520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67" name="Line 671"/>
            <p:cNvSpPr>
              <a:spLocks noChangeShapeType="1"/>
            </p:cNvSpPr>
            <p:nvPr/>
          </p:nvSpPr>
          <p:spPr bwMode="auto">
            <a:xfrm>
              <a:off x="5208"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68" name="Line 672"/>
            <p:cNvSpPr>
              <a:spLocks noChangeShapeType="1"/>
            </p:cNvSpPr>
            <p:nvPr/>
          </p:nvSpPr>
          <p:spPr bwMode="auto">
            <a:xfrm>
              <a:off x="5337"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69" name="Line 673"/>
            <p:cNvSpPr>
              <a:spLocks noChangeShapeType="1"/>
            </p:cNvSpPr>
            <p:nvPr/>
          </p:nvSpPr>
          <p:spPr bwMode="auto">
            <a:xfrm flipV="1">
              <a:off x="5337"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70" name="Line 674"/>
            <p:cNvSpPr>
              <a:spLocks noChangeShapeType="1"/>
            </p:cNvSpPr>
            <p:nvPr/>
          </p:nvSpPr>
          <p:spPr bwMode="auto">
            <a:xfrm>
              <a:off x="5337"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71" name="Line 675"/>
            <p:cNvSpPr>
              <a:spLocks noChangeShapeType="1"/>
            </p:cNvSpPr>
            <p:nvPr/>
          </p:nvSpPr>
          <p:spPr bwMode="auto">
            <a:xfrm>
              <a:off x="5466"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72" name="Line 676"/>
            <p:cNvSpPr>
              <a:spLocks noChangeShapeType="1"/>
            </p:cNvSpPr>
            <p:nvPr/>
          </p:nvSpPr>
          <p:spPr bwMode="auto">
            <a:xfrm flipV="1">
              <a:off x="5466"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73" name="Line 677"/>
            <p:cNvSpPr>
              <a:spLocks noChangeShapeType="1"/>
            </p:cNvSpPr>
            <p:nvPr/>
          </p:nvSpPr>
          <p:spPr bwMode="auto">
            <a:xfrm>
              <a:off x="5466"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74" name="Line 678"/>
            <p:cNvSpPr>
              <a:spLocks noChangeShapeType="1"/>
            </p:cNvSpPr>
            <p:nvPr/>
          </p:nvSpPr>
          <p:spPr bwMode="auto">
            <a:xfrm>
              <a:off x="5595"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75" name="Line 679"/>
            <p:cNvSpPr>
              <a:spLocks noChangeShapeType="1"/>
            </p:cNvSpPr>
            <p:nvPr/>
          </p:nvSpPr>
          <p:spPr bwMode="auto">
            <a:xfrm flipV="1">
              <a:off x="5595"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76" name="Line 680"/>
            <p:cNvSpPr>
              <a:spLocks noChangeShapeType="1"/>
            </p:cNvSpPr>
            <p:nvPr/>
          </p:nvSpPr>
          <p:spPr bwMode="auto">
            <a:xfrm>
              <a:off x="5595" y="1153"/>
              <a:ext cx="64"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77" name="Line 681"/>
            <p:cNvSpPr>
              <a:spLocks noChangeShapeType="1"/>
            </p:cNvSpPr>
            <p:nvPr/>
          </p:nvSpPr>
          <p:spPr bwMode="auto">
            <a:xfrm flipV="1">
              <a:off x="3018"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78" name="Line 682"/>
            <p:cNvSpPr>
              <a:spLocks noChangeShapeType="1"/>
            </p:cNvSpPr>
            <p:nvPr/>
          </p:nvSpPr>
          <p:spPr bwMode="auto">
            <a:xfrm>
              <a:off x="3018"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79" name="Line 683"/>
            <p:cNvSpPr>
              <a:spLocks noChangeShapeType="1"/>
            </p:cNvSpPr>
            <p:nvPr/>
          </p:nvSpPr>
          <p:spPr bwMode="auto">
            <a:xfrm>
              <a:off x="3018"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80" name="Line 684"/>
            <p:cNvSpPr>
              <a:spLocks noChangeShapeType="1"/>
            </p:cNvSpPr>
            <p:nvPr/>
          </p:nvSpPr>
          <p:spPr bwMode="auto">
            <a:xfrm flipV="1">
              <a:off x="3147"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81" name="Line 685"/>
            <p:cNvSpPr>
              <a:spLocks noChangeShapeType="1"/>
            </p:cNvSpPr>
            <p:nvPr/>
          </p:nvSpPr>
          <p:spPr bwMode="auto">
            <a:xfrm>
              <a:off x="3147"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82" name="Line 686"/>
            <p:cNvSpPr>
              <a:spLocks noChangeShapeType="1"/>
            </p:cNvSpPr>
            <p:nvPr/>
          </p:nvSpPr>
          <p:spPr bwMode="auto">
            <a:xfrm>
              <a:off x="3147" y="2890"/>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83" name="Line 687"/>
            <p:cNvSpPr>
              <a:spLocks noChangeShapeType="1"/>
            </p:cNvSpPr>
            <p:nvPr/>
          </p:nvSpPr>
          <p:spPr bwMode="auto">
            <a:xfrm flipV="1">
              <a:off x="3275"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84" name="Line 688"/>
            <p:cNvSpPr>
              <a:spLocks noChangeShapeType="1"/>
            </p:cNvSpPr>
            <p:nvPr/>
          </p:nvSpPr>
          <p:spPr bwMode="auto">
            <a:xfrm>
              <a:off x="3275"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85" name="Line 689"/>
            <p:cNvSpPr>
              <a:spLocks noChangeShapeType="1"/>
            </p:cNvSpPr>
            <p:nvPr/>
          </p:nvSpPr>
          <p:spPr bwMode="auto">
            <a:xfrm>
              <a:off x="3275"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86" name="Line 690"/>
            <p:cNvSpPr>
              <a:spLocks noChangeShapeType="1"/>
            </p:cNvSpPr>
            <p:nvPr/>
          </p:nvSpPr>
          <p:spPr bwMode="auto">
            <a:xfrm flipV="1">
              <a:off x="340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87" name="Line 691"/>
            <p:cNvSpPr>
              <a:spLocks noChangeShapeType="1"/>
            </p:cNvSpPr>
            <p:nvPr/>
          </p:nvSpPr>
          <p:spPr bwMode="auto">
            <a:xfrm>
              <a:off x="340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88" name="Line 692"/>
            <p:cNvSpPr>
              <a:spLocks noChangeShapeType="1"/>
            </p:cNvSpPr>
            <p:nvPr/>
          </p:nvSpPr>
          <p:spPr bwMode="auto">
            <a:xfrm>
              <a:off x="3404" y="2890"/>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89" name="Line 693"/>
            <p:cNvSpPr>
              <a:spLocks noChangeShapeType="1"/>
            </p:cNvSpPr>
            <p:nvPr/>
          </p:nvSpPr>
          <p:spPr bwMode="auto">
            <a:xfrm flipV="1">
              <a:off x="353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90" name="Line 694"/>
            <p:cNvSpPr>
              <a:spLocks noChangeShapeType="1"/>
            </p:cNvSpPr>
            <p:nvPr/>
          </p:nvSpPr>
          <p:spPr bwMode="auto">
            <a:xfrm>
              <a:off x="353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91" name="Line 695"/>
            <p:cNvSpPr>
              <a:spLocks noChangeShapeType="1"/>
            </p:cNvSpPr>
            <p:nvPr/>
          </p:nvSpPr>
          <p:spPr bwMode="auto">
            <a:xfrm>
              <a:off x="3534"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92" name="Line 696"/>
            <p:cNvSpPr>
              <a:spLocks noChangeShapeType="1"/>
            </p:cNvSpPr>
            <p:nvPr/>
          </p:nvSpPr>
          <p:spPr bwMode="auto">
            <a:xfrm flipV="1">
              <a:off x="3663"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93" name="Line 697"/>
            <p:cNvSpPr>
              <a:spLocks noChangeShapeType="1"/>
            </p:cNvSpPr>
            <p:nvPr/>
          </p:nvSpPr>
          <p:spPr bwMode="auto">
            <a:xfrm>
              <a:off x="3663"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94" name="Line 698"/>
            <p:cNvSpPr>
              <a:spLocks noChangeShapeType="1"/>
            </p:cNvSpPr>
            <p:nvPr/>
          </p:nvSpPr>
          <p:spPr bwMode="auto">
            <a:xfrm>
              <a:off x="3663" y="2890"/>
              <a:ext cx="127"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95" name="Line 699"/>
            <p:cNvSpPr>
              <a:spLocks noChangeShapeType="1"/>
            </p:cNvSpPr>
            <p:nvPr/>
          </p:nvSpPr>
          <p:spPr bwMode="auto">
            <a:xfrm flipV="1">
              <a:off x="3790"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96" name="Line 700"/>
            <p:cNvSpPr>
              <a:spLocks noChangeShapeType="1"/>
            </p:cNvSpPr>
            <p:nvPr/>
          </p:nvSpPr>
          <p:spPr bwMode="auto">
            <a:xfrm>
              <a:off x="3790"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97" name="Line 701"/>
            <p:cNvSpPr>
              <a:spLocks noChangeShapeType="1"/>
            </p:cNvSpPr>
            <p:nvPr/>
          </p:nvSpPr>
          <p:spPr bwMode="auto">
            <a:xfrm>
              <a:off x="3790"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98" name="Line 702"/>
            <p:cNvSpPr>
              <a:spLocks noChangeShapeType="1"/>
            </p:cNvSpPr>
            <p:nvPr/>
          </p:nvSpPr>
          <p:spPr bwMode="auto">
            <a:xfrm flipV="1">
              <a:off x="3919"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199" name="Line 703"/>
            <p:cNvSpPr>
              <a:spLocks noChangeShapeType="1"/>
            </p:cNvSpPr>
            <p:nvPr/>
          </p:nvSpPr>
          <p:spPr bwMode="auto">
            <a:xfrm>
              <a:off x="3919"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00" name="Line 704"/>
            <p:cNvSpPr>
              <a:spLocks noChangeShapeType="1"/>
            </p:cNvSpPr>
            <p:nvPr/>
          </p:nvSpPr>
          <p:spPr bwMode="auto">
            <a:xfrm>
              <a:off x="3919"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01" name="Line 705"/>
            <p:cNvSpPr>
              <a:spLocks noChangeShapeType="1"/>
            </p:cNvSpPr>
            <p:nvPr/>
          </p:nvSpPr>
          <p:spPr bwMode="auto">
            <a:xfrm flipV="1">
              <a:off x="404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02" name="Line 706"/>
            <p:cNvSpPr>
              <a:spLocks noChangeShapeType="1"/>
            </p:cNvSpPr>
            <p:nvPr/>
          </p:nvSpPr>
          <p:spPr bwMode="auto">
            <a:xfrm>
              <a:off x="404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03" name="Line 707"/>
            <p:cNvSpPr>
              <a:spLocks noChangeShapeType="1"/>
            </p:cNvSpPr>
            <p:nvPr/>
          </p:nvSpPr>
          <p:spPr bwMode="auto">
            <a:xfrm>
              <a:off x="4048" y="2890"/>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04" name="Line 708"/>
            <p:cNvSpPr>
              <a:spLocks noChangeShapeType="1"/>
            </p:cNvSpPr>
            <p:nvPr/>
          </p:nvSpPr>
          <p:spPr bwMode="auto">
            <a:xfrm flipV="1">
              <a:off x="417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05" name="Line 709"/>
            <p:cNvSpPr>
              <a:spLocks noChangeShapeType="1"/>
            </p:cNvSpPr>
            <p:nvPr/>
          </p:nvSpPr>
          <p:spPr bwMode="auto">
            <a:xfrm>
              <a:off x="417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06" name="Line 710"/>
            <p:cNvSpPr>
              <a:spLocks noChangeShapeType="1"/>
            </p:cNvSpPr>
            <p:nvPr/>
          </p:nvSpPr>
          <p:spPr bwMode="auto">
            <a:xfrm>
              <a:off x="4178" y="2890"/>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07" name="Line 711"/>
            <p:cNvSpPr>
              <a:spLocks noChangeShapeType="1"/>
            </p:cNvSpPr>
            <p:nvPr/>
          </p:nvSpPr>
          <p:spPr bwMode="auto">
            <a:xfrm flipV="1">
              <a:off x="4306"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08" name="Line 712"/>
            <p:cNvSpPr>
              <a:spLocks noChangeShapeType="1"/>
            </p:cNvSpPr>
            <p:nvPr/>
          </p:nvSpPr>
          <p:spPr bwMode="auto">
            <a:xfrm>
              <a:off x="4306"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09" name="Line 713"/>
            <p:cNvSpPr>
              <a:spLocks noChangeShapeType="1"/>
            </p:cNvSpPr>
            <p:nvPr/>
          </p:nvSpPr>
          <p:spPr bwMode="auto">
            <a:xfrm>
              <a:off x="4306"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10" name="Line 714"/>
            <p:cNvSpPr>
              <a:spLocks noChangeShapeType="1"/>
            </p:cNvSpPr>
            <p:nvPr/>
          </p:nvSpPr>
          <p:spPr bwMode="auto">
            <a:xfrm flipV="1">
              <a:off x="4435"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11" name="Line 715"/>
            <p:cNvSpPr>
              <a:spLocks noChangeShapeType="1"/>
            </p:cNvSpPr>
            <p:nvPr/>
          </p:nvSpPr>
          <p:spPr bwMode="auto">
            <a:xfrm>
              <a:off x="4435"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12" name="Line 716"/>
            <p:cNvSpPr>
              <a:spLocks noChangeShapeType="1"/>
            </p:cNvSpPr>
            <p:nvPr/>
          </p:nvSpPr>
          <p:spPr bwMode="auto">
            <a:xfrm>
              <a:off x="4435"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13" name="Line 717"/>
            <p:cNvSpPr>
              <a:spLocks noChangeShapeType="1"/>
            </p:cNvSpPr>
            <p:nvPr/>
          </p:nvSpPr>
          <p:spPr bwMode="auto">
            <a:xfrm flipV="1">
              <a:off x="456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14" name="Line 718"/>
            <p:cNvSpPr>
              <a:spLocks noChangeShapeType="1"/>
            </p:cNvSpPr>
            <p:nvPr/>
          </p:nvSpPr>
          <p:spPr bwMode="auto">
            <a:xfrm>
              <a:off x="456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15" name="Line 719"/>
            <p:cNvSpPr>
              <a:spLocks noChangeShapeType="1"/>
            </p:cNvSpPr>
            <p:nvPr/>
          </p:nvSpPr>
          <p:spPr bwMode="auto">
            <a:xfrm>
              <a:off x="4564"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16" name="Line 720"/>
            <p:cNvSpPr>
              <a:spLocks noChangeShapeType="1"/>
            </p:cNvSpPr>
            <p:nvPr/>
          </p:nvSpPr>
          <p:spPr bwMode="auto">
            <a:xfrm flipV="1">
              <a:off x="4693"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17" name="Line 721"/>
            <p:cNvSpPr>
              <a:spLocks noChangeShapeType="1"/>
            </p:cNvSpPr>
            <p:nvPr/>
          </p:nvSpPr>
          <p:spPr bwMode="auto">
            <a:xfrm>
              <a:off x="4693"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18" name="Line 722"/>
            <p:cNvSpPr>
              <a:spLocks noChangeShapeType="1"/>
            </p:cNvSpPr>
            <p:nvPr/>
          </p:nvSpPr>
          <p:spPr bwMode="auto">
            <a:xfrm>
              <a:off x="4693"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19" name="Line 723"/>
            <p:cNvSpPr>
              <a:spLocks noChangeShapeType="1"/>
            </p:cNvSpPr>
            <p:nvPr/>
          </p:nvSpPr>
          <p:spPr bwMode="auto">
            <a:xfrm flipV="1">
              <a:off x="4822"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20" name="Line 724"/>
            <p:cNvSpPr>
              <a:spLocks noChangeShapeType="1"/>
            </p:cNvSpPr>
            <p:nvPr/>
          </p:nvSpPr>
          <p:spPr bwMode="auto">
            <a:xfrm>
              <a:off x="4822"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21" name="Line 725"/>
            <p:cNvSpPr>
              <a:spLocks noChangeShapeType="1"/>
            </p:cNvSpPr>
            <p:nvPr/>
          </p:nvSpPr>
          <p:spPr bwMode="auto">
            <a:xfrm>
              <a:off x="4822" y="2890"/>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22" name="Line 726"/>
            <p:cNvSpPr>
              <a:spLocks noChangeShapeType="1"/>
            </p:cNvSpPr>
            <p:nvPr/>
          </p:nvSpPr>
          <p:spPr bwMode="auto">
            <a:xfrm flipV="1">
              <a:off x="4950"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23" name="Line 727"/>
            <p:cNvSpPr>
              <a:spLocks noChangeShapeType="1"/>
            </p:cNvSpPr>
            <p:nvPr/>
          </p:nvSpPr>
          <p:spPr bwMode="auto">
            <a:xfrm>
              <a:off x="4950"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24" name="Line 728"/>
            <p:cNvSpPr>
              <a:spLocks noChangeShapeType="1"/>
            </p:cNvSpPr>
            <p:nvPr/>
          </p:nvSpPr>
          <p:spPr bwMode="auto">
            <a:xfrm>
              <a:off x="4950"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25" name="Line 729"/>
            <p:cNvSpPr>
              <a:spLocks noChangeShapeType="1"/>
            </p:cNvSpPr>
            <p:nvPr/>
          </p:nvSpPr>
          <p:spPr bwMode="auto">
            <a:xfrm flipV="1">
              <a:off x="5079"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26" name="Line 730"/>
            <p:cNvSpPr>
              <a:spLocks noChangeShapeType="1"/>
            </p:cNvSpPr>
            <p:nvPr/>
          </p:nvSpPr>
          <p:spPr bwMode="auto">
            <a:xfrm>
              <a:off x="5079"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27" name="Line 731"/>
            <p:cNvSpPr>
              <a:spLocks noChangeShapeType="1"/>
            </p:cNvSpPr>
            <p:nvPr/>
          </p:nvSpPr>
          <p:spPr bwMode="auto">
            <a:xfrm>
              <a:off x="5079"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28" name="Line 732"/>
            <p:cNvSpPr>
              <a:spLocks noChangeShapeType="1"/>
            </p:cNvSpPr>
            <p:nvPr/>
          </p:nvSpPr>
          <p:spPr bwMode="auto">
            <a:xfrm flipV="1">
              <a:off x="520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29" name="Line 733"/>
            <p:cNvSpPr>
              <a:spLocks noChangeShapeType="1"/>
            </p:cNvSpPr>
            <p:nvPr/>
          </p:nvSpPr>
          <p:spPr bwMode="auto">
            <a:xfrm>
              <a:off x="520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30" name="Line 734"/>
            <p:cNvSpPr>
              <a:spLocks noChangeShapeType="1"/>
            </p:cNvSpPr>
            <p:nvPr/>
          </p:nvSpPr>
          <p:spPr bwMode="auto">
            <a:xfrm>
              <a:off x="5208"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31" name="Line 735"/>
            <p:cNvSpPr>
              <a:spLocks noChangeShapeType="1"/>
            </p:cNvSpPr>
            <p:nvPr/>
          </p:nvSpPr>
          <p:spPr bwMode="auto">
            <a:xfrm flipV="1">
              <a:off x="5337"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32" name="Line 736"/>
            <p:cNvSpPr>
              <a:spLocks noChangeShapeType="1"/>
            </p:cNvSpPr>
            <p:nvPr/>
          </p:nvSpPr>
          <p:spPr bwMode="auto">
            <a:xfrm>
              <a:off x="5337"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33" name="Line 737"/>
            <p:cNvSpPr>
              <a:spLocks noChangeShapeType="1"/>
            </p:cNvSpPr>
            <p:nvPr/>
          </p:nvSpPr>
          <p:spPr bwMode="auto">
            <a:xfrm>
              <a:off x="5337"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34" name="Line 738"/>
            <p:cNvSpPr>
              <a:spLocks noChangeShapeType="1"/>
            </p:cNvSpPr>
            <p:nvPr/>
          </p:nvSpPr>
          <p:spPr bwMode="auto">
            <a:xfrm flipV="1">
              <a:off x="5466"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35" name="Line 739"/>
            <p:cNvSpPr>
              <a:spLocks noChangeShapeType="1"/>
            </p:cNvSpPr>
            <p:nvPr/>
          </p:nvSpPr>
          <p:spPr bwMode="auto">
            <a:xfrm>
              <a:off x="5466"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36" name="Line 740"/>
            <p:cNvSpPr>
              <a:spLocks noChangeShapeType="1"/>
            </p:cNvSpPr>
            <p:nvPr/>
          </p:nvSpPr>
          <p:spPr bwMode="auto">
            <a:xfrm>
              <a:off x="5466"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37" name="Line 741"/>
            <p:cNvSpPr>
              <a:spLocks noChangeShapeType="1"/>
            </p:cNvSpPr>
            <p:nvPr/>
          </p:nvSpPr>
          <p:spPr bwMode="auto">
            <a:xfrm flipV="1">
              <a:off x="5595"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38" name="Line 742"/>
            <p:cNvSpPr>
              <a:spLocks noChangeShapeType="1"/>
            </p:cNvSpPr>
            <p:nvPr/>
          </p:nvSpPr>
          <p:spPr bwMode="auto">
            <a:xfrm>
              <a:off x="5595"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39" name="Line 743"/>
            <p:cNvSpPr>
              <a:spLocks noChangeShapeType="1"/>
            </p:cNvSpPr>
            <p:nvPr/>
          </p:nvSpPr>
          <p:spPr bwMode="auto">
            <a:xfrm>
              <a:off x="5595" y="2890"/>
              <a:ext cx="64"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40" name="Line 744"/>
            <p:cNvSpPr>
              <a:spLocks noChangeShapeType="1"/>
            </p:cNvSpPr>
            <p:nvPr/>
          </p:nvSpPr>
          <p:spPr bwMode="auto">
            <a:xfrm flipV="1">
              <a:off x="3018"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41" name="Line 745"/>
            <p:cNvSpPr>
              <a:spLocks noChangeShapeType="1"/>
            </p:cNvSpPr>
            <p:nvPr/>
          </p:nvSpPr>
          <p:spPr bwMode="auto">
            <a:xfrm>
              <a:off x="3018"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42" name="Line 746"/>
            <p:cNvSpPr>
              <a:spLocks noChangeShapeType="1"/>
            </p:cNvSpPr>
            <p:nvPr/>
          </p:nvSpPr>
          <p:spPr bwMode="auto">
            <a:xfrm>
              <a:off x="3018"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43" name="Line 747"/>
            <p:cNvSpPr>
              <a:spLocks noChangeShapeType="1"/>
            </p:cNvSpPr>
            <p:nvPr/>
          </p:nvSpPr>
          <p:spPr bwMode="auto">
            <a:xfrm flipV="1">
              <a:off x="3147"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44" name="Line 748"/>
            <p:cNvSpPr>
              <a:spLocks noChangeShapeType="1"/>
            </p:cNvSpPr>
            <p:nvPr/>
          </p:nvSpPr>
          <p:spPr bwMode="auto">
            <a:xfrm>
              <a:off x="3147"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45" name="Line 749"/>
            <p:cNvSpPr>
              <a:spLocks noChangeShapeType="1"/>
            </p:cNvSpPr>
            <p:nvPr/>
          </p:nvSpPr>
          <p:spPr bwMode="auto">
            <a:xfrm>
              <a:off x="3147" y="2890"/>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46" name="Line 750"/>
            <p:cNvSpPr>
              <a:spLocks noChangeShapeType="1"/>
            </p:cNvSpPr>
            <p:nvPr/>
          </p:nvSpPr>
          <p:spPr bwMode="auto">
            <a:xfrm flipV="1">
              <a:off x="3275"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47" name="Line 751"/>
            <p:cNvSpPr>
              <a:spLocks noChangeShapeType="1"/>
            </p:cNvSpPr>
            <p:nvPr/>
          </p:nvSpPr>
          <p:spPr bwMode="auto">
            <a:xfrm>
              <a:off x="3275"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48" name="Line 752"/>
            <p:cNvSpPr>
              <a:spLocks noChangeShapeType="1"/>
            </p:cNvSpPr>
            <p:nvPr/>
          </p:nvSpPr>
          <p:spPr bwMode="auto">
            <a:xfrm>
              <a:off x="3275"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49" name="Line 753"/>
            <p:cNvSpPr>
              <a:spLocks noChangeShapeType="1"/>
            </p:cNvSpPr>
            <p:nvPr/>
          </p:nvSpPr>
          <p:spPr bwMode="auto">
            <a:xfrm flipV="1">
              <a:off x="340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50" name="Line 754"/>
            <p:cNvSpPr>
              <a:spLocks noChangeShapeType="1"/>
            </p:cNvSpPr>
            <p:nvPr/>
          </p:nvSpPr>
          <p:spPr bwMode="auto">
            <a:xfrm>
              <a:off x="340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51" name="Line 755"/>
            <p:cNvSpPr>
              <a:spLocks noChangeShapeType="1"/>
            </p:cNvSpPr>
            <p:nvPr/>
          </p:nvSpPr>
          <p:spPr bwMode="auto">
            <a:xfrm>
              <a:off x="3404" y="2890"/>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52" name="Line 756"/>
            <p:cNvSpPr>
              <a:spLocks noChangeShapeType="1"/>
            </p:cNvSpPr>
            <p:nvPr/>
          </p:nvSpPr>
          <p:spPr bwMode="auto">
            <a:xfrm flipV="1">
              <a:off x="353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53" name="Line 757"/>
            <p:cNvSpPr>
              <a:spLocks noChangeShapeType="1"/>
            </p:cNvSpPr>
            <p:nvPr/>
          </p:nvSpPr>
          <p:spPr bwMode="auto">
            <a:xfrm>
              <a:off x="353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54" name="Line 758"/>
            <p:cNvSpPr>
              <a:spLocks noChangeShapeType="1"/>
            </p:cNvSpPr>
            <p:nvPr/>
          </p:nvSpPr>
          <p:spPr bwMode="auto">
            <a:xfrm>
              <a:off x="3534"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55" name="Line 759"/>
            <p:cNvSpPr>
              <a:spLocks noChangeShapeType="1"/>
            </p:cNvSpPr>
            <p:nvPr/>
          </p:nvSpPr>
          <p:spPr bwMode="auto">
            <a:xfrm flipV="1">
              <a:off x="3663"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56" name="Line 760"/>
            <p:cNvSpPr>
              <a:spLocks noChangeShapeType="1"/>
            </p:cNvSpPr>
            <p:nvPr/>
          </p:nvSpPr>
          <p:spPr bwMode="auto">
            <a:xfrm>
              <a:off x="3663"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57" name="Line 761"/>
            <p:cNvSpPr>
              <a:spLocks noChangeShapeType="1"/>
            </p:cNvSpPr>
            <p:nvPr/>
          </p:nvSpPr>
          <p:spPr bwMode="auto">
            <a:xfrm>
              <a:off x="3663" y="2890"/>
              <a:ext cx="127"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58" name="Line 762"/>
            <p:cNvSpPr>
              <a:spLocks noChangeShapeType="1"/>
            </p:cNvSpPr>
            <p:nvPr/>
          </p:nvSpPr>
          <p:spPr bwMode="auto">
            <a:xfrm flipV="1">
              <a:off x="3790"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59" name="Line 763"/>
            <p:cNvSpPr>
              <a:spLocks noChangeShapeType="1"/>
            </p:cNvSpPr>
            <p:nvPr/>
          </p:nvSpPr>
          <p:spPr bwMode="auto">
            <a:xfrm>
              <a:off x="3790"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60" name="Line 764"/>
            <p:cNvSpPr>
              <a:spLocks noChangeShapeType="1"/>
            </p:cNvSpPr>
            <p:nvPr/>
          </p:nvSpPr>
          <p:spPr bwMode="auto">
            <a:xfrm>
              <a:off x="3790"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61" name="Line 765"/>
            <p:cNvSpPr>
              <a:spLocks noChangeShapeType="1"/>
            </p:cNvSpPr>
            <p:nvPr/>
          </p:nvSpPr>
          <p:spPr bwMode="auto">
            <a:xfrm flipV="1">
              <a:off x="3919"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62" name="Line 766"/>
            <p:cNvSpPr>
              <a:spLocks noChangeShapeType="1"/>
            </p:cNvSpPr>
            <p:nvPr/>
          </p:nvSpPr>
          <p:spPr bwMode="auto">
            <a:xfrm>
              <a:off x="3919"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63" name="Line 767"/>
            <p:cNvSpPr>
              <a:spLocks noChangeShapeType="1"/>
            </p:cNvSpPr>
            <p:nvPr/>
          </p:nvSpPr>
          <p:spPr bwMode="auto">
            <a:xfrm>
              <a:off x="3919"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64" name="Line 768"/>
            <p:cNvSpPr>
              <a:spLocks noChangeShapeType="1"/>
            </p:cNvSpPr>
            <p:nvPr/>
          </p:nvSpPr>
          <p:spPr bwMode="auto">
            <a:xfrm flipV="1">
              <a:off x="404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65" name="Line 769"/>
            <p:cNvSpPr>
              <a:spLocks noChangeShapeType="1"/>
            </p:cNvSpPr>
            <p:nvPr/>
          </p:nvSpPr>
          <p:spPr bwMode="auto">
            <a:xfrm>
              <a:off x="404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66" name="Line 770"/>
            <p:cNvSpPr>
              <a:spLocks noChangeShapeType="1"/>
            </p:cNvSpPr>
            <p:nvPr/>
          </p:nvSpPr>
          <p:spPr bwMode="auto">
            <a:xfrm>
              <a:off x="4048" y="2890"/>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67" name="Line 771"/>
            <p:cNvSpPr>
              <a:spLocks noChangeShapeType="1"/>
            </p:cNvSpPr>
            <p:nvPr/>
          </p:nvSpPr>
          <p:spPr bwMode="auto">
            <a:xfrm flipV="1">
              <a:off x="417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68" name="Line 772"/>
            <p:cNvSpPr>
              <a:spLocks noChangeShapeType="1"/>
            </p:cNvSpPr>
            <p:nvPr/>
          </p:nvSpPr>
          <p:spPr bwMode="auto">
            <a:xfrm>
              <a:off x="417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69" name="Line 773"/>
            <p:cNvSpPr>
              <a:spLocks noChangeShapeType="1"/>
            </p:cNvSpPr>
            <p:nvPr/>
          </p:nvSpPr>
          <p:spPr bwMode="auto">
            <a:xfrm>
              <a:off x="4178" y="2890"/>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70" name="Line 774"/>
            <p:cNvSpPr>
              <a:spLocks noChangeShapeType="1"/>
            </p:cNvSpPr>
            <p:nvPr/>
          </p:nvSpPr>
          <p:spPr bwMode="auto">
            <a:xfrm flipV="1">
              <a:off x="4306"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71" name="Line 775"/>
            <p:cNvSpPr>
              <a:spLocks noChangeShapeType="1"/>
            </p:cNvSpPr>
            <p:nvPr/>
          </p:nvSpPr>
          <p:spPr bwMode="auto">
            <a:xfrm>
              <a:off x="4306"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72" name="Line 776"/>
            <p:cNvSpPr>
              <a:spLocks noChangeShapeType="1"/>
            </p:cNvSpPr>
            <p:nvPr/>
          </p:nvSpPr>
          <p:spPr bwMode="auto">
            <a:xfrm>
              <a:off x="4306"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73" name="Line 777"/>
            <p:cNvSpPr>
              <a:spLocks noChangeShapeType="1"/>
            </p:cNvSpPr>
            <p:nvPr/>
          </p:nvSpPr>
          <p:spPr bwMode="auto">
            <a:xfrm flipV="1">
              <a:off x="4435"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74" name="Line 778"/>
            <p:cNvSpPr>
              <a:spLocks noChangeShapeType="1"/>
            </p:cNvSpPr>
            <p:nvPr/>
          </p:nvSpPr>
          <p:spPr bwMode="auto">
            <a:xfrm>
              <a:off x="4435"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75" name="Line 779"/>
            <p:cNvSpPr>
              <a:spLocks noChangeShapeType="1"/>
            </p:cNvSpPr>
            <p:nvPr/>
          </p:nvSpPr>
          <p:spPr bwMode="auto">
            <a:xfrm>
              <a:off x="4435"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76" name="Line 780"/>
            <p:cNvSpPr>
              <a:spLocks noChangeShapeType="1"/>
            </p:cNvSpPr>
            <p:nvPr/>
          </p:nvSpPr>
          <p:spPr bwMode="auto">
            <a:xfrm flipV="1">
              <a:off x="456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77" name="Line 781"/>
            <p:cNvSpPr>
              <a:spLocks noChangeShapeType="1"/>
            </p:cNvSpPr>
            <p:nvPr/>
          </p:nvSpPr>
          <p:spPr bwMode="auto">
            <a:xfrm>
              <a:off x="456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78" name="Line 782"/>
            <p:cNvSpPr>
              <a:spLocks noChangeShapeType="1"/>
            </p:cNvSpPr>
            <p:nvPr/>
          </p:nvSpPr>
          <p:spPr bwMode="auto">
            <a:xfrm>
              <a:off x="4564"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79" name="Line 783"/>
            <p:cNvSpPr>
              <a:spLocks noChangeShapeType="1"/>
            </p:cNvSpPr>
            <p:nvPr/>
          </p:nvSpPr>
          <p:spPr bwMode="auto">
            <a:xfrm flipV="1">
              <a:off x="4693"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80" name="Line 784"/>
            <p:cNvSpPr>
              <a:spLocks noChangeShapeType="1"/>
            </p:cNvSpPr>
            <p:nvPr/>
          </p:nvSpPr>
          <p:spPr bwMode="auto">
            <a:xfrm>
              <a:off x="4693"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81" name="Line 785"/>
            <p:cNvSpPr>
              <a:spLocks noChangeShapeType="1"/>
            </p:cNvSpPr>
            <p:nvPr/>
          </p:nvSpPr>
          <p:spPr bwMode="auto">
            <a:xfrm>
              <a:off x="4693"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82" name="Line 786"/>
            <p:cNvSpPr>
              <a:spLocks noChangeShapeType="1"/>
            </p:cNvSpPr>
            <p:nvPr/>
          </p:nvSpPr>
          <p:spPr bwMode="auto">
            <a:xfrm flipV="1">
              <a:off x="4822"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83" name="Line 787"/>
            <p:cNvSpPr>
              <a:spLocks noChangeShapeType="1"/>
            </p:cNvSpPr>
            <p:nvPr/>
          </p:nvSpPr>
          <p:spPr bwMode="auto">
            <a:xfrm>
              <a:off x="4822"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84" name="Line 788"/>
            <p:cNvSpPr>
              <a:spLocks noChangeShapeType="1"/>
            </p:cNvSpPr>
            <p:nvPr/>
          </p:nvSpPr>
          <p:spPr bwMode="auto">
            <a:xfrm>
              <a:off x="4822" y="2890"/>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85" name="Line 789"/>
            <p:cNvSpPr>
              <a:spLocks noChangeShapeType="1"/>
            </p:cNvSpPr>
            <p:nvPr/>
          </p:nvSpPr>
          <p:spPr bwMode="auto">
            <a:xfrm flipV="1">
              <a:off x="4950"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86" name="Line 790"/>
            <p:cNvSpPr>
              <a:spLocks noChangeShapeType="1"/>
            </p:cNvSpPr>
            <p:nvPr/>
          </p:nvSpPr>
          <p:spPr bwMode="auto">
            <a:xfrm>
              <a:off x="4950"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87" name="Line 791"/>
            <p:cNvSpPr>
              <a:spLocks noChangeShapeType="1"/>
            </p:cNvSpPr>
            <p:nvPr/>
          </p:nvSpPr>
          <p:spPr bwMode="auto">
            <a:xfrm>
              <a:off x="4950"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88" name="Line 792"/>
            <p:cNvSpPr>
              <a:spLocks noChangeShapeType="1"/>
            </p:cNvSpPr>
            <p:nvPr/>
          </p:nvSpPr>
          <p:spPr bwMode="auto">
            <a:xfrm flipV="1">
              <a:off x="5079"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89" name="Line 793"/>
            <p:cNvSpPr>
              <a:spLocks noChangeShapeType="1"/>
            </p:cNvSpPr>
            <p:nvPr/>
          </p:nvSpPr>
          <p:spPr bwMode="auto">
            <a:xfrm>
              <a:off x="5079"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90" name="Line 794"/>
            <p:cNvSpPr>
              <a:spLocks noChangeShapeType="1"/>
            </p:cNvSpPr>
            <p:nvPr/>
          </p:nvSpPr>
          <p:spPr bwMode="auto">
            <a:xfrm>
              <a:off x="5079"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91" name="Line 795"/>
            <p:cNvSpPr>
              <a:spLocks noChangeShapeType="1"/>
            </p:cNvSpPr>
            <p:nvPr/>
          </p:nvSpPr>
          <p:spPr bwMode="auto">
            <a:xfrm flipV="1">
              <a:off x="520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92" name="Line 796"/>
            <p:cNvSpPr>
              <a:spLocks noChangeShapeType="1"/>
            </p:cNvSpPr>
            <p:nvPr/>
          </p:nvSpPr>
          <p:spPr bwMode="auto">
            <a:xfrm>
              <a:off x="520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93" name="Line 797"/>
            <p:cNvSpPr>
              <a:spLocks noChangeShapeType="1"/>
            </p:cNvSpPr>
            <p:nvPr/>
          </p:nvSpPr>
          <p:spPr bwMode="auto">
            <a:xfrm>
              <a:off x="5208"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94" name="Line 798"/>
            <p:cNvSpPr>
              <a:spLocks noChangeShapeType="1"/>
            </p:cNvSpPr>
            <p:nvPr/>
          </p:nvSpPr>
          <p:spPr bwMode="auto">
            <a:xfrm flipV="1">
              <a:off x="5337"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95" name="Line 799"/>
            <p:cNvSpPr>
              <a:spLocks noChangeShapeType="1"/>
            </p:cNvSpPr>
            <p:nvPr/>
          </p:nvSpPr>
          <p:spPr bwMode="auto">
            <a:xfrm>
              <a:off x="5337"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96" name="Line 800"/>
            <p:cNvSpPr>
              <a:spLocks noChangeShapeType="1"/>
            </p:cNvSpPr>
            <p:nvPr/>
          </p:nvSpPr>
          <p:spPr bwMode="auto">
            <a:xfrm>
              <a:off x="5337"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97" name="Line 801"/>
            <p:cNvSpPr>
              <a:spLocks noChangeShapeType="1"/>
            </p:cNvSpPr>
            <p:nvPr/>
          </p:nvSpPr>
          <p:spPr bwMode="auto">
            <a:xfrm flipV="1">
              <a:off x="5466"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98" name="Line 802"/>
            <p:cNvSpPr>
              <a:spLocks noChangeShapeType="1"/>
            </p:cNvSpPr>
            <p:nvPr/>
          </p:nvSpPr>
          <p:spPr bwMode="auto">
            <a:xfrm>
              <a:off x="5466"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299" name="Line 803"/>
            <p:cNvSpPr>
              <a:spLocks noChangeShapeType="1"/>
            </p:cNvSpPr>
            <p:nvPr/>
          </p:nvSpPr>
          <p:spPr bwMode="auto">
            <a:xfrm>
              <a:off x="5466"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00" name="Line 804"/>
            <p:cNvSpPr>
              <a:spLocks noChangeShapeType="1"/>
            </p:cNvSpPr>
            <p:nvPr/>
          </p:nvSpPr>
          <p:spPr bwMode="auto">
            <a:xfrm flipV="1">
              <a:off x="5595"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01" name="Line 805"/>
            <p:cNvSpPr>
              <a:spLocks noChangeShapeType="1"/>
            </p:cNvSpPr>
            <p:nvPr/>
          </p:nvSpPr>
          <p:spPr bwMode="auto">
            <a:xfrm>
              <a:off x="5595"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02" name="Line 806"/>
            <p:cNvSpPr>
              <a:spLocks noChangeShapeType="1"/>
            </p:cNvSpPr>
            <p:nvPr/>
          </p:nvSpPr>
          <p:spPr bwMode="auto">
            <a:xfrm>
              <a:off x="5595" y="2890"/>
              <a:ext cx="64"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03" name="Line 807"/>
            <p:cNvSpPr>
              <a:spLocks noChangeShapeType="1"/>
            </p:cNvSpPr>
            <p:nvPr/>
          </p:nvSpPr>
          <p:spPr bwMode="auto">
            <a:xfrm>
              <a:off x="3018" y="2559"/>
              <a:ext cx="0" cy="33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04" name="Line 808"/>
            <p:cNvSpPr>
              <a:spLocks noChangeShapeType="1"/>
            </p:cNvSpPr>
            <p:nvPr/>
          </p:nvSpPr>
          <p:spPr bwMode="auto">
            <a:xfrm flipV="1">
              <a:off x="3018" y="2559"/>
              <a:ext cx="0" cy="33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05" name="Line 809"/>
            <p:cNvSpPr>
              <a:spLocks noChangeShapeType="1"/>
            </p:cNvSpPr>
            <p:nvPr/>
          </p:nvSpPr>
          <p:spPr bwMode="auto">
            <a:xfrm>
              <a:off x="3018" y="2559"/>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06" name="Line 810"/>
            <p:cNvSpPr>
              <a:spLocks noChangeShapeType="1"/>
            </p:cNvSpPr>
            <p:nvPr/>
          </p:nvSpPr>
          <p:spPr bwMode="auto">
            <a:xfrm flipH="1">
              <a:off x="3018" y="2559"/>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07" name="Line 811"/>
            <p:cNvSpPr>
              <a:spLocks noChangeShapeType="1"/>
            </p:cNvSpPr>
            <p:nvPr/>
          </p:nvSpPr>
          <p:spPr bwMode="auto">
            <a:xfrm flipV="1">
              <a:off x="3018" y="2146"/>
              <a:ext cx="0" cy="41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08" name="Line 812"/>
            <p:cNvSpPr>
              <a:spLocks noChangeShapeType="1"/>
            </p:cNvSpPr>
            <p:nvPr/>
          </p:nvSpPr>
          <p:spPr bwMode="auto">
            <a:xfrm>
              <a:off x="3018" y="2146"/>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09" name="Line 813"/>
            <p:cNvSpPr>
              <a:spLocks noChangeShapeType="1"/>
            </p:cNvSpPr>
            <p:nvPr/>
          </p:nvSpPr>
          <p:spPr bwMode="auto">
            <a:xfrm flipH="1">
              <a:off x="3018" y="2146"/>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10" name="Line 814"/>
            <p:cNvSpPr>
              <a:spLocks noChangeShapeType="1"/>
            </p:cNvSpPr>
            <p:nvPr/>
          </p:nvSpPr>
          <p:spPr bwMode="auto">
            <a:xfrm flipV="1">
              <a:off x="3018" y="1732"/>
              <a:ext cx="0" cy="41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11" name="Line 815"/>
            <p:cNvSpPr>
              <a:spLocks noChangeShapeType="1"/>
            </p:cNvSpPr>
            <p:nvPr/>
          </p:nvSpPr>
          <p:spPr bwMode="auto">
            <a:xfrm>
              <a:off x="3018" y="1732"/>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12" name="Line 816"/>
            <p:cNvSpPr>
              <a:spLocks noChangeShapeType="1"/>
            </p:cNvSpPr>
            <p:nvPr/>
          </p:nvSpPr>
          <p:spPr bwMode="auto">
            <a:xfrm flipH="1">
              <a:off x="3018" y="1732"/>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13" name="Line 817"/>
            <p:cNvSpPr>
              <a:spLocks noChangeShapeType="1"/>
            </p:cNvSpPr>
            <p:nvPr/>
          </p:nvSpPr>
          <p:spPr bwMode="auto">
            <a:xfrm flipV="1">
              <a:off x="3018" y="1318"/>
              <a:ext cx="0" cy="41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14" name="Line 818"/>
            <p:cNvSpPr>
              <a:spLocks noChangeShapeType="1"/>
            </p:cNvSpPr>
            <p:nvPr/>
          </p:nvSpPr>
          <p:spPr bwMode="auto">
            <a:xfrm>
              <a:off x="3018" y="1318"/>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15" name="Line 819"/>
            <p:cNvSpPr>
              <a:spLocks noChangeShapeType="1"/>
            </p:cNvSpPr>
            <p:nvPr/>
          </p:nvSpPr>
          <p:spPr bwMode="auto">
            <a:xfrm flipH="1">
              <a:off x="3018" y="1318"/>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16" name="Line 820"/>
            <p:cNvSpPr>
              <a:spLocks noChangeShapeType="1"/>
            </p:cNvSpPr>
            <p:nvPr/>
          </p:nvSpPr>
          <p:spPr bwMode="auto">
            <a:xfrm flipV="1">
              <a:off x="3018" y="1153"/>
              <a:ext cx="0" cy="16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17" name="Line 821"/>
            <p:cNvSpPr>
              <a:spLocks noChangeShapeType="1"/>
            </p:cNvSpPr>
            <p:nvPr/>
          </p:nvSpPr>
          <p:spPr bwMode="auto">
            <a:xfrm>
              <a:off x="3018" y="2559"/>
              <a:ext cx="0" cy="33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18" name="Line 822"/>
            <p:cNvSpPr>
              <a:spLocks noChangeShapeType="1"/>
            </p:cNvSpPr>
            <p:nvPr/>
          </p:nvSpPr>
          <p:spPr bwMode="auto">
            <a:xfrm flipV="1">
              <a:off x="3018" y="2559"/>
              <a:ext cx="0" cy="33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19" name="Line 823"/>
            <p:cNvSpPr>
              <a:spLocks noChangeShapeType="1"/>
            </p:cNvSpPr>
            <p:nvPr/>
          </p:nvSpPr>
          <p:spPr bwMode="auto">
            <a:xfrm>
              <a:off x="3018" y="2559"/>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20" name="Line 824"/>
            <p:cNvSpPr>
              <a:spLocks noChangeShapeType="1"/>
            </p:cNvSpPr>
            <p:nvPr/>
          </p:nvSpPr>
          <p:spPr bwMode="auto">
            <a:xfrm flipH="1">
              <a:off x="3018" y="2559"/>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21" name="Line 825"/>
            <p:cNvSpPr>
              <a:spLocks noChangeShapeType="1"/>
            </p:cNvSpPr>
            <p:nvPr/>
          </p:nvSpPr>
          <p:spPr bwMode="auto">
            <a:xfrm flipV="1">
              <a:off x="3018" y="2146"/>
              <a:ext cx="0" cy="41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22" name="Line 826"/>
            <p:cNvSpPr>
              <a:spLocks noChangeShapeType="1"/>
            </p:cNvSpPr>
            <p:nvPr/>
          </p:nvSpPr>
          <p:spPr bwMode="auto">
            <a:xfrm>
              <a:off x="3018" y="2146"/>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23" name="Line 827"/>
            <p:cNvSpPr>
              <a:spLocks noChangeShapeType="1"/>
            </p:cNvSpPr>
            <p:nvPr/>
          </p:nvSpPr>
          <p:spPr bwMode="auto">
            <a:xfrm flipH="1">
              <a:off x="3018" y="2146"/>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24" name="Line 828"/>
            <p:cNvSpPr>
              <a:spLocks noChangeShapeType="1"/>
            </p:cNvSpPr>
            <p:nvPr/>
          </p:nvSpPr>
          <p:spPr bwMode="auto">
            <a:xfrm flipV="1">
              <a:off x="3018" y="1732"/>
              <a:ext cx="0" cy="41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25" name="Line 829"/>
            <p:cNvSpPr>
              <a:spLocks noChangeShapeType="1"/>
            </p:cNvSpPr>
            <p:nvPr/>
          </p:nvSpPr>
          <p:spPr bwMode="auto">
            <a:xfrm>
              <a:off x="3018" y="1732"/>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26" name="Line 830"/>
            <p:cNvSpPr>
              <a:spLocks noChangeShapeType="1"/>
            </p:cNvSpPr>
            <p:nvPr/>
          </p:nvSpPr>
          <p:spPr bwMode="auto">
            <a:xfrm flipH="1">
              <a:off x="3018" y="1732"/>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27" name="Line 831"/>
            <p:cNvSpPr>
              <a:spLocks noChangeShapeType="1"/>
            </p:cNvSpPr>
            <p:nvPr/>
          </p:nvSpPr>
          <p:spPr bwMode="auto">
            <a:xfrm flipV="1">
              <a:off x="3018" y="1318"/>
              <a:ext cx="0" cy="41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28" name="Line 832"/>
            <p:cNvSpPr>
              <a:spLocks noChangeShapeType="1"/>
            </p:cNvSpPr>
            <p:nvPr/>
          </p:nvSpPr>
          <p:spPr bwMode="auto">
            <a:xfrm>
              <a:off x="3018" y="1318"/>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29" name="Line 833"/>
            <p:cNvSpPr>
              <a:spLocks noChangeShapeType="1"/>
            </p:cNvSpPr>
            <p:nvPr/>
          </p:nvSpPr>
          <p:spPr bwMode="auto">
            <a:xfrm flipH="1">
              <a:off x="3018" y="1318"/>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30" name="Line 834"/>
            <p:cNvSpPr>
              <a:spLocks noChangeShapeType="1"/>
            </p:cNvSpPr>
            <p:nvPr/>
          </p:nvSpPr>
          <p:spPr bwMode="auto">
            <a:xfrm flipV="1">
              <a:off x="3018" y="1153"/>
              <a:ext cx="0" cy="16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31" name="Line 835"/>
            <p:cNvSpPr>
              <a:spLocks noChangeShapeType="1"/>
            </p:cNvSpPr>
            <p:nvPr/>
          </p:nvSpPr>
          <p:spPr bwMode="auto">
            <a:xfrm>
              <a:off x="5659" y="2559"/>
              <a:ext cx="0" cy="33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32" name="Line 836"/>
            <p:cNvSpPr>
              <a:spLocks noChangeShapeType="1"/>
            </p:cNvSpPr>
            <p:nvPr/>
          </p:nvSpPr>
          <p:spPr bwMode="auto">
            <a:xfrm flipV="1">
              <a:off x="5659" y="2559"/>
              <a:ext cx="0" cy="33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33" name="Line 837"/>
            <p:cNvSpPr>
              <a:spLocks noChangeShapeType="1"/>
            </p:cNvSpPr>
            <p:nvPr/>
          </p:nvSpPr>
          <p:spPr bwMode="auto">
            <a:xfrm flipH="1">
              <a:off x="5560" y="2559"/>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34" name="Line 838"/>
            <p:cNvSpPr>
              <a:spLocks noChangeShapeType="1"/>
            </p:cNvSpPr>
            <p:nvPr/>
          </p:nvSpPr>
          <p:spPr bwMode="auto">
            <a:xfrm>
              <a:off x="5560" y="2559"/>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35" name="Line 839"/>
            <p:cNvSpPr>
              <a:spLocks noChangeShapeType="1"/>
            </p:cNvSpPr>
            <p:nvPr/>
          </p:nvSpPr>
          <p:spPr bwMode="auto">
            <a:xfrm flipV="1">
              <a:off x="5659" y="2146"/>
              <a:ext cx="0" cy="41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36" name="Line 840"/>
            <p:cNvSpPr>
              <a:spLocks noChangeShapeType="1"/>
            </p:cNvSpPr>
            <p:nvPr/>
          </p:nvSpPr>
          <p:spPr bwMode="auto">
            <a:xfrm flipH="1">
              <a:off x="5560" y="2146"/>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37" name="Line 841"/>
            <p:cNvSpPr>
              <a:spLocks noChangeShapeType="1"/>
            </p:cNvSpPr>
            <p:nvPr/>
          </p:nvSpPr>
          <p:spPr bwMode="auto">
            <a:xfrm>
              <a:off x="5560" y="2146"/>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38" name="Line 842"/>
            <p:cNvSpPr>
              <a:spLocks noChangeShapeType="1"/>
            </p:cNvSpPr>
            <p:nvPr/>
          </p:nvSpPr>
          <p:spPr bwMode="auto">
            <a:xfrm flipV="1">
              <a:off x="5659" y="1732"/>
              <a:ext cx="0" cy="41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39" name="Line 843"/>
            <p:cNvSpPr>
              <a:spLocks noChangeShapeType="1"/>
            </p:cNvSpPr>
            <p:nvPr/>
          </p:nvSpPr>
          <p:spPr bwMode="auto">
            <a:xfrm flipH="1">
              <a:off x="5560" y="1732"/>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40" name="Line 844"/>
            <p:cNvSpPr>
              <a:spLocks noChangeShapeType="1"/>
            </p:cNvSpPr>
            <p:nvPr/>
          </p:nvSpPr>
          <p:spPr bwMode="auto">
            <a:xfrm>
              <a:off x="5560" y="1732"/>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41" name="Line 845"/>
            <p:cNvSpPr>
              <a:spLocks noChangeShapeType="1"/>
            </p:cNvSpPr>
            <p:nvPr/>
          </p:nvSpPr>
          <p:spPr bwMode="auto">
            <a:xfrm flipV="1">
              <a:off x="5659" y="1318"/>
              <a:ext cx="0" cy="41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42" name="Line 846"/>
            <p:cNvSpPr>
              <a:spLocks noChangeShapeType="1"/>
            </p:cNvSpPr>
            <p:nvPr/>
          </p:nvSpPr>
          <p:spPr bwMode="auto">
            <a:xfrm flipH="1">
              <a:off x="5560" y="1318"/>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43" name="Line 847"/>
            <p:cNvSpPr>
              <a:spLocks noChangeShapeType="1"/>
            </p:cNvSpPr>
            <p:nvPr/>
          </p:nvSpPr>
          <p:spPr bwMode="auto">
            <a:xfrm>
              <a:off x="5560" y="1318"/>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44" name="Line 848"/>
            <p:cNvSpPr>
              <a:spLocks noChangeShapeType="1"/>
            </p:cNvSpPr>
            <p:nvPr/>
          </p:nvSpPr>
          <p:spPr bwMode="auto">
            <a:xfrm flipV="1">
              <a:off x="5659" y="1153"/>
              <a:ext cx="0" cy="16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45" name="Line 849"/>
            <p:cNvSpPr>
              <a:spLocks noChangeShapeType="1"/>
            </p:cNvSpPr>
            <p:nvPr/>
          </p:nvSpPr>
          <p:spPr bwMode="auto">
            <a:xfrm>
              <a:off x="5659" y="2559"/>
              <a:ext cx="0" cy="33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46" name="Line 850"/>
            <p:cNvSpPr>
              <a:spLocks noChangeShapeType="1"/>
            </p:cNvSpPr>
            <p:nvPr/>
          </p:nvSpPr>
          <p:spPr bwMode="auto">
            <a:xfrm flipV="1">
              <a:off x="5659" y="2559"/>
              <a:ext cx="0" cy="33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47" name="Line 851"/>
            <p:cNvSpPr>
              <a:spLocks noChangeShapeType="1"/>
            </p:cNvSpPr>
            <p:nvPr/>
          </p:nvSpPr>
          <p:spPr bwMode="auto">
            <a:xfrm flipH="1">
              <a:off x="5560" y="2559"/>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48" name="Line 852"/>
            <p:cNvSpPr>
              <a:spLocks noChangeShapeType="1"/>
            </p:cNvSpPr>
            <p:nvPr/>
          </p:nvSpPr>
          <p:spPr bwMode="auto">
            <a:xfrm>
              <a:off x="5560" y="2559"/>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49" name="Line 853"/>
            <p:cNvSpPr>
              <a:spLocks noChangeShapeType="1"/>
            </p:cNvSpPr>
            <p:nvPr/>
          </p:nvSpPr>
          <p:spPr bwMode="auto">
            <a:xfrm flipV="1">
              <a:off x="5659" y="2146"/>
              <a:ext cx="0" cy="41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50" name="Line 854"/>
            <p:cNvSpPr>
              <a:spLocks noChangeShapeType="1"/>
            </p:cNvSpPr>
            <p:nvPr/>
          </p:nvSpPr>
          <p:spPr bwMode="auto">
            <a:xfrm flipH="1">
              <a:off x="5560" y="2146"/>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51" name="Line 855"/>
            <p:cNvSpPr>
              <a:spLocks noChangeShapeType="1"/>
            </p:cNvSpPr>
            <p:nvPr/>
          </p:nvSpPr>
          <p:spPr bwMode="auto">
            <a:xfrm>
              <a:off x="5560" y="2146"/>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52" name="Line 856"/>
            <p:cNvSpPr>
              <a:spLocks noChangeShapeType="1"/>
            </p:cNvSpPr>
            <p:nvPr/>
          </p:nvSpPr>
          <p:spPr bwMode="auto">
            <a:xfrm flipV="1">
              <a:off x="5659" y="1732"/>
              <a:ext cx="0" cy="41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53" name="Line 857"/>
            <p:cNvSpPr>
              <a:spLocks noChangeShapeType="1"/>
            </p:cNvSpPr>
            <p:nvPr/>
          </p:nvSpPr>
          <p:spPr bwMode="auto">
            <a:xfrm flipH="1">
              <a:off x="5560" y="1732"/>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54" name="Line 858"/>
            <p:cNvSpPr>
              <a:spLocks noChangeShapeType="1"/>
            </p:cNvSpPr>
            <p:nvPr/>
          </p:nvSpPr>
          <p:spPr bwMode="auto">
            <a:xfrm>
              <a:off x="5560" y="1732"/>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55" name="Line 859"/>
            <p:cNvSpPr>
              <a:spLocks noChangeShapeType="1"/>
            </p:cNvSpPr>
            <p:nvPr/>
          </p:nvSpPr>
          <p:spPr bwMode="auto">
            <a:xfrm flipV="1">
              <a:off x="5659" y="1318"/>
              <a:ext cx="0" cy="41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56" name="Line 860"/>
            <p:cNvSpPr>
              <a:spLocks noChangeShapeType="1"/>
            </p:cNvSpPr>
            <p:nvPr/>
          </p:nvSpPr>
          <p:spPr bwMode="auto">
            <a:xfrm flipH="1">
              <a:off x="5560" y="1318"/>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57" name="Line 861"/>
            <p:cNvSpPr>
              <a:spLocks noChangeShapeType="1"/>
            </p:cNvSpPr>
            <p:nvPr/>
          </p:nvSpPr>
          <p:spPr bwMode="auto">
            <a:xfrm>
              <a:off x="5560" y="1318"/>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58" name="Line 862"/>
            <p:cNvSpPr>
              <a:spLocks noChangeShapeType="1"/>
            </p:cNvSpPr>
            <p:nvPr/>
          </p:nvSpPr>
          <p:spPr bwMode="auto">
            <a:xfrm flipV="1">
              <a:off x="5659" y="1153"/>
              <a:ext cx="0" cy="16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59" name="Line 863"/>
            <p:cNvSpPr>
              <a:spLocks noChangeShapeType="1"/>
            </p:cNvSpPr>
            <p:nvPr/>
          </p:nvSpPr>
          <p:spPr bwMode="auto">
            <a:xfrm>
              <a:off x="3018"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60" name="Line 864"/>
            <p:cNvSpPr>
              <a:spLocks noChangeShapeType="1"/>
            </p:cNvSpPr>
            <p:nvPr/>
          </p:nvSpPr>
          <p:spPr bwMode="auto">
            <a:xfrm flipV="1">
              <a:off x="3018"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61" name="Line 865"/>
            <p:cNvSpPr>
              <a:spLocks noChangeShapeType="1"/>
            </p:cNvSpPr>
            <p:nvPr/>
          </p:nvSpPr>
          <p:spPr bwMode="auto">
            <a:xfrm>
              <a:off x="3018"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62" name="Line 866"/>
            <p:cNvSpPr>
              <a:spLocks noChangeShapeType="1"/>
            </p:cNvSpPr>
            <p:nvPr/>
          </p:nvSpPr>
          <p:spPr bwMode="auto">
            <a:xfrm>
              <a:off x="3147"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63" name="Line 867"/>
            <p:cNvSpPr>
              <a:spLocks noChangeShapeType="1"/>
            </p:cNvSpPr>
            <p:nvPr/>
          </p:nvSpPr>
          <p:spPr bwMode="auto">
            <a:xfrm flipV="1">
              <a:off x="3147"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64" name="Line 868"/>
            <p:cNvSpPr>
              <a:spLocks noChangeShapeType="1"/>
            </p:cNvSpPr>
            <p:nvPr/>
          </p:nvSpPr>
          <p:spPr bwMode="auto">
            <a:xfrm>
              <a:off x="3147" y="1153"/>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65" name="Line 869"/>
            <p:cNvSpPr>
              <a:spLocks noChangeShapeType="1"/>
            </p:cNvSpPr>
            <p:nvPr/>
          </p:nvSpPr>
          <p:spPr bwMode="auto">
            <a:xfrm>
              <a:off x="3275"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66" name="Line 870"/>
            <p:cNvSpPr>
              <a:spLocks noChangeShapeType="1"/>
            </p:cNvSpPr>
            <p:nvPr/>
          </p:nvSpPr>
          <p:spPr bwMode="auto">
            <a:xfrm flipV="1">
              <a:off x="3275"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67" name="Line 871"/>
            <p:cNvSpPr>
              <a:spLocks noChangeShapeType="1"/>
            </p:cNvSpPr>
            <p:nvPr/>
          </p:nvSpPr>
          <p:spPr bwMode="auto">
            <a:xfrm>
              <a:off x="3275"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68" name="Line 872"/>
            <p:cNvSpPr>
              <a:spLocks noChangeShapeType="1"/>
            </p:cNvSpPr>
            <p:nvPr/>
          </p:nvSpPr>
          <p:spPr bwMode="auto">
            <a:xfrm>
              <a:off x="340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69" name="Line 873"/>
            <p:cNvSpPr>
              <a:spLocks noChangeShapeType="1"/>
            </p:cNvSpPr>
            <p:nvPr/>
          </p:nvSpPr>
          <p:spPr bwMode="auto">
            <a:xfrm flipV="1">
              <a:off x="340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70" name="Line 874"/>
            <p:cNvSpPr>
              <a:spLocks noChangeShapeType="1"/>
            </p:cNvSpPr>
            <p:nvPr/>
          </p:nvSpPr>
          <p:spPr bwMode="auto">
            <a:xfrm>
              <a:off x="3404" y="1153"/>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71" name="Line 875"/>
            <p:cNvSpPr>
              <a:spLocks noChangeShapeType="1"/>
            </p:cNvSpPr>
            <p:nvPr/>
          </p:nvSpPr>
          <p:spPr bwMode="auto">
            <a:xfrm>
              <a:off x="353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72" name="Line 876"/>
            <p:cNvSpPr>
              <a:spLocks noChangeShapeType="1"/>
            </p:cNvSpPr>
            <p:nvPr/>
          </p:nvSpPr>
          <p:spPr bwMode="auto">
            <a:xfrm flipV="1">
              <a:off x="353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73" name="Line 877"/>
            <p:cNvSpPr>
              <a:spLocks noChangeShapeType="1"/>
            </p:cNvSpPr>
            <p:nvPr/>
          </p:nvSpPr>
          <p:spPr bwMode="auto">
            <a:xfrm>
              <a:off x="3534"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74" name="Line 878"/>
            <p:cNvSpPr>
              <a:spLocks noChangeShapeType="1"/>
            </p:cNvSpPr>
            <p:nvPr/>
          </p:nvSpPr>
          <p:spPr bwMode="auto">
            <a:xfrm>
              <a:off x="3663"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75" name="Line 879"/>
            <p:cNvSpPr>
              <a:spLocks noChangeShapeType="1"/>
            </p:cNvSpPr>
            <p:nvPr/>
          </p:nvSpPr>
          <p:spPr bwMode="auto">
            <a:xfrm flipV="1">
              <a:off x="3663"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76" name="Line 880"/>
            <p:cNvSpPr>
              <a:spLocks noChangeShapeType="1"/>
            </p:cNvSpPr>
            <p:nvPr/>
          </p:nvSpPr>
          <p:spPr bwMode="auto">
            <a:xfrm>
              <a:off x="3663" y="1153"/>
              <a:ext cx="127"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77" name="Line 881"/>
            <p:cNvSpPr>
              <a:spLocks noChangeShapeType="1"/>
            </p:cNvSpPr>
            <p:nvPr/>
          </p:nvSpPr>
          <p:spPr bwMode="auto">
            <a:xfrm>
              <a:off x="3790"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78" name="Line 882"/>
            <p:cNvSpPr>
              <a:spLocks noChangeShapeType="1"/>
            </p:cNvSpPr>
            <p:nvPr/>
          </p:nvSpPr>
          <p:spPr bwMode="auto">
            <a:xfrm flipV="1">
              <a:off x="3790"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79" name="Line 883"/>
            <p:cNvSpPr>
              <a:spLocks noChangeShapeType="1"/>
            </p:cNvSpPr>
            <p:nvPr/>
          </p:nvSpPr>
          <p:spPr bwMode="auto">
            <a:xfrm>
              <a:off x="3790"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80" name="Line 884"/>
            <p:cNvSpPr>
              <a:spLocks noChangeShapeType="1"/>
            </p:cNvSpPr>
            <p:nvPr/>
          </p:nvSpPr>
          <p:spPr bwMode="auto">
            <a:xfrm>
              <a:off x="3919"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81" name="Line 885"/>
            <p:cNvSpPr>
              <a:spLocks noChangeShapeType="1"/>
            </p:cNvSpPr>
            <p:nvPr/>
          </p:nvSpPr>
          <p:spPr bwMode="auto">
            <a:xfrm flipV="1">
              <a:off x="3919"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82" name="Line 886"/>
            <p:cNvSpPr>
              <a:spLocks noChangeShapeType="1"/>
            </p:cNvSpPr>
            <p:nvPr/>
          </p:nvSpPr>
          <p:spPr bwMode="auto">
            <a:xfrm>
              <a:off x="3919"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83" name="Line 887"/>
            <p:cNvSpPr>
              <a:spLocks noChangeShapeType="1"/>
            </p:cNvSpPr>
            <p:nvPr/>
          </p:nvSpPr>
          <p:spPr bwMode="auto">
            <a:xfrm>
              <a:off x="404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84" name="Line 888"/>
            <p:cNvSpPr>
              <a:spLocks noChangeShapeType="1"/>
            </p:cNvSpPr>
            <p:nvPr/>
          </p:nvSpPr>
          <p:spPr bwMode="auto">
            <a:xfrm flipV="1">
              <a:off x="404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85" name="Line 889"/>
            <p:cNvSpPr>
              <a:spLocks noChangeShapeType="1"/>
            </p:cNvSpPr>
            <p:nvPr/>
          </p:nvSpPr>
          <p:spPr bwMode="auto">
            <a:xfrm>
              <a:off x="4048" y="1153"/>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86" name="Line 890"/>
            <p:cNvSpPr>
              <a:spLocks noChangeShapeType="1"/>
            </p:cNvSpPr>
            <p:nvPr/>
          </p:nvSpPr>
          <p:spPr bwMode="auto">
            <a:xfrm>
              <a:off x="417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87" name="Line 891"/>
            <p:cNvSpPr>
              <a:spLocks noChangeShapeType="1"/>
            </p:cNvSpPr>
            <p:nvPr/>
          </p:nvSpPr>
          <p:spPr bwMode="auto">
            <a:xfrm flipV="1">
              <a:off x="417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88" name="Line 892"/>
            <p:cNvSpPr>
              <a:spLocks noChangeShapeType="1"/>
            </p:cNvSpPr>
            <p:nvPr/>
          </p:nvSpPr>
          <p:spPr bwMode="auto">
            <a:xfrm>
              <a:off x="4178" y="1153"/>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89" name="Line 893"/>
            <p:cNvSpPr>
              <a:spLocks noChangeShapeType="1"/>
            </p:cNvSpPr>
            <p:nvPr/>
          </p:nvSpPr>
          <p:spPr bwMode="auto">
            <a:xfrm>
              <a:off x="4306"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90" name="Line 894"/>
            <p:cNvSpPr>
              <a:spLocks noChangeShapeType="1"/>
            </p:cNvSpPr>
            <p:nvPr/>
          </p:nvSpPr>
          <p:spPr bwMode="auto">
            <a:xfrm flipV="1">
              <a:off x="4306"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91" name="Line 895"/>
            <p:cNvSpPr>
              <a:spLocks noChangeShapeType="1"/>
            </p:cNvSpPr>
            <p:nvPr/>
          </p:nvSpPr>
          <p:spPr bwMode="auto">
            <a:xfrm>
              <a:off x="4306"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92" name="Line 896"/>
            <p:cNvSpPr>
              <a:spLocks noChangeShapeType="1"/>
            </p:cNvSpPr>
            <p:nvPr/>
          </p:nvSpPr>
          <p:spPr bwMode="auto">
            <a:xfrm>
              <a:off x="4435"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93" name="Line 897"/>
            <p:cNvSpPr>
              <a:spLocks noChangeShapeType="1"/>
            </p:cNvSpPr>
            <p:nvPr/>
          </p:nvSpPr>
          <p:spPr bwMode="auto">
            <a:xfrm flipV="1">
              <a:off x="4435"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94" name="Line 898"/>
            <p:cNvSpPr>
              <a:spLocks noChangeShapeType="1"/>
            </p:cNvSpPr>
            <p:nvPr/>
          </p:nvSpPr>
          <p:spPr bwMode="auto">
            <a:xfrm>
              <a:off x="4435"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95" name="Line 899"/>
            <p:cNvSpPr>
              <a:spLocks noChangeShapeType="1"/>
            </p:cNvSpPr>
            <p:nvPr/>
          </p:nvSpPr>
          <p:spPr bwMode="auto">
            <a:xfrm>
              <a:off x="456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96" name="Line 900"/>
            <p:cNvSpPr>
              <a:spLocks noChangeShapeType="1"/>
            </p:cNvSpPr>
            <p:nvPr/>
          </p:nvSpPr>
          <p:spPr bwMode="auto">
            <a:xfrm flipV="1">
              <a:off x="456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97" name="Line 901"/>
            <p:cNvSpPr>
              <a:spLocks noChangeShapeType="1"/>
            </p:cNvSpPr>
            <p:nvPr/>
          </p:nvSpPr>
          <p:spPr bwMode="auto">
            <a:xfrm>
              <a:off x="4564"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98" name="Line 902"/>
            <p:cNvSpPr>
              <a:spLocks noChangeShapeType="1"/>
            </p:cNvSpPr>
            <p:nvPr/>
          </p:nvSpPr>
          <p:spPr bwMode="auto">
            <a:xfrm>
              <a:off x="4693"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399" name="Line 903"/>
            <p:cNvSpPr>
              <a:spLocks noChangeShapeType="1"/>
            </p:cNvSpPr>
            <p:nvPr/>
          </p:nvSpPr>
          <p:spPr bwMode="auto">
            <a:xfrm flipV="1">
              <a:off x="4693"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00" name="Line 904"/>
            <p:cNvSpPr>
              <a:spLocks noChangeShapeType="1"/>
            </p:cNvSpPr>
            <p:nvPr/>
          </p:nvSpPr>
          <p:spPr bwMode="auto">
            <a:xfrm>
              <a:off x="4693"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01" name="Line 905"/>
            <p:cNvSpPr>
              <a:spLocks noChangeShapeType="1"/>
            </p:cNvSpPr>
            <p:nvPr/>
          </p:nvSpPr>
          <p:spPr bwMode="auto">
            <a:xfrm>
              <a:off x="4822"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02" name="Line 906"/>
            <p:cNvSpPr>
              <a:spLocks noChangeShapeType="1"/>
            </p:cNvSpPr>
            <p:nvPr/>
          </p:nvSpPr>
          <p:spPr bwMode="auto">
            <a:xfrm flipV="1">
              <a:off x="4822"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03" name="Line 907"/>
            <p:cNvSpPr>
              <a:spLocks noChangeShapeType="1"/>
            </p:cNvSpPr>
            <p:nvPr/>
          </p:nvSpPr>
          <p:spPr bwMode="auto">
            <a:xfrm>
              <a:off x="4822" y="1153"/>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04" name="Line 908"/>
            <p:cNvSpPr>
              <a:spLocks noChangeShapeType="1"/>
            </p:cNvSpPr>
            <p:nvPr/>
          </p:nvSpPr>
          <p:spPr bwMode="auto">
            <a:xfrm>
              <a:off x="4950"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05" name="Line 909"/>
            <p:cNvSpPr>
              <a:spLocks noChangeShapeType="1"/>
            </p:cNvSpPr>
            <p:nvPr/>
          </p:nvSpPr>
          <p:spPr bwMode="auto">
            <a:xfrm flipV="1">
              <a:off x="4950"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06" name="Line 910"/>
            <p:cNvSpPr>
              <a:spLocks noChangeShapeType="1"/>
            </p:cNvSpPr>
            <p:nvPr/>
          </p:nvSpPr>
          <p:spPr bwMode="auto">
            <a:xfrm>
              <a:off x="4950"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07" name="Line 911"/>
            <p:cNvSpPr>
              <a:spLocks noChangeShapeType="1"/>
            </p:cNvSpPr>
            <p:nvPr/>
          </p:nvSpPr>
          <p:spPr bwMode="auto">
            <a:xfrm>
              <a:off x="5079"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08" name="Line 912"/>
            <p:cNvSpPr>
              <a:spLocks noChangeShapeType="1"/>
            </p:cNvSpPr>
            <p:nvPr/>
          </p:nvSpPr>
          <p:spPr bwMode="auto">
            <a:xfrm flipV="1">
              <a:off x="5079"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09" name="Line 913"/>
            <p:cNvSpPr>
              <a:spLocks noChangeShapeType="1"/>
            </p:cNvSpPr>
            <p:nvPr/>
          </p:nvSpPr>
          <p:spPr bwMode="auto">
            <a:xfrm>
              <a:off x="5079"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10" name="Line 914"/>
            <p:cNvSpPr>
              <a:spLocks noChangeShapeType="1"/>
            </p:cNvSpPr>
            <p:nvPr/>
          </p:nvSpPr>
          <p:spPr bwMode="auto">
            <a:xfrm>
              <a:off x="520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11" name="Line 915"/>
            <p:cNvSpPr>
              <a:spLocks noChangeShapeType="1"/>
            </p:cNvSpPr>
            <p:nvPr/>
          </p:nvSpPr>
          <p:spPr bwMode="auto">
            <a:xfrm flipV="1">
              <a:off x="520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12" name="Line 916"/>
            <p:cNvSpPr>
              <a:spLocks noChangeShapeType="1"/>
            </p:cNvSpPr>
            <p:nvPr/>
          </p:nvSpPr>
          <p:spPr bwMode="auto">
            <a:xfrm>
              <a:off x="5208"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13" name="Line 917"/>
            <p:cNvSpPr>
              <a:spLocks noChangeShapeType="1"/>
            </p:cNvSpPr>
            <p:nvPr/>
          </p:nvSpPr>
          <p:spPr bwMode="auto">
            <a:xfrm>
              <a:off x="5337"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14" name="Line 918"/>
            <p:cNvSpPr>
              <a:spLocks noChangeShapeType="1"/>
            </p:cNvSpPr>
            <p:nvPr/>
          </p:nvSpPr>
          <p:spPr bwMode="auto">
            <a:xfrm flipV="1">
              <a:off x="5337"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15" name="Line 919"/>
            <p:cNvSpPr>
              <a:spLocks noChangeShapeType="1"/>
            </p:cNvSpPr>
            <p:nvPr/>
          </p:nvSpPr>
          <p:spPr bwMode="auto">
            <a:xfrm>
              <a:off x="5337"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16" name="Line 920"/>
            <p:cNvSpPr>
              <a:spLocks noChangeShapeType="1"/>
            </p:cNvSpPr>
            <p:nvPr/>
          </p:nvSpPr>
          <p:spPr bwMode="auto">
            <a:xfrm>
              <a:off x="5466"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17" name="Line 921"/>
            <p:cNvSpPr>
              <a:spLocks noChangeShapeType="1"/>
            </p:cNvSpPr>
            <p:nvPr/>
          </p:nvSpPr>
          <p:spPr bwMode="auto">
            <a:xfrm flipV="1">
              <a:off x="5466"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18" name="Line 922"/>
            <p:cNvSpPr>
              <a:spLocks noChangeShapeType="1"/>
            </p:cNvSpPr>
            <p:nvPr/>
          </p:nvSpPr>
          <p:spPr bwMode="auto">
            <a:xfrm>
              <a:off x="5466"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19" name="Line 923"/>
            <p:cNvSpPr>
              <a:spLocks noChangeShapeType="1"/>
            </p:cNvSpPr>
            <p:nvPr/>
          </p:nvSpPr>
          <p:spPr bwMode="auto">
            <a:xfrm>
              <a:off x="5595"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20" name="Line 924"/>
            <p:cNvSpPr>
              <a:spLocks noChangeShapeType="1"/>
            </p:cNvSpPr>
            <p:nvPr/>
          </p:nvSpPr>
          <p:spPr bwMode="auto">
            <a:xfrm flipV="1">
              <a:off x="5595"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21" name="Line 925"/>
            <p:cNvSpPr>
              <a:spLocks noChangeShapeType="1"/>
            </p:cNvSpPr>
            <p:nvPr/>
          </p:nvSpPr>
          <p:spPr bwMode="auto">
            <a:xfrm>
              <a:off x="5595" y="1153"/>
              <a:ext cx="64"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22" name="Line 926"/>
            <p:cNvSpPr>
              <a:spLocks noChangeShapeType="1"/>
            </p:cNvSpPr>
            <p:nvPr/>
          </p:nvSpPr>
          <p:spPr bwMode="auto">
            <a:xfrm>
              <a:off x="3018"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23" name="Line 927"/>
            <p:cNvSpPr>
              <a:spLocks noChangeShapeType="1"/>
            </p:cNvSpPr>
            <p:nvPr/>
          </p:nvSpPr>
          <p:spPr bwMode="auto">
            <a:xfrm flipV="1">
              <a:off x="3018"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24" name="Line 928"/>
            <p:cNvSpPr>
              <a:spLocks noChangeShapeType="1"/>
            </p:cNvSpPr>
            <p:nvPr/>
          </p:nvSpPr>
          <p:spPr bwMode="auto">
            <a:xfrm>
              <a:off x="3018"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25" name="Line 929"/>
            <p:cNvSpPr>
              <a:spLocks noChangeShapeType="1"/>
            </p:cNvSpPr>
            <p:nvPr/>
          </p:nvSpPr>
          <p:spPr bwMode="auto">
            <a:xfrm>
              <a:off x="3147"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26" name="Line 930"/>
            <p:cNvSpPr>
              <a:spLocks noChangeShapeType="1"/>
            </p:cNvSpPr>
            <p:nvPr/>
          </p:nvSpPr>
          <p:spPr bwMode="auto">
            <a:xfrm flipV="1">
              <a:off x="3147"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27" name="Line 931"/>
            <p:cNvSpPr>
              <a:spLocks noChangeShapeType="1"/>
            </p:cNvSpPr>
            <p:nvPr/>
          </p:nvSpPr>
          <p:spPr bwMode="auto">
            <a:xfrm>
              <a:off x="3147" y="1153"/>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28" name="Line 932"/>
            <p:cNvSpPr>
              <a:spLocks noChangeShapeType="1"/>
            </p:cNvSpPr>
            <p:nvPr/>
          </p:nvSpPr>
          <p:spPr bwMode="auto">
            <a:xfrm>
              <a:off x="3275"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29" name="Line 933"/>
            <p:cNvSpPr>
              <a:spLocks noChangeShapeType="1"/>
            </p:cNvSpPr>
            <p:nvPr/>
          </p:nvSpPr>
          <p:spPr bwMode="auto">
            <a:xfrm flipV="1">
              <a:off x="3275"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30" name="Line 934"/>
            <p:cNvSpPr>
              <a:spLocks noChangeShapeType="1"/>
            </p:cNvSpPr>
            <p:nvPr/>
          </p:nvSpPr>
          <p:spPr bwMode="auto">
            <a:xfrm>
              <a:off x="3275"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31" name="Line 935"/>
            <p:cNvSpPr>
              <a:spLocks noChangeShapeType="1"/>
            </p:cNvSpPr>
            <p:nvPr/>
          </p:nvSpPr>
          <p:spPr bwMode="auto">
            <a:xfrm>
              <a:off x="340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32" name="Line 936"/>
            <p:cNvSpPr>
              <a:spLocks noChangeShapeType="1"/>
            </p:cNvSpPr>
            <p:nvPr/>
          </p:nvSpPr>
          <p:spPr bwMode="auto">
            <a:xfrm flipV="1">
              <a:off x="340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33" name="Line 937"/>
            <p:cNvSpPr>
              <a:spLocks noChangeShapeType="1"/>
            </p:cNvSpPr>
            <p:nvPr/>
          </p:nvSpPr>
          <p:spPr bwMode="auto">
            <a:xfrm>
              <a:off x="3404" y="1153"/>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34" name="Line 938"/>
            <p:cNvSpPr>
              <a:spLocks noChangeShapeType="1"/>
            </p:cNvSpPr>
            <p:nvPr/>
          </p:nvSpPr>
          <p:spPr bwMode="auto">
            <a:xfrm>
              <a:off x="353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35" name="Line 939"/>
            <p:cNvSpPr>
              <a:spLocks noChangeShapeType="1"/>
            </p:cNvSpPr>
            <p:nvPr/>
          </p:nvSpPr>
          <p:spPr bwMode="auto">
            <a:xfrm flipV="1">
              <a:off x="353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36" name="Line 940"/>
            <p:cNvSpPr>
              <a:spLocks noChangeShapeType="1"/>
            </p:cNvSpPr>
            <p:nvPr/>
          </p:nvSpPr>
          <p:spPr bwMode="auto">
            <a:xfrm>
              <a:off x="3534"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37" name="Line 941"/>
            <p:cNvSpPr>
              <a:spLocks noChangeShapeType="1"/>
            </p:cNvSpPr>
            <p:nvPr/>
          </p:nvSpPr>
          <p:spPr bwMode="auto">
            <a:xfrm>
              <a:off x="3663"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38" name="Line 942"/>
            <p:cNvSpPr>
              <a:spLocks noChangeShapeType="1"/>
            </p:cNvSpPr>
            <p:nvPr/>
          </p:nvSpPr>
          <p:spPr bwMode="auto">
            <a:xfrm flipV="1">
              <a:off x="3663"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39" name="Line 943"/>
            <p:cNvSpPr>
              <a:spLocks noChangeShapeType="1"/>
            </p:cNvSpPr>
            <p:nvPr/>
          </p:nvSpPr>
          <p:spPr bwMode="auto">
            <a:xfrm>
              <a:off x="3663" y="1153"/>
              <a:ext cx="127"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40" name="Line 944"/>
            <p:cNvSpPr>
              <a:spLocks noChangeShapeType="1"/>
            </p:cNvSpPr>
            <p:nvPr/>
          </p:nvSpPr>
          <p:spPr bwMode="auto">
            <a:xfrm>
              <a:off x="3790"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41" name="Line 945"/>
            <p:cNvSpPr>
              <a:spLocks noChangeShapeType="1"/>
            </p:cNvSpPr>
            <p:nvPr/>
          </p:nvSpPr>
          <p:spPr bwMode="auto">
            <a:xfrm flipV="1">
              <a:off x="3790"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42" name="Line 946"/>
            <p:cNvSpPr>
              <a:spLocks noChangeShapeType="1"/>
            </p:cNvSpPr>
            <p:nvPr/>
          </p:nvSpPr>
          <p:spPr bwMode="auto">
            <a:xfrm>
              <a:off x="3790"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43" name="Line 947"/>
            <p:cNvSpPr>
              <a:spLocks noChangeShapeType="1"/>
            </p:cNvSpPr>
            <p:nvPr/>
          </p:nvSpPr>
          <p:spPr bwMode="auto">
            <a:xfrm>
              <a:off x="3919"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44" name="Line 948"/>
            <p:cNvSpPr>
              <a:spLocks noChangeShapeType="1"/>
            </p:cNvSpPr>
            <p:nvPr/>
          </p:nvSpPr>
          <p:spPr bwMode="auto">
            <a:xfrm flipV="1">
              <a:off x="3919"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45" name="Line 949"/>
            <p:cNvSpPr>
              <a:spLocks noChangeShapeType="1"/>
            </p:cNvSpPr>
            <p:nvPr/>
          </p:nvSpPr>
          <p:spPr bwMode="auto">
            <a:xfrm>
              <a:off x="3919"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46" name="Line 950"/>
            <p:cNvSpPr>
              <a:spLocks noChangeShapeType="1"/>
            </p:cNvSpPr>
            <p:nvPr/>
          </p:nvSpPr>
          <p:spPr bwMode="auto">
            <a:xfrm>
              <a:off x="404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47" name="Line 951"/>
            <p:cNvSpPr>
              <a:spLocks noChangeShapeType="1"/>
            </p:cNvSpPr>
            <p:nvPr/>
          </p:nvSpPr>
          <p:spPr bwMode="auto">
            <a:xfrm flipV="1">
              <a:off x="404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48" name="Line 952"/>
            <p:cNvSpPr>
              <a:spLocks noChangeShapeType="1"/>
            </p:cNvSpPr>
            <p:nvPr/>
          </p:nvSpPr>
          <p:spPr bwMode="auto">
            <a:xfrm>
              <a:off x="4048" y="1153"/>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49" name="Line 953"/>
            <p:cNvSpPr>
              <a:spLocks noChangeShapeType="1"/>
            </p:cNvSpPr>
            <p:nvPr/>
          </p:nvSpPr>
          <p:spPr bwMode="auto">
            <a:xfrm>
              <a:off x="417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50" name="Line 954"/>
            <p:cNvSpPr>
              <a:spLocks noChangeShapeType="1"/>
            </p:cNvSpPr>
            <p:nvPr/>
          </p:nvSpPr>
          <p:spPr bwMode="auto">
            <a:xfrm flipV="1">
              <a:off x="417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51" name="Line 955"/>
            <p:cNvSpPr>
              <a:spLocks noChangeShapeType="1"/>
            </p:cNvSpPr>
            <p:nvPr/>
          </p:nvSpPr>
          <p:spPr bwMode="auto">
            <a:xfrm>
              <a:off x="4178" y="1153"/>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52" name="Line 956"/>
            <p:cNvSpPr>
              <a:spLocks noChangeShapeType="1"/>
            </p:cNvSpPr>
            <p:nvPr/>
          </p:nvSpPr>
          <p:spPr bwMode="auto">
            <a:xfrm>
              <a:off x="4306"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53" name="Line 957"/>
            <p:cNvSpPr>
              <a:spLocks noChangeShapeType="1"/>
            </p:cNvSpPr>
            <p:nvPr/>
          </p:nvSpPr>
          <p:spPr bwMode="auto">
            <a:xfrm flipV="1">
              <a:off x="4306"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54" name="Line 958"/>
            <p:cNvSpPr>
              <a:spLocks noChangeShapeType="1"/>
            </p:cNvSpPr>
            <p:nvPr/>
          </p:nvSpPr>
          <p:spPr bwMode="auto">
            <a:xfrm>
              <a:off x="4306"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55" name="Line 959"/>
            <p:cNvSpPr>
              <a:spLocks noChangeShapeType="1"/>
            </p:cNvSpPr>
            <p:nvPr/>
          </p:nvSpPr>
          <p:spPr bwMode="auto">
            <a:xfrm>
              <a:off x="4435"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56" name="Line 960"/>
            <p:cNvSpPr>
              <a:spLocks noChangeShapeType="1"/>
            </p:cNvSpPr>
            <p:nvPr/>
          </p:nvSpPr>
          <p:spPr bwMode="auto">
            <a:xfrm flipV="1">
              <a:off x="4435"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57" name="Line 961"/>
            <p:cNvSpPr>
              <a:spLocks noChangeShapeType="1"/>
            </p:cNvSpPr>
            <p:nvPr/>
          </p:nvSpPr>
          <p:spPr bwMode="auto">
            <a:xfrm>
              <a:off x="4435"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58" name="Line 962"/>
            <p:cNvSpPr>
              <a:spLocks noChangeShapeType="1"/>
            </p:cNvSpPr>
            <p:nvPr/>
          </p:nvSpPr>
          <p:spPr bwMode="auto">
            <a:xfrm>
              <a:off x="456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59" name="Line 963"/>
            <p:cNvSpPr>
              <a:spLocks noChangeShapeType="1"/>
            </p:cNvSpPr>
            <p:nvPr/>
          </p:nvSpPr>
          <p:spPr bwMode="auto">
            <a:xfrm flipV="1">
              <a:off x="456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60" name="Line 964"/>
            <p:cNvSpPr>
              <a:spLocks noChangeShapeType="1"/>
            </p:cNvSpPr>
            <p:nvPr/>
          </p:nvSpPr>
          <p:spPr bwMode="auto">
            <a:xfrm>
              <a:off x="4564"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61" name="Line 965"/>
            <p:cNvSpPr>
              <a:spLocks noChangeShapeType="1"/>
            </p:cNvSpPr>
            <p:nvPr/>
          </p:nvSpPr>
          <p:spPr bwMode="auto">
            <a:xfrm>
              <a:off x="4693"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62" name="Line 966"/>
            <p:cNvSpPr>
              <a:spLocks noChangeShapeType="1"/>
            </p:cNvSpPr>
            <p:nvPr/>
          </p:nvSpPr>
          <p:spPr bwMode="auto">
            <a:xfrm flipV="1">
              <a:off x="4693"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63" name="Line 967"/>
            <p:cNvSpPr>
              <a:spLocks noChangeShapeType="1"/>
            </p:cNvSpPr>
            <p:nvPr/>
          </p:nvSpPr>
          <p:spPr bwMode="auto">
            <a:xfrm>
              <a:off x="4693"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64" name="Line 968"/>
            <p:cNvSpPr>
              <a:spLocks noChangeShapeType="1"/>
            </p:cNvSpPr>
            <p:nvPr/>
          </p:nvSpPr>
          <p:spPr bwMode="auto">
            <a:xfrm>
              <a:off x="4822"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65" name="Line 969"/>
            <p:cNvSpPr>
              <a:spLocks noChangeShapeType="1"/>
            </p:cNvSpPr>
            <p:nvPr/>
          </p:nvSpPr>
          <p:spPr bwMode="auto">
            <a:xfrm flipV="1">
              <a:off x="4822"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66" name="Line 970"/>
            <p:cNvSpPr>
              <a:spLocks noChangeShapeType="1"/>
            </p:cNvSpPr>
            <p:nvPr/>
          </p:nvSpPr>
          <p:spPr bwMode="auto">
            <a:xfrm>
              <a:off x="4822" y="1153"/>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67" name="Line 971"/>
            <p:cNvSpPr>
              <a:spLocks noChangeShapeType="1"/>
            </p:cNvSpPr>
            <p:nvPr/>
          </p:nvSpPr>
          <p:spPr bwMode="auto">
            <a:xfrm>
              <a:off x="4950"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68" name="Line 972"/>
            <p:cNvSpPr>
              <a:spLocks noChangeShapeType="1"/>
            </p:cNvSpPr>
            <p:nvPr/>
          </p:nvSpPr>
          <p:spPr bwMode="auto">
            <a:xfrm flipV="1">
              <a:off x="4950"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69" name="Line 973"/>
            <p:cNvSpPr>
              <a:spLocks noChangeShapeType="1"/>
            </p:cNvSpPr>
            <p:nvPr/>
          </p:nvSpPr>
          <p:spPr bwMode="auto">
            <a:xfrm>
              <a:off x="4950"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70" name="Line 974"/>
            <p:cNvSpPr>
              <a:spLocks noChangeShapeType="1"/>
            </p:cNvSpPr>
            <p:nvPr/>
          </p:nvSpPr>
          <p:spPr bwMode="auto">
            <a:xfrm>
              <a:off x="5079"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71" name="Line 975"/>
            <p:cNvSpPr>
              <a:spLocks noChangeShapeType="1"/>
            </p:cNvSpPr>
            <p:nvPr/>
          </p:nvSpPr>
          <p:spPr bwMode="auto">
            <a:xfrm flipV="1">
              <a:off x="5079"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72" name="Line 976"/>
            <p:cNvSpPr>
              <a:spLocks noChangeShapeType="1"/>
            </p:cNvSpPr>
            <p:nvPr/>
          </p:nvSpPr>
          <p:spPr bwMode="auto">
            <a:xfrm>
              <a:off x="5079"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73" name="Line 977"/>
            <p:cNvSpPr>
              <a:spLocks noChangeShapeType="1"/>
            </p:cNvSpPr>
            <p:nvPr/>
          </p:nvSpPr>
          <p:spPr bwMode="auto">
            <a:xfrm>
              <a:off x="520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74" name="Line 978"/>
            <p:cNvSpPr>
              <a:spLocks noChangeShapeType="1"/>
            </p:cNvSpPr>
            <p:nvPr/>
          </p:nvSpPr>
          <p:spPr bwMode="auto">
            <a:xfrm flipV="1">
              <a:off x="520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75" name="Line 979"/>
            <p:cNvSpPr>
              <a:spLocks noChangeShapeType="1"/>
            </p:cNvSpPr>
            <p:nvPr/>
          </p:nvSpPr>
          <p:spPr bwMode="auto">
            <a:xfrm>
              <a:off x="5208"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76" name="Line 980"/>
            <p:cNvSpPr>
              <a:spLocks noChangeShapeType="1"/>
            </p:cNvSpPr>
            <p:nvPr/>
          </p:nvSpPr>
          <p:spPr bwMode="auto">
            <a:xfrm>
              <a:off x="5337"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77" name="Line 981"/>
            <p:cNvSpPr>
              <a:spLocks noChangeShapeType="1"/>
            </p:cNvSpPr>
            <p:nvPr/>
          </p:nvSpPr>
          <p:spPr bwMode="auto">
            <a:xfrm flipV="1">
              <a:off x="5337"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78" name="Line 982"/>
            <p:cNvSpPr>
              <a:spLocks noChangeShapeType="1"/>
            </p:cNvSpPr>
            <p:nvPr/>
          </p:nvSpPr>
          <p:spPr bwMode="auto">
            <a:xfrm>
              <a:off x="5337"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79" name="Line 983"/>
            <p:cNvSpPr>
              <a:spLocks noChangeShapeType="1"/>
            </p:cNvSpPr>
            <p:nvPr/>
          </p:nvSpPr>
          <p:spPr bwMode="auto">
            <a:xfrm>
              <a:off x="5466"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80" name="Line 984"/>
            <p:cNvSpPr>
              <a:spLocks noChangeShapeType="1"/>
            </p:cNvSpPr>
            <p:nvPr/>
          </p:nvSpPr>
          <p:spPr bwMode="auto">
            <a:xfrm flipV="1">
              <a:off x="5466"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81" name="Line 985"/>
            <p:cNvSpPr>
              <a:spLocks noChangeShapeType="1"/>
            </p:cNvSpPr>
            <p:nvPr/>
          </p:nvSpPr>
          <p:spPr bwMode="auto">
            <a:xfrm>
              <a:off x="5466"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82" name="Line 986"/>
            <p:cNvSpPr>
              <a:spLocks noChangeShapeType="1"/>
            </p:cNvSpPr>
            <p:nvPr/>
          </p:nvSpPr>
          <p:spPr bwMode="auto">
            <a:xfrm>
              <a:off x="5595"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83" name="Line 987"/>
            <p:cNvSpPr>
              <a:spLocks noChangeShapeType="1"/>
            </p:cNvSpPr>
            <p:nvPr/>
          </p:nvSpPr>
          <p:spPr bwMode="auto">
            <a:xfrm flipV="1">
              <a:off x="5595"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84" name="Line 988"/>
            <p:cNvSpPr>
              <a:spLocks noChangeShapeType="1"/>
            </p:cNvSpPr>
            <p:nvPr/>
          </p:nvSpPr>
          <p:spPr bwMode="auto">
            <a:xfrm>
              <a:off x="5595" y="1153"/>
              <a:ext cx="64"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85" name="Line 989"/>
            <p:cNvSpPr>
              <a:spLocks noChangeShapeType="1"/>
            </p:cNvSpPr>
            <p:nvPr/>
          </p:nvSpPr>
          <p:spPr bwMode="auto">
            <a:xfrm flipV="1">
              <a:off x="3018"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86" name="Line 990"/>
            <p:cNvSpPr>
              <a:spLocks noChangeShapeType="1"/>
            </p:cNvSpPr>
            <p:nvPr/>
          </p:nvSpPr>
          <p:spPr bwMode="auto">
            <a:xfrm>
              <a:off x="3018"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87" name="Line 991"/>
            <p:cNvSpPr>
              <a:spLocks noChangeShapeType="1"/>
            </p:cNvSpPr>
            <p:nvPr/>
          </p:nvSpPr>
          <p:spPr bwMode="auto">
            <a:xfrm>
              <a:off x="3018"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88" name="Line 992"/>
            <p:cNvSpPr>
              <a:spLocks noChangeShapeType="1"/>
            </p:cNvSpPr>
            <p:nvPr/>
          </p:nvSpPr>
          <p:spPr bwMode="auto">
            <a:xfrm flipV="1">
              <a:off x="3147"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89" name="Line 993"/>
            <p:cNvSpPr>
              <a:spLocks noChangeShapeType="1"/>
            </p:cNvSpPr>
            <p:nvPr/>
          </p:nvSpPr>
          <p:spPr bwMode="auto">
            <a:xfrm>
              <a:off x="3147"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90" name="Line 994"/>
            <p:cNvSpPr>
              <a:spLocks noChangeShapeType="1"/>
            </p:cNvSpPr>
            <p:nvPr/>
          </p:nvSpPr>
          <p:spPr bwMode="auto">
            <a:xfrm>
              <a:off x="3147" y="2890"/>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91" name="Line 995"/>
            <p:cNvSpPr>
              <a:spLocks noChangeShapeType="1"/>
            </p:cNvSpPr>
            <p:nvPr/>
          </p:nvSpPr>
          <p:spPr bwMode="auto">
            <a:xfrm flipV="1">
              <a:off x="3275"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92" name="Line 996"/>
            <p:cNvSpPr>
              <a:spLocks noChangeShapeType="1"/>
            </p:cNvSpPr>
            <p:nvPr/>
          </p:nvSpPr>
          <p:spPr bwMode="auto">
            <a:xfrm>
              <a:off x="3275"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93" name="Line 997"/>
            <p:cNvSpPr>
              <a:spLocks noChangeShapeType="1"/>
            </p:cNvSpPr>
            <p:nvPr/>
          </p:nvSpPr>
          <p:spPr bwMode="auto">
            <a:xfrm>
              <a:off x="3275"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94" name="Line 998"/>
            <p:cNvSpPr>
              <a:spLocks noChangeShapeType="1"/>
            </p:cNvSpPr>
            <p:nvPr/>
          </p:nvSpPr>
          <p:spPr bwMode="auto">
            <a:xfrm flipV="1">
              <a:off x="340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95" name="Line 999"/>
            <p:cNvSpPr>
              <a:spLocks noChangeShapeType="1"/>
            </p:cNvSpPr>
            <p:nvPr/>
          </p:nvSpPr>
          <p:spPr bwMode="auto">
            <a:xfrm>
              <a:off x="340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96" name="Line 1000"/>
            <p:cNvSpPr>
              <a:spLocks noChangeShapeType="1"/>
            </p:cNvSpPr>
            <p:nvPr/>
          </p:nvSpPr>
          <p:spPr bwMode="auto">
            <a:xfrm>
              <a:off x="3404" y="2890"/>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97" name="Line 1001"/>
            <p:cNvSpPr>
              <a:spLocks noChangeShapeType="1"/>
            </p:cNvSpPr>
            <p:nvPr/>
          </p:nvSpPr>
          <p:spPr bwMode="auto">
            <a:xfrm flipV="1">
              <a:off x="353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98" name="Line 1002"/>
            <p:cNvSpPr>
              <a:spLocks noChangeShapeType="1"/>
            </p:cNvSpPr>
            <p:nvPr/>
          </p:nvSpPr>
          <p:spPr bwMode="auto">
            <a:xfrm>
              <a:off x="353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499" name="Line 1003"/>
            <p:cNvSpPr>
              <a:spLocks noChangeShapeType="1"/>
            </p:cNvSpPr>
            <p:nvPr/>
          </p:nvSpPr>
          <p:spPr bwMode="auto">
            <a:xfrm>
              <a:off x="3534"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00" name="Line 1004"/>
            <p:cNvSpPr>
              <a:spLocks noChangeShapeType="1"/>
            </p:cNvSpPr>
            <p:nvPr/>
          </p:nvSpPr>
          <p:spPr bwMode="auto">
            <a:xfrm flipV="1">
              <a:off x="3663"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01" name="Line 1005"/>
            <p:cNvSpPr>
              <a:spLocks noChangeShapeType="1"/>
            </p:cNvSpPr>
            <p:nvPr/>
          </p:nvSpPr>
          <p:spPr bwMode="auto">
            <a:xfrm>
              <a:off x="3663"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02" name="Line 1006"/>
            <p:cNvSpPr>
              <a:spLocks noChangeShapeType="1"/>
            </p:cNvSpPr>
            <p:nvPr/>
          </p:nvSpPr>
          <p:spPr bwMode="auto">
            <a:xfrm>
              <a:off x="3663" y="2890"/>
              <a:ext cx="127"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03" name="Line 1007"/>
            <p:cNvSpPr>
              <a:spLocks noChangeShapeType="1"/>
            </p:cNvSpPr>
            <p:nvPr/>
          </p:nvSpPr>
          <p:spPr bwMode="auto">
            <a:xfrm flipV="1">
              <a:off x="3790"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04" name="Line 1008"/>
            <p:cNvSpPr>
              <a:spLocks noChangeShapeType="1"/>
            </p:cNvSpPr>
            <p:nvPr/>
          </p:nvSpPr>
          <p:spPr bwMode="auto">
            <a:xfrm>
              <a:off x="3790"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05" name="Line 1009"/>
            <p:cNvSpPr>
              <a:spLocks noChangeShapeType="1"/>
            </p:cNvSpPr>
            <p:nvPr/>
          </p:nvSpPr>
          <p:spPr bwMode="auto">
            <a:xfrm>
              <a:off x="3790"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06" name="Line 1010"/>
            <p:cNvSpPr>
              <a:spLocks noChangeShapeType="1"/>
            </p:cNvSpPr>
            <p:nvPr/>
          </p:nvSpPr>
          <p:spPr bwMode="auto">
            <a:xfrm flipV="1">
              <a:off x="3919"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07" name="Line 1011"/>
            <p:cNvSpPr>
              <a:spLocks noChangeShapeType="1"/>
            </p:cNvSpPr>
            <p:nvPr/>
          </p:nvSpPr>
          <p:spPr bwMode="auto">
            <a:xfrm>
              <a:off x="3919"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08" name="Line 1012"/>
            <p:cNvSpPr>
              <a:spLocks noChangeShapeType="1"/>
            </p:cNvSpPr>
            <p:nvPr/>
          </p:nvSpPr>
          <p:spPr bwMode="auto">
            <a:xfrm>
              <a:off x="3919"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09" name="Line 1013"/>
            <p:cNvSpPr>
              <a:spLocks noChangeShapeType="1"/>
            </p:cNvSpPr>
            <p:nvPr/>
          </p:nvSpPr>
          <p:spPr bwMode="auto">
            <a:xfrm flipV="1">
              <a:off x="404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10" name="Line 1014"/>
            <p:cNvSpPr>
              <a:spLocks noChangeShapeType="1"/>
            </p:cNvSpPr>
            <p:nvPr/>
          </p:nvSpPr>
          <p:spPr bwMode="auto">
            <a:xfrm>
              <a:off x="404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11" name="Line 1015"/>
            <p:cNvSpPr>
              <a:spLocks noChangeShapeType="1"/>
            </p:cNvSpPr>
            <p:nvPr/>
          </p:nvSpPr>
          <p:spPr bwMode="auto">
            <a:xfrm>
              <a:off x="4048" y="2890"/>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12" name="Line 1016"/>
            <p:cNvSpPr>
              <a:spLocks noChangeShapeType="1"/>
            </p:cNvSpPr>
            <p:nvPr/>
          </p:nvSpPr>
          <p:spPr bwMode="auto">
            <a:xfrm flipV="1">
              <a:off x="417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13" name="Line 1017"/>
            <p:cNvSpPr>
              <a:spLocks noChangeShapeType="1"/>
            </p:cNvSpPr>
            <p:nvPr/>
          </p:nvSpPr>
          <p:spPr bwMode="auto">
            <a:xfrm>
              <a:off x="417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14" name="Line 1018"/>
            <p:cNvSpPr>
              <a:spLocks noChangeShapeType="1"/>
            </p:cNvSpPr>
            <p:nvPr/>
          </p:nvSpPr>
          <p:spPr bwMode="auto">
            <a:xfrm>
              <a:off x="4178" y="2890"/>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15" name="Line 1019"/>
            <p:cNvSpPr>
              <a:spLocks noChangeShapeType="1"/>
            </p:cNvSpPr>
            <p:nvPr/>
          </p:nvSpPr>
          <p:spPr bwMode="auto">
            <a:xfrm flipV="1">
              <a:off x="4306"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16" name="Line 1020"/>
            <p:cNvSpPr>
              <a:spLocks noChangeShapeType="1"/>
            </p:cNvSpPr>
            <p:nvPr/>
          </p:nvSpPr>
          <p:spPr bwMode="auto">
            <a:xfrm>
              <a:off x="4306"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17" name="Line 1021"/>
            <p:cNvSpPr>
              <a:spLocks noChangeShapeType="1"/>
            </p:cNvSpPr>
            <p:nvPr/>
          </p:nvSpPr>
          <p:spPr bwMode="auto">
            <a:xfrm>
              <a:off x="4306"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18" name="Line 1022"/>
            <p:cNvSpPr>
              <a:spLocks noChangeShapeType="1"/>
            </p:cNvSpPr>
            <p:nvPr/>
          </p:nvSpPr>
          <p:spPr bwMode="auto">
            <a:xfrm flipV="1">
              <a:off x="4435"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19" name="Line 1023"/>
            <p:cNvSpPr>
              <a:spLocks noChangeShapeType="1"/>
            </p:cNvSpPr>
            <p:nvPr/>
          </p:nvSpPr>
          <p:spPr bwMode="auto">
            <a:xfrm>
              <a:off x="4435"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20" name="Line 1024"/>
            <p:cNvSpPr>
              <a:spLocks noChangeShapeType="1"/>
            </p:cNvSpPr>
            <p:nvPr/>
          </p:nvSpPr>
          <p:spPr bwMode="auto">
            <a:xfrm>
              <a:off x="4435"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21" name="Line 1025"/>
            <p:cNvSpPr>
              <a:spLocks noChangeShapeType="1"/>
            </p:cNvSpPr>
            <p:nvPr/>
          </p:nvSpPr>
          <p:spPr bwMode="auto">
            <a:xfrm flipV="1">
              <a:off x="456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22" name="Line 1026"/>
            <p:cNvSpPr>
              <a:spLocks noChangeShapeType="1"/>
            </p:cNvSpPr>
            <p:nvPr/>
          </p:nvSpPr>
          <p:spPr bwMode="auto">
            <a:xfrm>
              <a:off x="456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23" name="Line 1027"/>
            <p:cNvSpPr>
              <a:spLocks noChangeShapeType="1"/>
            </p:cNvSpPr>
            <p:nvPr/>
          </p:nvSpPr>
          <p:spPr bwMode="auto">
            <a:xfrm>
              <a:off x="4564"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24" name="Line 1028"/>
            <p:cNvSpPr>
              <a:spLocks noChangeShapeType="1"/>
            </p:cNvSpPr>
            <p:nvPr/>
          </p:nvSpPr>
          <p:spPr bwMode="auto">
            <a:xfrm flipV="1">
              <a:off x="4693"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25" name="Line 1029"/>
            <p:cNvSpPr>
              <a:spLocks noChangeShapeType="1"/>
            </p:cNvSpPr>
            <p:nvPr/>
          </p:nvSpPr>
          <p:spPr bwMode="auto">
            <a:xfrm>
              <a:off x="4693"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26" name="Line 1030"/>
            <p:cNvSpPr>
              <a:spLocks noChangeShapeType="1"/>
            </p:cNvSpPr>
            <p:nvPr/>
          </p:nvSpPr>
          <p:spPr bwMode="auto">
            <a:xfrm>
              <a:off x="4693"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27" name="Line 1031"/>
            <p:cNvSpPr>
              <a:spLocks noChangeShapeType="1"/>
            </p:cNvSpPr>
            <p:nvPr/>
          </p:nvSpPr>
          <p:spPr bwMode="auto">
            <a:xfrm flipV="1">
              <a:off x="4822"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28" name="Line 1032"/>
            <p:cNvSpPr>
              <a:spLocks noChangeShapeType="1"/>
            </p:cNvSpPr>
            <p:nvPr/>
          </p:nvSpPr>
          <p:spPr bwMode="auto">
            <a:xfrm>
              <a:off x="4822"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29" name="Line 1033"/>
            <p:cNvSpPr>
              <a:spLocks noChangeShapeType="1"/>
            </p:cNvSpPr>
            <p:nvPr/>
          </p:nvSpPr>
          <p:spPr bwMode="auto">
            <a:xfrm>
              <a:off x="4822" y="2890"/>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30" name="Line 1034"/>
            <p:cNvSpPr>
              <a:spLocks noChangeShapeType="1"/>
            </p:cNvSpPr>
            <p:nvPr/>
          </p:nvSpPr>
          <p:spPr bwMode="auto">
            <a:xfrm flipV="1">
              <a:off x="4950"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31" name="Line 1035"/>
            <p:cNvSpPr>
              <a:spLocks noChangeShapeType="1"/>
            </p:cNvSpPr>
            <p:nvPr/>
          </p:nvSpPr>
          <p:spPr bwMode="auto">
            <a:xfrm>
              <a:off x="4950"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32" name="Line 1036"/>
            <p:cNvSpPr>
              <a:spLocks noChangeShapeType="1"/>
            </p:cNvSpPr>
            <p:nvPr/>
          </p:nvSpPr>
          <p:spPr bwMode="auto">
            <a:xfrm>
              <a:off x="4950"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33" name="Line 1037"/>
            <p:cNvSpPr>
              <a:spLocks noChangeShapeType="1"/>
            </p:cNvSpPr>
            <p:nvPr/>
          </p:nvSpPr>
          <p:spPr bwMode="auto">
            <a:xfrm flipV="1">
              <a:off x="5079"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34" name="Line 1038"/>
            <p:cNvSpPr>
              <a:spLocks noChangeShapeType="1"/>
            </p:cNvSpPr>
            <p:nvPr/>
          </p:nvSpPr>
          <p:spPr bwMode="auto">
            <a:xfrm>
              <a:off x="5079"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35" name="Line 1039"/>
            <p:cNvSpPr>
              <a:spLocks noChangeShapeType="1"/>
            </p:cNvSpPr>
            <p:nvPr/>
          </p:nvSpPr>
          <p:spPr bwMode="auto">
            <a:xfrm>
              <a:off x="5079"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36" name="Line 1040"/>
            <p:cNvSpPr>
              <a:spLocks noChangeShapeType="1"/>
            </p:cNvSpPr>
            <p:nvPr/>
          </p:nvSpPr>
          <p:spPr bwMode="auto">
            <a:xfrm flipV="1">
              <a:off x="520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37" name="Line 1041"/>
            <p:cNvSpPr>
              <a:spLocks noChangeShapeType="1"/>
            </p:cNvSpPr>
            <p:nvPr/>
          </p:nvSpPr>
          <p:spPr bwMode="auto">
            <a:xfrm>
              <a:off x="520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38" name="Line 1042"/>
            <p:cNvSpPr>
              <a:spLocks noChangeShapeType="1"/>
            </p:cNvSpPr>
            <p:nvPr/>
          </p:nvSpPr>
          <p:spPr bwMode="auto">
            <a:xfrm>
              <a:off x="5208"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39" name="Line 1043"/>
            <p:cNvSpPr>
              <a:spLocks noChangeShapeType="1"/>
            </p:cNvSpPr>
            <p:nvPr/>
          </p:nvSpPr>
          <p:spPr bwMode="auto">
            <a:xfrm flipV="1">
              <a:off x="5337"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40" name="Line 1044"/>
            <p:cNvSpPr>
              <a:spLocks noChangeShapeType="1"/>
            </p:cNvSpPr>
            <p:nvPr/>
          </p:nvSpPr>
          <p:spPr bwMode="auto">
            <a:xfrm>
              <a:off x="5337"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41" name="Line 1045"/>
            <p:cNvSpPr>
              <a:spLocks noChangeShapeType="1"/>
            </p:cNvSpPr>
            <p:nvPr/>
          </p:nvSpPr>
          <p:spPr bwMode="auto">
            <a:xfrm>
              <a:off x="5337"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42" name="Line 1046"/>
            <p:cNvSpPr>
              <a:spLocks noChangeShapeType="1"/>
            </p:cNvSpPr>
            <p:nvPr/>
          </p:nvSpPr>
          <p:spPr bwMode="auto">
            <a:xfrm flipV="1">
              <a:off x="5466"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43" name="Line 1047"/>
            <p:cNvSpPr>
              <a:spLocks noChangeShapeType="1"/>
            </p:cNvSpPr>
            <p:nvPr/>
          </p:nvSpPr>
          <p:spPr bwMode="auto">
            <a:xfrm>
              <a:off x="5466"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44" name="Line 1048"/>
            <p:cNvSpPr>
              <a:spLocks noChangeShapeType="1"/>
            </p:cNvSpPr>
            <p:nvPr/>
          </p:nvSpPr>
          <p:spPr bwMode="auto">
            <a:xfrm>
              <a:off x="5466"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45" name="Line 1049"/>
            <p:cNvSpPr>
              <a:spLocks noChangeShapeType="1"/>
            </p:cNvSpPr>
            <p:nvPr/>
          </p:nvSpPr>
          <p:spPr bwMode="auto">
            <a:xfrm flipV="1">
              <a:off x="5595"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46" name="Line 1050"/>
            <p:cNvSpPr>
              <a:spLocks noChangeShapeType="1"/>
            </p:cNvSpPr>
            <p:nvPr/>
          </p:nvSpPr>
          <p:spPr bwMode="auto">
            <a:xfrm>
              <a:off x="5595"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47" name="Line 1051"/>
            <p:cNvSpPr>
              <a:spLocks noChangeShapeType="1"/>
            </p:cNvSpPr>
            <p:nvPr/>
          </p:nvSpPr>
          <p:spPr bwMode="auto">
            <a:xfrm>
              <a:off x="5595" y="2890"/>
              <a:ext cx="64"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48" name="Line 1052"/>
            <p:cNvSpPr>
              <a:spLocks noChangeShapeType="1"/>
            </p:cNvSpPr>
            <p:nvPr/>
          </p:nvSpPr>
          <p:spPr bwMode="auto">
            <a:xfrm flipV="1">
              <a:off x="3018"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49" name="Line 1053"/>
            <p:cNvSpPr>
              <a:spLocks noChangeShapeType="1"/>
            </p:cNvSpPr>
            <p:nvPr/>
          </p:nvSpPr>
          <p:spPr bwMode="auto">
            <a:xfrm>
              <a:off x="3018"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50" name="Line 1054"/>
            <p:cNvSpPr>
              <a:spLocks noChangeShapeType="1"/>
            </p:cNvSpPr>
            <p:nvPr/>
          </p:nvSpPr>
          <p:spPr bwMode="auto">
            <a:xfrm>
              <a:off x="3018"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51" name="Line 1055"/>
            <p:cNvSpPr>
              <a:spLocks noChangeShapeType="1"/>
            </p:cNvSpPr>
            <p:nvPr/>
          </p:nvSpPr>
          <p:spPr bwMode="auto">
            <a:xfrm flipV="1">
              <a:off x="3147"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52" name="Line 1056"/>
            <p:cNvSpPr>
              <a:spLocks noChangeShapeType="1"/>
            </p:cNvSpPr>
            <p:nvPr/>
          </p:nvSpPr>
          <p:spPr bwMode="auto">
            <a:xfrm>
              <a:off x="3147"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53" name="Line 1057"/>
            <p:cNvSpPr>
              <a:spLocks noChangeShapeType="1"/>
            </p:cNvSpPr>
            <p:nvPr/>
          </p:nvSpPr>
          <p:spPr bwMode="auto">
            <a:xfrm>
              <a:off x="3147" y="2890"/>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54" name="Line 1058"/>
            <p:cNvSpPr>
              <a:spLocks noChangeShapeType="1"/>
            </p:cNvSpPr>
            <p:nvPr/>
          </p:nvSpPr>
          <p:spPr bwMode="auto">
            <a:xfrm flipV="1">
              <a:off x="3275"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55" name="Line 1059"/>
            <p:cNvSpPr>
              <a:spLocks noChangeShapeType="1"/>
            </p:cNvSpPr>
            <p:nvPr/>
          </p:nvSpPr>
          <p:spPr bwMode="auto">
            <a:xfrm>
              <a:off x="3275"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56" name="Line 1060"/>
            <p:cNvSpPr>
              <a:spLocks noChangeShapeType="1"/>
            </p:cNvSpPr>
            <p:nvPr/>
          </p:nvSpPr>
          <p:spPr bwMode="auto">
            <a:xfrm>
              <a:off x="3275"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57" name="Line 1061"/>
            <p:cNvSpPr>
              <a:spLocks noChangeShapeType="1"/>
            </p:cNvSpPr>
            <p:nvPr/>
          </p:nvSpPr>
          <p:spPr bwMode="auto">
            <a:xfrm flipV="1">
              <a:off x="340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58" name="Line 1062"/>
            <p:cNvSpPr>
              <a:spLocks noChangeShapeType="1"/>
            </p:cNvSpPr>
            <p:nvPr/>
          </p:nvSpPr>
          <p:spPr bwMode="auto">
            <a:xfrm>
              <a:off x="340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59" name="Line 1063"/>
            <p:cNvSpPr>
              <a:spLocks noChangeShapeType="1"/>
            </p:cNvSpPr>
            <p:nvPr/>
          </p:nvSpPr>
          <p:spPr bwMode="auto">
            <a:xfrm>
              <a:off x="3404" y="2890"/>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60" name="Line 1064"/>
            <p:cNvSpPr>
              <a:spLocks noChangeShapeType="1"/>
            </p:cNvSpPr>
            <p:nvPr/>
          </p:nvSpPr>
          <p:spPr bwMode="auto">
            <a:xfrm flipV="1">
              <a:off x="353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61" name="Line 1065"/>
            <p:cNvSpPr>
              <a:spLocks noChangeShapeType="1"/>
            </p:cNvSpPr>
            <p:nvPr/>
          </p:nvSpPr>
          <p:spPr bwMode="auto">
            <a:xfrm>
              <a:off x="353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62" name="Line 1066"/>
            <p:cNvSpPr>
              <a:spLocks noChangeShapeType="1"/>
            </p:cNvSpPr>
            <p:nvPr/>
          </p:nvSpPr>
          <p:spPr bwMode="auto">
            <a:xfrm>
              <a:off x="3534"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63" name="Line 1067"/>
            <p:cNvSpPr>
              <a:spLocks noChangeShapeType="1"/>
            </p:cNvSpPr>
            <p:nvPr/>
          </p:nvSpPr>
          <p:spPr bwMode="auto">
            <a:xfrm flipV="1">
              <a:off x="3663"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64" name="Line 1068"/>
            <p:cNvSpPr>
              <a:spLocks noChangeShapeType="1"/>
            </p:cNvSpPr>
            <p:nvPr/>
          </p:nvSpPr>
          <p:spPr bwMode="auto">
            <a:xfrm>
              <a:off x="3663"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65" name="Line 1069"/>
            <p:cNvSpPr>
              <a:spLocks noChangeShapeType="1"/>
            </p:cNvSpPr>
            <p:nvPr/>
          </p:nvSpPr>
          <p:spPr bwMode="auto">
            <a:xfrm>
              <a:off x="3663" y="2890"/>
              <a:ext cx="127"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66" name="Line 1070"/>
            <p:cNvSpPr>
              <a:spLocks noChangeShapeType="1"/>
            </p:cNvSpPr>
            <p:nvPr/>
          </p:nvSpPr>
          <p:spPr bwMode="auto">
            <a:xfrm flipV="1">
              <a:off x="3790"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67" name="Line 1071"/>
            <p:cNvSpPr>
              <a:spLocks noChangeShapeType="1"/>
            </p:cNvSpPr>
            <p:nvPr/>
          </p:nvSpPr>
          <p:spPr bwMode="auto">
            <a:xfrm>
              <a:off x="3790"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68" name="Line 1072"/>
            <p:cNvSpPr>
              <a:spLocks noChangeShapeType="1"/>
            </p:cNvSpPr>
            <p:nvPr/>
          </p:nvSpPr>
          <p:spPr bwMode="auto">
            <a:xfrm>
              <a:off x="3790"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69" name="Line 1073"/>
            <p:cNvSpPr>
              <a:spLocks noChangeShapeType="1"/>
            </p:cNvSpPr>
            <p:nvPr/>
          </p:nvSpPr>
          <p:spPr bwMode="auto">
            <a:xfrm flipV="1">
              <a:off x="3919"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70" name="Line 1074"/>
            <p:cNvSpPr>
              <a:spLocks noChangeShapeType="1"/>
            </p:cNvSpPr>
            <p:nvPr/>
          </p:nvSpPr>
          <p:spPr bwMode="auto">
            <a:xfrm>
              <a:off x="3919"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71" name="Line 1075"/>
            <p:cNvSpPr>
              <a:spLocks noChangeShapeType="1"/>
            </p:cNvSpPr>
            <p:nvPr/>
          </p:nvSpPr>
          <p:spPr bwMode="auto">
            <a:xfrm>
              <a:off x="3919"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72" name="Line 1076"/>
            <p:cNvSpPr>
              <a:spLocks noChangeShapeType="1"/>
            </p:cNvSpPr>
            <p:nvPr/>
          </p:nvSpPr>
          <p:spPr bwMode="auto">
            <a:xfrm flipV="1">
              <a:off x="404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73" name="Line 1077"/>
            <p:cNvSpPr>
              <a:spLocks noChangeShapeType="1"/>
            </p:cNvSpPr>
            <p:nvPr/>
          </p:nvSpPr>
          <p:spPr bwMode="auto">
            <a:xfrm>
              <a:off x="404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74" name="Line 1078"/>
            <p:cNvSpPr>
              <a:spLocks noChangeShapeType="1"/>
            </p:cNvSpPr>
            <p:nvPr/>
          </p:nvSpPr>
          <p:spPr bwMode="auto">
            <a:xfrm>
              <a:off x="4048" y="2890"/>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75" name="Line 1079"/>
            <p:cNvSpPr>
              <a:spLocks noChangeShapeType="1"/>
            </p:cNvSpPr>
            <p:nvPr/>
          </p:nvSpPr>
          <p:spPr bwMode="auto">
            <a:xfrm flipV="1">
              <a:off x="417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76" name="Line 1080"/>
            <p:cNvSpPr>
              <a:spLocks noChangeShapeType="1"/>
            </p:cNvSpPr>
            <p:nvPr/>
          </p:nvSpPr>
          <p:spPr bwMode="auto">
            <a:xfrm>
              <a:off x="417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77" name="Line 1081"/>
            <p:cNvSpPr>
              <a:spLocks noChangeShapeType="1"/>
            </p:cNvSpPr>
            <p:nvPr/>
          </p:nvSpPr>
          <p:spPr bwMode="auto">
            <a:xfrm>
              <a:off x="4178" y="2890"/>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78" name="Line 1082"/>
            <p:cNvSpPr>
              <a:spLocks noChangeShapeType="1"/>
            </p:cNvSpPr>
            <p:nvPr/>
          </p:nvSpPr>
          <p:spPr bwMode="auto">
            <a:xfrm flipV="1">
              <a:off x="4306"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79" name="Line 1083"/>
            <p:cNvSpPr>
              <a:spLocks noChangeShapeType="1"/>
            </p:cNvSpPr>
            <p:nvPr/>
          </p:nvSpPr>
          <p:spPr bwMode="auto">
            <a:xfrm>
              <a:off x="4306"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80" name="Line 1084"/>
            <p:cNvSpPr>
              <a:spLocks noChangeShapeType="1"/>
            </p:cNvSpPr>
            <p:nvPr/>
          </p:nvSpPr>
          <p:spPr bwMode="auto">
            <a:xfrm>
              <a:off x="4306"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81" name="Line 1085"/>
            <p:cNvSpPr>
              <a:spLocks noChangeShapeType="1"/>
            </p:cNvSpPr>
            <p:nvPr/>
          </p:nvSpPr>
          <p:spPr bwMode="auto">
            <a:xfrm flipV="1">
              <a:off x="4435"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82" name="Line 1086"/>
            <p:cNvSpPr>
              <a:spLocks noChangeShapeType="1"/>
            </p:cNvSpPr>
            <p:nvPr/>
          </p:nvSpPr>
          <p:spPr bwMode="auto">
            <a:xfrm>
              <a:off x="4435"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83" name="Line 1087"/>
            <p:cNvSpPr>
              <a:spLocks noChangeShapeType="1"/>
            </p:cNvSpPr>
            <p:nvPr/>
          </p:nvSpPr>
          <p:spPr bwMode="auto">
            <a:xfrm>
              <a:off x="4435"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84" name="Line 1088"/>
            <p:cNvSpPr>
              <a:spLocks noChangeShapeType="1"/>
            </p:cNvSpPr>
            <p:nvPr/>
          </p:nvSpPr>
          <p:spPr bwMode="auto">
            <a:xfrm flipV="1">
              <a:off x="456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85" name="Line 1089"/>
            <p:cNvSpPr>
              <a:spLocks noChangeShapeType="1"/>
            </p:cNvSpPr>
            <p:nvPr/>
          </p:nvSpPr>
          <p:spPr bwMode="auto">
            <a:xfrm>
              <a:off x="456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86" name="Line 1090"/>
            <p:cNvSpPr>
              <a:spLocks noChangeShapeType="1"/>
            </p:cNvSpPr>
            <p:nvPr/>
          </p:nvSpPr>
          <p:spPr bwMode="auto">
            <a:xfrm>
              <a:off x="4564"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87" name="Line 1091"/>
            <p:cNvSpPr>
              <a:spLocks noChangeShapeType="1"/>
            </p:cNvSpPr>
            <p:nvPr/>
          </p:nvSpPr>
          <p:spPr bwMode="auto">
            <a:xfrm flipV="1">
              <a:off x="4693"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88" name="Line 1092"/>
            <p:cNvSpPr>
              <a:spLocks noChangeShapeType="1"/>
            </p:cNvSpPr>
            <p:nvPr/>
          </p:nvSpPr>
          <p:spPr bwMode="auto">
            <a:xfrm>
              <a:off x="4693"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89" name="Line 1093"/>
            <p:cNvSpPr>
              <a:spLocks noChangeShapeType="1"/>
            </p:cNvSpPr>
            <p:nvPr/>
          </p:nvSpPr>
          <p:spPr bwMode="auto">
            <a:xfrm>
              <a:off x="4693"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90" name="Line 1094"/>
            <p:cNvSpPr>
              <a:spLocks noChangeShapeType="1"/>
            </p:cNvSpPr>
            <p:nvPr/>
          </p:nvSpPr>
          <p:spPr bwMode="auto">
            <a:xfrm flipV="1">
              <a:off x="4822"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91" name="Line 1095"/>
            <p:cNvSpPr>
              <a:spLocks noChangeShapeType="1"/>
            </p:cNvSpPr>
            <p:nvPr/>
          </p:nvSpPr>
          <p:spPr bwMode="auto">
            <a:xfrm>
              <a:off x="4822"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92" name="Line 1096"/>
            <p:cNvSpPr>
              <a:spLocks noChangeShapeType="1"/>
            </p:cNvSpPr>
            <p:nvPr/>
          </p:nvSpPr>
          <p:spPr bwMode="auto">
            <a:xfrm>
              <a:off x="4822" y="2890"/>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93" name="Line 1097"/>
            <p:cNvSpPr>
              <a:spLocks noChangeShapeType="1"/>
            </p:cNvSpPr>
            <p:nvPr/>
          </p:nvSpPr>
          <p:spPr bwMode="auto">
            <a:xfrm flipV="1">
              <a:off x="4950"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94" name="Line 1098"/>
            <p:cNvSpPr>
              <a:spLocks noChangeShapeType="1"/>
            </p:cNvSpPr>
            <p:nvPr/>
          </p:nvSpPr>
          <p:spPr bwMode="auto">
            <a:xfrm>
              <a:off x="4950"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95" name="Line 1099"/>
            <p:cNvSpPr>
              <a:spLocks noChangeShapeType="1"/>
            </p:cNvSpPr>
            <p:nvPr/>
          </p:nvSpPr>
          <p:spPr bwMode="auto">
            <a:xfrm>
              <a:off x="4950"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96" name="Line 1100"/>
            <p:cNvSpPr>
              <a:spLocks noChangeShapeType="1"/>
            </p:cNvSpPr>
            <p:nvPr/>
          </p:nvSpPr>
          <p:spPr bwMode="auto">
            <a:xfrm flipV="1">
              <a:off x="5079"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97" name="Line 1101"/>
            <p:cNvSpPr>
              <a:spLocks noChangeShapeType="1"/>
            </p:cNvSpPr>
            <p:nvPr/>
          </p:nvSpPr>
          <p:spPr bwMode="auto">
            <a:xfrm>
              <a:off x="5079"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98" name="Line 1102"/>
            <p:cNvSpPr>
              <a:spLocks noChangeShapeType="1"/>
            </p:cNvSpPr>
            <p:nvPr/>
          </p:nvSpPr>
          <p:spPr bwMode="auto">
            <a:xfrm>
              <a:off x="5079"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599" name="Line 1103"/>
            <p:cNvSpPr>
              <a:spLocks noChangeShapeType="1"/>
            </p:cNvSpPr>
            <p:nvPr/>
          </p:nvSpPr>
          <p:spPr bwMode="auto">
            <a:xfrm flipV="1">
              <a:off x="520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00" name="Line 1104"/>
            <p:cNvSpPr>
              <a:spLocks noChangeShapeType="1"/>
            </p:cNvSpPr>
            <p:nvPr/>
          </p:nvSpPr>
          <p:spPr bwMode="auto">
            <a:xfrm>
              <a:off x="520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01" name="Line 1105"/>
            <p:cNvSpPr>
              <a:spLocks noChangeShapeType="1"/>
            </p:cNvSpPr>
            <p:nvPr/>
          </p:nvSpPr>
          <p:spPr bwMode="auto">
            <a:xfrm>
              <a:off x="5208"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02" name="Line 1106"/>
            <p:cNvSpPr>
              <a:spLocks noChangeShapeType="1"/>
            </p:cNvSpPr>
            <p:nvPr/>
          </p:nvSpPr>
          <p:spPr bwMode="auto">
            <a:xfrm flipV="1">
              <a:off x="5337"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03" name="Line 1107"/>
            <p:cNvSpPr>
              <a:spLocks noChangeShapeType="1"/>
            </p:cNvSpPr>
            <p:nvPr/>
          </p:nvSpPr>
          <p:spPr bwMode="auto">
            <a:xfrm>
              <a:off x="5337"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04" name="Line 1108"/>
            <p:cNvSpPr>
              <a:spLocks noChangeShapeType="1"/>
            </p:cNvSpPr>
            <p:nvPr/>
          </p:nvSpPr>
          <p:spPr bwMode="auto">
            <a:xfrm>
              <a:off x="5337"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05" name="Line 1109"/>
            <p:cNvSpPr>
              <a:spLocks noChangeShapeType="1"/>
            </p:cNvSpPr>
            <p:nvPr/>
          </p:nvSpPr>
          <p:spPr bwMode="auto">
            <a:xfrm flipV="1">
              <a:off x="5466"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06" name="Line 1110"/>
            <p:cNvSpPr>
              <a:spLocks noChangeShapeType="1"/>
            </p:cNvSpPr>
            <p:nvPr/>
          </p:nvSpPr>
          <p:spPr bwMode="auto">
            <a:xfrm>
              <a:off x="5466"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07" name="Line 1111"/>
            <p:cNvSpPr>
              <a:spLocks noChangeShapeType="1"/>
            </p:cNvSpPr>
            <p:nvPr/>
          </p:nvSpPr>
          <p:spPr bwMode="auto">
            <a:xfrm>
              <a:off x="5466"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08" name="Line 1112"/>
            <p:cNvSpPr>
              <a:spLocks noChangeShapeType="1"/>
            </p:cNvSpPr>
            <p:nvPr/>
          </p:nvSpPr>
          <p:spPr bwMode="auto">
            <a:xfrm flipV="1">
              <a:off x="5595"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09" name="Line 1113"/>
            <p:cNvSpPr>
              <a:spLocks noChangeShapeType="1"/>
            </p:cNvSpPr>
            <p:nvPr/>
          </p:nvSpPr>
          <p:spPr bwMode="auto">
            <a:xfrm>
              <a:off x="5595"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10" name="Line 1114"/>
            <p:cNvSpPr>
              <a:spLocks noChangeShapeType="1"/>
            </p:cNvSpPr>
            <p:nvPr/>
          </p:nvSpPr>
          <p:spPr bwMode="auto">
            <a:xfrm>
              <a:off x="5595" y="2890"/>
              <a:ext cx="64"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11" name="Line 1115"/>
            <p:cNvSpPr>
              <a:spLocks noChangeShapeType="1"/>
            </p:cNvSpPr>
            <p:nvPr/>
          </p:nvSpPr>
          <p:spPr bwMode="auto">
            <a:xfrm flipV="1">
              <a:off x="3018" y="1153"/>
              <a:ext cx="0" cy="173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12" name="Line 1116"/>
            <p:cNvSpPr>
              <a:spLocks noChangeShapeType="1"/>
            </p:cNvSpPr>
            <p:nvPr/>
          </p:nvSpPr>
          <p:spPr bwMode="auto">
            <a:xfrm flipV="1">
              <a:off x="5659" y="1153"/>
              <a:ext cx="0" cy="173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13" name="Line 1117"/>
            <p:cNvSpPr>
              <a:spLocks noChangeShapeType="1"/>
            </p:cNvSpPr>
            <p:nvPr/>
          </p:nvSpPr>
          <p:spPr bwMode="auto">
            <a:xfrm>
              <a:off x="3018" y="1153"/>
              <a:ext cx="2641"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14" name="Line 1118"/>
            <p:cNvSpPr>
              <a:spLocks noChangeShapeType="1"/>
            </p:cNvSpPr>
            <p:nvPr/>
          </p:nvSpPr>
          <p:spPr bwMode="auto">
            <a:xfrm>
              <a:off x="3018" y="2890"/>
              <a:ext cx="2641"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15" name="Freeform 1119"/>
            <p:cNvSpPr>
              <a:spLocks/>
            </p:cNvSpPr>
            <p:nvPr/>
          </p:nvSpPr>
          <p:spPr bwMode="auto">
            <a:xfrm>
              <a:off x="3051" y="2589"/>
              <a:ext cx="62" cy="60"/>
            </a:xfrm>
            <a:custGeom>
              <a:avLst/>
              <a:gdLst/>
              <a:ahLst/>
              <a:cxnLst>
                <a:cxn ang="0">
                  <a:pos x="38" y="0"/>
                </a:cxn>
                <a:cxn ang="0">
                  <a:pos x="48" y="1"/>
                </a:cxn>
                <a:cxn ang="0">
                  <a:pos x="57" y="5"/>
                </a:cxn>
                <a:cxn ang="0">
                  <a:pos x="65" y="10"/>
                </a:cxn>
                <a:cxn ang="0">
                  <a:pos x="72" y="19"/>
                </a:cxn>
                <a:cxn ang="0">
                  <a:pos x="75" y="28"/>
                </a:cxn>
                <a:cxn ang="0">
                  <a:pos x="76" y="38"/>
                </a:cxn>
                <a:cxn ang="0">
                  <a:pos x="75" y="47"/>
                </a:cxn>
                <a:cxn ang="0">
                  <a:pos x="72" y="57"/>
                </a:cxn>
                <a:cxn ang="0">
                  <a:pos x="65" y="65"/>
                </a:cxn>
                <a:cxn ang="0">
                  <a:pos x="57" y="71"/>
                </a:cxn>
                <a:cxn ang="0">
                  <a:pos x="48" y="75"/>
                </a:cxn>
                <a:cxn ang="0">
                  <a:pos x="38" y="76"/>
                </a:cxn>
                <a:cxn ang="0">
                  <a:pos x="28" y="75"/>
                </a:cxn>
                <a:cxn ang="0">
                  <a:pos x="19" y="71"/>
                </a:cxn>
                <a:cxn ang="0">
                  <a:pos x="11" y="65"/>
                </a:cxn>
                <a:cxn ang="0">
                  <a:pos x="6" y="57"/>
                </a:cxn>
                <a:cxn ang="0">
                  <a:pos x="1" y="47"/>
                </a:cxn>
                <a:cxn ang="0">
                  <a:pos x="0" y="38"/>
                </a:cxn>
                <a:cxn ang="0">
                  <a:pos x="1" y="28"/>
                </a:cxn>
                <a:cxn ang="0">
                  <a:pos x="6" y="19"/>
                </a:cxn>
                <a:cxn ang="0">
                  <a:pos x="11" y="10"/>
                </a:cxn>
                <a:cxn ang="0">
                  <a:pos x="19" y="5"/>
                </a:cxn>
                <a:cxn ang="0">
                  <a:pos x="28" y="1"/>
                </a:cxn>
                <a:cxn ang="0">
                  <a:pos x="38" y="0"/>
                </a:cxn>
              </a:cxnLst>
              <a:rect l="0" t="0" r="r" b="b"/>
              <a:pathLst>
                <a:path w="76" h="76">
                  <a:moveTo>
                    <a:pt x="38" y="0"/>
                  </a:moveTo>
                  <a:lnTo>
                    <a:pt x="48" y="1"/>
                  </a:lnTo>
                  <a:lnTo>
                    <a:pt x="57" y="5"/>
                  </a:lnTo>
                  <a:lnTo>
                    <a:pt x="65" y="10"/>
                  </a:lnTo>
                  <a:lnTo>
                    <a:pt x="72" y="19"/>
                  </a:lnTo>
                  <a:lnTo>
                    <a:pt x="75" y="28"/>
                  </a:lnTo>
                  <a:lnTo>
                    <a:pt x="76" y="38"/>
                  </a:lnTo>
                  <a:lnTo>
                    <a:pt x="75" y="47"/>
                  </a:lnTo>
                  <a:lnTo>
                    <a:pt x="72" y="57"/>
                  </a:lnTo>
                  <a:lnTo>
                    <a:pt x="65" y="65"/>
                  </a:lnTo>
                  <a:lnTo>
                    <a:pt x="57" y="71"/>
                  </a:lnTo>
                  <a:lnTo>
                    <a:pt x="48" y="75"/>
                  </a:lnTo>
                  <a:lnTo>
                    <a:pt x="38" y="76"/>
                  </a:lnTo>
                  <a:lnTo>
                    <a:pt x="28" y="75"/>
                  </a:lnTo>
                  <a:lnTo>
                    <a:pt x="19" y="71"/>
                  </a:lnTo>
                  <a:lnTo>
                    <a:pt x="11" y="65"/>
                  </a:lnTo>
                  <a:lnTo>
                    <a:pt x="6" y="57"/>
                  </a:lnTo>
                  <a:lnTo>
                    <a:pt x="1" y="47"/>
                  </a:lnTo>
                  <a:lnTo>
                    <a:pt x="0" y="38"/>
                  </a:lnTo>
                  <a:lnTo>
                    <a:pt x="1" y="28"/>
                  </a:lnTo>
                  <a:lnTo>
                    <a:pt x="6" y="19"/>
                  </a:lnTo>
                  <a:lnTo>
                    <a:pt x="11" y="10"/>
                  </a:lnTo>
                  <a:lnTo>
                    <a:pt x="19" y="5"/>
                  </a:lnTo>
                  <a:lnTo>
                    <a:pt x="28" y="1"/>
                  </a:lnTo>
                  <a:lnTo>
                    <a:pt x="38"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3616" name="Freeform 1120"/>
            <p:cNvSpPr>
              <a:spLocks/>
            </p:cNvSpPr>
            <p:nvPr/>
          </p:nvSpPr>
          <p:spPr bwMode="auto">
            <a:xfrm>
              <a:off x="3180" y="2499"/>
              <a:ext cx="62" cy="60"/>
            </a:xfrm>
            <a:custGeom>
              <a:avLst/>
              <a:gdLst/>
              <a:ahLst/>
              <a:cxnLst>
                <a:cxn ang="0">
                  <a:pos x="38" y="0"/>
                </a:cxn>
                <a:cxn ang="0">
                  <a:pos x="48" y="1"/>
                </a:cxn>
                <a:cxn ang="0">
                  <a:pos x="57" y="6"/>
                </a:cxn>
                <a:cxn ang="0">
                  <a:pos x="65" y="11"/>
                </a:cxn>
                <a:cxn ang="0">
                  <a:pos x="72" y="19"/>
                </a:cxn>
                <a:cxn ang="0">
                  <a:pos x="75" y="28"/>
                </a:cxn>
                <a:cxn ang="0">
                  <a:pos x="76" y="38"/>
                </a:cxn>
                <a:cxn ang="0">
                  <a:pos x="75" y="48"/>
                </a:cxn>
                <a:cxn ang="0">
                  <a:pos x="72" y="57"/>
                </a:cxn>
                <a:cxn ang="0">
                  <a:pos x="65" y="65"/>
                </a:cxn>
                <a:cxn ang="0">
                  <a:pos x="57" y="72"/>
                </a:cxn>
                <a:cxn ang="0">
                  <a:pos x="48" y="75"/>
                </a:cxn>
                <a:cxn ang="0">
                  <a:pos x="38" y="76"/>
                </a:cxn>
                <a:cxn ang="0">
                  <a:pos x="28" y="75"/>
                </a:cxn>
                <a:cxn ang="0">
                  <a:pos x="19" y="72"/>
                </a:cxn>
                <a:cxn ang="0">
                  <a:pos x="11" y="65"/>
                </a:cxn>
                <a:cxn ang="0">
                  <a:pos x="6" y="57"/>
                </a:cxn>
                <a:cxn ang="0">
                  <a:pos x="1" y="48"/>
                </a:cxn>
                <a:cxn ang="0">
                  <a:pos x="0" y="38"/>
                </a:cxn>
                <a:cxn ang="0">
                  <a:pos x="1" y="28"/>
                </a:cxn>
                <a:cxn ang="0">
                  <a:pos x="6" y="19"/>
                </a:cxn>
                <a:cxn ang="0">
                  <a:pos x="11" y="11"/>
                </a:cxn>
                <a:cxn ang="0">
                  <a:pos x="19" y="6"/>
                </a:cxn>
                <a:cxn ang="0">
                  <a:pos x="28" y="1"/>
                </a:cxn>
                <a:cxn ang="0">
                  <a:pos x="38" y="0"/>
                </a:cxn>
              </a:cxnLst>
              <a:rect l="0" t="0" r="r" b="b"/>
              <a:pathLst>
                <a:path w="76" h="76">
                  <a:moveTo>
                    <a:pt x="38" y="0"/>
                  </a:moveTo>
                  <a:lnTo>
                    <a:pt x="48" y="1"/>
                  </a:lnTo>
                  <a:lnTo>
                    <a:pt x="57" y="6"/>
                  </a:lnTo>
                  <a:lnTo>
                    <a:pt x="65" y="11"/>
                  </a:lnTo>
                  <a:lnTo>
                    <a:pt x="72" y="19"/>
                  </a:lnTo>
                  <a:lnTo>
                    <a:pt x="75" y="28"/>
                  </a:lnTo>
                  <a:lnTo>
                    <a:pt x="76" y="38"/>
                  </a:lnTo>
                  <a:lnTo>
                    <a:pt x="75" y="48"/>
                  </a:lnTo>
                  <a:lnTo>
                    <a:pt x="72" y="57"/>
                  </a:lnTo>
                  <a:lnTo>
                    <a:pt x="65" y="65"/>
                  </a:lnTo>
                  <a:lnTo>
                    <a:pt x="57" y="72"/>
                  </a:lnTo>
                  <a:lnTo>
                    <a:pt x="48" y="75"/>
                  </a:lnTo>
                  <a:lnTo>
                    <a:pt x="38" y="76"/>
                  </a:lnTo>
                  <a:lnTo>
                    <a:pt x="28" y="75"/>
                  </a:lnTo>
                  <a:lnTo>
                    <a:pt x="19" y="72"/>
                  </a:lnTo>
                  <a:lnTo>
                    <a:pt x="11" y="65"/>
                  </a:lnTo>
                  <a:lnTo>
                    <a:pt x="6" y="57"/>
                  </a:lnTo>
                  <a:lnTo>
                    <a:pt x="1" y="48"/>
                  </a:lnTo>
                  <a:lnTo>
                    <a:pt x="0" y="38"/>
                  </a:lnTo>
                  <a:lnTo>
                    <a:pt x="1" y="28"/>
                  </a:lnTo>
                  <a:lnTo>
                    <a:pt x="6" y="19"/>
                  </a:lnTo>
                  <a:lnTo>
                    <a:pt x="11" y="11"/>
                  </a:lnTo>
                  <a:lnTo>
                    <a:pt x="19" y="6"/>
                  </a:lnTo>
                  <a:lnTo>
                    <a:pt x="28" y="1"/>
                  </a:lnTo>
                  <a:lnTo>
                    <a:pt x="38"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3617" name="Line 1121"/>
            <p:cNvSpPr>
              <a:spLocks noChangeShapeType="1"/>
            </p:cNvSpPr>
            <p:nvPr/>
          </p:nvSpPr>
          <p:spPr bwMode="auto">
            <a:xfrm flipH="1" flipV="1">
              <a:off x="3112" y="2611"/>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18" name="Line 1122"/>
            <p:cNvSpPr>
              <a:spLocks noChangeShapeType="1"/>
            </p:cNvSpPr>
            <p:nvPr/>
          </p:nvSpPr>
          <p:spPr bwMode="auto">
            <a:xfrm flipH="1" flipV="1">
              <a:off x="3110" y="2604"/>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19" name="Line 1123"/>
            <p:cNvSpPr>
              <a:spLocks noChangeShapeType="1"/>
            </p:cNvSpPr>
            <p:nvPr/>
          </p:nvSpPr>
          <p:spPr bwMode="auto">
            <a:xfrm flipH="1" flipV="1">
              <a:off x="3104" y="2597"/>
              <a:ext cx="6"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20" name="Line 1124"/>
            <p:cNvSpPr>
              <a:spLocks noChangeShapeType="1"/>
            </p:cNvSpPr>
            <p:nvPr/>
          </p:nvSpPr>
          <p:spPr bwMode="auto">
            <a:xfrm flipH="1" flipV="1">
              <a:off x="3098" y="2593"/>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21" name="Line 1125"/>
            <p:cNvSpPr>
              <a:spLocks noChangeShapeType="1"/>
            </p:cNvSpPr>
            <p:nvPr/>
          </p:nvSpPr>
          <p:spPr bwMode="auto">
            <a:xfrm flipH="1" flipV="1">
              <a:off x="3090" y="2590"/>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22" name="Line 1126"/>
            <p:cNvSpPr>
              <a:spLocks noChangeShapeType="1"/>
            </p:cNvSpPr>
            <p:nvPr/>
          </p:nvSpPr>
          <p:spPr bwMode="auto">
            <a:xfrm flipH="1" flipV="1">
              <a:off x="3082" y="2589"/>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23" name="Line 1127"/>
            <p:cNvSpPr>
              <a:spLocks noChangeShapeType="1"/>
            </p:cNvSpPr>
            <p:nvPr/>
          </p:nvSpPr>
          <p:spPr bwMode="auto">
            <a:xfrm flipH="1">
              <a:off x="3074" y="2589"/>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24" name="Line 1128"/>
            <p:cNvSpPr>
              <a:spLocks noChangeShapeType="1"/>
            </p:cNvSpPr>
            <p:nvPr/>
          </p:nvSpPr>
          <p:spPr bwMode="auto">
            <a:xfrm flipH="1">
              <a:off x="3066" y="2590"/>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25" name="Line 1129"/>
            <p:cNvSpPr>
              <a:spLocks noChangeShapeType="1"/>
            </p:cNvSpPr>
            <p:nvPr/>
          </p:nvSpPr>
          <p:spPr bwMode="auto">
            <a:xfrm flipH="1">
              <a:off x="3060" y="2593"/>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26" name="Line 1130"/>
            <p:cNvSpPr>
              <a:spLocks noChangeShapeType="1"/>
            </p:cNvSpPr>
            <p:nvPr/>
          </p:nvSpPr>
          <p:spPr bwMode="auto">
            <a:xfrm flipH="1">
              <a:off x="3056" y="2597"/>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27" name="Line 1131"/>
            <p:cNvSpPr>
              <a:spLocks noChangeShapeType="1"/>
            </p:cNvSpPr>
            <p:nvPr/>
          </p:nvSpPr>
          <p:spPr bwMode="auto">
            <a:xfrm flipH="1">
              <a:off x="3052" y="2604"/>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28" name="Line 1132"/>
            <p:cNvSpPr>
              <a:spLocks noChangeShapeType="1"/>
            </p:cNvSpPr>
            <p:nvPr/>
          </p:nvSpPr>
          <p:spPr bwMode="auto">
            <a:xfrm flipH="1">
              <a:off x="3051" y="2611"/>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29" name="Line 1133"/>
            <p:cNvSpPr>
              <a:spLocks noChangeShapeType="1"/>
            </p:cNvSpPr>
            <p:nvPr/>
          </p:nvSpPr>
          <p:spPr bwMode="auto">
            <a:xfrm>
              <a:off x="3051" y="2619"/>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30" name="Line 1134"/>
            <p:cNvSpPr>
              <a:spLocks noChangeShapeType="1"/>
            </p:cNvSpPr>
            <p:nvPr/>
          </p:nvSpPr>
          <p:spPr bwMode="auto">
            <a:xfrm>
              <a:off x="3052" y="2626"/>
              <a:ext cx="4"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31" name="Line 1135"/>
            <p:cNvSpPr>
              <a:spLocks noChangeShapeType="1"/>
            </p:cNvSpPr>
            <p:nvPr/>
          </p:nvSpPr>
          <p:spPr bwMode="auto">
            <a:xfrm>
              <a:off x="3056" y="2634"/>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32" name="Line 1136"/>
            <p:cNvSpPr>
              <a:spLocks noChangeShapeType="1"/>
            </p:cNvSpPr>
            <p:nvPr/>
          </p:nvSpPr>
          <p:spPr bwMode="auto">
            <a:xfrm>
              <a:off x="3060" y="2640"/>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33" name="Line 1137"/>
            <p:cNvSpPr>
              <a:spLocks noChangeShapeType="1"/>
            </p:cNvSpPr>
            <p:nvPr/>
          </p:nvSpPr>
          <p:spPr bwMode="auto">
            <a:xfrm>
              <a:off x="3066" y="2645"/>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34" name="Line 1138"/>
            <p:cNvSpPr>
              <a:spLocks noChangeShapeType="1"/>
            </p:cNvSpPr>
            <p:nvPr/>
          </p:nvSpPr>
          <p:spPr bwMode="auto">
            <a:xfrm>
              <a:off x="3074" y="2648"/>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35" name="Line 1139"/>
            <p:cNvSpPr>
              <a:spLocks noChangeShapeType="1"/>
            </p:cNvSpPr>
            <p:nvPr/>
          </p:nvSpPr>
          <p:spPr bwMode="auto">
            <a:xfrm flipV="1">
              <a:off x="3082" y="2648"/>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36" name="Line 1140"/>
            <p:cNvSpPr>
              <a:spLocks noChangeShapeType="1"/>
            </p:cNvSpPr>
            <p:nvPr/>
          </p:nvSpPr>
          <p:spPr bwMode="auto">
            <a:xfrm flipV="1">
              <a:off x="3090" y="2645"/>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37" name="Line 1141"/>
            <p:cNvSpPr>
              <a:spLocks noChangeShapeType="1"/>
            </p:cNvSpPr>
            <p:nvPr/>
          </p:nvSpPr>
          <p:spPr bwMode="auto">
            <a:xfrm flipV="1">
              <a:off x="3098" y="2640"/>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38" name="Line 1142"/>
            <p:cNvSpPr>
              <a:spLocks noChangeShapeType="1"/>
            </p:cNvSpPr>
            <p:nvPr/>
          </p:nvSpPr>
          <p:spPr bwMode="auto">
            <a:xfrm flipV="1">
              <a:off x="3104" y="2634"/>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39" name="Line 1143"/>
            <p:cNvSpPr>
              <a:spLocks noChangeShapeType="1"/>
            </p:cNvSpPr>
            <p:nvPr/>
          </p:nvSpPr>
          <p:spPr bwMode="auto">
            <a:xfrm flipV="1">
              <a:off x="3110" y="2626"/>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40" name="Line 1144"/>
            <p:cNvSpPr>
              <a:spLocks noChangeShapeType="1"/>
            </p:cNvSpPr>
            <p:nvPr/>
          </p:nvSpPr>
          <p:spPr bwMode="auto">
            <a:xfrm flipV="1">
              <a:off x="3112" y="2619"/>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41" name="Freeform 1145"/>
            <p:cNvSpPr>
              <a:spLocks/>
            </p:cNvSpPr>
            <p:nvPr/>
          </p:nvSpPr>
          <p:spPr bwMode="auto">
            <a:xfrm>
              <a:off x="3309" y="2516"/>
              <a:ext cx="63" cy="61"/>
            </a:xfrm>
            <a:custGeom>
              <a:avLst/>
              <a:gdLst/>
              <a:ahLst/>
              <a:cxnLst>
                <a:cxn ang="0">
                  <a:pos x="38" y="0"/>
                </a:cxn>
                <a:cxn ang="0">
                  <a:pos x="48" y="1"/>
                </a:cxn>
                <a:cxn ang="0">
                  <a:pos x="57" y="5"/>
                </a:cxn>
                <a:cxn ang="0">
                  <a:pos x="65" y="12"/>
                </a:cxn>
                <a:cxn ang="0">
                  <a:pos x="70" y="19"/>
                </a:cxn>
                <a:cxn ang="0">
                  <a:pos x="75" y="28"/>
                </a:cxn>
                <a:cxn ang="0">
                  <a:pos x="76" y="38"/>
                </a:cxn>
                <a:cxn ang="0">
                  <a:pos x="75" y="49"/>
                </a:cxn>
                <a:cxn ang="0">
                  <a:pos x="70" y="57"/>
                </a:cxn>
                <a:cxn ang="0">
                  <a:pos x="65" y="65"/>
                </a:cxn>
                <a:cxn ang="0">
                  <a:pos x="57" y="71"/>
                </a:cxn>
                <a:cxn ang="0">
                  <a:pos x="48" y="75"/>
                </a:cxn>
                <a:cxn ang="0">
                  <a:pos x="38" y="77"/>
                </a:cxn>
                <a:cxn ang="0">
                  <a:pos x="28" y="75"/>
                </a:cxn>
                <a:cxn ang="0">
                  <a:pos x="19" y="71"/>
                </a:cxn>
                <a:cxn ang="0">
                  <a:pos x="11" y="65"/>
                </a:cxn>
                <a:cxn ang="0">
                  <a:pos x="4" y="57"/>
                </a:cxn>
                <a:cxn ang="0">
                  <a:pos x="1" y="49"/>
                </a:cxn>
                <a:cxn ang="0">
                  <a:pos x="0" y="38"/>
                </a:cxn>
                <a:cxn ang="0">
                  <a:pos x="1" y="28"/>
                </a:cxn>
                <a:cxn ang="0">
                  <a:pos x="4" y="19"/>
                </a:cxn>
                <a:cxn ang="0">
                  <a:pos x="11" y="12"/>
                </a:cxn>
                <a:cxn ang="0">
                  <a:pos x="19" y="5"/>
                </a:cxn>
                <a:cxn ang="0">
                  <a:pos x="28" y="1"/>
                </a:cxn>
                <a:cxn ang="0">
                  <a:pos x="38" y="0"/>
                </a:cxn>
              </a:cxnLst>
              <a:rect l="0" t="0" r="r" b="b"/>
              <a:pathLst>
                <a:path w="76" h="77">
                  <a:moveTo>
                    <a:pt x="38" y="0"/>
                  </a:moveTo>
                  <a:lnTo>
                    <a:pt x="48" y="1"/>
                  </a:lnTo>
                  <a:lnTo>
                    <a:pt x="57" y="5"/>
                  </a:lnTo>
                  <a:lnTo>
                    <a:pt x="65" y="12"/>
                  </a:lnTo>
                  <a:lnTo>
                    <a:pt x="70" y="19"/>
                  </a:lnTo>
                  <a:lnTo>
                    <a:pt x="75" y="28"/>
                  </a:lnTo>
                  <a:lnTo>
                    <a:pt x="76" y="38"/>
                  </a:lnTo>
                  <a:lnTo>
                    <a:pt x="75" y="49"/>
                  </a:lnTo>
                  <a:lnTo>
                    <a:pt x="70" y="57"/>
                  </a:lnTo>
                  <a:lnTo>
                    <a:pt x="65" y="65"/>
                  </a:lnTo>
                  <a:lnTo>
                    <a:pt x="57" y="71"/>
                  </a:lnTo>
                  <a:lnTo>
                    <a:pt x="48" y="75"/>
                  </a:lnTo>
                  <a:lnTo>
                    <a:pt x="38" y="77"/>
                  </a:lnTo>
                  <a:lnTo>
                    <a:pt x="28" y="75"/>
                  </a:lnTo>
                  <a:lnTo>
                    <a:pt x="19" y="71"/>
                  </a:lnTo>
                  <a:lnTo>
                    <a:pt x="11" y="65"/>
                  </a:lnTo>
                  <a:lnTo>
                    <a:pt x="4" y="57"/>
                  </a:lnTo>
                  <a:lnTo>
                    <a:pt x="1" y="49"/>
                  </a:lnTo>
                  <a:lnTo>
                    <a:pt x="0" y="38"/>
                  </a:lnTo>
                  <a:lnTo>
                    <a:pt x="1" y="28"/>
                  </a:lnTo>
                  <a:lnTo>
                    <a:pt x="4" y="19"/>
                  </a:lnTo>
                  <a:lnTo>
                    <a:pt x="11" y="12"/>
                  </a:lnTo>
                  <a:lnTo>
                    <a:pt x="19" y="5"/>
                  </a:lnTo>
                  <a:lnTo>
                    <a:pt x="28" y="1"/>
                  </a:lnTo>
                  <a:lnTo>
                    <a:pt x="38"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3642" name="Line 1146"/>
            <p:cNvSpPr>
              <a:spLocks noChangeShapeType="1"/>
            </p:cNvSpPr>
            <p:nvPr/>
          </p:nvSpPr>
          <p:spPr bwMode="auto">
            <a:xfrm flipH="1" flipV="1">
              <a:off x="3242" y="2521"/>
              <a:ext cx="0"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43" name="Line 1147"/>
            <p:cNvSpPr>
              <a:spLocks noChangeShapeType="1"/>
            </p:cNvSpPr>
            <p:nvPr/>
          </p:nvSpPr>
          <p:spPr bwMode="auto">
            <a:xfrm flipH="1" flipV="1">
              <a:off x="3239" y="2514"/>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44" name="Line 1148"/>
            <p:cNvSpPr>
              <a:spLocks noChangeShapeType="1"/>
            </p:cNvSpPr>
            <p:nvPr/>
          </p:nvSpPr>
          <p:spPr bwMode="auto">
            <a:xfrm flipH="1" flipV="1">
              <a:off x="3233" y="2507"/>
              <a:ext cx="6"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45" name="Line 1149"/>
            <p:cNvSpPr>
              <a:spLocks noChangeShapeType="1"/>
            </p:cNvSpPr>
            <p:nvPr/>
          </p:nvSpPr>
          <p:spPr bwMode="auto">
            <a:xfrm flipH="1" flipV="1">
              <a:off x="3227" y="2503"/>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46" name="Line 1150"/>
            <p:cNvSpPr>
              <a:spLocks noChangeShapeType="1"/>
            </p:cNvSpPr>
            <p:nvPr/>
          </p:nvSpPr>
          <p:spPr bwMode="auto">
            <a:xfrm flipH="1" flipV="1">
              <a:off x="3219" y="2500"/>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47" name="Line 1151"/>
            <p:cNvSpPr>
              <a:spLocks noChangeShapeType="1"/>
            </p:cNvSpPr>
            <p:nvPr/>
          </p:nvSpPr>
          <p:spPr bwMode="auto">
            <a:xfrm flipH="1" flipV="1">
              <a:off x="3211" y="2499"/>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48" name="Line 1152"/>
            <p:cNvSpPr>
              <a:spLocks noChangeShapeType="1"/>
            </p:cNvSpPr>
            <p:nvPr/>
          </p:nvSpPr>
          <p:spPr bwMode="auto">
            <a:xfrm flipH="1">
              <a:off x="3203" y="2499"/>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49" name="Line 1153"/>
            <p:cNvSpPr>
              <a:spLocks noChangeShapeType="1"/>
            </p:cNvSpPr>
            <p:nvPr/>
          </p:nvSpPr>
          <p:spPr bwMode="auto">
            <a:xfrm flipH="1">
              <a:off x="3196" y="2500"/>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50" name="Line 1154"/>
            <p:cNvSpPr>
              <a:spLocks noChangeShapeType="1"/>
            </p:cNvSpPr>
            <p:nvPr/>
          </p:nvSpPr>
          <p:spPr bwMode="auto">
            <a:xfrm flipH="1">
              <a:off x="3189" y="2503"/>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51" name="Line 1155"/>
            <p:cNvSpPr>
              <a:spLocks noChangeShapeType="1"/>
            </p:cNvSpPr>
            <p:nvPr/>
          </p:nvSpPr>
          <p:spPr bwMode="auto">
            <a:xfrm flipH="1">
              <a:off x="3185" y="2507"/>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52" name="Line 1156"/>
            <p:cNvSpPr>
              <a:spLocks noChangeShapeType="1"/>
            </p:cNvSpPr>
            <p:nvPr/>
          </p:nvSpPr>
          <p:spPr bwMode="auto">
            <a:xfrm flipH="1">
              <a:off x="3181" y="2514"/>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53" name="Line 1157"/>
            <p:cNvSpPr>
              <a:spLocks noChangeShapeType="1"/>
            </p:cNvSpPr>
            <p:nvPr/>
          </p:nvSpPr>
          <p:spPr bwMode="auto">
            <a:xfrm flipH="1">
              <a:off x="3180" y="2521"/>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54" name="Line 1158"/>
            <p:cNvSpPr>
              <a:spLocks noChangeShapeType="1"/>
            </p:cNvSpPr>
            <p:nvPr/>
          </p:nvSpPr>
          <p:spPr bwMode="auto">
            <a:xfrm>
              <a:off x="3180" y="2529"/>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55" name="Line 1159"/>
            <p:cNvSpPr>
              <a:spLocks noChangeShapeType="1"/>
            </p:cNvSpPr>
            <p:nvPr/>
          </p:nvSpPr>
          <p:spPr bwMode="auto">
            <a:xfrm>
              <a:off x="3181" y="2537"/>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56" name="Line 1160"/>
            <p:cNvSpPr>
              <a:spLocks noChangeShapeType="1"/>
            </p:cNvSpPr>
            <p:nvPr/>
          </p:nvSpPr>
          <p:spPr bwMode="auto">
            <a:xfrm>
              <a:off x="3185" y="2544"/>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57" name="Line 1161"/>
            <p:cNvSpPr>
              <a:spLocks noChangeShapeType="1"/>
            </p:cNvSpPr>
            <p:nvPr/>
          </p:nvSpPr>
          <p:spPr bwMode="auto">
            <a:xfrm>
              <a:off x="3189" y="2550"/>
              <a:ext cx="7"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58" name="Line 1162"/>
            <p:cNvSpPr>
              <a:spLocks noChangeShapeType="1"/>
            </p:cNvSpPr>
            <p:nvPr/>
          </p:nvSpPr>
          <p:spPr bwMode="auto">
            <a:xfrm>
              <a:off x="3196" y="2556"/>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59" name="Line 1163"/>
            <p:cNvSpPr>
              <a:spLocks noChangeShapeType="1"/>
            </p:cNvSpPr>
            <p:nvPr/>
          </p:nvSpPr>
          <p:spPr bwMode="auto">
            <a:xfrm>
              <a:off x="3203" y="2558"/>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60" name="Line 1164"/>
            <p:cNvSpPr>
              <a:spLocks noChangeShapeType="1"/>
            </p:cNvSpPr>
            <p:nvPr/>
          </p:nvSpPr>
          <p:spPr bwMode="auto">
            <a:xfrm flipV="1">
              <a:off x="3211" y="2558"/>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61" name="Line 1165"/>
            <p:cNvSpPr>
              <a:spLocks noChangeShapeType="1"/>
            </p:cNvSpPr>
            <p:nvPr/>
          </p:nvSpPr>
          <p:spPr bwMode="auto">
            <a:xfrm flipV="1">
              <a:off x="3219" y="2556"/>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62" name="Line 1166"/>
            <p:cNvSpPr>
              <a:spLocks noChangeShapeType="1"/>
            </p:cNvSpPr>
            <p:nvPr/>
          </p:nvSpPr>
          <p:spPr bwMode="auto">
            <a:xfrm flipV="1">
              <a:off x="3227" y="2550"/>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63" name="Line 1167"/>
            <p:cNvSpPr>
              <a:spLocks noChangeShapeType="1"/>
            </p:cNvSpPr>
            <p:nvPr/>
          </p:nvSpPr>
          <p:spPr bwMode="auto">
            <a:xfrm flipV="1">
              <a:off x="3233" y="2544"/>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64" name="Line 1168"/>
            <p:cNvSpPr>
              <a:spLocks noChangeShapeType="1"/>
            </p:cNvSpPr>
            <p:nvPr/>
          </p:nvSpPr>
          <p:spPr bwMode="auto">
            <a:xfrm flipV="1">
              <a:off x="3239" y="2537"/>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65" name="Line 1169"/>
            <p:cNvSpPr>
              <a:spLocks noChangeShapeType="1"/>
            </p:cNvSpPr>
            <p:nvPr/>
          </p:nvSpPr>
          <p:spPr bwMode="auto">
            <a:xfrm flipV="1">
              <a:off x="3242" y="2529"/>
              <a:ext cx="0"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66" name="Freeform 1170"/>
            <p:cNvSpPr>
              <a:spLocks/>
            </p:cNvSpPr>
            <p:nvPr/>
          </p:nvSpPr>
          <p:spPr bwMode="auto">
            <a:xfrm>
              <a:off x="3438" y="2480"/>
              <a:ext cx="63" cy="61"/>
            </a:xfrm>
            <a:custGeom>
              <a:avLst/>
              <a:gdLst/>
              <a:ahLst/>
              <a:cxnLst>
                <a:cxn ang="0">
                  <a:pos x="38" y="0"/>
                </a:cxn>
                <a:cxn ang="0">
                  <a:pos x="48" y="3"/>
                </a:cxn>
                <a:cxn ang="0">
                  <a:pos x="57" y="6"/>
                </a:cxn>
                <a:cxn ang="0">
                  <a:pos x="64" y="12"/>
                </a:cxn>
                <a:cxn ang="0">
                  <a:pos x="70" y="19"/>
                </a:cxn>
                <a:cxn ang="0">
                  <a:pos x="75" y="30"/>
                </a:cxn>
                <a:cxn ang="0">
                  <a:pos x="76" y="40"/>
                </a:cxn>
                <a:cxn ang="0">
                  <a:pos x="75" y="49"/>
                </a:cxn>
                <a:cxn ang="0">
                  <a:pos x="70" y="59"/>
                </a:cxn>
                <a:cxn ang="0">
                  <a:pos x="64" y="67"/>
                </a:cxn>
                <a:cxn ang="0">
                  <a:pos x="57" y="72"/>
                </a:cxn>
                <a:cxn ang="0">
                  <a:pos x="48" y="75"/>
                </a:cxn>
                <a:cxn ang="0">
                  <a:pos x="38" y="78"/>
                </a:cxn>
                <a:cxn ang="0">
                  <a:pos x="28" y="75"/>
                </a:cxn>
                <a:cxn ang="0">
                  <a:pos x="19" y="72"/>
                </a:cxn>
                <a:cxn ang="0">
                  <a:pos x="11" y="67"/>
                </a:cxn>
                <a:cxn ang="0">
                  <a:pos x="4" y="59"/>
                </a:cxn>
                <a:cxn ang="0">
                  <a:pos x="1" y="49"/>
                </a:cxn>
                <a:cxn ang="0">
                  <a:pos x="0" y="40"/>
                </a:cxn>
                <a:cxn ang="0">
                  <a:pos x="1" y="30"/>
                </a:cxn>
                <a:cxn ang="0">
                  <a:pos x="4" y="19"/>
                </a:cxn>
                <a:cxn ang="0">
                  <a:pos x="11" y="12"/>
                </a:cxn>
                <a:cxn ang="0">
                  <a:pos x="19" y="6"/>
                </a:cxn>
                <a:cxn ang="0">
                  <a:pos x="28" y="3"/>
                </a:cxn>
                <a:cxn ang="0">
                  <a:pos x="38" y="0"/>
                </a:cxn>
              </a:cxnLst>
              <a:rect l="0" t="0" r="r" b="b"/>
              <a:pathLst>
                <a:path w="76" h="78">
                  <a:moveTo>
                    <a:pt x="38" y="0"/>
                  </a:moveTo>
                  <a:lnTo>
                    <a:pt x="48" y="3"/>
                  </a:lnTo>
                  <a:lnTo>
                    <a:pt x="57" y="6"/>
                  </a:lnTo>
                  <a:lnTo>
                    <a:pt x="64" y="12"/>
                  </a:lnTo>
                  <a:lnTo>
                    <a:pt x="70" y="19"/>
                  </a:lnTo>
                  <a:lnTo>
                    <a:pt x="75" y="30"/>
                  </a:lnTo>
                  <a:lnTo>
                    <a:pt x="76" y="40"/>
                  </a:lnTo>
                  <a:lnTo>
                    <a:pt x="75" y="49"/>
                  </a:lnTo>
                  <a:lnTo>
                    <a:pt x="70" y="59"/>
                  </a:lnTo>
                  <a:lnTo>
                    <a:pt x="64" y="67"/>
                  </a:lnTo>
                  <a:lnTo>
                    <a:pt x="57" y="72"/>
                  </a:lnTo>
                  <a:lnTo>
                    <a:pt x="48" y="75"/>
                  </a:lnTo>
                  <a:lnTo>
                    <a:pt x="38" y="78"/>
                  </a:lnTo>
                  <a:lnTo>
                    <a:pt x="28" y="75"/>
                  </a:lnTo>
                  <a:lnTo>
                    <a:pt x="19" y="72"/>
                  </a:lnTo>
                  <a:lnTo>
                    <a:pt x="11" y="67"/>
                  </a:lnTo>
                  <a:lnTo>
                    <a:pt x="4" y="59"/>
                  </a:lnTo>
                  <a:lnTo>
                    <a:pt x="1" y="49"/>
                  </a:lnTo>
                  <a:lnTo>
                    <a:pt x="0" y="40"/>
                  </a:lnTo>
                  <a:lnTo>
                    <a:pt x="1" y="30"/>
                  </a:lnTo>
                  <a:lnTo>
                    <a:pt x="4" y="19"/>
                  </a:lnTo>
                  <a:lnTo>
                    <a:pt x="11" y="12"/>
                  </a:lnTo>
                  <a:lnTo>
                    <a:pt x="19" y="6"/>
                  </a:lnTo>
                  <a:lnTo>
                    <a:pt x="28" y="3"/>
                  </a:lnTo>
                  <a:lnTo>
                    <a:pt x="38"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3667" name="Line 1171"/>
            <p:cNvSpPr>
              <a:spLocks noChangeShapeType="1"/>
            </p:cNvSpPr>
            <p:nvPr/>
          </p:nvSpPr>
          <p:spPr bwMode="auto">
            <a:xfrm flipH="1" flipV="1">
              <a:off x="3371" y="2538"/>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68" name="Line 1172"/>
            <p:cNvSpPr>
              <a:spLocks noChangeShapeType="1"/>
            </p:cNvSpPr>
            <p:nvPr/>
          </p:nvSpPr>
          <p:spPr bwMode="auto">
            <a:xfrm flipH="1" flipV="1">
              <a:off x="3367" y="2531"/>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69" name="Line 1173"/>
            <p:cNvSpPr>
              <a:spLocks noChangeShapeType="1"/>
            </p:cNvSpPr>
            <p:nvPr/>
          </p:nvSpPr>
          <p:spPr bwMode="auto">
            <a:xfrm flipH="1" flipV="1">
              <a:off x="3362" y="2526"/>
              <a:ext cx="5"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70" name="Line 1174"/>
            <p:cNvSpPr>
              <a:spLocks noChangeShapeType="1"/>
            </p:cNvSpPr>
            <p:nvPr/>
          </p:nvSpPr>
          <p:spPr bwMode="auto">
            <a:xfrm flipH="1" flipV="1">
              <a:off x="3356" y="2520"/>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71" name="Line 1175"/>
            <p:cNvSpPr>
              <a:spLocks noChangeShapeType="1"/>
            </p:cNvSpPr>
            <p:nvPr/>
          </p:nvSpPr>
          <p:spPr bwMode="auto">
            <a:xfrm flipH="1" flipV="1">
              <a:off x="3348" y="2517"/>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72" name="Line 1176"/>
            <p:cNvSpPr>
              <a:spLocks noChangeShapeType="1"/>
            </p:cNvSpPr>
            <p:nvPr/>
          </p:nvSpPr>
          <p:spPr bwMode="auto">
            <a:xfrm flipH="1" flipV="1">
              <a:off x="3340" y="2516"/>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73" name="Line 1177"/>
            <p:cNvSpPr>
              <a:spLocks noChangeShapeType="1"/>
            </p:cNvSpPr>
            <p:nvPr/>
          </p:nvSpPr>
          <p:spPr bwMode="auto">
            <a:xfrm flipH="1">
              <a:off x="3332" y="2516"/>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74" name="Line 1178"/>
            <p:cNvSpPr>
              <a:spLocks noChangeShapeType="1"/>
            </p:cNvSpPr>
            <p:nvPr/>
          </p:nvSpPr>
          <p:spPr bwMode="auto">
            <a:xfrm flipH="1">
              <a:off x="3325" y="2517"/>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75" name="Line 1179"/>
            <p:cNvSpPr>
              <a:spLocks noChangeShapeType="1"/>
            </p:cNvSpPr>
            <p:nvPr/>
          </p:nvSpPr>
          <p:spPr bwMode="auto">
            <a:xfrm flipH="1">
              <a:off x="3318" y="2520"/>
              <a:ext cx="7"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76" name="Line 1180"/>
            <p:cNvSpPr>
              <a:spLocks noChangeShapeType="1"/>
            </p:cNvSpPr>
            <p:nvPr/>
          </p:nvSpPr>
          <p:spPr bwMode="auto">
            <a:xfrm flipH="1">
              <a:off x="3312" y="2526"/>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77" name="Line 1181"/>
            <p:cNvSpPr>
              <a:spLocks noChangeShapeType="1"/>
            </p:cNvSpPr>
            <p:nvPr/>
          </p:nvSpPr>
          <p:spPr bwMode="auto">
            <a:xfrm flipH="1">
              <a:off x="3310" y="2531"/>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78" name="Line 1182"/>
            <p:cNvSpPr>
              <a:spLocks noChangeShapeType="1"/>
            </p:cNvSpPr>
            <p:nvPr/>
          </p:nvSpPr>
          <p:spPr bwMode="auto">
            <a:xfrm flipH="1">
              <a:off x="3309" y="2538"/>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79" name="Line 1183"/>
            <p:cNvSpPr>
              <a:spLocks noChangeShapeType="1"/>
            </p:cNvSpPr>
            <p:nvPr/>
          </p:nvSpPr>
          <p:spPr bwMode="auto">
            <a:xfrm>
              <a:off x="3309" y="2546"/>
              <a:ext cx="1" cy="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80" name="Line 1184"/>
            <p:cNvSpPr>
              <a:spLocks noChangeShapeType="1"/>
            </p:cNvSpPr>
            <p:nvPr/>
          </p:nvSpPr>
          <p:spPr bwMode="auto">
            <a:xfrm>
              <a:off x="3310" y="2555"/>
              <a:ext cx="2"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81" name="Line 1185"/>
            <p:cNvSpPr>
              <a:spLocks noChangeShapeType="1"/>
            </p:cNvSpPr>
            <p:nvPr/>
          </p:nvSpPr>
          <p:spPr bwMode="auto">
            <a:xfrm>
              <a:off x="3312" y="2561"/>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82" name="Line 1186"/>
            <p:cNvSpPr>
              <a:spLocks noChangeShapeType="1"/>
            </p:cNvSpPr>
            <p:nvPr/>
          </p:nvSpPr>
          <p:spPr bwMode="auto">
            <a:xfrm>
              <a:off x="3318" y="2567"/>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83" name="Line 1187"/>
            <p:cNvSpPr>
              <a:spLocks noChangeShapeType="1"/>
            </p:cNvSpPr>
            <p:nvPr/>
          </p:nvSpPr>
          <p:spPr bwMode="auto">
            <a:xfrm>
              <a:off x="3325" y="2572"/>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84" name="Line 1188"/>
            <p:cNvSpPr>
              <a:spLocks noChangeShapeType="1"/>
            </p:cNvSpPr>
            <p:nvPr/>
          </p:nvSpPr>
          <p:spPr bwMode="auto">
            <a:xfrm>
              <a:off x="3332" y="2575"/>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85" name="Line 1189"/>
            <p:cNvSpPr>
              <a:spLocks noChangeShapeType="1"/>
            </p:cNvSpPr>
            <p:nvPr/>
          </p:nvSpPr>
          <p:spPr bwMode="auto">
            <a:xfrm flipV="1">
              <a:off x="3340" y="2575"/>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86" name="Line 1190"/>
            <p:cNvSpPr>
              <a:spLocks noChangeShapeType="1"/>
            </p:cNvSpPr>
            <p:nvPr/>
          </p:nvSpPr>
          <p:spPr bwMode="auto">
            <a:xfrm flipV="1">
              <a:off x="3348" y="2572"/>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87" name="Line 1191"/>
            <p:cNvSpPr>
              <a:spLocks noChangeShapeType="1"/>
            </p:cNvSpPr>
            <p:nvPr/>
          </p:nvSpPr>
          <p:spPr bwMode="auto">
            <a:xfrm flipV="1">
              <a:off x="3356" y="2567"/>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88" name="Line 1192"/>
            <p:cNvSpPr>
              <a:spLocks noChangeShapeType="1"/>
            </p:cNvSpPr>
            <p:nvPr/>
          </p:nvSpPr>
          <p:spPr bwMode="auto">
            <a:xfrm flipV="1">
              <a:off x="3362" y="2561"/>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89" name="Line 1193"/>
            <p:cNvSpPr>
              <a:spLocks noChangeShapeType="1"/>
            </p:cNvSpPr>
            <p:nvPr/>
          </p:nvSpPr>
          <p:spPr bwMode="auto">
            <a:xfrm flipV="1">
              <a:off x="3367" y="2555"/>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90" name="Line 1194"/>
            <p:cNvSpPr>
              <a:spLocks noChangeShapeType="1"/>
            </p:cNvSpPr>
            <p:nvPr/>
          </p:nvSpPr>
          <p:spPr bwMode="auto">
            <a:xfrm flipV="1">
              <a:off x="3371" y="2546"/>
              <a:ext cx="1" cy="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91" name="Freeform 1195"/>
            <p:cNvSpPr>
              <a:spLocks/>
            </p:cNvSpPr>
            <p:nvPr/>
          </p:nvSpPr>
          <p:spPr bwMode="auto">
            <a:xfrm>
              <a:off x="3566" y="2436"/>
              <a:ext cx="63" cy="61"/>
            </a:xfrm>
            <a:custGeom>
              <a:avLst/>
              <a:gdLst/>
              <a:ahLst/>
              <a:cxnLst>
                <a:cxn ang="0">
                  <a:pos x="38" y="0"/>
                </a:cxn>
                <a:cxn ang="0">
                  <a:pos x="47" y="3"/>
                </a:cxn>
                <a:cxn ang="0">
                  <a:pos x="57" y="6"/>
                </a:cxn>
                <a:cxn ang="0">
                  <a:pos x="65" y="12"/>
                </a:cxn>
                <a:cxn ang="0">
                  <a:pos x="71" y="19"/>
                </a:cxn>
                <a:cxn ang="0">
                  <a:pos x="75" y="30"/>
                </a:cxn>
                <a:cxn ang="0">
                  <a:pos x="76" y="40"/>
                </a:cxn>
                <a:cxn ang="0">
                  <a:pos x="75" y="49"/>
                </a:cxn>
                <a:cxn ang="0">
                  <a:pos x="71" y="59"/>
                </a:cxn>
                <a:cxn ang="0">
                  <a:pos x="65" y="66"/>
                </a:cxn>
                <a:cxn ang="0">
                  <a:pos x="57" y="72"/>
                </a:cxn>
                <a:cxn ang="0">
                  <a:pos x="47" y="75"/>
                </a:cxn>
                <a:cxn ang="0">
                  <a:pos x="38" y="78"/>
                </a:cxn>
                <a:cxn ang="0">
                  <a:pos x="28" y="75"/>
                </a:cxn>
                <a:cxn ang="0">
                  <a:pos x="19" y="72"/>
                </a:cxn>
                <a:cxn ang="0">
                  <a:pos x="11" y="66"/>
                </a:cxn>
                <a:cxn ang="0">
                  <a:pos x="5" y="59"/>
                </a:cxn>
                <a:cxn ang="0">
                  <a:pos x="1" y="49"/>
                </a:cxn>
                <a:cxn ang="0">
                  <a:pos x="0" y="40"/>
                </a:cxn>
                <a:cxn ang="0">
                  <a:pos x="1" y="30"/>
                </a:cxn>
                <a:cxn ang="0">
                  <a:pos x="5" y="19"/>
                </a:cxn>
                <a:cxn ang="0">
                  <a:pos x="11" y="12"/>
                </a:cxn>
                <a:cxn ang="0">
                  <a:pos x="19" y="6"/>
                </a:cxn>
                <a:cxn ang="0">
                  <a:pos x="28" y="3"/>
                </a:cxn>
                <a:cxn ang="0">
                  <a:pos x="38" y="0"/>
                </a:cxn>
              </a:cxnLst>
              <a:rect l="0" t="0" r="r" b="b"/>
              <a:pathLst>
                <a:path w="76" h="78">
                  <a:moveTo>
                    <a:pt x="38" y="0"/>
                  </a:moveTo>
                  <a:lnTo>
                    <a:pt x="47" y="3"/>
                  </a:lnTo>
                  <a:lnTo>
                    <a:pt x="57" y="6"/>
                  </a:lnTo>
                  <a:lnTo>
                    <a:pt x="65" y="12"/>
                  </a:lnTo>
                  <a:lnTo>
                    <a:pt x="71" y="19"/>
                  </a:lnTo>
                  <a:lnTo>
                    <a:pt x="75" y="30"/>
                  </a:lnTo>
                  <a:lnTo>
                    <a:pt x="76" y="40"/>
                  </a:lnTo>
                  <a:lnTo>
                    <a:pt x="75" y="49"/>
                  </a:lnTo>
                  <a:lnTo>
                    <a:pt x="71" y="59"/>
                  </a:lnTo>
                  <a:lnTo>
                    <a:pt x="65" y="66"/>
                  </a:lnTo>
                  <a:lnTo>
                    <a:pt x="57" y="72"/>
                  </a:lnTo>
                  <a:lnTo>
                    <a:pt x="47" y="75"/>
                  </a:lnTo>
                  <a:lnTo>
                    <a:pt x="38" y="78"/>
                  </a:lnTo>
                  <a:lnTo>
                    <a:pt x="28" y="75"/>
                  </a:lnTo>
                  <a:lnTo>
                    <a:pt x="19" y="72"/>
                  </a:lnTo>
                  <a:lnTo>
                    <a:pt x="11" y="66"/>
                  </a:lnTo>
                  <a:lnTo>
                    <a:pt x="5" y="59"/>
                  </a:lnTo>
                  <a:lnTo>
                    <a:pt x="1" y="49"/>
                  </a:lnTo>
                  <a:lnTo>
                    <a:pt x="0" y="40"/>
                  </a:lnTo>
                  <a:lnTo>
                    <a:pt x="1" y="30"/>
                  </a:lnTo>
                  <a:lnTo>
                    <a:pt x="5" y="19"/>
                  </a:lnTo>
                  <a:lnTo>
                    <a:pt x="11" y="12"/>
                  </a:lnTo>
                  <a:lnTo>
                    <a:pt x="19" y="6"/>
                  </a:lnTo>
                  <a:lnTo>
                    <a:pt x="28" y="3"/>
                  </a:lnTo>
                  <a:lnTo>
                    <a:pt x="38"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3692" name="Line 1196"/>
            <p:cNvSpPr>
              <a:spLocks noChangeShapeType="1"/>
            </p:cNvSpPr>
            <p:nvPr/>
          </p:nvSpPr>
          <p:spPr bwMode="auto">
            <a:xfrm flipH="1" flipV="1">
              <a:off x="3500" y="2503"/>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93" name="Line 1197"/>
            <p:cNvSpPr>
              <a:spLocks noChangeShapeType="1"/>
            </p:cNvSpPr>
            <p:nvPr/>
          </p:nvSpPr>
          <p:spPr bwMode="auto">
            <a:xfrm flipH="1" flipV="1">
              <a:off x="3496" y="2495"/>
              <a:ext cx="4"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94" name="Line 1198"/>
            <p:cNvSpPr>
              <a:spLocks noChangeShapeType="1"/>
            </p:cNvSpPr>
            <p:nvPr/>
          </p:nvSpPr>
          <p:spPr bwMode="auto">
            <a:xfrm flipH="1" flipV="1">
              <a:off x="3491" y="2489"/>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95" name="Line 1199"/>
            <p:cNvSpPr>
              <a:spLocks noChangeShapeType="1"/>
            </p:cNvSpPr>
            <p:nvPr/>
          </p:nvSpPr>
          <p:spPr bwMode="auto">
            <a:xfrm flipH="1" flipV="1">
              <a:off x="3485" y="2485"/>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96" name="Line 1200"/>
            <p:cNvSpPr>
              <a:spLocks noChangeShapeType="1"/>
            </p:cNvSpPr>
            <p:nvPr/>
          </p:nvSpPr>
          <p:spPr bwMode="auto">
            <a:xfrm flipH="1" flipV="1">
              <a:off x="3478" y="2482"/>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97" name="Line 1201"/>
            <p:cNvSpPr>
              <a:spLocks noChangeShapeType="1"/>
            </p:cNvSpPr>
            <p:nvPr/>
          </p:nvSpPr>
          <p:spPr bwMode="auto">
            <a:xfrm flipH="1" flipV="1">
              <a:off x="3469" y="2480"/>
              <a:ext cx="9"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98" name="Line 1202"/>
            <p:cNvSpPr>
              <a:spLocks noChangeShapeType="1"/>
            </p:cNvSpPr>
            <p:nvPr/>
          </p:nvSpPr>
          <p:spPr bwMode="auto">
            <a:xfrm flipH="1">
              <a:off x="3461" y="2480"/>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699" name="Line 1203"/>
            <p:cNvSpPr>
              <a:spLocks noChangeShapeType="1"/>
            </p:cNvSpPr>
            <p:nvPr/>
          </p:nvSpPr>
          <p:spPr bwMode="auto">
            <a:xfrm flipH="1">
              <a:off x="3454" y="2482"/>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00" name="Line 1204"/>
            <p:cNvSpPr>
              <a:spLocks noChangeShapeType="1"/>
            </p:cNvSpPr>
            <p:nvPr/>
          </p:nvSpPr>
          <p:spPr bwMode="auto">
            <a:xfrm flipH="1">
              <a:off x="3447" y="2485"/>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01" name="Line 1205"/>
            <p:cNvSpPr>
              <a:spLocks noChangeShapeType="1"/>
            </p:cNvSpPr>
            <p:nvPr/>
          </p:nvSpPr>
          <p:spPr bwMode="auto">
            <a:xfrm flipH="1">
              <a:off x="3441" y="2489"/>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02" name="Line 1206"/>
            <p:cNvSpPr>
              <a:spLocks noChangeShapeType="1"/>
            </p:cNvSpPr>
            <p:nvPr/>
          </p:nvSpPr>
          <p:spPr bwMode="auto">
            <a:xfrm flipH="1">
              <a:off x="3439" y="2495"/>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03" name="Line 1207"/>
            <p:cNvSpPr>
              <a:spLocks noChangeShapeType="1"/>
            </p:cNvSpPr>
            <p:nvPr/>
          </p:nvSpPr>
          <p:spPr bwMode="auto">
            <a:xfrm flipH="1">
              <a:off x="3438" y="2503"/>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04" name="Line 1208"/>
            <p:cNvSpPr>
              <a:spLocks noChangeShapeType="1"/>
            </p:cNvSpPr>
            <p:nvPr/>
          </p:nvSpPr>
          <p:spPr bwMode="auto">
            <a:xfrm>
              <a:off x="3438" y="2511"/>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05" name="Line 1209"/>
            <p:cNvSpPr>
              <a:spLocks noChangeShapeType="1"/>
            </p:cNvSpPr>
            <p:nvPr/>
          </p:nvSpPr>
          <p:spPr bwMode="auto">
            <a:xfrm>
              <a:off x="3439" y="2518"/>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06" name="Line 1210"/>
            <p:cNvSpPr>
              <a:spLocks noChangeShapeType="1"/>
            </p:cNvSpPr>
            <p:nvPr/>
          </p:nvSpPr>
          <p:spPr bwMode="auto">
            <a:xfrm>
              <a:off x="3441" y="2526"/>
              <a:ext cx="6"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07" name="Line 1211"/>
            <p:cNvSpPr>
              <a:spLocks noChangeShapeType="1"/>
            </p:cNvSpPr>
            <p:nvPr/>
          </p:nvSpPr>
          <p:spPr bwMode="auto">
            <a:xfrm>
              <a:off x="3447" y="2533"/>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08" name="Line 1212"/>
            <p:cNvSpPr>
              <a:spLocks noChangeShapeType="1"/>
            </p:cNvSpPr>
            <p:nvPr/>
          </p:nvSpPr>
          <p:spPr bwMode="auto">
            <a:xfrm>
              <a:off x="3454" y="2537"/>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09" name="Line 1213"/>
            <p:cNvSpPr>
              <a:spLocks noChangeShapeType="1"/>
            </p:cNvSpPr>
            <p:nvPr/>
          </p:nvSpPr>
          <p:spPr bwMode="auto">
            <a:xfrm>
              <a:off x="3461" y="2539"/>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10" name="Line 1214"/>
            <p:cNvSpPr>
              <a:spLocks noChangeShapeType="1"/>
            </p:cNvSpPr>
            <p:nvPr/>
          </p:nvSpPr>
          <p:spPr bwMode="auto">
            <a:xfrm flipV="1">
              <a:off x="3469" y="2539"/>
              <a:ext cx="9"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11" name="Line 1215"/>
            <p:cNvSpPr>
              <a:spLocks noChangeShapeType="1"/>
            </p:cNvSpPr>
            <p:nvPr/>
          </p:nvSpPr>
          <p:spPr bwMode="auto">
            <a:xfrm flipV="1">
              <a:off x="3478" y="2537"/>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12" name="Line 1216"/>
            <p:cNvSpPr>
              <a:spLocks noChangeShapeType="1"/>
            </p:cNvSpPr>
            <p:nvPr/>
          </p:nvSpPr>
          <p:spPr bwMode="auto">
            <a:xfrm flipV="1">
              <a:off x="3485" y="2533"/>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13" name="Line 1217"/>
            <p:cNvSpPr>
              <a:spLocks noChangeShapeType="1"/>
            </p:cNvSpPr>
            <p:nvPr/>
          </p:nvSpPr>
          <p:spPr bwMode="auto">
            <a:xfrm flipV="1">
              <a:off x="3491" y="2526"/>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14" name="Line 1218"/>
            <p:cNvSpPr>
              <a:spLocks noChangeShapeType="1"/>
            </p:cNvSpPr>
            <p:nvPr/>
          </p:nvSpPr>
          <p:spPr bwMode="auto">
            <a:xfrm flipV="1">
              <a:off x="3496" y="2518"/>
              <a:ext cx="4"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15" name="Line 1219"/>
            <p:cNvSpPr>
              <a:spLocks noChangeShapeType="1"/>
            </p:cNvSpPr>
            <p:nvPr/>
          </p:nvSpPr>
          <p:spPr bwMode="auto">
            <a:xfrm flipV="1">
              <a:off x="3500" y="2511"/>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16" name="Freeform 1220"/>
            <p:cNvSpPr>
              <a:spLocks/>
            </p:cNvSpPr>
            <p:nvPr/>
          </p:nvSpPr>
          <p:spPr bwMode="auto">
            <a:xfrm>
              <a:off x="3695" y="2402"/>
              <a:ext cx="63" cy="60"/>
            </a:xfrm>
            <a:custGeom>
              <a:avLst/>
              <a:gdLst/>
              <a:ahLst/>
              <a:cxnLst>
                <a:cxn ang="0">
                  <a:pos x="39" y="0"/>
                </a:cxn>
                <a:cxn ang="0">
                  <a:pos x="48" y="1"/>
                </a:cxn>
                <a:cxn ang="0">
                  <a:pos x="58" y="5"/>
                </a:cxn>
                <a:cxn ang="0">
                  <a:pos x="66" y="11"/>
                </a:cxn>
                <a:cxn ang="0">
                  <a:pos x="72" y="19"/>
                </a:cxn>
                <a:cxn ang="0">
                  <a:pos x="76" y="28"/>
                </a:cxn>
                <a:cxn ang="0">
                  <a:pos x="77" y="38"/>
                </a:cxn>
                <a:cxn ang="0">
                  <a:pos x="76" y="48"/>
                </a:cxn>
                <a:cxn ang="0">
                  <a:pos x="72" y="57"/>
                </a:cxn>
                <a:cxn ang="0">
                  <a:pos x="66" y="65"/>
                </a:cxn>
                <a:cxn ang="0">
                  <a:pos x="58" y="72"/>
                </a:cxn>
                <a:cxn ang="0">
                  <a:pos x="48" y="75"/>
                </a:cxn>
                <a:cxn ang="0">
                  <a:pos x="39" y="76"/>
                </a:cxn>
                <a:cxn ang="0">
                  <a:pos x="29" y="75"/>
                </a:cxn>
                <a:cxn ang="0">
                  <a:pos x="19" y="72"/>
                </a:cxn>
                <a:cxn ang="0">
                  <a:pos x="11" y="65"/>
                </a:cxn>
                <a:cxn ang="0">
                  <a:pos x="6" y="57"/>
                </a:cxn>
                <a:cxn ang="0">
                  <a:pos x="2" y="48"/>
                </a:cxn>
                <a:cxn ang="0">
                  <a:pos x="0" y="38"/>
                </a:cxn>
                <a:cxn ang="0">
                  <a:pos x="2" y="28"/>
                </a:cxn>
                <a:cxn ang="0">
                  <a:pos x="6" y="19"/>
                </a:cxn>
                <a:cxn ang="0">
                  <a:pos x="11" y="11"/>
                </a:cxn>
                <a:cxn ang="0">
                  <a:pos x="19" y="5"/>
                </a:cxn>
                <a:cxn ang="0">
                  <a:pos x="29" y="1"/>
                </a:cxn>
                <a:cxn ang="0">
                  <a:pos x="39" y="0"/>
                </a:cxn>
              </a:cxnLst>
              <a:rect l="0" t="0" r="r" b="b"/>
              <a:pathLst>
                <a:path w="77" h="76">
                  <a:moveTo>
                    <a:pt x="39" y="0"/>
                  </a:moveTo>
                  <a:lnTo>
                    <a:pt x="48" y="1"/>
                  </a:lnTo>
                  <a:lnTo>
                    <a:pt x="58" y="5"/>
                  </a:lnTo>
                  <a:lnTo>
                    <a:pt x="66" y="11"/>
                  </a:lnTo>
                  <a:lnTo>
                    <a:pt x="72" y="19"/>
                  </a:lnTo>
                  <a:lnTo>
                    <a:pt x="76" y="28"/>
                  </a:lnTo>
                  <a:lnTo>
                    <a:pt x="77" y="38"/>
                  </a:lnTo>
                  <a:lnTo>
                    <a:pt x="76" y="48"/>
                  </a:lnTo>
                  <a:lnTo>
                    <a:pt x="72" y="57"/>
                  </a:lnTo>
                  <a:lnTo>
                    <a:pt x="66" y="65"/>
                  </a:lnTo>
                  <a:lnTo>
                    <a:pt x="58" y="72"/>
                  </a:lnTo>
                  <a:lnTo>
                    <a:pt x="48" y="75"/>
                  </a:lnTo>
                  <a:lnTo>
                    <a:pt x="39" y="76"/>
                  </a:lnTo>
                  <a:lnTo>
                    <a:pt x="29" y="75"/>
                  </a:lnTo>
                  <a:lnTo>
                    <a:pt x="19" y="72"/>
                  </a:lnTo>
                  <a:lnTo>
                    <a:pt x="11" y="65"/>
                  </a:lnTo>
                  <a:lnTo>
                    <a:pt x="6" y="57"/>
                  </a:lnTo>
                  <a:lnTo>
                    <a:pt x="2" y="48"/>
                  </a:lnTo>
                  <a:lnTo>
                    <a:pt x="0" y="38"/>
                  </a:lnTo>
                  <a:lnTo>
                    <a:pt x="2" y="28"/>
                  </a:lnTo>
                  <a:lnTo>
                    <a:pt x="6" y="19"/>
                  </a:lnTo>
                  <a:lnTo>
                    <a:pt x="11" y="11"/>
                  </a:lnTo>
                  <a:lnTo>
                    <a:pt x="19" y="5"/>
                  </a:lnTo>
                  <a:lnTo>
                    <a:pt x="29" y="1"/>
                  </a:lnTo>
                  <a:lnTo>
                    <a:pt x="39"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3717" name="Line 1221"/>
            <p:cNvSpPr>
              <a:spLocks noChangeShapeType="1"/>
            </p:cNvSpPr>
            <p:nvPr/>
          </p:nvSpPr>
          <p:spPr bwMode="auto">
            <a:xfrm flipH="1" flipV="1">
              <a:off x="3628" y="2459"/>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18" name="Line 1222"/>
            <p:cNvSpPr>
              <a:spLocks noChangeShapeType="1"/>
            </p:cNvSpPr>
            <p:nvPr/>
          </p:nvSpPr>
          <p:spPr bwMode="auto">
            <a:xfrm flipH="1" flipV="1">
              <a:off x="3625" y="2451"/>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19" name="Line 1223"/>
            <p:cNvSpPr>
              <a:spLocks noChangeShapeType="1"/>
            </p:cNvSpPr>
            <p:nvPr/>
          </p:nvSpPr>
          <p:spPr bwMode="auto">
            <a:xfrm flipH="1" flipV="1">
              <a:off x="3620" y="2445"/>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20" name="Line 1224"/>
            <p:cNvSpPr>
              <a:spLocks noChangeShapeType="1"/>
            </p:cNvSpPr>
            <p:nvPr/>
          </p:nvSpPr>
          <p:spPr bwMode="auto">
            <a:xfrm flipH="1" flipV="1">
              <a:off x="3613" y="2440"/>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21" name="Line 1225"/>
            <p:cNvSpPr>
              <a:spLocks noChangeShapeType="1"/>
            </p:cNvSpPr>
            <p:nvPr/>
          </p:nvSpPr>
          <p:spPr bwMode="auto">
            <a:xfrm flipH="1" flipV="1">
              <a:off x="3605" y="2438"/>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22" name="Line 1226"/>
            <p:cNvSpPr>
              <a:spLocks noChangeShapeType="1"/>
            </p:cNvSpPr>
            <p:nvPr/>
          </p:nvSpPr>
          <p:spPr bwMode="auto">
            <a:xfrm flipH="1" flipV="1">
              <a:off x="3598" y="2436"/>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23" name="Line 1227"/>
            <p:cNvSpPr>
              <a:spLocks noChangeShapeType="1"/>
            </p:cNvSpPr>
            <p:nvPr/>
          </p:nvSpPr>
          <p:spPr bwMode="auto">
            <a:xfrm flipH="1">
              <a:off x="3589" y="2436"/>
              <a:ext cx="9"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24" name="Line 1228"/>
            <p:cNvSpPr>
              <a:spLocks noChangeShapeType="1"/>
            </p:cNvSpPr>
            <p:nvPr/>
          </p:nvSpPr>
          <p:spPr bwMode="auto">
            <a:xfrm flipH="1">
              <a:off x="3582" y="2438"/>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25" name="Line 1229"/>
            <p:cNvSpPr>
              <a:spLocks noChangeShapeType="1"/>
            </p:cNvSpPr>
            <p:nvPr/>
          </p:nvSpPr>
          <p:spPr bwMode="auto">
            <a:xfrm flipH="1">
              <a:off x="3576" y="2440"/>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26" name="Line 1230"/>
            <p:cNvSpPr>
              <a:spLocks noChangeShapeType="1"/>
            </p:cNvSpPr>
            <p:nvPr/>
          </p:nvSpPr>
          <p:spPr bwMode="auto">
            <a:xfrm flipH="1">
              <a:off x="3571" y="2445"/>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27" name="Line 1231"/>
            <p:cNvSpPr>
              <a:spLocks noChangeShapeType="1"/>
            </p:cNvSpPr>
            <p:nvPr/>
          </p:nvSpPr>
          <p:spPr bwMode="auto">
            <a:xfrm flipH="1">
              <a:off x="3567" y="2451"/>
              <a:ext cx="4"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28" name="Line 1232"/>
            <p:cNvSpPr>
              <a:spLocks noChangeShapeType="1"/>
            </p:cNvSpPr>
            <p:nvPr/>
          </p:nvSpPr>
          <p:spPr bwMode="auto">
            <a:xfrm flipH="1">
              <a:off x="3566" y="2459"/>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29" name="Line 1233"/>
            <p:cNvSpPr>
              <a:spLocks noChangeShapeType="1"/>
            </p:cNvSpPr>
            <p:nvPr/>
          </p:nvSpPr>
          <p:spPr bwMode="auto">
            <a:xfrm>
              <a:off x="3566" y="2467"/>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30" name="Line 1234"/>
            <p:cNvSpPr>
              <a:spLocks noChangeShapeType="1"/>
            </p:cNvSpPr>
            <p:nvPr/>
          </p:nvSpPr>
          <p:spPr bwMode="auto">
            <a:xfrm>
              <a:off x="3567" y="2474"/>
              <a:ext cx="4"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31" name="Line 1235"/>
            <p:cNvSpPr>
              <a:spLocks noChangeShapeType="1"/>
            </p:cNvSpPr>
            <p:nvPr/>
          </p:nvSpPr>
          <p:spPr bwMode="auto">
            <a:xfrm>
              <a:off x="3571" y="2482"/>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32" name="Line 1236"/>
            <p:cNvSpPr>
              <a:spLocks noChangeShapeType="1"/>
            </p:cNvSpPr>
            <p:nvPr/>
          </p:nvSpPr>
          <p:spPr bwMode="auto">
            <a:xfrm>
              <a:off x="3576" y="2488"/>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33" name="Line 1237"/>
            <p:cNvSpPr>
              <a:spLocks noChangeShapeType="1"/>
            </p:cNvSpPr>
            <p:nvPr/>
          </p:nvSpPr>
          <p:spPr bwMode="auto">
            <a:xfrm>
              <a:off x="3582" y="2492"/>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34" name="Line 1238"/>
            <p:cNvSpPr>
              <a:spLocks noChangeShapeType="1"/>
            </p:cNvSpPr>
            <p:nvPr/>
          </p:nvSpPr>
          <p:spPr bwMode="auto">
            <a:xfrm>
              <a:off x="3589" y="2495"/>
              <a:ext cx="9"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35" name="Line 1239"/>
            <p:cNvSpPr>
              <a:spLocks noChangeShapeType="1"/>
            </p:cNvSpPr>
            <p:nvPr/>
          </p:nvSpPr>
          <p:spPr bwMode="auto">
            <a:xfrm flipV="1">
              <a:off x="3598" y="2495"/>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36" name="Line 1240"/>
            <p:cNvSpPr>
              <a:spLocks noChangeShapeType="1"/>
            </p:cNvSpPr>
            <p:nvPr/>
          </p:nvSpPr>
          <p:spPr bwMode="auto">
            <a:xfrm flipV="1">
              <a:off x="3605" y="2492"/>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37" name="Line 1241"/>
            <p:cNvSpPr>
              <a:spLocks noChangeShapeType="1"/>
            </p:cNvSpPr>
            <p:nvPr/>
          </p:nvSpPr>
          <p:spPr bwMode="auto">
            <a:xfrm flipV="1">
              <a:off x="3613" y="2488"/>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38" name="Line 1242"/>
            <p:cNvSpPr>
              <a:spLocks noChangeShapeType="1"/>
            </p:cNvSpPr>
            <p:nvPr/>
          </p:nvSpPr>
          <p:spPr bwMode="auto">
            <a:xfrm flipV="1">
              <a:off x="3620" y="2482"/>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39" name="Line 1243"/>
            <p:cNvSpPr>
              <a:spLocks noChangeShapeType="1"/>
            </p:cNvSpPr>
            <p:nvPr/>
          </p:nvSpPr>
          <p:spPr bwMode="auto">
            <a:xfrm flipV="1">
              <a:off x="3625" y="2474"/>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40" name="Line 1244"/>
            <p:cNvSpPr>
              <a:spLocks noChangeShapeType="1"/>
            </p:cNvSpPr>
            <p:nvPr/>
          </p:nvSpPr>
          <p:spPr bwMode="auto">
            <a:xfrm flipV="1">
              <a:off x="3628" y="2467"/>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41" name="Freeform 1245"/>
            <p:cNvSpPr>
              <a:spLocks/>
            </p:cNvSpPr>
            <p:nvPr/>
          </p:nvSpPr>
          <p:spPr bwMode="auto">
            <a:xfrm>
              <a:off x="3824" y="2353"/>
              <a:ext cx="63" cy="61"/>
            </a:xfrm>
            <a:custGeom>
              <a:avLst/>
              <a:gdLst/>
              <a:ahLst/>
              <a:cxnLst>
                <a:cxn ang="0">
                  <a:pos x="38" y="0"/>
                </a:cxn>
                <a:cxn ang="0">
                  <a:pos x="48" y="2"/>
                </a:cxn>
                <a:cxn ang="0">
                  <a:pos x="57" y="6"/>
                </a:cxn>
                <a:cxn ang="0">
                  <a:pos x="66" y="11"/>
                </a:cxn>
                <a:cxn ang="0">
                  <a:pos x="71" y="19"/>
                </a:cxn>
                <a:cxn ang="0">
                  <a:pos x="75" y="29"/>
                </a:cxn>
                <a:cxn ang="0">
                  <a:pos x="77" y="39"/>
                </a:cxn>
                <a:cxn ang="0">
                  <a:pos x="75" y="48"/>
                </a:cxn>
                <a:cxn ang="0">
                  <a:pos x="71" y="58"/>
                </a:cxn>
                <a:cxn ang="0">
                  <a:pos x="66" y="66"/>
                </a:cxn>
                <a:cxn ang="0">
                  <a:pos x="57" y="72"/>
                </a:cxn>
                <a:cxn ang="0">
                  <a:pos x="48" y="75"/>
                </a:cxn>
                <a:cxn ang="0">
                  <a:pos x="38" y="77"/>
                </a:cxn>
                <a:cxn ang="0">
                  <a:pos x="29" y="75"/>
                </a:cxn>
                <a:cxn ang="0">
                  <a:pos x="19" y="72"/>
                </a:cxn>
                <a:cxn ang="0">
                  <a:pos x="11" y="66"/>
                </a:cxn>
                <a:cxn ang="0">
                  <a:pos x="5" y="58"/>
                </a:cxn>
                <a:cxn ang="0">
                  <a:pos x="1" y="48"/>
                </a:cxn>
                <a:cxn ang="0">
                  <a:pos x="0" y="39"/>
                </a:cxn>
                <a:cxn ang="0">
                  <a:pos x="1" y="29"/>
                </a:cxn>
                <a:cxn ang="0">
                  <a:pos x="5" y="19"/>
                </a:cxn>
                <a:cxn ang="0">
                  <a:pos x="11" y="11"/>
                </a:cxn>
                <a:cxn ang="0">
                  <a:pos x="19" y="6"/>
                </a:cxn>
                <a:cxn ang="0">
                  <a:pos x="29" y="2"/>
                </a:cxn>
                <a:cxn ang="0">
                  <a:pos x="38" y="0"/>
                </a:cxn>
              </a:cxnLst>
              <a:rect l="0" t="0" r="r" b="b"/>
              <a:pathLst>
                <a:path w="77" h="77">
                  <a:moveTo>
                    <a:pt x="38" y="0"/>
                  </a:moveTo>
                  <a:lnTo>
                    <a:pt x="48" y="2"/>
                  </a:lnTo>
                  <a:lnTo>
                    <a:pt x="57" y="6"/>
                  </a:lnTo>
                  <a:lnTo>
                    <a:pt x="66" y="11"/>
                  </a:lnTo>
                  <a:lnTo>
                    <a:pt x="71" y="19"/>
                  </a:lnTo>
                  <a:lnTo>
                    <a:pt x="75" y="29"/>
                  </a:lnTo>
                  <a:lnTo>
                    <a:pt x="77" y="39"/>
                  </a:lnTo>
                  <a:lnTo>
                    <a:pt x="75" y="48"/>
                  </a:lnTo>
                  <a:lnTo>
                    <a:pt x="71" y="58"/>
                  </a:lnTo>
                  <a:lnTo>
                    <a:pt x="66" y="66"/>
                  </a:lnTo>
                  <a:lnTo>
                    <a:pt x="57" y="72"/>
                  </a:lnTo>
                  <a:lnTo>
                    <a:pt x="48" y="75"/>
                  </a:lnTo>
                  <a:lnTo>
                    <a:pt x="38" y="77"/>
                  </a:lnTo>
                  <a:lnTo>
                    <a:pt x="29" y="75"/>
                  </a:lnTo>
                  <a:lnTo>
                    <a:pt x="19" y="72"/>
                  </a:lnTo>
                  <a:lnTo>
                    <a:pt x="11" y="66"/>
                  </a:lnTo>
                  <a:lnTo>
                    <a:pt x="5" y="58"/>
                  </a:lnTo>
                  <a:lnTo>
                    <a:pt x="1" y="48"/>
                  </a:lnTo>
                  <a:lnTo>
                    <a:pt x="0" y="39"/>
                  </a:lnTo>
                  <a:lnTo>
                    <a:pt x="1" y="29"/>
                  </a:lnTo>
                  <a:lnTo>
                    <a:pt x="5" y="19"/>
                  </a:lnTo>
                  <a:lnTo>
                    <a:pt x="11" y="11"/>
                  </a:lnTo>
                  <a:lnTo>
                    <a:pt x="19" y="6"/>
                  </a:lnTo>
                  <a:lnTo>
                    <a:pt x="29" y="2"/>
                  </a:lnTo>
                  <a:lnTo>
                    <a:pt x="38"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3742" name="Line 1246"/>
            <p:cNvSpPr>
              <a:spLocks noChangeShapeType="1"/>
            </p:cNvSpPr>
            <p:nvPr/>
          </p:nvSpPr>
          <p:spPr bwMode="auto">
            <a:xfrm flipH="1" flipV="1">
              <a:off x="3757" y="2424"/>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43" name="Line 1247"/>
            <p:cNvSpPr>
              <a:spLocks noChangeShapeType="1"/>
            </p:cNvSpPr>
            <p:nvPr/>
          </p:nvSpPr>
          <p:spPr bwMode="auto">
            <a:xfrm flipH="1" flipV="1">
              <a:off x="3754" y="2417"/>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44" name="Line 1248"/>
            <p:cNvSpPr>
              <a:spLocks noChangeShapeType="1"/>
            </p:cNvSpPr>
            <p:nvPr/>
          </p:nvSpPr>
          <p:spPr bwMode="auto">
            <a:xfrm flipH="1" flipV="1">
              <a:off x="3749" y="2411"/>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45" name="Line 1249"/>
            <p:cNvSpPr>
              <a:spLocks noChangeShapeType="1"/>
            </p:cNvSpPr>
            <p:nvPr/>
          </p:nvSpPr>
          <p:spPr bwMode="auto">
            <a:xfrm flipH="1" flipV="1">
              <a:off x="3742" y="2406"/>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46" name="Line 1250"/>
            <p:cNvSpPr>
              <a:spLocks noChangeShapeType="1"/>
            </p:cNvSpPr>
            <p:nvPr/>
          </p:nvSpPr>
          <p:spPr bwMode="auto">
            <a:xfrm flipH="1" flipV="1">
              <a:off x="3734" y="2403"/>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47" name="Line 1251"/>
            <p:cNvSpPr>
              <a:spLocks noChangeShapeType="1"/>
            </p:cNvSpPr>
            <p:nvPr/>
          </p:nvSpPr>
          <p:spPr bwMode="auto">
            <a:xfrm flipH="1" flipV="1">
              <a:off x="3727" y="2402"/>
              <a:ext cx="7"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48" name="Line 1252"/>
            <p:cNvSpPr>
              <a:spLocks noChangeShapeType="1"/>
            </p:cNvSpPr>
            <p:nvPr/>
          </p:nvSpPr>
          <p:spPr bwMode="auto">
            <a:xfrm flipH="1">
              <a:off x="3719" y="2402"/>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49" name="Line 1253"/>
            <p:cNvSpPr>
              <a:spLocks noChangeShapeType="1"/>
            </p:cNvSpPr>
            <p:nvPr/>
          </p:nvSpPr>
          <p:spPr bwMode="auto">
            <a:xfrm flipH="1">
              <a:off x="3710" y="2403"/>
              <a:ext cx="9"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50" name="Line 1254"/>
            <p:cNvSpPr>
              <a:spLocks noChangeShapeType="1"/>
            </p:cNvSpPr>
            <p:nvPr/>
          </p:nvSpPr>
          <p:spPr bwMode="auto">
            <a:xfrm flipH="1">
              <a:off x="3704" y="2406"/>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51" name="Line 1255"/>
            <p:cNvSpPr>
              <a:spLocks noChangeShapeType="1"/>
            </p:cNvSpPr>
            <p:nvPr/>
          </p:nvSpPr>
          <p:spPr bwMode="auto">
            <a:xfrm flipH="1">
              <a:off x="3700" y="2411"/>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52" name="Line 1256"/>
            <p:cNvSpPr>
              <a:spLocks noChangeShapeType="1"/>
            </p:cNvSpPr>
            <p:nvPr/>
          </p:nvSpPr>
          <p:spPr bwMode="auto">
            <a:xfrm flipH="1">
              <a:off x="3696" y="2417"/>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53" name="Line 1257"/>
            <p:cNvSpPr>
              <a:spLocks noChangeShapeType="1"/>
            </p:cNvSpPr>
            <p:nvPr/>
          </p:nvSpPr>
          <p:spPr bwMode="auto">
            <a:xfrm flipH="1">
              <a:off x="3695" y="2424"/>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54" name="Line 1258"/>
            <p:cNvSpPr>
              <a:spLocks noChangeShapeType="1"/>
            </p:cNvSpPr>
            <p:nvPr/>
          </p:nvSpPr>
          <p:spPr bwMode="auto">
            <a:xfrm>
              <a:off x="3695" y="2432"/>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55" name="Line 1259"/>
            <p:cNvSpPr>
              <a:spLocks noChangeShapeType="1"/>
            </p:cNvSpPr>
            <p:nvPr/>
          </p:nvSpPr>
          <p:spPr bwMode="auto">
            <a:xfrm>
              <a:off x="3696" y="2440"/>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56" name="Line 1260"/>
            <p:cNvSpPr>
              <a:spLocks noChangeShapeType="1"/>
            </p:cNvSpPr>
            <p:nvPr/>
          </p:nvSpPr>
          <p:spPr bwMode="auto">
            <a:xfrm>
              <a:off x="3700" y="2447"/>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57" name="Line 1261"/>
            <p:cNvSpPr>
              <a:spLocks noChangeShapeType="1"/>
            </p:cNvSpPr>
            <p:nvPr/>
          </p:nvSpPr>
          <p:spPr bwMode="auto">
            <a:xfrm>
              <a:off x="3704" y="2454"/>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58" name="Line 1262"/>
            <p:cNvSpPr>
              <a:spLocks noChangeShapeType="1"/>
            </p:cNvSpPr>
            <p:nvPr/>
          </p:nvSpPr>
          <p:spPr bwMode="auto">
            <a:xfrm>
              <a:off x="3710" y="2459"/>
              <a:ext cx="9"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59" name="Line 1263"/>
            <p:cNvSpPr>
              <a:spLocks noChangeShapeType="1"/>
            </p:cNvSpPr>
            <p:nvPr/>
          </p:nvSpPr>
          <p:spPr bwMode="auto">
            <a:xfrm>
              <a:off x="3719" y="2462"/>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60" name="Line 1264"/>
            <p:cNvSpPr>
              <a:spLocks noChangeShapeType="1"/>
            </p:cNvSpPr>
            <p:nvPr/>
          </p:nvSpPr>
          <p:spPr bwMode="auto">
            <a:xfrm flipV="1">
              <a:off x="3727" y="2462"/>
              <a:ext cx="7"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61" name="Line 1265"/>
            <p:cNvSpPr>
              <a:spLocks noChangeShapeType="1"/>
            </p:cNvSpPr>
            <p:nvPr/>
          </p:nvSpPr>
          <p:spPr bwMode="auto">
            <a:xfrm flipV="1">
              <a:off x="3734" y="2459"/>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62" name="Line 1266"/>
            <p:cNvSpPr>
              <a:spLocks noChangeShapeType="1"/>
            </p:cNvSpPr>
            <p:nvPr/>
          </p:nvSpPr>
          <p:spPr bwMode="auto">
            <a:xfrm flipV="1">
              <a:off x="3742" y="2454"/>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63" name="Line 1267"/>
            <p:cNvSpPr>
              <a:spLocks noChangeShapeType="1"/>
            </p:cNvSpPr>
            <p:nvPr/>
          </p:nvSpPr>
          <p:spPr bwMode="auto">
            <a:xfrm flipV="1">
              <a:off x="3749" y="2447"/>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64" name="Line 1268"/>
            <p:cNvSpPr>
              <a:spLocks noChangeShapeType="1"/>
            </p:cNvSpPr>
            <p:nvPr/>
          </p:nvSpPr>
          <p:spPr bwMode="auto">
            <a:xfrm flipV="1">
              <a:off x="3754" y="2440"/>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65" name="Line 1269"/>
            <p:cNvSpPr>
              <a:spLocks noChangeShapeType="1"/>
            </p:cNvSpPr>
            <p:nvPr/>
          </p:nvSpPr>
          <p:spPr bwMode="auto">
            <a:xfrm flipV="1">
              <a:off x="3757" y="2432"/>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66" name="Freeform 1270"/>
            <p:cNvSpPr>
              <a:spLocks/>
            </p:cNvSpPr>
            <p:nvPr/>
          </p:nvSpPr>
          <p:spPr bwMode="auto">
            <a:xfrm>
              <a:off x="3952" y="2340"/>
              <a:ext cx="64" cy="62"/>
            </a:xfrm>
            <a:custGeom>
              <a:avLst/>
              <a:gdLst/>
              <a:ahLst/>
              <a:cxnLst>
                <a:cxn ang="0">
                  <a:pos x="39" y="0"/>
                </a:cxn>
                <a:cxn ang="0">
                  <a:pos x="49" y="3"/>
                </a:cxn>
                <a:cxn ang="0">
                  <a:pos x="58" y="6"/>
                </a:cxn>
                <a:cxn ang="0">
                  <a:pos x="65" y="12"/>
                </a:cxn>
                <a:cxn ang="0">
                  <a:pos x="72" y="19"/>
                </a:cxn>
                <a:cxn ang="0">
                  <a:pos x="75" y="30"/>
                </a:cxn>
                <a:cxn ang="0">
                  <a:pos x="77" y="40"/>
                </a:cxn>
                <a:cxn ang="0">
                  <a:pos x="75" y="49"/>
                </a:cxn>
                <a:cxn ang="0">
                  <a:pos x="72" y="59"/>
                </a:cxn>
                <a:cxn ang="0">
                  <a:pos x="65" y="66"/>
                </a:cxn>
                <a:cxn ang="0">
                  <a:pos x="58" y="72"/>
                </a:cxn>
                <a:cxn ang="0">
                  <a:pos x="49" y="75"/>
                </a:cxn>
                <a:cxn ang="0">
                  <a:pos x="39" y="78"/>
                </a:cxn>
                <a:cxn ang="0">
                  <a:pos x="30" y="75"/>
                </a:cxn>
                <a:cxn ang="0">
                  <a:pos x="19" y="72"/>
                </a:cxn>
                <a:cxn ang="0">
                  <a:pos x="12" y="66"/>
                </a:cxn>
                <a:cxn ang="0">
                  <a:pos x="6" y="59"/>
                </a:cxn>
                <a:cxn ang="0">
                  <a:pos x="2" y="49"/>
                </a:cxn>
                <a:cxn ang="0">
                  <a:pos x="0" y="40"/>
                </a:cxn>
                <a:cxn ang="0">
                  <a:pos x="2" y="30"/>
                </a:cxn>
                <a:cxn ang="0">
                  <a:pos x="6" y="19"/>
                </a:cxn>
                <a:cxn ang="0">
                  <a:pos x="12" y="12"/>
                </a:cxn>
                <a:cxn ang="0">
                  <a:pos x="19" y="6"/>
                </a:cxn>
                <a:cxn ang="0">
                  <a:pos x="30" y="3"/>
                </a:cxn>
                <a:cxn ang="0">
                  <a:pos x="39" y="0"/>
                </a:cxn>
              </a:cxnLst>
              <a:rect l="0" t="0" r="r" b="b"/>
              <a:pathLst>
                <a:path w="77" h="78">
                  <a:moveTo>
                    <a:pt x="39" y="0"/>
                  </a:moveTo>
                  <a:lnTo>
                    <a:pt x="49" y="3"/>
                  </a:lnTo>
                  <a:lnTo>
                    <a:pt x="58" y="6"/>
                  </a:lnTo>
                  <a:lnTo>
                    <a:pt x="65" y="12"/>
                  </a:lnTo>
                  <a:lnTo>
                    <a:pt x="72" y="19"/>
                  </a:lnTo>
                  <a:lnTo>
                    <a:pt x="75" y="30"/>
                  </a:lnTo>
                  <a:lnTo>
                    <a:pt x="77" y="40"/>
                  </a:lnTo>
                  <a:lnTo>
                    <a:pt x="75" y="49"/>
                  </a:lnTo>
                  <a:lnTo>
                    <a:pt x="72" y="59"/>
                  </a:lnTo>
                  <a:lnTo>
                    <a:pt x="65" y="66"/>
                  </a:lnTo>
                  <a:lnTo>
                    <a:pt x="58" y="72"/>
                  </a:lnTo>
                  <a:lnTo>
                    <a:pt x="49" y="75"/>
                  </a:lnTo>
                  <a:lnTo>
                    <a:pt x="39" y="78"/>
                  </a:lnTo>
                  <a:lnTo>
                    <a:pt x="30" y="75"/>
                  </a:lnTo>
                  <a:lnTo>
                    <a:pt x="19" y="72"/>
                  </a:lnTo>
                  <a:lnTo>
                    <a:pt x="12" y="66"/>
                  </a:lnTo>
                  <a:lnTo>
                    <a:pt x="6" y="59"/>
                  </a:lnTo>
                  <a:lnTo>
                    <a:pt x="2" y="49"/>
                  </a:lnTo>
                  <a:lnTo>
                    <a:pt x="0" y="40"/>
                  </a:lnTo>
                  <a:lnTo>
                    <a:pt x="2" y="30"/>
                  </a:lnTo>
                  <a:lnTo>
                    <a:pt x="6" y="19"/>
                  </a:lnTo>
                  <a:lnTo>
                    <a:pt x="12" y="12"/>
                  </a:lnTo>
                  <a:lnTo>
                    <a:pt x="19" y="6"/>
                  </a:lnTo>
                  <a:lnTo>
                    <a:pt x="30" y="3"/>
                  </a:lnTo>
                  <a:lnTo>
                    <a:pt x="39"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3767" name="Line 1271"/>
            <p:cNvSpPr>
              <a:spLocks noChangeShapeType="1"/>
            </p:cNvSpPr>
            <p:nvPr/>
          </p:nvSpPr>
          <p:spPr bwMode="auto">
            <a:xfrm flipH="1" flipV="1">
              <a:off x="3886" y="2376"/>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68" name="Line 1272"/>
            <p:cNvSpPr>
              <a:spLocks noChangeShapeType="1"/>
            </p:cNvSpPr>
            <p:nvPr/>
          </p:nvSpPr>
          <p:spPr bwMode="auto">
            <a:xfrm flipH="1" flipV="1">
              <a:off x="3882" y="2368"/>
              <a:ext cx="4"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69" name="Line 1273"/>
            <p:cNvSpPr>
              <a:spLocks noChangeShapeType="1"/>
            </p:cNvSpPr>
            <p:nvPr/>
          </p:nvSpPr>
          <p:spPr bwMode="auto">
            <a:xfrm flipH="1" flipV="1">
              <a:off x="3878" y="2362"/>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70" name="Line 1274"/>
            <p:cNvSpPr>
              <a:spLocks noChangeShapeType="1"/>
            </p:cNvSpPr>
            <p:nvPr/>
          </p:nvSpPr>
          <p:spPr bwMode="auto">
            <a:xfrm flipH="1" flipV="1">
              <a:off x="3871" y="2358"/>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71" name="Line 1275"/>
            <p:cNvSpPr>
              <a:spLocks noChangeShapeType="1"/>
            </p:cNvSpPr>
            <p:nvPr/>
          </p:nvSpPr>
          <p:spPr bwMode="auto">
            <a:xfrm flipH="1" flipV="1">
              <a:off x="3863" y="2355"/>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72" name="Line 1276"/>
            <p:cNvSpPr>
              <a:spLocks noChangeShapeType="1"/>
            </p:cNvSpPr>
            <p:nvPr/>
          </p:nvSpPr>
          <p:spPr bwMode="auto">
            <a:xfrm flipH="1" flipV="1">
              <a:off x="3855" y="2353"/>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73" name="Line 1277"/>
            <p:cNvSpPr>
              <a:spLocks noChangeShapeType="1"/>
            </p:cNvSpPr>
            <p:nvPr/>
          </p:nvSpPr>
          <p:spPr bwMode="auto">
            <a:xfrm flipH="1">
              <a:off x="3848" y="2353"/>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74" name="Line 1278"/>
            <p:cNvSpPr>
              <a:spLocks noChangeShapeType="1"/>
            </p:cNvSpPr>
            <p:nvPr/>
          </p:nvSpPr>
          <p:spPr bwMode="auto">
            <a:xfrm flipH="1">
              <a:off x="3840" y="2355"/>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75" name="Line 1279"/>
            <p:cNvSpPr>
              <a:spLocks noChangeShapeType="1"/>
            </p:cNvSpPr>
            <p:nvPr/>
          </p:nvSpPr>
          <p:spPr bwMode="auto">
            <a:xfrm flipH="1">
              <a:off x="3833" y="2358"/>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76" name="Line 1280"/>
            <p:cNvSpPr>
              <a:spLocks noChangeShapeType="1"/>
            </p:cNvSpPr>
            <p:nvPr/>
          </p:nvSpPr>
          <p:spPr bwMode="auto">
            <a:xfrm flipH="1">
              <a:off x="3828" y="2362"/>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77" name="Line 1281"/>
            <p:cNvSpPr>
              <a:spLocks noChangeShapeType="1"/>
            </p:cNvSpPr>
            <p:nvPr/>
          </p:nvSpPr>
          <p:spPr bwMode="auto">
            <a:xfrm flipH="1">
              <a:off x="3825" y="2368"/>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78" name="Line 1282"/>
            <p:cNvSpPr>
              <a:spLocks noChangeShapeType="1"/>
            </p:cNvSpPr>
            <p:nvPr/>
          </p:nvSpPr>
          <p:spPr bwMode="auto">
            <a:xfrm flipH="1">
              <a:off x="3824" y="2376"/>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79" name="Line 1283"/>
            <p:cNvSpPr>
              <a:spLocks noChangeShapeType="1"/>
            </p:cNvSpPr>
            <p:nvPr/>
          </p:nvSpPr>
          <p:spPr bwMode="auto">
            <a:xfrm>
              <a:off x="3824" y="2384"/>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80" name="Line 1284"/>
            <p:cNvSpPr>
              <a:spLocks noChangeShapeType="1"/>
            </p:cNvSpPr>
            <p:nvPr/>
          </p:nvSpPr>
          <p:spPr bwMode="auto">
            <a:xfrm>
              <a:off x="3825" y="2391"/>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81" name="Line 1285"/>
            <p:cNvSpPr>
              <a:spLocks noChangeShapeType="1"/>
            </p:cNvSpPr>
            <p:nvPr/>
          </p:nvSpPr>
          <p:spPr bwMode="auto">
            <a:xfrm>
              <a:off x="3828" y="2399"/>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82" name="Line 1286"/>
            <p:cNvSpPr>
              <a:spLocks noChangeShapeType="1"/>
            </p:cNvSpPr>
            <p:nvPr/>
          </p:nvSpPr>
          <p:spPr bwMode="auto">
            <a:xfrm>
              <a:off x="3833" y="2406"/>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83" name="Line 1287"/>
            <p:cNvSpPr>
              <a:spLocks noChangeShapeType="1"/>
            </p:cNvSpPr>
            <p:nvPr/>
          </p:nvSpPr>
          <p:spPr bwMode="auto">
            <a:xfrm>
              <a:off x="3840" y="2410"/>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84" name="Line 1288"/>
            <p:cNvSpPr>
              <a:spLocks noChangeShapeType="1"/>
            </p:cNvSpPr>
            <p:nvPr/>
          </p:nvSpPr>
          <p:spPr bwMode="auto">
            <a:xfrm>
              <a:off x="3848" y="2413"/>
              <a:ext cx="7"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85" name="Line 1289"/>
            <p:cNvSpPr>
              <a:spLocks noChangeShapeType="1"/>
            </p:cNvSpPr>
            <p:nvPr/>
          </p:nvSpPr>
          <p:spPr bwMode="auto">
            <a:xfrm flipV="1">
              <a:off x="3855" y="2413"/>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86" name="Line 1290"/>
            <p:cNvSpPr>
              <a:spLocks noChangeShapeType="1"/>
            </p:cNvSpPr>
            <p:nvPr/>
          </p:nvSpPr>
          <p:spPr bwMode="auto">
            <a:xfrm flipV="1">
              <a:off x="3863" y="2410"/>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87" name="Line 1291"/>
            <p:cNvSpPr>
              <a:spLocks noChangeShapeType="1"/>
            </p:cNvSpPr>
            <p:nvPr/>
          </p:nvSpPr>
          <p:spPr bwMode="auto">
            <a:xfrm flipV="1">
              <a:off x="3871" y="2406"/>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88" name="Line 1292"/>
            <p:cNvSpPr>
              <a:spLocks noChangeShapeType="1"/>
            </p:cNvSpPr>
            <p:nvPr/>
          </p:nvSpPr>
          <p:spPr bwMode="auto">
            <a:xfrm flipV="1">
              <a:off x="3878" y="2399"/>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89" name="Line 1293"/>
            <p:cNvSpPr>
              <a:spLocks noChangeShapeType="1"/>
            </p:cNvSpPr>
            <p:nvPr/>
          </p:nvSpPr>
          <p:spPr bwMode="auto">
            <a:xfrm flipV="1">
              <a:off x="3882" y="2391"/>
              <a:ext cx="4"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90" name="Line 1294"/>
            <p:cNvSpPr>
              <a:spLocks noChangeShapeType="1"/>
            </p:cNvSpPr>
            <p:nvPr/>
          </p:nvSpPr>
          <p:spPr bwMode="auto">
            <a:xfrm flipV="1">
              <a:off x="3886" y="2384"/>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91" name="Freeform 1295"/>
            <p:cNvSpPr>
              <a:spLocks/>
            </p:cNvSpPr>
            <p:nvPr/>
          </p:nvSpPr>
          <p:spPr bwMode="auto">
            <a:xfrm>
              <a:off x="4081" y="2376"/>
              <a:ext cx="63" cy="60"/>
            </a:xfrm>
            <a:custGeom>
              <a:avLst/>
              <a:gdLst/>
              <a:ahLst/>
              <a:cxnLst>
                <a:cxn ang="0">
                  <a:pos x="38" y="0"/>
                </a:cxn>
                <a:cxn ang="0">
                  <a:pos x="48" y="1"/>
                </a:cxn>
                <a:cxn ang="0">
                  <a:pos x="57" y="6"/>
                </a:cxn>
                <a:cxn ang="0">
                  <a:pos x="65" y="12"/>
                </a:cxn>
                <a:cxn ang="0">
                  <a:pos x="72" y="19"/>
                </a:cxn>
                <a:cxn ang="0">
                  <a:pos x="75" y="28"/>
                </a:cxn>
                <a:cxn ang="0">
                  <a:pos x="76" y="38"/>
                </a:cxn>
                <a:cxn ang="0">
                  <a:pos x="75" y="48"/>
                </a:cxn>
                <a:cxn ang="0">
                  <a:pos x="72" y="57"/>
                </a:cxn>
                <a:cxn ang="0">
                  <a:pos x="65" y="65"/>
                </a:cxn>
                <a:cxn ang="0">
                  <a:pos x="57" y="72"/>
                </a:cxn>
                <a:cxn ang="0">
                  <a:pos x="48" y="75"/>
                </a:cxn>
                <a:cxn ang="0">
                  <a:pos x="38" y="76"/>
                </a:cxn>
                <a:cxn ang="0">
                  <a:pos x="28" y="75"/>
                </a:cxn>
                <a:cxn ang="0">
                  <a:pos x="19" y="72"/>
                </a:cxn>
                <a:cxn ang="0">
                  <a:pos x="11" y="65"/>
                </a:cxn>
                <a:cxn ang="0">
                  <a:pos x="6" y="57"/>
                </a:cxn>
                <a:cxn ang="0">
                  <a:pos x="1" y="48"/>
                </a:cxn>
                <a:cxn ang="0">
                  <a:pos x="0" y="38"/>
                </a:cxn>
                <a:cxn ang="0">
                  <a:pos x="1" y="28"/>
                </a:cxn>
                <a:cxn ang="0">
                  <a:pos x="6" y="19"/>
                </a:cxn>
                <a:cxn ang="0">
                  <a:pos x="11" y="12"/>
                </a:cxn>
                <a:cxn ang="0">
                  <a:pos x="19" y="6"/>
                </a:cxn>
                <a:cxn ang="0">
                  <a:pos x="28" y="1"/>
                </a:cxn>
                <a:cxn ang="0">
                  <a:pos x="38" y="0"/>
                </a:cxn>
              </a:cxnLst>
              <a:rect l="0" t="0" r="r" b="b"/>
              <a:pathLst>
                <a:path w="76" h="76">
                  <a:moveTo>
                    <a:pt x="38" y="0"/>
                  </a:moveTo>
                  <a:lnTo>
                    <a:pt x="48" y="1"/>
                  </a:lnTo>
                  <a:lnTo>
                    <a:pt x="57" y="6"/>
                  </a:lnTo>
                  <a:lnTo>
                    <a:pt x="65" y="12"/>
                  </a:lnTo>
                  <a:lnTo>
                    <a:pt x="72" y="19"/>
                  </a:lnTo>
                  <a:lnTo>
                    <a:pt x="75" y="28"/>
                  </a:lnTo>
                  <a:lnTo>
                    <a:pt x="76" y="38"/>
                  </a:lnTo>
                  <a:lnTo>
                    <a:pt x="75" y="48"/>
                  </a:lnTo>
                  <a:lnTo>
                    <a:pt x="72" y="57"/>
                  </a:lnTo>
                  <a:lnTo>
                    <a:pt x="65" y="65"/>
                  </a:lnTo>
                  <a:lnTo>
                    <a:pt x="57" y="72"/>
                  </a:lnTo>
                  <a:lnTo>
                    <a:pt x="48" y="75"/>
                  </a:lnTo>
                  <a:lnTo>
                    <a:pt x="38" y="76"/>
                  </a:lnTo>
                  <a:lnTo>
                    <a:pt x="28" y="75"/>
                  </a:lnTo>
                  <a:lnTo>
                    <a:pt x="19" y="72"/>
                  </a:lnTo>
                  <a:lnTo>
                    <a:pt x="11" y="65"/>
                  </a:lnTo>
                  <a:lnTo>
                    <a:pt x="6" y="57"/>
                  </a:lnTo>
                  <a:lnTo>
                    <a:pt x="1" y="48"/>
                  </a:lnTo>
                  <a:lnTo>
                    <a:pt x="0" y="38"/>
                  </a:lnTo>
                  <a:lnTo>
                    <a:pt x="1" y="28"/>
                  </a:lnTo>
                  <a:lnTo>
                    <a:pt x="6" y="19"/>
                  </a:lnTo>
                  <a:lnTo>
                    <a:pt x="11" y="12"/>
                  </a:lnTo>
                  <a:lnTo>
                    <a:pt x="19" y="6"/>
                  </a:lnTo>
                  <a:lnTo>
                    <a:pt x="28" y="1"/>
                  </a:lnTo>
                  <a:lnTo>
                    <a:pt x="38"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3792" name="Line 1296"/>
            <p:cNvSpPr>
              <a:spLocks noChangeShapeType="1"/>
            </p:cNvSpPr>
            <p:nvPr/>
          </p:nvSpPr>
          <p:spPr bwMode="auto">
            <a:xfrm flipH="1" flipV="1">
              <a:off x="4014" y="2364"/>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93" name="Line 1297"/>
            <p:cNvSpPr>
              <a:spLocks noChangeShapeType="1"/>
            </p:cNvSpPr>
            <p:nvPr/>
          </p:nvSpPr>
          <p:spPr bwMode="auto">
            <a:xfrm flipH="1" flipV="1">
              <a:off x="4011" y="2355"/>
              <a:ext cx="3" cy="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94" name="Line 1298"/>
            <p:cNvSpPr>
              <a:spLocks noChangeShapeType="1"/>
            </p:cNvSpPr>
            <p:nvPr/>
          </p:nvSpPr>
          <p:spPr bwMode="auto">
            <a:xfrm flipH="1" flipV="1">
              <a:off x="4006" y="2349"/>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95" name="Line 1299"/>
            <p:cNvSpPr>
              <a:spLocks noChangeShapeType="1"/>
            </p:cNvSpPr>
            <p:nvPr/>
          </p:nvSpPr>
          <p:spPr bwMode="auto">
            <a:xfrm flipH="1" flipV="1">
              <a:off x="4000" y="2345"/>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96" name="Line 1300"/>
            <p:cNvSpPr>
              <a:spLocks noChangeShapeType="1"/>
            </p:cNvSpPr>
            <p:nvPr/>
          </p:nvSpPr>
          <p:spPr bwMode="auto">
            <a:xfrm flipH="1" flipV="1">
              <a:off x="3993" y="2342"/>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97" name="Line 1301"/>
            <p:cNvSpPr>
              <a:spLocks noChangeShapeType="1"/>
            </p:cNvSpPr>
            <p:nvPr/>
          </p:nvSpPr>
          <p:spPr bwMode="auto">
            <a:xfrm flipH="1" flipV="1">
              <a:off x="3984" y="2340"/>
              <a:ext cx="9"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98" name="Line 1302"/>
            <p:cNvSpPr>
              <a:spLocks noChangeShapeType="1"/>
            </p:cNvSpPr>
            <p:nvPr/>
          </p:nvSpPr>
          <p:spPr bwMode="auto">
            <a:xfrm flipH="1">
              <a:off x="3977" y="2340"/>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799" name="Line 1303"/>
            <p:cNvSpPr>
              <a:spLocks noChangeShapeType="1"/>
            </p:cNvSpPr>
            <p:nvPr/>
          </p:nvSpPr>
          <p:spPr bwMode="auto">
            <a:xfrm flipH="1">
              <a:off x="3968" y="2342"/>
              <a:ext cx="9"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00" name="Line 1304"/>
            <p:cNvSpPr>
              <a:spLocks noChangeShapeType="1"/>
            </p:cNvSpPr>
            <p:nvPr/>
          </p:nvSpPr>
          <p:spPr bwMode="auto">
            <a:xfrm flipH="1">
              <a:off x="3962" y="2345"/>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01" name="Line 1305"/>
            <p:cNvSpPr>
              <a:spLocks noChangeShapeType="1"/>
            </p:cNvSpPr>
            <p:nvPr/>
          </p:nvSpPr>
          <p:spPr bwMode="auto">
            <a:xfrm flipH="1">
              <a:off x="3957" y="2349"/>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02" name="Line 1306"/>
            <p:cNvSpPr>
              <a:spLocks noChangeShapeType="1"/>
            </p:cNvSpPr>
            <p:nvPr/>
          </p:nvSpPr>
          <p:spPr bwMode="auto">
            <a:xfrm flipH="1">
              <a:off x="3954" y="2355"/>
              <a:ext cx="3" cy="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03" name="Line 1307"/>
            <p:cNvSpPr>
              <a:spLocks noChangeShapeType="1"/>
            </p:cNvSpPr>
            <p:nvPr/>
          </p:nvSpPr>
          <p:spPr bwMode="auto">
            <a:xfrm flipH="1">
              <a:off x="3952" y="2364"/>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04" name="Line 1308"/>
            <p:cNvSpPr>
              <a:spLocks noChangeShapeType="1"/>
            </p:cNvSpPr>
            <p:nvPr/>
          </p:nvSpPr>
          <p:spPr bwMode="auto">
            <a:xfrm>
              <a:off x="3952" y="2372"/>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05" name="Line 1309"/>
            <p:cNvSpPr>
              <a:spLocks noChangeShapeType="1"/>
            </p:cNvSpPr>
            <p:nvPr/>
          </p:nvSpPr>
          <p:spPr bwMode="auto">
            <a:xfrm>
              <a:off x="3954" y="2379"/>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06" name="Line 1310"/>
            <p:cNvSpPr>
              <a:spLocks noChangeShapeType="1"/>
            </p:cNvSpPr>
            <p:nvPr/>
          </p:nvSpPr>
          <p:spPr bwMode="auto">
            <a:xfrm>
              <a:off x="3957" y="2387"/>
              <a:ext cx="5"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07" name="Line 1311"/>
            <p:cNvSpPr>
              <a:spLocks noChangeShapeType="1"/>
            </p:cNvSpPr>
            <p:nvPr/>
          </p:nvSpPr>
          <p:spPr bwMode="auto">
            <a:xfrm>
              <a:off x="3962" y="2392"/>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08" name="Line 1312"/>
            <p:cNvSpPr>
              <a:spLocks noChangeShapeType="1"/>
            </p:cNvSpPr>
            <p:nvPr/>
          </p:nvSpPr>
          <p:spPr bwMode="auto">
            <a:xfrm>
              <a:off x="3968" y="2397"/>
              <a:ext cx="9"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09" name="Line 1313"/>
            <p:cNvSpPr>
              <a:spLocks noChangeShapeType="1"/>
            </p:cNvSpPr>
            <p:nvPr/>
          </p:nvSpPr>
          <p:spPr bwMode="auto">
            <a:xfrm>
              <a:off x="3977" y="2399"/>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10" name="Line 1314"/>
            <p:cNvSpPr>
              <a:spLocks noChangeShapeType="1"/>
            </p:cNvSpPr>
            <p:nvPr/>
          </p:nvSpPr>
          <p:spPr bwMode="auto">
            <a:xfrm flipV="1">
              <a:off x="3984" y="2399"/>
              <a:ext cx="9"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11" name="Line 1315"/>
            <p:cNvSpPr>
              <a:spLocks noChangeShapeType="1"/>
            </p:cNvSpPr>
            <p:nvPr/>
          </p:nvSpPr>
          <p:spPr bwMode="auto">
            <a:xfrm flipV="1">
              <a:off x="3993" y="2397"/>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12" name="Line 1316"/>
            <p:cNvSpPr>
              <a:spLocks noChangeShapeType="1"/>
            </p:cNvSpPr>
            <p:nvPr/>
          </p:nvSpPr>
          <p:spPr bwMode="auto">
            <a:xfrm flipV="1">
              <a:off x="4000" y="2392"/>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13" name="Line 1317"/>
            <p:cNvSpPr>
              <a:spLocks noChangeShapeType="1"/>
            </p:cNvSpPr>
            <p:nvPr/>
          </p:nvSpPr>
          <p:spPr bwMode="auto">
            <a:xfrm flipV="1">
              <a:off x="4006" y="2387"/>
              <a:ext cx="5"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14" name="Line 1318"/>
            <p:cNvSpPr>
              <a:spLocks noChangeShapeType="1"/>
            </p:cNvSpPr>
            <p:nvPr/>
          </p:nvSpPr>
          <p:spPr bwMode="auto">
            <a:xfrm flipV="1">
              <a:off x="4011" y="2379"/>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15" name="Line 1319"/>
            <p:cNvSpPr>
              <a:spLocks noChangeShapeType="1"/>
            </p:cNvSpPr>
            <p:nvPr/>
          </p:nvSpPr>
          <p:spPr bwMode="auto">
            <a:xfrm flipV="1">
              <a:off x="4014" y="2372"/>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16" name="Freeform 1320"/>
            <p:cNvSpPr>
              <a:spLocks/>
            </p:cNvSpPr>
            <p:nvPr/>
          </p:nvSpPr>
          <p:spPr bwMode="auto">
            <a:xfrm>
              <a:off x="4211" y="2339"/>
              <a:ext cx="62" cy="60"/>
            </a:xfrm>
            <a:custGeom>
              <a:avLst/>
              <a:gdLst/>
              <a:ahLst/>
              <a:cxnLst>
                <a:cxn ang="0">
                  <a:pos x="38" y="0"/>
                </a:cxn>
                <a:cxn ang="0">
                  <a:pos x="48" y="1"/>
                </a:cxn>
                <a:cxn ang="0">
                  <a:pos x="57" y="6"/>
                </a:cxn>
                <a:cxn ang="0">
                  <a:pos x="65" y="11"/>
                </a:cxn>
                <a:cxn ang="0">
                  <a:pos x="72" y="19"/>
                </a:cxn>
                <a:cxn ang="0">
                  <a:pos x="75" y="28"/>
                </a:cxn>
                <a:cxn ang="0">
                  <a:pos x="76" y="38"/>
                </a:cxn>
                <a:cxn ang="0">
                  <a:pos x="75" y="48"/>
                </a:cxn>
                <a:cxn ang="0">
                  <a:pos x="72" y="57"/>
                </a:cxn>
                <a:cxn ang="0">
                  <a:pos x="65" y="65"/>
                </a:cxn>
                <a:cxn ang="0">
                  <a:pos x="57" y="72"/>
                </a:cxn>
                <a:cxn ang="0">
                  <a:pos x="48" y="75"/>
                </a:cxn>
                <a:cxn ang="0">
                  <a:pos x="38" y="76"/>
                </a:cxn>
                <a:cxn ang="0">
                  <a:pos x="28" y="75"/>
                </a:cxn>
                <a:cxn ang="0">
                  <a:pos x="19" y="72"/>
                </a:cxn>
                <a:cxn ang="0">
                  <a:pos x="11" y="65"/>
                </a:cxn>
                <a:cxn ang="0">
                  <a:pos x="6" y="57"/>
                </a:cxn>
                <a:cxn ang="0">
                  <a:pos x="1" y="48"/>
                </a:cxn>
                <a:cxn ang="0">
                  <a:pos x="0" y="38"/>
                </a:cxn>
                <a:cxn ang="0">
                  <a:pos x="1" y="28"/>
                </a:cxn>
                <a:cxn ang="0">
                  <a:pos x="6" y="19"/>
                </a:cxn>
                <a:cxn ang="0">
                  <a:pos x="11" y="11"/>
                </a:cxn>
                <a:cxn ang="0">
                  <a:pos x="19" y="6"/>
                </a:cxn>
                <a:cxn ang="0">
                  <a:pos x="28" y="1"/>
                </a:cxn>
                <a:cxn ang="0">
                  <a:pos x="38" y="0"/>
                </a:cxn>
              </a:cxnLst>
              <a:rect l="0" t="0" r="r" b="b"/>
              <a:pathLst>
                <a:path w="76" h="76">
                  <a:moveTo>
                    <a:pt x="38" y="0"/>
                  </a:moveTo>
                  <a:lnTo>
                    <a:pt x="48" y="1"/>
                  </a:lnTo>
                  <a:lnTo>
                    <a:pt x="57" y="6"/>
                  </a:lnTo>
                  <a:lnTo>
                    <a:pt x="65" y="11"/>
                  </a:lnTo>
                  <a:lnTo>
                    <a:pt x="72" y="19"/>
                  </a:lnTo>
                  <a:lnTo>
                    <a:pt x="75" y="28"/>
                  </a:lnTo>
                  <a:lnTo>
                    <a:pt x="76" y="38"/>
                  </a:lnTo>
                  <a:lnTo>
                    <a:pt x="75" y="48"/>
                  </a:lnTo>
                  <a:lnTo>
                    <a:pt x="72" y="57"/>
                  </a:lnTo>
                  <a:lnTo>
                    <a:pt x="65" y="65"/>
                  </a:lnTo>
                  <a:lnTo>
                    <a:pt x="57" y="72"/>
                  </a:lnTo>
                  <a:lnTo>
                    <a:pt x="48" y="75"/>
                  </a:lnTo>
                  <a:lnTo>
                    <a:pt x="38" y="76"/>
                  </a:lnTo>
                  <a:lnTo>
                    <a:pt x="28" y="75"/>
                  </a:lnTo>
                  <a:lnTo>
                    <a:pt x="19" y="72"/>
                  </a:lnTo>
                  <a:lnTo>
                    <a:pt x="11" y="65"/>
                  </a:lnTo>
                  <a:lnTo>
                    <a:pt x="6" y="57"/>
                  </a:lnTo>
                  <a:lnTo>
                    <a:pt x="1" y="48"/>
                  </a:lnTo>
                  <a:lnTo>
                    <a:pt x="0" y="38"/>
                  </a:lnTo>
                  <a:lnTo>
                    <a:pt x="1" y="28"/>
                  </a:lnTo>
                  <a:lnTo>
                    <a:pt x="6" y="19"/>
                  </a:lnTo>
                  <a:lnTo>
                    <a:pt x="11" y="11"/>
                  </a:lnTo>
                  <a:lnTo>
                    <a:pt x="19" y="6"/>
                  </a:lnTo>
                  <a:lnTo>
                    <a:pt x="28" y="1"/>
                  </a:lnTo>
                  <a:lnTo>
                    <a:pt x="38"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3817" name="Line 1321"/>
            <p:cNvSpPr>
              <a:spLocks noChangeShapeType="1"/>
            </p:cNvSpPr>
            <p:nvPr/>
          </p:nvSpPr>
          <p:spPr bwMode="auto">
            <a:xfrm flipH="1" flipV="1">
              <a:off x="4143" y="2398"/>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18" name="Line 1322"/>
            <p:cNvSpPr>
              <a:spLocks noChangeShapeType="1"/>
            </p:cNvSpPr>
            <p:nvPr/>
          </p:nvSpPr>
          <p:spPr bwMode="auto">
            <a:xfrm flipH="1" flipV="1">
              <a:off x="4141" y="2391"/>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19" name="Line 1323"/>
            <p:cNvSpPr>
              <a:spLocks noChangeShapeType="1"/>
            </p:cNvSpPr>
            <p:nvPr/>
          </p:nvSpPr>
          <p:spPr bwMode="auto">
            <a:xfrm flipH="1" flipV="1">
              <a:off x="4135" y="2386"/>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20" name="Line 1324"/>
            <p:cNvSpPr>
              <a:spLocks noChangeShapeType="1"/>
            </p:cNvSpPr>
            <p:nvPr/>
          </p:nvSpPr>
          <p:spPr bwMode="auto">
            <a:xfrm flipH="1" flipV="1">
              <a:off x="4128" y="2381"/>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21" name="Line 1325"/>
            <p:cNvSpPr>
              <a:spLocks noChangeShapeType="1"/>
            </p:cNvSpPr>
            <p:nvPr/>
          </p:nvSpPr>
          <p:spPr bwMode="auto">
            <a:xfrm flipH="1" flipV="1">
              <a:off x="4121" y="2377"/>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22" name="Line 1326"/>
            <p:cNvSpPr>
              <a:spLocks noChangeShapeType="1"/>
            </p:cNvSpPr>
            <p:nvPr/>
          </p:nvSpPr>
          <p:spPr bwMode="auto">
            <a:xfrm flipH="1" flipV="1">
              <a:off x="4113" y="2376"/>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23" name="Line 1327"/>
            <p:cNvSpPr>
              <a:spLocks noChangeShapeType="1"/>
            </p:cNvSpPr>
            <p:nvPr/>
          </p:nvSpPr>
          <p:spPr bwMode="auto">
            <a:xfrm flipH="1">
              <a:off x="4104" y="2376"/>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24" name="Line 1328"/>
            <p:cNvSpPr>
              <a:spLocks noChangeShapeType="1"/>
            </p:cNvSpPr>
            <p:nvPr/>
          </p:nvSpPr>
          <p:spPr bwMode="auto">
            <a:xfrm flipH="1">
              <a:off x="4097" y="2377"/>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25" name="Line 1329"/>
            <p:cNvSpPr>
              <a:spLocks noChangeShapeType="1"/>
            </p:cNvSpPr>
            <p:nvPr/>
          </p:nvSpPr>
          <p:spPr bwMode="auto">
            <a:xfrm flipH="1">
              <a:off x="4090" y="2381"/>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26" name="Line 1330"/>
            <p:cNvSpPr>
              <a:spLocks noChangeShapeType="1"/>
            </p:cNvSpPr>
            <p:nvPr/>
          </p:nvSpPr>
          <p:spPr bwMode="auto">
            <a:xfrm flipH="1">
              <a:off x="4086" y="2386"/>
              <a:ext cx="4"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27" name="Line 1331"/>
            <p:cNvSpPr>
              <a:spLocks noChangeShapeType="1"/>
            </p:cNvSpPr>
            <p:nvPr/>
          </p:nvSpPr>
          <p:spPr bwMode="auto">
            <a:xfrm flipH="1">
              <a:off x="4082" y="2391"/>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28" name="Line 1332"/>
            <p:cNvSpPr>
              <a:spLocks noChangeShapeType="1"/>
            </p:cNvSpPr>
            <p:nvPr/>
          </p:nvSpPr>
          <p:spPr bwMode="auto">
            <a:xfrm flipH="1">
              <a:off x="4081" y="2398"/>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29" name="Line 1333"/>
            <p:cNvSpPr>
              <a:spLocks noChangeShapeType="1"/>
            </p:cNvSpPr>
            <p:nvPr/>
          </p:nvSpPr>
          <p:spPr bwMode="auto">
            <a:xfrm>
              <a:off x="4081" y="2406"/>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30" name="Line 1334"/>
            <p:cNvSpPr>
              <a:spLocks noChangeShapeType="1"/>
            </p:cNvSpPr>
            <p:nvPr/>
          </p:nvSpPr>
          <p:spPr bwMode="auto">
            <a:xfrm>
              <a:off x="4082" y="2414"/>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31" name="Line 1335"/>
            <p:cNvSpPr>
              <a:spLocks noChangeShapeType="1"/>
            </p:cNvSpPr>
            <p:nvPr/>
          </p:nvSpPr>
          <p:spPr bwMode="auto">
            <a:xfrm>
              <a:off x="4086" y="2421"/>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32" name="Line 1336"/>
            <p:cNvSpPr>
              <a:spLocks noChangeShapeType="1"/>
            </p:cNvSpPr>
            <p:nvPr/>
          </p:nvSpPr>
          <p:spPr bwMode="auto">
            <a:xfrm>
              <a:off x="4090" y="2428"/>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33" name="Line 1337"/>
            <p:cNvSpPr>
              <a:spLocks noChangeShapeType="1"/>
            </p:cNvSpPr>
            <p:nvPr/>
          </p:nvSpPr>
          <p:spPr bwMode="auto">
            <a:xfrm>
              <a:off x="4097" y="2433"/>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34" name="Line 1338"/>
            <p:cNvSpPr>
              <a:spLocks noChangeShapeType="1"/>
            </p:cNvSpPr>
            <p:nvPr/>
          </p:nvSpPr>
          <p:spPr bwMode="auto">
            <a:xfrm>
              <a:off x="4104" y="2436"/>
              <a:ext cx="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35" name="Line 1339"/>
            <p:cNvSpPr>
              <a:spLocks noChangeShapeType="1"/>
            </p:cNvSpPr>
            <p:nvPr/>
          </p:nvSpPr>
          <p:spPr bwMode="auto">
            <a:xfrm flipV="1">
              <a:off x="4113" y="2436"/>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36" name="Line 1340"/>
            <p:cNvSpPr>
              <a:spLocks noChangeShapeType="1"/>
            </p:cNvSpPr>
            <p:nvPr/>
          </p:nvSpPr>
          <p:spPr bwMode="auto">
            <a:xfrm flipV="1">
              <a:off x="4121" y="2433"/>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37" name="Line 1341"/>
            <p:cNvSpPr>
              <a:spLocks noChangeShapeType="1"/>
            </p:cNvSpPr>
            <p:nvPr/>
          </p:nvSpPr>
          <p:spPr bwMode="auto">
            <a:xfrm flipV="1">
              <a:off x="4128" y="2428"/>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38" name="Line 1342"/>
            <p:cNvSpPr>
              <a:spLocks noChangeShapeType="1"/>
            </p:cNvSpPr>
            <p:nvPr/>
          </p:nvSpPr>
          <p:spPr bwMode="auto">
            <a:xfrm flipV="1">
              <a:off x="4135" y="2421"/>
              <a:ext cx="6"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39" name="Line 1343"/>
            <p:cNvSpPr>
              <a:spLocks noChangeShapeType="1"/>
            </p:cNvSpPr>
            <p:nvPr/>
          </p:nvSpPr>
          <p:spPr bwMode="auto">
            <a:xfrm flipV="1">
              <a:off x="4141" y="2414"/>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40" name="Line 1344"/>
            <p:cNvSpPr>
              <a:spLocks noChangeShapeType="1"/>
            </p:cNvSpPr>
            <p:nvPr/>
          </p:nvSpPr>
          <p:spPr bwMode="auto">
            <a:xfrm flipV="1">
              <a:off x="4143" y="2406"/>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41" name="Freeform 1345"/>
            <p:cNvSpPr>
              <a:spLocks/>
            </p:cNvSpPr>
            <p:nvPr/>
          </p:nvSpPr>
          <p:spPr bwMode="auto">
            <a:xfrm>
              <a:off x="4340" y="2285"/>
              <a:ext cx="62" cy="61"/>
            </a:xfrm>
            <a:custGeom>
              <a:avLst/>
              <a:gdLst/>
              <a:ahLst/>
              <a:cxnLst>
                <a:cxn ang="0">
                  <a:pos x="38" y="0"/>
                </a:cxn>
                <a:cxn ang="0">
                  <a:pos x="48" y="2"/>
                </a:cxn>
                <a:cxn ang="0">
                  <a:pos x="57" y="5"/>
                </a:cxn>
                <a:cxn ang="0">
                  <a:pos x="65" y="11"/>
                </a:cxn>
                <a:cxn ang="0">
                  <a:pos x="71" y="19"/>
                </a:cxn>
                <a:cxn ang="0">
                  <a:pos x="75" y="29"/>
                </a:cxn>
                <a:cxn ang="0">
                  <a:pos x="76" y="38"/>
                </a:cxn>
                <a:cxn ang="0">
                  <a:pos x="75" y="48"/>
                </a:cxn>
                <a:cxn ang="0">
                  <a:pos x="71" y="58"/>
                </a:cxn>
                <a:cxn ang="0">
                  <a:pos x="65" y="66"/>
                </a:cxn>
                <a:cxn ang="0">
                  <a:pos x="57" y="71"/>
                </a:cxn>
                <a:cxn ang="0">
                  <a:pos x="48" y="75"/>
                </a:cxn>
                <a:cxn ang="0">
                  <a:pos x="38" y="77"/>
                </a:cxn>
                <a:cxn ang="0">
                  <a:pos x="28" y="75"/>
                </a:cxn>
                <a:cxn ang="0">
                  <a:pos x="19" y="71"/>
                </a:cxn>
                <a:cxn ang="0">
                  <a:pos x="11" y="66"/>
                </a:cxn>
                <a:cxn ang="0">
                  <a:pos x="4" y="58"/>
                </a:cxn>
                <a:cxn ang="0">
                  <a:pos x="1" y="48"/>
                </a:cxn>
                <a:cxn ang="0">
                  <a:pos x="0" y="38"/>
                </a:cxn>
                <a:cxn ang="0">
                  <a:pos x="1" y="29"/>
                </a:cxn>
                <a:cxn ang="0">
                  <a:pos x="4" y="19"/>
                </a:cxn>
                <a:cxn ang="0">
                  <a:pos x="11" y="11"/>
                </a:cxn>
                <a:cxn ang="0">
                  <a:pos x="19" y="5"/>
                </a:cxn>
                <a:cxn ang="0">
                  <a:pos x="28" y="2"/>
                </a:cxn>
                <a:cxn ang="0">
                  <a:pos x="38" y="0"/>
                </a:cxn>
              </a:cxnLst>
              <a:rect l="0" t="0" r="r" b="b"/>
              <a:pathLst>
                <a:path w="76" h="77">
                  <a:moveTo>
                    <a:pt x="38" y="0"/>
                  </a:moveTo>
                  <a:lnTo>
                    <a:pt x="48" y="2"/>
                  </a:lnTo>
                  <a:lnTo>
                    <a:pt x="57" y="5"/>
                  </a:lnTo>
                  <a:lnTo>
                    <a:pt x="65" y="11"/>
                  </a:lnTo>
                  <a:lnTo>
                    <a:pt x="71" y="19"/>
                  </a:lnTo>
                  <a:lnTo>
                    <a:pt x="75" y="29"/>
                  </a:lnTo>
                  <a:lnTo>
                    <a:pt x="76" y="38"/>
                  </a:lnTo>
                  <a:lnTo>
                    <a:pt x="75" y="48"/>
                  </a:lnTo>
                  <a:lnTo>
                    <a:pt x="71" y="58"/>
                  </a:lnTo>
                  <a:lnTo>
                    <a:pt x="65" y="66"/>
                  </a:lnTo>
                  <a:lnTo>
                    <a:pt x="57" y="71"/>
                  </a:lnTo>
                  <a:lnTo>
                    <a:pt x="48" y="75"/>
                  </a:lnTo>
                  <a:lnTo>
                    <a:pt x="38" y="77"/>
                  </a:lnTo>
                  <a:lnTo>
                    <a:pt x="28" y="75"/>
                  </a:lnTo>
                  <a:lnTo>
                    <a:pt x="19" y="71"/>
                  </a:lnTo>
                  <a:lnTo>
                    <a:pt x="11" y="66"/>
                  </a:lnTo>
                  <a:lnTo>
                    <a:pt x="4" y="58"/>
                  </a:lnTo>
                  <a:lnTo>
                    <a:pt x="1" y="48"/>
                  </a:lnTo>
                  <a:lnTo>
                    <a:pt x="0" y="38"/>
                  </a:lnTo>
                  <a:lnTo>
                    <a:pt x="1" y="29"/>
                  </a:lnTo>
                  <a:lnTo>
                    <a:pt x="4" y="19"/>
                  </a:lnTo>
                  <a:lnTo>
                    <a:pt x="11" y="11"/>
                  </a:lnTo>
                  <a:lnTo>
                    <a:pt x="19" y="5"/>
                  </a:lnTo>
                  <a:lnTo>
                    <a:pt x="28" y="2"/>
                  </a:lnTo>
                  <a:lnTo>
                    <a:pt x="38"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3842" name="Line 1346"/>
            <p:cNvSpPr>
              <a:spLocks noChangeShapeType="1"/>
            </p:cNvSpPr>
            <p:nvPr/>
          </p:nvSpPr>
          <p:spPr bwMode="auto">
            <a:xfrm flipH="1" flipV="1">
              <a:off x="4272" y="2361"/>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43" name="Line 1347"/>
            <p:cNvSpPr>
              <a:spLocks noChangeShapeType="1"/>
            </p:cNvSpPr>
            <p:nvPr/>
          </p:nvSpPr>
          <p:spPr bwMode="auto">
            <a:xfrm flipH="1" flipV="1">
              <a:off x="4270" y="2354"/>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44" name="Line 1348"/>
            <p:cNvSpPr>
              <a:spLocks noChangeShapeType="1"/>
            </p:cNvSpPr>
            <p:nvPr/>
          </p:nvSpPr>
          <p:spPr bwMode="auto">
            <a:xfrm flipH="1" flipV="1">
              <a:off x="4264" y="2348"/>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45" name="Line 1349"/>
            <p:cNvSpPr>
              <a:spLocks noChangeShapeType="1"/>
            </p:cNvSpPr>
            <p:nvPr/>
          </p:nvSpPr>
          <p:spPr bwMode="auto">
            <a:xfrm flipH="1" flipV="1">
              <a:off x="4257" y="2344"/>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46" name="Line 1350"/>
            <p:cNvSpPr>
              <a:spLocks noChangeShapeType="1"/>
            </p:cNvSpPr>
            <p:nvPr/>
          </p:nvSpPr>
          <p:spPr bwMode="auto">
            <a:xfrm flipH="1" flipV="1">
              <a:off x="4250" y="2340"/>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47" name="Line 1351"/>
            <p:cNvSpPr>
              <a:spLocks noChangeShapeType="1"/>
            </p:cNvSpPr>
            <p:nvPr/>
          </p:nvSpPr>
          <p:spPr bwMode="auto">
            <a:xfrm flipH="1" flipV="1">
              <a:off x="4242" y="2339"/>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48" name="Line 1352"/>
            <p:cNvSpPr>
              <a:spLocks noChangeShapeType="1"/>
            </p:cNvSpPr>
            <p:nvPr/>
          </p:nvSpPr>
          <p:spPr bwMode="auto">
            <a:xfrm flipH="1">
              <a:off x="4234" y="2339"/>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49" name="Line 1353"/>
            <p:cNvSpPr>
              <a:spLocks noChangeShapeType="1"/>
            </p:cNvSpPr>
            <p:nvPr/>
          </p:nvSpPr>
          <p:spPr bwMode="auto">
            <a:xfrm flipH="1">
              <a:off x="4226" y="2340"/>
              <a:ext cx="8"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50" name="Line 1354"/>
            <p:cNvSpPr>
              <a:spLocks noChangeShapeType="1"/>
            </p:cNvSpPr>
            <p:nvPr/>
          </p:nvSpPr>
          <p:spPr bwMode="auto">
            <a:xfrm flipH="1">
              <a:off x="4220" y="2344"/>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51" name="Line 1355"/>
            <p:cNvSpPr>
              <a:spLocks noChangeShapeType="1"/>
            </p:cNvSpPr>
            <p:nvPr/>
          </p:nvSpPr>
          <p:spPr bwMode="auto">
            <a:xfrm flipH="1">
              <a:off x="4215" y="2348"/>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52" name="Line 1356"/>
            <p:cNvSpPr>
              <a:spLocks noChangeShapeType="1"/>
            </p:cNvSpPr>
            <p:nvPr/>
          </p:nvSpPr>
          <p:spPr bwMode="auto">
            <a:xfrm flipH="1">
              <a:off x="4211" y="2354"/>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53" name="Line 1357"/>
            <p:cNvSpPr>
              <a:spLocks noChangeShapeType="1"/>
            </p:cNvSpPr>
            <p:nvPr/>
          </p:nvSpPr>
          <p:spPr bwMode="auto">
            <a:xfrm flipH="1">
              <a:off x="4211" y="2361"/>
              <a:ext cx="0"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54" name="Line 1358"/>
            <p:cNvSpPr>
              <a:spLocks noChangeShapeType="1"/>
            </p:cNvSpPr>
            <p:nvPr/>
          </p:nvSpPr>
          <p:spPr bwMode="auto">
            <a:xfrm>
              <a:off x="4211" y="2369"/>
              <a:ext cx="0"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55" name="Line 1359"/>
            <p:cNvSpPr>
              <a:spLocks noChangeShapeType="1"/>
            </p:cNvSpPr>
            <p:nvPr/>
          </p:nvSpPr>
          <p:spPr bwMode="auto">
            <a:xfrm>
              <a:off x="4211" y="2377"/>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56" name="Line 1360"/>
            <p:cNvSpPr>
              <a:spLocks noChangeShapeType="1"/>
            </p:cNvSpPr>
            <p:nvPr/>
          </p:nvSpPr>
          <p:spPr bwMode="auto">
            <a:xfrm>
              <a:off x="4215" y="2384"/>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57" name="Line 1361"/>
            <p:cNvSpPr>
              <a:spLocks noChangeShapeType="1"/>
            </p:cNvSpPr>
            <p:nvPr/>
          </p:nvSpPr>
          <p:spPr bwMode="auto">
            <a:xfrm>
              <a:off x="4220" y="2391"/>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58" name="Line 1362"/>
            <p:cNvSpPr>
              <a:spLocks noChangeShapeType="1"/>
            </p:cNvSpPr>
            <p:nvPr/>
          </p:nvSpPr>
          <p:spPr bwMode="auto">
            <a:xfrm>
              <a:off x="4226" y="2396"/>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59" name="Line 1363"/>
            <p:cNvSpPr>
              <a:spLocks noChangeShapeType="1"/>
            </p:cNvSpPr>
            <p:nvPr/>
          </p:nvSpPr>
          <p:spPr bwMode="auto">
            <a:xfrm>
              <a:off x="4234" y="2398"/>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60" name="Line 1364"/>
            <p:cNvSpPr>
              <a:spLocks noChangeShapeType="1"/>
            </p:cNvSpPr>
            <p:nvPr/>
          </p:nvSpPr>
          <p:spPr bwMode="auto">
            <a:xfrm flipV="1">
              <a:off x="4242" y="2398"/>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61" name="Line 1365"/>
            <p:cNvSpPr>
              <a:spLocks noChangeShapeType="1"/>
            </p:cNvSpPr>
            <p:nvPr/>
          </p:nvSpPr>
          <p:spPr bwMode="auto">
            <a:xfrm flipV="1">
              <a:off x="4250" y="2396"/>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62" name="Line 1366"/>
            <p:cNvSpPr>
              <a:spLocks noChangeShapeType="1"/>
            </p:cNvSpPr>
            <p:nvPr/>
          </p:nvSpPr>
          <p:spPr bwMode="auto">
            <a:xfrm flipV="1">
              <a:off x="4257" y="2391"/>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63" name="Line 1367"/>
            <p:cNvSpPr>
              <a:spLocks noChangeShapeType="1"/>
            </p:cNvSpPr>
            <p:nvPr/>
          </p:nvSpPr>
          <p:spPr bwMode="auto">
            <a:xfrm flipV="1">
              <a:off x="4264" y="2384"/>
              <a:ext cx="6"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64" name="Line 1368"/>
            <p:cNvSpPr>
              <a:spLocks noChangeShapeType="1"/>
            </p:cNvSpPr>
            <p:nvPr/>
          </p:nvSpPr>
          <p:spPr bwMode="auto">
            <a:xfrm flipV="1">
              <a:off x="4270" y="2377"/>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65" name="Line 1369"/>
            <p:cNvSpPr>
              <a:spLocks noChangeShapeType="1"/>
            </p:cNvSpPr>
            <p:nvPr/>
          </p:nvSpPr>
          <p:spPr bwMode="auto">
            <a:xfrm flipV="1">
              <a:off x="4272" y="2369"/>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66" name="Freeform 1370"/>
            <p:cNvSpPr>
              <a:spLocks/>
            </p:cNvSpPr>
            <p:nvPr/>
          </p:nvSpPr>
          <p:spPr bwMode="auto">
            <a:xfrm>
              <a:off x="4468" y="2255"/>
              <a:ext cx="63" cy="60"/>
            </a:xfrm>
            <a:custGeom>
              <a:avLst/>
              <a:gdLst/>
              <a:ahLst/>
              <a:cxnLst>
                <a:cxn ang="0">
                  <a:pos x="39" y="0"/>
                </a:cxn>
                <a:cxn ang="0">
                  <a:pos x="49" y="1"/>
                </a:cxn>
                <a:cxn ang="0">
                  <a:pos x="58" y="5"/>
                </a:cxn>
                <a:cxn ang="0">
                  <a:pos x="65" y="11"/>
                </a:cxn>
                <a:cxn ang="0">
                  <a:pos x="71" y="19"/>
                </a:cxn>
                <a:cxn ang="0">
                  <a:pos x="76" y="28"/>
                </a:cxn>
                <a:cxn ang="0">
                  <a:pos x="77" y="38"/>
                </a:cxn>
                <a:cxn ang="0">
                  <a:pos x="76" y="48"/>
                </a:cxn>
                <a:cxn ang="0">
                  <a:pos x="71" y="57"/>
                </a:cxn>
                <a:cxn ang="0">
                  <a:pos x="65" y="65"/>
                </a:cxn>
                <a:cxn ang="0">
                  <a:pos x="58" y="71"/>
                </a:cxn>
                <a:cxn ang="0">
                  <a:pos x="49" y="75"/>
                </a:cxn>
                <a:cxn ang="0">
                  <a:pos x="39" y="76"/>
                </a:cxn>
                <a:cxn ang="0">
                  <a:pos x="28" y="75"/>
                </a:cxn>
                <a:cxn ang="0">
                  <a:pos x="20" y="71"/>
                </a:cxn>
                <a:cxn ang="0">
                  <a:pos x="12" y="65"/>
                </a:cxn>
                <a:cxn ang="0">
                  <a:pos x="5" y="57"/>
                </a:cxn>
                <a:cxn ang="0">
                  <a:pos x="2" y="48"/>
                </a:cxn>
                <a:cxn ang="0">
                  <a:pos x="0" y="38"/>
                </a:cxn>
                <a:cxn ang="0">
                  <a:pos x="2" y="28"/>
                </a:cxn>
                <a:cxn ang="0">
                  <a:pos x="5" y="19"/>
                </a:cxn>
                <a:cxn ang="0">
                  <a:pos x="12" y="11"/>
                </a:cxn>
                <a:cxn ang="0">
                  <a:pos x="20" y="5"/>
                </a:cxn>
                <a:cxn ang="0">
                  <a:pos x="28" y="1"/>
                </a:cxn>
                <a:cxn ang="0">
                  <a:pos x="39" y="0"/>
                </a:cxn>
              </a:cxnLst>
              <a:rect l="0" t="0" r="r" b="b"/>
              <a:pathLst>
                <a:path w="77" h="76">
                  <a:moveTo>
                    <a:pt x="39" y="0"/>
                  </a:moveTo>
                  <a:lnTo>
                    <a:pt x="49" y="1"/>
                  </a:lnTo>
                  <a:lnTo>
                    <a:pt x="58" y="5"/>
                  </a:lnTo>
                  <a:lnTo>
                    <a:pt x="65" y="11"/>
                  </a:lnTo>
                  <a:lnTo>
                    <a:pt x="71" y="19"/>
                  </a:lnTo>
                  <a:lnTo>
                    <a:pt x="76" y="28"/>
                  </a:lnTo>
                  <a:lnTo>
                    <a:pt x="77" y="38"/>
                  </a:lnTo>
                  <a:lnTo>
                    <a:pt x="76" y="48"/>
                  </a:lnTo>
                  <a:lnTo>
                    <a:pt x="71" y="57"/>
                  </a:lnTo>
                  <a:lnTo>
                    <a:pt x="65" y="65"/>
                  </a:lnTo>
                  <a:lnTo>
                    <a:pt x="58" y="71"/>
                  </a:lnTo>
                  <a:lnTo>
                    <a:pt x="49" y="75"/>
                  </a:lnTo>
                  <a:lnTo>
                    <a:pt x="39" y="76"/>
                  </a:lnTo>
                  <a:lnTo>
                    <a:pt x="28" y="75"/>
                  </a:lnTo>
                  <a:lnTo>
                    <a:pt x="20" y="71"/>
                  </a:lnTo>
                  <a:lnTo>
                    <a:pt x="12" y="65"/>
                  </a:lnTo>
                  <a:lnTo>
                    <a:pt x="5" y="57"/>
                  </a:lnTo>
                  <a:lnTo>
                    <a:pt x="2" y="48"/>
                  </a:lnTo>
                  <a:lnTo>
                    <a:pt x="0" y="38"/>
                  </a:lnTo>
                  <a:lnTo>
                    <a:pt x="2" y="28"/>
                  </a:lnTo>
                  <a:lnTo>
                    <a:pt x="5" y="19"/>
                  </a:lnTo>
                  <a:lnTo>
                    <a:pt x="12" y="11"/>
                  </a:lnTo>
                  <a:lnTo>
                    <a:pt x="20" y="5"/>
                  </a:lnTo>
                  <a:lnTo>
                    <a:pt x="28" y="1"/>
                  </a:lnTo>
                  <a:lnTo>
                    <a:pt x="39"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3867" name="Line 1371"/>
            <p:cNvSpPr>
              <a:spLocks noChangeShapeType="1"/>
            </p:cNvSpPr>
            <p:nvPr/>
          </p:nvSpPr>
          <p:spPr bwMode="auto">
            <a:xfrm flipH="1" flipV="1">
              <a:off x="4401" y="2308"/>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68" name="Line 1372"/>
            <p:cNvSpPr>
              <a:spLocks noChangeShapeType="1"/>
            </p:cNvSpPr>
            <p:nvPr/>
          </p:nvSpPr>
          <p:spPr bwMode="auto">
            <a:xfrm flipH="1" flipV="1">
              <a:off x="4398" y="2300"/>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69" name="Line 1373"/>
            <p:cNvSpPr>
              <a:spLocks noChangeShapeType="1"/>
            </p:cNvSpPr>
            <p:nvPr/>
          </p:nvSpPr>
          <p:spPr bwMode="auto">
            <a:xfrm flipH="1" flipV="1">
              <a:off x="4393" y="2293"/>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70" name="Line 1374"/>
            <p:cNvSpPr>
              <a:spLocks noChangeShapeType="1"/>
            </p:cNvSpPr>
            <p:nvPr/>
          </p:nvSpPr>
          <p:spPr bwMode="auto">
            <a:xfrm flipH="1" flipV="1">
              <a:off x="4387" y="2289"/>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71" name="Line 1375"/>
            <p:cNvSpPr>
              <a:spLocks noChangeShapeType="1"/>
            </p:cNvSpPr>
            <p:nvPr/>
          </p:nvSpPr>
          <p:spPr bwMode="auto">
            <a:xfrm flipH="1" flipV="1">
              <a:off x="4379" y="2286"/>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72" name="Line 1376"/>
            <p:cNvSpPr>
              <a:spLocks noChangeShapeType="1"/>
            </p:cNvSpPr>
            <p:nvPr/>
          </p:nvSpPr>
          <p:spPr bwMode="auto">
            <a:xfrm flipH="1" flipV="1">
              <a:off x="4371" y="2285"/>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73" name="Line 1377"/>
            <p:cNvSpPr>
              <a:spLocks noChangeShapeType="1"/>
            </p:cNvSpPr>
            <p:nvPr/>
          </p:nvSpPr>
          <p:spPr bwMode="auto">
            <a:xfrm flipH="1">
              <a:off x="4363" y="2285"/>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74" name="Line 1378"/>
            <p:cNvSpPr>
              <a:spLocks noChangeShapeType="1"/>
            </p:cNvSpPr>
            <p:nvPr/>
          </p:nvSpPr>
          <p:spPr bwMode="auto">
            <a:xfrm flipH="1">
              <a:off x="4355" y="2286"/>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75" name="Line 1379"/>
            <p:cNvSpPr>
              <a:spLocks noChangeShapeType="1"/>
            </p:cNvSpPr>
            <p:nvPr/>
          </p:nvSpPr>
          <p:spPr bwMode="auto">
            <a:xfrm flipH="1">
              <a:off x="4349" y="2289"/>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76" name="Line 1380"/>
            <p:cNvSpPr>
              <a:spLocks noChangeShapeType="1"/>
            </p:cNvSpPr>
            <p:nvPr/>
          </p:nvSpPr>
          <p:spPr bwMode="auto">
            <a:xfrm flipH="1">
              <a:off x="4343" y="2293"/>
              <a:ext cx="6"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77" name="Line 1381"/>
            <p:cNvSpPr>
              <a:spLocks noChangeShapeType="1"/>
            </p:cNvSpPr>
            <p:nvPr/>
          </p:nvSpPr>
          <p:spPr bwMode="auto">
            <a:xfrm flipH="1">
              <a:off x="4340" y="2300"/>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78" name="Line 1382"/>
            <p:cNvSpPr>
              <a:spLocks noChangeShapeType="1"/>
            </p:cNvSpPr>
            <p:nvPr/>
          </p:nvSpPr>
          <p:spPr bwMode="auto">
            <a:xfrm flipH="1">
              <a:off x="4340" y="2308"/>
              <a:ext cx="0"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79" name="Line 1383"/>
            <p:cNvSpPr>
              <a:spLocks noChangeShapeType="1"/>
            </p:cNvSpPr>
            <p:nvPr/>
          </p:nvSpPr>
          <p:spPr bwMode="auto">
            <a:xfrm>
              <a:off x="4340" y="2315"/>
              <a:ext cx="0"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80" name="Line 1384"/>
            <p:cNvSpPr>
              <a:spLocks noChangeShapeType="1"/>
            </p:cNvSpPr>
            <p:nvPr/>
          </p:nvSpPr>
          <p:spPr bwMode="auto">
            <a:xfrm>
              <a:off x="4340" y="2323"/>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81" name="Line 1385"/>
            <p:cNvSpPr>
              <a:spLocks noChangeShapeType="1"/>
            </p:cNvSpPr>
            <p:nvPr/>
          </p:nvSpPr>
          <p:spPr bwMode="auto">
            <a:xfrm>
              <a:off x="4343" y="2331"/>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82" name="Line 1386"/>
            <p:cNvSpPr>
              <a:spLocks noChangeShapeType="1"/>
            </p:cNvSpPr>
            <p:nvPr/>
          </p:nvSpPr>
          <p:spPr bwMode="auto">
            <a:xfrm>
              <a:off x="4349" y="2337"/>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83" name="Line 1387"/>
            <p:cNvSpPr>
              <a:spLocks noChangeShapeType="1"/>
            </p:cNvSpPr>
            <p:nvPr/>
          </p:nvSpPr>
          <p:spPr bwMode="auto">
            <a:xfrm>
              <a:off x="4355" y="2341"/>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84" name="Line 1388"/>
            <p:cNvSpPr>
              <a:spLocks noChangeShapeType="1"/>
            </p:cNvSpPr>
            <p:nvPr/>
          </p:nvSpPr>
          <p:spPr bwMode="auto">
            <a:xfrm>
              <a:off x="4363" y="2344"/>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85" name="Line 1389"/>
            <p:cNvSpPr>
              <a:spLocks noChangeShapeType="1"/>
            </p:cNvSpPr>
            <p:nvPr/>
          </p:nvSpPr>
          <p:spPr bwMode="auto">
            <a:xfrm flipV="1">
              <a:off x="4371" y="2344"/>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86" name="Line 1390"/>
            <p:cNvSpPr>
              <a:spLocks noChangeShapeType="1"/>
            </p:cNvSpPr>
            <p:nvPr/>
          </p:nvSpPr>
          <p:spPr bwMode="auto">
            <a:xfrm flipV="1">
              <a:off x="4379" y="2341"/>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87" name="Line 1391"/>
            <p:cNvSpPr>
              <a:spLocks noChangeShapeType="1"/>
            </p:cNvSpPr>
            <p:nvPr/>
          </p:nvSpPr>
          <p:spPr bwMode="auto">
            <a:xfrm flipV="1">
              <a:off x="4387" y="2337"/>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88" name="Line 1392"/>
            <p:cNvSpPr>
              <a:spLocks noChangeShapeType="1"/>
            </p:cNvSpPr>
            <p:nvPr/>
          </p:nvSpPr>
          <p:spPr bwMode="auto">
            <a:xfrm flipV="1">
              <a:off x="4393" y="2331"/>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89" name="Line 1393"/>
            <p:cNvSpPr>
              <a:spLocks noChangeShapeType="1"/>
            </p:cNvSpPr>
            <p:nvPr/>
          </p:nvSpPr>
          <p:spPr bwMode="auto">
            <a:xfrm flipV="1">
              <a:off x="4398" y="2323"/>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90" name="Line 1394"/>
            <p:cNvSpPr>
              <a:spLocks noChangeShapeType="1"/>
            </p:cNvSpPr>
            <p:nvPr/>
          </p:nvSpPr>
          <p:spPr bwMode="auto">
            <a:xfrm flipV="1">
              <a:off x="4401" y="2315"/>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91" name="Freeform 1395"/>
            <p:cNvSpPr>
              <a:spLocks/>
            </p:cNvSpPr>
            <p:nvPr/>
          </p:nvSpPr>
          <p:spPr bwMode="auto">
            <a:xfrm>
              <a:off x="4597" y="2237"/>
              <a:ext cx="63" cy="61"/>
            </a:xfrm>
            <a:custGeom>
              <a:avLst/>
              <a:gdLst/>
              <a:ahLst/>
              <a:cxnLst>
                <a:cxn ang="0">
                  <a:pos x="38" y="0"/>
                </a:cxn>
                <a:cxn ang="0">
                  <a:pos x="48" y="2"/>
                </a:cxn>
                <a:cxn ang="0">
                  <a:pos x="57" y="5"/>
                </a:cxn>
                <a:cxn ang="0">
                  <a:pos x="65" y="12"/>
                </a:cxn>
                <a:cxn ang="0">
                  <a:pos x="71" y="19"/>
                </a:cxn>
                <a:cxn ang="0">
                  <a:pos x="75" y="28"/>
                </a:cxn>
                <a:cxn ang="0">
                  <a:pos x="76" y="39"/>
                </a:cxn>
                <a:cxn ang="0">
                  <a:pos x="75" y="49"/>
                </a:cxn>
                <a:cxn ang="0">
                  <a:pos x="71" y="58"/>
                </a:cxn>
                <a:cxn ang="0">
                  <a:pos x="65" y="65"/>
                </a:cxn>
                <a:cxn ang="0">
                  <a:pos x="57" y="71"/>
                </a:cxn>
                <a:cxn ang="0">
                  <a:pos x="48" y="75"/>
                </a:cxn>
                <a:cxn ang="0">
                  <a:pos x="38" y="77"/>
                </a:cxn>
                <a:cxn ang="0">
                  <a:pos x="28" y="75"/>
                </a:cxn>
                <a:cxn ang="0">
                  <a:pos x="19" y="71"/>
                </a:cxn>
                <a:cxn ang="0">
                  <a:pos x="11" y="65"/>
                </a:cxn>
                <a:cxn ang="0">
                  <a:pos x="5" y="58"/>
                </a:cxn>
                <a:cxn ang="0">
                  <a:pos x="1" y="49"/>
                </a:cxn>
                <a:cxn ang="0">
                  <a:pos x="0" y="39"/>
                </a:cxn>
                <a:cxn ang="0">
                  <a:pos x="1" y="28"/>
                </a:cxn>
                <a:cxn ang="0">
                  <a:pos x="5" y="19"/>
                </a:cxn>
                <a:cxn ang="0">
                  <a:pos x="11" y="12"/>
                </a:cxn>
                <a:cxn ang="0">
                  <a:pos x="19" y="5"/>
                </a:cxn>
                <a:cxn ang="0">
                  <a:pos x="28" y="2"/>
                </a:cxn>
                <a:cxn ang="0">
                  <a:pos x="38" y="0"/>
                </a:cxn>
              </a:cxnLst>
              <a:rect l="0" t="0" r="r" b="b"/>
              <a:pathLst>
                <a:path w="76" h="77">
                  <a:moveTo>
                    <a:pt x="38" y="0"/>
                  </a:moveTo>
                  <a:lnTo>
                    <a:pt x="48" y="2"/>
                  </a:lnTo>
                  <a:lnTo>
                    <a:pt x="57" y="5"/>
                  </a:lnTo>
                  <a:lnTo>
                    <a:pt x="65" y="12"/>
                  </a:lnTo>
                  <a:lnTo>
                    <a:pt x="71" y="19"/>
                  </a:lnTo>
                  <a:lnTo>
                    <a:pt x="75" y="28"/>
                  </a:lnTo>
                  <a:lnTo>
                    <a:pt x="76" y="39"/>
                  </a:lnTo>
                  <a:lnTo>
                    <a:pt x="75" y="49"/>
                  </a:lnTo>
                  <a:lnTo>
                    <a:pt x="71" y="58"/>
                  </a:lnTo>
                  <a:lnTo>
                    <a:pt x="65" y="65"/>
                  </a:lnTo>
                  <a:lnTo>
                    <a:pt x="57" y="71"/>
                  </a:lnTo>
                  <a:lnTo>
                    <a:pt x="48" y="75"/>
                  </a:lnTo>
                  <a:lnTo>
                    <a:pt x="38" y="77"/>
                  </a:lnTo>
                  <a:lnTo>
                    <a:pt x="28" y="75"/>
                  </a:lnTo>
                  <a:lnTo>
                    <a:pt x="19" y="71"/>
                  </a:lnTo>
                  <a:lnTo>
                    <a:pt x="11" y="65"/>
                  </a:lnTo>
                  <a:lnTo>
                    <a:pt x="5" y="58"/>
                  </a:lnTo>
                  <a:lnTo>
                    <a:pt x="1" y="49"/>
                  </a:lnTo>
                  <a:lnTo>
                    <a:pt x="0" y="39"/>
                  </a:lnTo>
                  <a:lnTo>
                    <a:pt x="1" y="28"/>
                  </a:lnTo>
                  <a:lnTo>
                    <a:pt x="5" y="19"/>
                  </a:lnTo>
                  <a:lnTo>
                    <a:pt x="11" y="12"/>
                  </a:lnTo>
                  <a:lnTo>
                    <a:pt x="19" y="5"/>
                  </a:lnTo>
                  <a:lnTo>
                    <a:pt x="28" y="2"/>
                  </a:lnTo>
                  <a:lnTo>
                    <a:pt x="38"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3892" name="Line 1396"/>
            <p:cNvSpPr>
              <a:spLocks noChangeShapeType="1"/>
            </p:cNvSpPr>
            <p:nvPr/>
          </p:nvSpPr>
          <p:spPr bwMode="auto">
            <a:xfrm flipH="1" flipV="1">
              <a:off x="4530" y="2277"/>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93" name="Line 1397"/>
            <p:cNvSpPr>
              <a:spLocks noChangeShapeType="1"/>
            </p:cNvSpPr>
            <p:nvPr/>
          </p:nvSpPr>
          <p:spPr bwMode="auto">
            <a:xfrm flipH="1" flipV="1">
              <a:off x="4526" y="2270"/>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94" name="Line 1398"/>
            <p:cNvSpPr>
              <a:spLocks noChangeShapeType="1"/>
            </p:cNvSpPr>
            <p:nvPr/>
          </p:nvSpPr>
          <p:spPr bwMode="auto">
            <a:xfrm flipH="1" flipV="1">
              <a:off x="4521" y="2263"/>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95" name="Line 1399"/>
            <p:cNvSpPr>
              <a:spLocks noChangeShapeType="1"/>
            </p:cNvSpPr>
            <p:nvPr/>
          </p:nvSpPr>
          <p:spPr bwMode="auto">
            <a:xfrm flipH="1" flipV="1">
              <a:off x="4516" y="2259"/>
              <a:ext cx="5"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96" name="Line 1400"/>
            <p:cNvSpPr>
              <a:spLocks noChangeShapeType="1"/>
            </p:cNvSpPr>
            <p:nvPr/>
          </p:nvSpPr>
          <p:spPr bwMode="auto">
            <a:xfrm flipH="1" flipV="1">
              <a:off x="4508" y="2255"/>
              <a:ext cx="8"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97" name="Line 1401"/>
            <p:cNvSpPr>
              <a:spLocks noChangeShapeType="1"/>
            </p:cNvSpPr>
            <p:nvPr/>
          </p:nvSpPr>
          <p:spPr bwMode="auto">
            <a:xfrm flipH="1" flipV="1">
              <a:off x="4500" y="2255"/>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98" name="Line 1402"/>
            <p:cNvSpPr>
              <a:spLocks noChangeShapeType="1"/>
            </p:cNvSpPr>
            <p:nvPr/>
          </p:nvSpPr>
          <p:spPr bwMode="auto">
            <a:xfrm flipH="1">
              <a:off x="4491" y="2255"/>
              <a:ext cx="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899" name="Line 1403"/>
            <p:cNvSpPr>
              <a:spLocks noChangeShapeType="1"/>
            </p:cNvSpPr>
            <p:nvPr/>
          </p:nvSpPr>
          <p:spPr bwMode="auto">
            <a:xfrm flipH="1">
              <a:off x="4484" y="2255"/>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00" name="Line 1404"/>
            <p:cNvSpPr>
              <a:spLocks noChangeShapeType="1"/>
            </p:cNvSpPr>
            <p:nvPr/>
          </p:nvSpPr>
          <p:spPr bwMode="auto">
            <a:xfrm flipH="1">
              <a:off x="4478" y="2259"/>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01" name="Line 1405"/>
            <p:cNvSpPr>
              <a:spLocks noChangeShapeType="1"/>
            </p:cNvSpPr>
            <p:nvPr/>
          </p:nvSpPr>
          <p:spPr bwMode="auto">
            <a:xfrm flipH="1">
              <a:off x="4472" y="2263"/>
              <a:ext cx="6"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02" name="Line 1406"/>
            <p:cNvSpPr>
              <a:spLocks noChangeShapeType="1"/>
            </p:cNvSpPr>
            <p:nvPr/>
          </p:nvSpPr>
          <p:spPr bwMode="auto">
            <a:xfrm flipH="1">
              <a:off x="4470" y="2270"/>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03" name="Line 1407"/>
            <p:cNvSpPr>
              <a:spLocks noChangeShapeType="1"/>
            </p:cNvSpPr>
            <p:nvPr/>
          </p:nvSpPr>
          <p:spPr bwMode="auto">
            <a:xfrm flipH="1">
              <a:off x="4468" y="2277"/>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04" name="Line 1408"/>
            <p:cNvSpPr>
              <a:spLocks noChangeShapeType="1"/>
            </p:cNvSpPr>
            <p:nvPr/>
          </p:nvSpPr>
          <p:spPr bwMode="auto">
            <a:xfrm>
              <a:off x="4468" y="2285"/>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05" name="Line 1409"/>
            <p:cNvSpPr>
              <a:spLocks noChangeShapeType="1"/>
            </p:cNvSpPr>
            <p:nvPr/>
          </p:nvSpPr>
          <p:spPr bwMode="auto">
            <a:xfrm>
              <a:off x="4470" y="2293"/>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06" name="Line 1410"/>
            <p:cNvSpPr>
              <a:spLocks noChangeShapeType="1"/>
            </p:cNvSpPr>
            <p:nvPr/>
          </p:nvSpPr>
          <p:spPr bwMode="auto">
            <a:xfrm>
              <a:off x="4472" y="2300"/>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07" name="Line 1411"/>
            <p:cNvSpPr>
              <a:spLocks noChangeShapeType="1"/>
            </p:cNvSpPr>
            <p:nvPr/>
          </p:nvSpPr>
          <p:spPr bwMode="auto">
            <a:xfrm>
              <a:off x="4478" y="2306"/>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08" name="Line 1412"/>
            <p:cNvSpPr>
              <a:spLocks noChangeShapeType="1"/>
            </p:cNvSpPr>
            <p:nvPr/>
          </p:nvSpPr>
          <p:spPr bwMode="auto">
            <a:xfrm>
              <a:off x="4484" y="2311"/>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09" name="Line 1413"/>
            <p:cNvSpPr>
              <a:spLocks noChangeShapeType="1"/>
            </p:cNvSpPr>
            <p:nvPr/>
          </p:nvSpPr>
          <p:spPr bwMode="auto">
            <a:xfrm>
              <a:off x="4491" y="2314"/>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10" name="Line 1414"/>
            <p:cNvSpPr>
              <a:spLocks noChangeShapeType="1"/>
            </p:cNvSpPr>
            <p:nvPr/>
          </p:nvSpPr>
          <p:spPr bwMode="auto">
            <a:xfrm flipV="1">
              <a:off x="4500" y="2314"/>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11" name="Line 1415"/>
            <p:cNvSpPr>
              <a:spLocks noChangeShapeType="1"/>
            </p:cNvSpPr>
            <p:nvPr/>
          </p:nvSpPr>
          <p:spPr bwMode="auto">
            <a:xfrm flipV="1">
              <a:off x="4508" y="2311"/>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12" name="Line 1416"/>
            <p:cNvSpPr>
              <a:spLocks noChangeShapeType="1"/>
            </p:cNvSpPr>
            <p:nvPr/>
          </p:nvSpPr>
          <p:spPr bwMode="auto">
            <a:xfrm flipV="1">
              <a:off x="4516" y="2306"/>
              <a:ext cx="5"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13" name="Line 1417"/>
            <p:cNvSpPr>
              <a:spLocks noChangeShapeType="1"/>
            </p:cNvSpPr>
            <p:nvPr/>
          </p:nvSpPr>
          <p:spPr bwMode="auto">
            <a:xfrm flipV="1">
              <a:off x="4521" y="2300"/>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14" name="Line 1418"/>
            <p:cNvSpPr>
              <a:spLocks noChangeShapeType="1"/>
            </p:cNvSpPr>
            <p:nvPr/>
          </p:nvSpPr>
          <p:spPr bwMode="auto">
            <a:xfrm flipV="1">
              <a:off x="4526" y="2293"/>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15" name="Line 1419"/>
            <p:cNvSpPr>
              <a:spLocks noChangeShapeType="1"/>
            </p:cNvSpPr>
            <p:nvPr/>
          </p:nvSpPr>
          <p:spPr bwMode="auto">
            <a:xfrm flipV="1">
              <a:off x="4530" y="2285"/>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16" name="Freeform 1420"/>
            <p:cNvSpPr>
              <a:spLocks/>
            </p:cNvSpPr>
            <p:nvPr/>
          </p:nvSpPr>
          <p:spPr bwMode="auto">
            <a:xfrm>
              <a:off x="4725" y="2162"/>
              <a:ext cx="64" cy="60"/>
            </a:xfrm>
            <a:custGeom>
              <a:avLst/>
              <a:gdLst/>
              <a:ahLst/>
              <a:cxnLst>
                <a:cxn ang="0">
                  <a:pos x="39" y="0"/>
                </a:cxn>
                <a:cxn ang="0">
                  <a:pos x="49" y="1"/>
                </a:cxn>
                <a:cxn ang="0">
                  <a:pos x="58" y="6"/>
                </a:cxn>
                <a:cxn ang="0">
                  <a:pos x="66" y="11"/>
                </a:cxn>
                <a:cxn ang="0">
                  <a:pos x="72" y="19"/>
                </a:cxn>
                <a:cxn ang="0">
                  <a:pos x="76" y="28"/>
                </a:cxn>
                <a:cxn ang="0">
                  <a:pos x="77" y="38"/>
                </a:cxn>
                <a:cxn ang="0">
                  <a:pos x="76" y="48"/>
                </a:cxn>
                <a:cxn ang="0">
                  <a:pos x="72" y="57"/>
                </a:cxn>
                <a:cxn ang="0">
                  <a:pos x="66" y="65"/>
                </a:cxn>
                <a:cxn ang="0">
                  <a:pos x="58" y="72"/>
                </a:cxn>
                <a:cxn ang="0">
                  <a:pos x="49" y="75"/>
                </a:cxn>
                <a:cxn ang="0">
                  <a:pos x="39" y="76"/>
                </a:cxn>
                <a:cxn ang="0">
                  <a:pos x="29" y="75"/>
                </a:cxn>
                <a:cxn ang="0">
                  <a:pos x="20" y="72"/>
                </a:cxn>
                <a:cxn ang="0">
                  <a:pos x="12" y="65"/>
                </a:cxn>
                <a:cxn ang="0">
                  <a:pos x="5" y="57"/>
                </a:cxn>
                <a:cxn ang="0">
                  <a:pos x="2" y="48"/>
                </a:cxn>
                <a:cxn ang="0">
                  <a:pos x="0" y="38"/>
                </a:cxn>
                <a:cxn ang="0">
                  <a:pos x="2" y="28"/>
                </a:cxn>
                <a:cxn ang="0">
                  <a:pos x="5" y="19"/>
                </a:cxn>
                <a:cxn ang="0">
                  <a:pos x="12" y="11"/>
                </a:cxn>
                <a:cxn ang="0">
                  <a:pos x="20" y="6"/>
                </a:cxn>
                <a:cxn ang="0">
                  <a:pos x="29" y="1"/>
                </a:cxn>
                <a:cxn ang="0">
                  <a:pos x="39" y="0"/>
                </a:cxn>
              </a:cxnLst>
              <a:rect l="0" t="0" r="r" b="b"/>
              <a:pathLst>
                <a:path w="77" h="76">
                  <a:moveTo>
                    <a:pt x="39" y="0"/>
                  </a:moveTo>
                  <a:lnTo>
                    <a:pt x="49" y="1"/>
                  </a:lnTo>
                  <a:lnTo>
                    <a:pt x="58" y="6"/>
                  </a:lnTo>
                  <a:lnTo>
                    <a:pt x="66" y="11"/>
                  </a:lnTo>
                  <a:lnTo>
                    <a:pt x="72" y="19"/>
                  </a:lnTo>
                  <a:lnTo>
                    <a:pt x="76" y="28"/>
                  </a:lnTo>
                  <a:lnTo>
                    <a:pt x="77" y="38"/>
                  </a:lnTo>
                  <a:lnTo>
                    <a:pt x="76" y="48"/>
                  </a:lnTo>
                  <a:lnTo>
                    <a:pt x="72" y="57"/>
                  </a:lnTo>
                  <a:lnTo>
                    <a:pt x="66" y="65"/>
                  </a:lnTo>
                  <a:lnTo>
                    <a:pt x="58" y="72"/>
                  </a:lnTo>
                  <a:lnTo>
                    <a:pt x="49" y="75"/>
                  </a:lnTo>
                  <a:lnTo>
                    <a:pt x="39" y="76"/>
                  </a:lnTo>
                  <a:lnTo>
                    <a:pt x="29" y="75"/>
                  </a:lnTo>
                  <a:lnTo>
                    <a:pt x="20" y="72"/>
                  </a:lnTo>
                  <a:lnTo>
                    <a:pt x="12" y="65"/>
                  </a:lnTo>
                  <a:lnTo>
                    <a:pt x="5" y="57"/>
                  </a:lnTo>
                  <a:lnTo>
                    <a:pt x="2" y="48"/>
                  </a:lnTo>
                  <a:lnTo>
                    <a:pt x="0" y="38"/>
                  </a:lnTo>
                  <a:lnTo>
                    <a:pt x="2" y="28"/>
                  </a:lnTo>
                  <a:lnTo>
                    <a:pt x="5" y="19"/>
                  </a:lnTo>
                  <a:lnTo>
                    <a:pt x="12" y="11"/>
                  </a:lnTo>
                  <a:lnTo>
                    <a:pt x="20" y="6"/>
                  </a:lnTo>
                  <a:lnTo>
                    <a:pt x="29" y="1"/>
                  </a:lnTo>
                  <a:lnTo>
                    <a:pt x="39"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3917" name="Line 1421"/>
            <p:cNvSpPr>
              <a:spLocks noChangeShapeType="1"/>
            </p:cNvSpPr>
            <p:nvPr/>
          </p:nvSpPr>
          <p:spPr bwMode="auto">
            <a:xfrm flipH="1" flipV="1">
              <a:off x="4659" y="2259"/>
              <a:ext cx="1" cy="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18" name="Line 1422"/>
            <p:cNvSpPr>
              <a:spLocks noChangeShapeType="1"/>
            </p:cNvSpPr>
            <p:nvPr/>
          </p:nvSpPr>
          <p:spPr bwMode="auto">
            <a:xfrm flipH="1" flipV="1">
              <a:off x="4655" y="2252"/>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19" name="Line 1423"/>
            <p:cNvSpPr>
              <a:spLocks noChangeShapeType="1"/>
            </p:cNvSpPr>
            <p:nvPr/>
          </p:nvSpPr>
          <p:spPr bwMode="auto">
            <a:xfrm flipH="1" flipV="1">
              <a:off x="4651" y="2247"/>
              <a:ext cx="4"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20" name="Line 1424"/>
            <p:cNvSpPr>
              <a:spLocks noChangeShapeType="1"/>
            </p:cNvSpPr>
            <p:nvPr/>
          </p:nvSpPr>
          <p:spPr bwMode="auto">
            <a:xfrm flipH="1" flipV="1">
              <a:off x="4644" y="2241"/>
              <a:ext cx="7"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21" name="Line 1425"/>
            <p:cNvSpPr>
              <a:spLocks noChangeShapeType="1"/>
            </p:cNvSpPr>
            <p:nvPr/>
          </p:nvSpPr>
          <p:spPr bwMode="auto">
            <a:xfrm flipH="1" flipV="1">
              <a:off x="4637" y="2239"/>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22" name="Line 1426"/>
            <p:cNvSpPr>
              <a:spLocks noChangeShapeType="1"/>
            </p:cNvSpPr>
            <p:nvPr/>
          </p:nvSpPr>
          <p:spPr bwMode="auto">
            <a:xfrm flipH="1" flipV="1">
              <a:off x="4628" y="2237"/>
              <a:ext cx="9"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23" name="Line 1427"/>
            <p:cNvSpPr>
              <a:spLocks noChangeShapeType="1"/>
            </p:cNvSpPr>
            <p:nvPr/>
          </p:nvSpPr>
          <p:spPr bwMode="auto">
            <a:xfrm flipH="1">
              <a:off x="4620" y="2237"/>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24" name="Line 1428"/>
            <p:cNvSpPr>
              <a:spLocks noChangeShapeType="1"/>
            </p:cNvSpPr>
            <p:nvPr/>
          </p:nvSpPr>
          <p:spPr bwMode="auto">
            <a:xfrm flipH="1">
              <a:off x="4613" y="2239"/>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25" name="Line 1429"/>
            <p:cNvSpPr>
              <a:spLocks noChangeShapeType="1"/>
            </p:cNvSpPr>
            <p:nvPr/>
          </p:nvSpPr>
          <p:spPr bwMode="auto">
            <a:xfrm flipH="1">
              <a:off x="4606" y="2241"/>
              <a:ext cx="7"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26" name="Line 1430"/>
            <p:cNvSpPr>
              <a:spLocks noChangeShapeType="1"/>
            </p:cNvSpPr>
            <p:nvPr/>
          </p:nvSpPr>
          <p:spPr bwMode="auto">
            <a:xfrm flipH="1">
              <a:off x="4601" y="2247"/>
              <a:ext cx="5"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27" name="Line 1431"/>
            <p:cNvSpPr>
              <a:spLocks noChangeShapeType="1"/>
            </p:cNvSpPr>
            <p:nvPr/>
          </p:nvSpPr>
          <p:spPr bwMode="auto">
            <a:xfrm flipH="1">
              <a:off x="4598" y="2252"/>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28" name="Line 1432"/>
            <p:cNvSpPr>
              <a:spLocks noChangeShapeType="1"/>
            </p:cNvSpPr>
            <p:nvPr/>
          </p:nvSpPr>
          <p:spPr bwMode="auto">
            <a:xfrm flipH="1">
              <a:off x="4597" y="2259"/>
              <a:ext cx="1" cy="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29" name="Line 1433"/>
            <p:cNvSpPr>
              <a:spLocks noChangeShapeType="1"/>
            </p:cNvSpPr>
            <p:nvPr/>
          </p:nvSpPr>
          <p:spPr bwMode="auto">
            <a:xfrm>
              <a:off x="4597" y="2268"/>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30" name="Line 1434"/>
            <p:cNvSpPr>
              <a:spLocks noChangeShapeType="1"/>
            </p:cNvSpPr>
            <p:nvPr/>
          </p:nvSpPr>
          <p:spPr bwMode="auto">
            <a:xfrm>
              <a:off x="4598" y="2276"/>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31" name="Line 1435"/>
            <p:cNvSpPr>
              <a:spLocks noChangeShapeType="1"/>
            </p:cNvSpPr>
            <p:nvPr/>
          </p:nvSpPr>
          <p:spPr bwMode="auto">
            <a:xfrm>
              <a:off x="4601" y="2283"/>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32" name="Line 1436"/>
            <p:cNvSpPr>
              <a:spLocks noChangeShapeType="1"/>
            </p:cNvSpPr>
            <p:nvPr/>
          </p:nvSpPr>
          <p:spPr bwMode="auto">
            <a:xfrm>
              <a:off x="4606" y="2289"/>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33" name="Line 1437"/>
            <p:cNvSpPr>
              <a:spLocks noChangeShapeType="1"/>
            </p:cNvSpPr>
            <p:nvPr/>
          </p:nvSpPr>
          <p:spPr bwMode="auto">
            <a:xfrm>
              <a:off x="4613" y="2293"/>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34" name="Line 1438"/>
            <p:cNvSpPr>
              <a:spLocks noChangeShapeType="1"/>
            </p:cNvSpPr>
            <p:nvPr/>
          </p:nvSpPr>
          <p:spPr bwMode="auto">
            <a:xfrm>
              <a:off x="4620" y="2297"/>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35" name="Line 1439"/>
            <p:cNvSpPr>
              <a:spLocks noChangeShapeType="1"/>
            </p:cNvSpPr>
            <p:nvPr/>
          </p:nvSpPr>
          <p:spPr bwMode="auto">
            <a:xfrm flipV="1">
              <a:off x="4628" y="2297"/>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36" name="Line 1440"/>
            <p:cNvSpPr>
              <a:spLocks noChangeShapeType="1"/>
            </p:cNvSpPr>
            <p:nvPr/>
          </p:nvSpPr>
          <p:spPr bwMode="auto">
            <a:xfrm flipV="1">
              <a:off x="4637" y="2293"/>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37" name="Line 1441"/>
            <p:cNvSpPr>
              <a:spLocks noChangeShapeType="1"/>
            </p:cNvSpPr>
            <p:nvPr/>
          </p:nvSpPr>
          <p:spPr bwMode="auto">
            <a:xfrm flipV="1">
              <a:off x="4644" y="2289"/>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38" name="Line 1442"/>
            <p:cNvSpPr>
              <a:spLocks noChangeShapeType="1"/>
            </p:cNvSpPr>
            <p:nvPr/>
          </p:nvSpPr>
          <p:spPr bwMode="auto">
            <a:xfrm flipV="1">
              <a:off x="4651" y="2283"/>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39" name="Line 1443"/>
            <p:cNvSpPr>
              <a:spLocks noChangeShapeType="1"/>
            </p:cNvSpPr>
            <p:nvPr/>
          </p:nvSpPr>
          <p:spPr bwMode="auto">
            <a:xfrm flipV="1">
              <a:off x="4655" y="2276"/>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40" name="Line 1444"/>
            <p:cNvSpPr>
              <a:spLocks noChangeShapeType="1"/>
            </p:cNvSpPr>
            <p:nvPr/>
          </p:nvSpPr>
          <p:spPr bwMode="auto">
            <a:xfrm flipV="1">
              <a:off x="4659" y="2268"/>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41" name="Freeform 1445"/>
            <p:cNvSpPr>
              <a:spLocks/>
            </p:cNvSpPr>
            <p:nvPr/>
          </p:nvSpPr>
          <p:spPr bwMode="auto">
            <a:xfrm>
              <a:off x="4855" y="2060"/>
              <a:ext cx="63" cy="60"/>
            </a:xfrm>
            <a:custGeom>
              <a:avLst/>
              <a:gdLst/>
              <a:ahLst/>
              <a:cxnLst>
                <a:cxn ang="0">
                  <a:pos x="39" y="0"/>
                </a:cxn>
                <a:cxn ang="0">
                  <a:pos x="48" y="1"/>
                </a:cxn>
                <a:cxn ang="0">
                  <a:pos x="58" y="5"/>
                </a:cxn>
                <a:cxn ang="0">
                  <a:pos x="66" y="11"/>
                </a:cxn>
                <a:cxn ang="0">
                  <a:pos x="71" y="19"/>
                </a:cxn>
                <a:cxn ang="0">
                  <a:pos x="75" y="28"/>
                </a:cxn>
                <a:cxn ang="0">
                  <a:pos x="77" y="38"/>
                </a:cxn>
                <a:cxn ang="0">
                  <a:pos x="75" y="48"/>
                </a:cxn>
                <a:cxn ang="0">
                  <a:pos x="71" y="57"/>
                </a:cxn>
                <a:cxn ang="0">
                  <a:pos x="66" y="65"/>
                </a:cxn>
                <a:cxn ang="0">
                  <a:pos x="58" y="71"/>
                </a:cxn>
                <a:cxn ang="0">
                  <a:pos x="48" y="75"/>
                </a:cxn>
                <a:cxn ang="0">
                  <a:pos x="39" y="76"/>
                </a:cxn>
                <a:cxn ang="0">
                  <a:pos x="29" y="75"/>
                </a:cxn>
                <a:cxn ang="0">
                  <a:pos x="19" y="71"/>
                </a:cxn>
                <a:cxn ang="0">
                  <a:pos x="11" y="65"/>
                </a:cxn>
                <a:cxn ang="0">
                  <a:pos x="5" y="57"/>
                </a:cxn>
                <a:cxn ang="0">
                  <a:pos x="2" y="48"/>
                </a:cxn>
                <a:cxn ang="0">
                  <a:pos x="0" y="38"/>
                </a:cxn>
                <a:cxn ang="0">
                  <a:pos x="2" y="28"/>
                </a:cxn>
                <a:cxn ang="0">
                  <a:pos x="5" y="19"/>
                </a:cxn>
                <a:cxn ang="0">
                  <a:pos x="11" y="11"/>
                </a:cxn>
                <a:cxn ang="0">
                  <a:pos x="19" y="5"/>
                </a:cxn>
                <a:cxn ang="0">
                  <a:pos x="29" y="1"/>
                </a:cxn>
                <a:cxn ang="0">
                  <a:pos x="39" y="0"/>
                </a:cxn>
              </a:cxnLst>
              <a:rect l="0" t="0" r="r" b="b"/>
              <a:pathLst>
                <a:path w="77" h="76">
                  <a:moveTo>
                    <a:pt x="39" y="0"/>
                  </a:moveTo>
                  <a:lnTo>
                    <a:pt x="48" y="1"/>
                  </a:lnTo>
                  <a:lnTo>
                    <a:pt x="58" y="5"/>
                  </a:lnTo>
                  <a:lnTo>
                    <a:pt x="66" y="11"/>
                  </a:lnTo>
                  <a:lnTo>
                    <a:pt x="71" y="19"/>
                  </a:lnTo>
                  <a:lnTo>
                    <a:pt x="75" y="28"/>
                  </a:lnTo>
                  <a:lnTo>
                    <a:pt x="77" y="38"/>
                  </a:lnTo>
                  <a:lnTo>
                    <a:pt x="75" y="48"/>
                  </a:lnTo>
                  <a:lnTo>
                    <a:pt x="71" y="57"/>
                  </a:lnTo>
                  <a:lnTo>
                    <a:pt x="66" y="65"/>
                  </a:lnTo>
                  <a:lnTo>
                    <a:pt x="58" y="71"/>
                  </a:lnTo>
                  <a:lnTo>
                    <a:pt x="48" y="75"/>
                  </a:lnTo>
                  <a:lnTo>
                    <a:pt x="39" y="76"/>
                  </a:lnTo>
                  <a:lnTo>
                    <a:pt x="29" y="75"/>
                  </a:lnTo>
                  <a:lnTo>
                    <a:pt x="19" y="71"/>
                  </a:lnTo>
                  <a:lnTo>
                    <a:pt x="11" y="65"/>
                  </a:lnTo>
                  <a:lnTo>
                    <a:pt x="5" y="57"/>
                  </a:lnTo>
                  <a:lnTo>
                    <a:pt x="2" y="48"/>
                  </a:lnTo>
                  <a:lnTo>
                    <a:pt x="0" y="38"/>
                  </a:lnTo>
                  <a:lnTo>
                    <a:pt x="2" y="28"/>
                  </a:lnTo>
                  <a:lnTo>
                    <a:pt x="5" y="19"/>
                  </a:lnTo>
                  <a:lnTo>
                    <a:pt x="11" y="11"/>
                  </a:lnTo>
                  <a:lnTo>
                    <a:pt x="19" y="5"/>
                  </a:lnTo>
                  <a:lnTo>
                    <a:pt x="29" y="1"/>
                  </a:lnTo>
                  <a:lnTo>
                    <a:pt x="39"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3942" name="Line 1446"/>
            <p:cNvSpPr>
              <a:spLocks noChangeShapeType="1"/>
            </p:cNvSpPr>
            <p:nvPr/>
          </p:nvSpPr>
          <p:spPr bwMode="auto">
            <a:xfrm flipH="1" flipV="1">
              <a:off x="4788" y="2184"/>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43" name="Line 1447"/>
            <p:cNvSpPr>
              <a:spLocks noChangeShapeType="1"/>
            </p:cNvSpPr>
            <p:nvPr/>
          </p:nvSpPr>
          <p:spPr bwMode="auto">
            <a:xfrm flipH="1" flipV="1">
              <a:off x="4785" y="2177"/>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44" name="Line 1448"/>
            <p:cNvSpPr>
              <a:spLocks noChangeShapeType="1"/>
            </p:cNvSpPr>
            <p:nvPr/>
          </p:nvSpPr>
          <p:spPr bwMode="auto">
            <a:xfrm flipH="1" flipV="1">
              <a:off x="4780" y="2170"/>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45" name="Line 1449"/>
            <p:cNvSpPr>
              <a:spLocks noChangeShapeType="1"/>
            </p:cNvSpPr>
            <p:nvPr/>
          </p:nvSpPr>
          <p:spPr bwMode="auto">
            <a:xfrm flipH="1" flipV="1">
              <a:off x="4773" y="2166"/>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46" name="Line 1450"/>
            <p:cNvSpPr>
              <a:spLocks noChangeShapeType="1"/>
            </p:cNvSpPr>
            <p:nvPr/>
          </p:nvSpPr>
          <p:spPr bwMode="auto">
            <a:xfrm flipH="1" flipV="1">
              <a:off x="4766" y="2162"/>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47" name="Line 1451"/>
            <p:cNvSpPr>
              <a:spLocks noChangeShapeType="1"/>
            </p:cNvSpPr>
            <p:nvPr/>
          </p:nvSpPr>
          <p:spPr bwMode="auto">
            <a:xfrm flipH="1" flipV="1">
              <a:off x="4757" y="2162"/>
              <a:ext cx="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48" name="Line 1452"/>
            <p:cNvSpPr>
              <a:spLocks noChangeShapeType="1"/>
            </p:cNvSpPr>
            <p:nvPr/>
          </p:nvSpPr>
          <p:spPr bwMode="auto">
            <a:xfrm flipH="1">
              <a:off x="4749" y="2162"/>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49" name="Line 1453"/>
            <p:cNvSpPr>
              <a:spLocks noChangeShapeType="1"/>
            </p:cNvSpPr>
            <p:nvPr/>
          </p:nvSpPr>
          <p:spPr bwMode="auto">
            <a:xfrm flipH="1">
              <a:off x="4742" y="2162"/>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50" name="Line 1454"/>
            <p:cNvSpPr>
              <a:spLocks noChangeShapeType="1"/>
            </p:cNvSpPr>
            <p:nvPr/>
          </p:nvSpPr>
          <p:spPr bwMode="auto">
            <a:xfrm flipH="1">
              <a:off x="4735" y="2166"/>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51" name="Line 1455"/>
            <p:cNvSpPr>
              <a:spLocks noChangeShapeType="1"/>
            </p:cNvSpPr>
            <p:nvPr/>
          </p:nvSpPr>
          <p:spPr bwMode="auto">
            <a:xfrm flipH="1">
              <a:off x="4730" y="2170"/>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52" name="Line 1456"/>
            <p:cNvSpPr>
              <a:spLocks noChangeShapeType="1"/>
            </p:cNvSpPr>
            <p:nvPr/>
          </p:nvSpPr>
          <p:spPr bwMode="auto">
            <a:xfrm flipH="1">
              <a:off x="4727" y="2177"/>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53" name="Line 1457"/>
            <p:cNvSpPr>
              <a:spLocks noChangeShapeType="1"/>
            </p:cNvSpPr>
            <p:nvPr/>
          </p:nvSpPr>
          <p:spPr bwMode="auto">
            <a:xfrm flipH="1">
              <a:off x="4725" y="2184"/>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54" name="Line 1458"/>
            <p:cNvSpPr>
              <a:spLocks noChangeShapeType="1"/>
            </p:cNvSpPr>
            <p:nvPr/>
          </p:nvSpPr>
          <p:spPr bwMode="auto">
            <a:xfrm>
              <a:off x="4725" y="2192"/>
              <a:ext cx="2"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55" name="Line 1459"/>
            <p:cNvSpPr>
              <a:spLocks noChangeShapeType="1"/>
            </p:cNvSpPr>
            <p:nvPr/>
          </p:nvSpPr>
          <p:spPr bwMode="auto">
            <a:xfrm>
              <a:off x="4727" y="2199"/>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56" name="Line 1460"/>
            <p:cNvSpPr>
              <a:spLocks noChangeShapeType="1"/>
            </p:cNvSpPr>
            <p:nvPr/>
          </p:nvSpPr>
          <p:spPr bwMode="auto">
            <a:xfrm>
              <a:off x="4730" y="2207"/>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57" name="Line 1461"/>
            <p:cNvSpPr>
              <a:spLocks noChangeShapeType="1"/>
            </p:cNvSpPr>
            <p:nvPr/>
          </p:nvSpPr>
          <p:spPr bwMode="auto">
            <a:xfrm>
              <a:off x="4735" y="2213"/>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58" name="Line 1462"/>
            <p:cNvSpPr>
              <a:spLocks noChangeShapeType="1"/>
            </p:cNvSpPr>
            <p:nvPr/>
          </p:nvSpPr>
          <p:spPr bwMode="auto">
            <a:xfrm>
              <a:off x="4742" y="2218"/>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59" name="Line 1463"/>
            <p:cNvSpPr>
              <a:spLocks noChangeShapeType="1"/>
            </p:cNvSpPr>
            <p:nvPr/>
          </p:nvSpPr>
          <p:spPr bwMode="auto">
            <a:xfrm>
              <a:off x="4749" y="2221"/>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60" name="Line 1464"/>
            <p:cNvSpPr>
              <a:spLocks noChangeShapeType="1"/>
            </p:cNvSpPr>
            <p:nvPr/>
          </p:nvSpPr>
          <p:spPr bwMode="auto">
            <a:xfrm flipV="1">
              <a:off x="4757" y="2221"/>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61" name="Line 1465"/>
            <p:cNvSpPr>
              <a:spLocks noChangeShapeType="1"/>
            </p:cNvSpPr>
            <p:nvPr/>
          </p:nvSpPr>
          <p:spPr bwMode="auto">
            <a:xfrm flipV="1">
              <a:off x="4766" y="2218"/>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62" name="Line 1466"/>
            <p:cNvSpPr>
              <a:spLocks noChangeShapeType="1"/>
            </p:cNvSpPr>
            <p:nvPr/>
          </p:nvSpPr>
          <p:spPr bwMode="auto">
            <a:xfrm flipV="1">
              <a:off x="4773" y="2213"/>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63" name="Line 1467"/>
            <p:cNvSpPr>
              <a:spLocks noChangeShapeType="1"/>
            </p:cNvSpPr>
            <p:nvPr/>
          </p:nvSpPr>
          <p:spPr bwMode="auto">
            <a:xfrm flipV="1">
              <a:off x="4780" y="2207"/>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64" name="Line 1468"/>
            <p:cNvSpPr>
              <a:spLocks noChangeShapeType="1"/>
            </p:cNvSpPr>
            <p:nvPr/>
          </p:nvSpPr>
          <p:spPr bwMode="auto">
            <a:xfrm flipV="1">
              <a:off x="4785" y="2199"/>
              <a:ext cx="3"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65" name="Line 1469"/>
            <p:cNvSpPr>
              <a:spLocks noChangeShapeType="1"/>
            </p:cNvSpPr>
            <p:nvPr/>
          </p:nvSpPr>
          <p:spPr bwMode="auto">
            <a:xfrm flipV="1">
              <a:off x="4788" y="2192"/>
              <a:ext cx="1"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66" name="Freeform 1470"/>
            <p:cNvSpPr>
              <a:spLocks/>
            </p:cNvSpPr>
            <p:nvPr/>
          </p:nvSpPr>
          <p:spPr bwMode="auto">
            <a:xfrm>
              <a:off x="4983" y="1983"/>
              <a:ext cx="64" cy="60"/>
            </a:xfrm>
            <a:custGeom>
              <a:avLst/>
              <a:gdLst/>
              <a:ahLst/>
              <a:cxnLst>
                <a:cxn ang="0">
                  <a:pos x="38" y="0"/>
                </a:cxn>
                <a:cxn ang="0">
                  <a:pos x="49" y="1"/>
                </a:cxn>
                <a:cxn ang="0">
                  <a:pos x="59" y="5"/>
                </a:cxn>
                <a:cxn ang="0">
                  <a:pos x="66" y="11"/>
                </a:cxn>
                <a:cxn ang="0">
                  <a:pos x="72" y="19"/>
                </a:cxn>
                <a:cxn ang="0">
                  <a:pos x="75" y="28"/>
                </a:cxn>
                <a:cxn ang="0">
                  <a:pos x="78" y="38"/>
                </a:cxn>
                <a:cxn ang="0">
                  <a:pos x="75" y="48"/>
                </a:cxn>
                <a:cxn ang="0">
                  <a:pos x="72" y="57"/>
                </a:cxn>
                <a:cxn ang="0">
                  <a:pos x="66" y="65"/>
                </a:cxn>
                <a:cxn ang="0">
                  <a:pos x="59" y="71"/>
                </a:cxn>
                <a:cxn ang="0">
                  <a:pos x="49" y="75"/>
                </a:cxn>
                <a:cxn ang="0">
                  <a:pos x="38" y="76"/>
                </a:cxn>
                <a:cxn ang="0">
                  <a:pos x="30" y="75"/>
                </a:cxn>
                <a:cxn ang="0">
                  <a:pos x="19" y="71"/>
                </a:cxn>
                <a:cxn ang="0">
                  <a:pos x="12" y="65"/>
                </a:cxn>
                <a:cxn ang="0">
                  <a:pos x="6" y="57"/>
                </a:cxn>
                <a:cxn ang="0">
                  <a:pos x="3" y="48"/>
                </a:cxn>
                <a:cxn ang="0">
                  <a:pos x="0" y="38"/>
                </a:cxn>
                <a:cxn ang="0">
                  <a:pos x="3" y="28"/>
                </a:cxn>
                <a:cxn ang="0">
                  <a:pos x="6" y="19"/>
                </a:cxn>
                <a:cxn ang="0">
                  <a:pos x="12" y="11"/>
                </a:cxn>
                <a:cxn ang="0">
                  <a:pos x="19" y="5"/>
                </a:cxn>
                <a:cxn ang="0">
                  <a:pos x="30" y="1"/>
                </a:cxn>
                <a:cxn ang="0">
                  <a:pos x="38" y="0"/>
                </a:cxn>
              </a:cxnLst>
              <a:rect l="0" t="0" r="r" b="b"/>
              <a:pathLst>
                <a:path w="78" h="76">
                  <a:moveTo>
                    <a:pt x="38" y="0"/>
                  </a:moveTo>
                  <a:lnTo>
                    <a:pt x="49" y="1"/>
                  </a:lnTo>
                  <a:lnTo>
                    <a:pt x="59" y="5"/>
                  </a:lnTo>
                  <a:lnTo>
                    <a:pt x="66" y="11"/>
                  </a:lnTo>
                  <a:lnTo>
                    <a:pt x="72" y="19"/>
                  </a:lnTo>
                  <a:lnTo>
                    <a:pt x="75" y="28"/>
                  </a:lnTo>
                  <a:lnTo>
                    <a:pt x="78" y="38"/>
                  </a:lnTo>
                  <a:lnTo>
                    <a:pt x="75" y="48"/>
                  </a:lnTo>
                  <a:lnTo>
                    <a:pt x="72" y="57"/>
                  </a:lnTo>
                  <a:lnTo>
                    <a:pt x="66" y="65"/>
                  </a:lnTo>
                  <a:lnTo>
                    <a:pt x="59" y="71"/>
                  </a:lnTo>
                  <a:lnTo>
                    <a:pt x="49" y="75"/>
                  </a:lnTo>
                  <a:lnTo>
                    <a:pt x="38" y="76"/>
                  </a:lnTo>
                  <a:lnTo>
                    <a:pt x="30" y="75"/>
                  </a:lnTo>
                  <a:lnTo>
                    <a:pt x="19" y="71"/>
                  </a:lnTo>
                  <a:lnTo>
                    <a:pt x="12" y="65"/>
                  </a:lnTo>
                  <a:lnTo>
                    <a:pt x="6" y="57"/>
                  </a:lnTo>
                  <a:lnTo>
                    <a:pt x="3" y="48"/>
                  </a:lnTo>
                  <a:lnTo>
                    <a:pt x="0" y="38"/>
                  </a:lnTo>
                  <a:lnTo>
                    <a:pt x="3" y="28"/>
                  </a:lnTo>
                  <a:lnTo>
                    <a:pt x="6" y="19"/>
                  </a:lnTo>
                  <a:lnTo>
                    <a:pt x="12" y="11"/>
                  </a:lnTo>
                  <a:lnTo>
                    <a:pt x="19" y="5"/>
                  </a:lnTo>
                  <a:lnTo>
                    <a:pt x="30" y="1"/>
                  </a:lnTo>
                  <a:lnTo>
                    <a:pt x="38"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3967" name="Line 1471"/>
            <p:cNvSpPr>
              <a:spLocks noChangeShapeType="1"/>
            </p:cNvSpPr>
            <p:nvPr/>
          </p:nvSpPr>
          <p:spPr bwMode="auto">
            <a:xfrm flipH="1" flipV="1">
              <a:off x="4916" y="2082"/>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68" name="Line 1472"/>
            <p:cNvSpPr>
              <a:spLocks noChangeShapeType="1"/>
            </p:cNvSpPr>
            <p:nvPr/>
          </p:nvSpPr>
          <p:spPr bwMode="auto">
            <a:xfrm flipH="1" flipV="1">
              <a:off x="4913" y="2075"/>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69" name="Line 1473"/>
            <p:cNvSpPr>
              <a:spLocks noChangeShapeType="1"/>
            </p:cNvSpPr>
            <p:nvPr/>
          </p:nvSpPr>
          <p:spPr bwMode="auto">
            <a:xfrm flipH="1" flipV="1">
              <a:off x="4909" y="2068"/>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70" name="Line 1474"/>
            <p:cNvSpPr>
              <a:spLocks noChangeShapeType="1"/>
            </p:cNvSpPr>
            <p:nvPr/>
          </p:nvSpPr>
          <p:spPr bwMode="auto">
            <a:xfrm flipH="1" flipV="1">
              <a:off x="4902" y="2064"/>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71" name="Line 1475"/>
            <p:cNvSpPr>
              <a:spLocks noChangeShapeType="1"/>
            </p:cNvSpPr>
            <p:nvPr/>
          </p:nvSpPr>
          <p:spPr bwMode="auto">
            <a:xfrm flipH="1" flipV="1">
              <a:off x="4894" y="2060"/>
              <a:ext cx="8"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72" name="Line 1476"/>
            <p:cNvSpPr>
              <a:spLocks noChangeShapeType="1"/>
            </p:cNvSpPr>
            <p:nvPr/>
          </p:nvSpPr>
          <p:spPr bwMode="auto">
            <a:xfrm flipH="1" flipV="1">
              <a:off x="4887" y="2060"/>
              <a:ext cx="7"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73" name="Line 1477"/>
            <p:cNvSpPr>
              <a:spLocks noChangeShapeType="1"/>
            </p:cNvSpPr>
            <p:nvPr/>
          </p:nvSpPr>
          <p:spPr bwMode="auto">
            <a:xfrm flipH="1">
              <a:off x="4878" y="2060"/>
              <a:ext cx="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74" name="Line 1478"/>
            <p:cNvSpPr>
              <a:spLocks noChangeShapeType="1"/>
            </p:cNvSpPr>
            <p:nvPr/>
          </p:nvSpPr>
          <p:spPr bwMode="auto">
            <a:xfrm flipH="1">
              <a:off x="4870" y="2060"/>
              <a:ext cx="8"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75" name="Line 1479"/>
            <p:cNvSpPr>
              <a:spLocks noChangeShapeType="1"/>
            </p:cNvSpPr>
            <p:nvPr/>
          </p:nvSpPr>
          <p:spPr bwMode="auto">
            <a:xfrm flipH="1">
              <a:off x="4864" y="2064"/>
              <a:ext cx="6"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76" name="Line 1480"/>
            <p:cNvSpPr>
              <a:spLocks noChangeShapeType="1"/>
            </p:cNvSpPr>
            <p:nvPr/>
          </p:nvSpPr>
          <p:spPr bwMode="auto">
            <a:xfrm flipH="1">
              <a:off x="4859" y="2068"/>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77" name="Line 1481"/>
            <p:cNvSpPr>
              <a:spLocks noChangeShapeType="1"/>
            </p:cNvSpPr>
            <p:nvPr/>
          </p:nvSpPr>
          <p:spPr bwMode="auto">
            <a:xfrm flipH="1">
              <a:off x="4856" y="2075"/>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78" name="Line 1482"/>
            <p:cNvSpPr>
              <a:spLocks noChangeShapeType="1"/>
            </p:cNvSpPr>
            <p:nvPr/>
          </p:nvSpPr>
          <p:spPr bwMode="auto">
            <a:xfrm flipH="1">
              <a:off x="4855" y="2082"/>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79" name="Line 1483"/>
            <p:cNvSpPr>
              <a:spLocks noChangeShapeType="1"/>
            </p:cNvSpPr>
            <p:nvPr/>
          </p:nvSpPr>
          <p:spPr bwMode="auto">
            <a:xfrm>
              <a:off x="4855" y="2090"/>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80" name="Line 1484"/>
            <p:cNvSpPr>
              <a:spLocks noChangeShapeType="1"/>
            </p:cNvSpPr>
            <p:nvPr/>
          </p:nvSpPr>
          <p:spPr bwMode="auto">
            <a:xfrm>
              <a:off x="4856" y="2098"/>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81" name="Line 1485"/>
            <p:cNvSpPr>
              <a:spLocks noChangeShapeType="1"/>
            </p:cNvSpPr>
            <p:nvPr/>
          </p:nvSpPr>
          <p:spPr bwMode="auto">
            <a:xfrm>
              <a:off x="4859" y="2105"/>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82" name="Line 1486"/>
            <p:cNvSpPr>
              <a:spLocks noChangeShapeType="1"/>
            </p:cNvSpPr>
            <p:nvPr/>
          </p:nvSpPr>
          <p:spPr bwMode="auto">
            <a:xfrm>
              <a:off x="4864" y="2111"/>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83" name="Line 1487"/>
            <p:cNvSpPr>
              <a:spLocks noChangeShapeType="1"/>
            </p:cNvSpPr>
            <p:nvPr/>
          </p:nvSpPr>
          <p:spPr bwMode="auto">
            <a:xfrm>
              <a:off x="4870" y="2116"/>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84" name="Line 1488"/>
            <p:cNvSpPr>
              <a:spLocks noChangeShapeType="1"/>
            </p:cNvSpPr>
            <p:nvPr/>
          </p:nvSpPr>
          <p:spPr bwMode="auto">
            <a:xfrm>
              <a:off x="4878" y="2119"/>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85" name="Line 1489"/>
            <p:cNvSpPr>
              <a:spLocks noChangeShapeType="1"/>
            </p:cNvSpPr>
            <p:nvPr/>
          </p:nvSpPr>
          <p:spPr bwMode="auto">
            <a:xfrm flipV="1">
              <a:off x="4887" y="2119"/>
              <a:ext cx="7"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86" name="Line 1490"/>
            <p:cNvSpPr>
              <a:spLocks noChangeShapeType="1"/>
            </p:cNvSpPr>
            <p:nvPr/>
          </p:nvSpPr>
          <p:spPr bwMode="auto">
            <a:xfrm flipV="1">
              <a:off x="4894" y="2116"/>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87" name="Line 1491"/>
            <p:cNvSpPr>
              <a:spLocks noChangeShapeType="1"/>
            </p:cNvSpPr>
            <p:nvPr/>
          </p:nvSpPr>
          <p:spPr bwMode="auto">
            <a:xfrm flipV="1">
              <a:off x="4902" y="2111"/>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88" name="Line 1492"/>
            <p:cNvSpPr>
              <a:spLocks noChangeShapeType="1"/>
            </p:cNvSpPr>
            <p:nvPr/>
          </p:nvSpPr>
          <p:spPr bwMode="auto">
            <a:xfrm flipV="1">
              <a:off x="4909" y="2105"/>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89" name="Line 1493"/>
            <p:cNvSpPr>
              <a:spLocks noChangeShapeType="1"/>
            </p:cNvSpPr>
            <p:nvPr/>
          </p:nvSpPr>
          <p:spPr bwMode="auto">
            <a:xfrm flipV="1">
              <a:off x="4913" y="2098"/>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90" name="Line 1494"/>
            <p:cNvSpPr>
              <a:spLocks noChangeShapeType="1"/>
            </p:cNvSpPr>
            <p:nvPr/>
          </p:nvSpPr>
          <p:spPr bwMode="auto">
            <a:xfrm flipV="1">
              <a:off x="4916" y="2090"/>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91" name="Freeform 1495"/>
            <p:cNvSpPr>
              <a:spLocks/>
            </p:cNvSpPr>
            <p:nvPr/>
          </p:nvSpPr>
          <p:spPr bwMode="auto">
            <a:xfrm>
              <a:off x="5112" y="1916"/>
              <a:ext cx="63" cy="60"/>
            </a:xfrm>
            <a:custGeom>
              <a:avLst/>
              <a:gdLst/>
              <a:ahLst/>
              <a:cxnLst>
                <a:cxn ang="0">
                  <a:pos x="38" y="0"/>
                </a:cxn>
                <a:cxn ang="0">
                  <a:pos x="48" y="1"/>
                </a:cxn>
                <a:cxn ang="0">
                  <a:pos x="57" y="5"/>
                </a:cxn>
                <a:cxn ang="0">
                  <a:pos x="65" y="11"/>
                </a:cxn>
                <a:cxn ang="0">
                  <a:pos x="72" y="19"/>
                </a:cxn>
                <a:cxn ang="0">
                  <a:pos x="75" y="28"/>
                </a:cxn>
                <a:cxn ang="0">
                  <a:pos x="76" y="38"/>
                </a:cxn>
                <a:cxn ang="0">
                  <a:pos x="75" y="48"/>
                </a:cxn>
                <a:cxn ang="0">
                  <a:pos x="72" y="57"/>
                </a:cxn>
                <a:cxn ang="0">
                  <a:pos x="65" y="65"/>
                </a:cxn>
                <a:cxn ang="0">
                  <a:pos x="57" y="71"/>
                </a:cxn>
                <a:cxn ang="0">
                  <a:pos x="48" y="75"/>
                </a:cxn>
                <a:cxn ang="0">
                  <a:pos x="38" y="76"/>
                </a:cxn>
                <a:cxn ang="0">
                  <a:pos x="28" y="75"/>
                </a:cxn>
                <a:cxn ang="0">
                  <a:pos x="19" y="71"/>
                </a:cxn>
                <a:cxn ang="0">
                  <a:pos x="11" y="65"/>
                </a:cxn>
                <a:cxn ang="0">
                  <a:pos x="6" y="57"/>
                </a:cxn>
                <a:cxn ang="0">
                  <a:pos x="1" y="48"/>
                </a:cxn>
                <a:cxn ang="0">
                  <a:pos x="0" y="38"/>
                </a:cxn>
                <a:cxn ang="0">
                  <a:pos x="1" y="28"/>
                </a:cxn>
                <a:cxn ang="0">
                  <a:pos x="6" y="19"/>
                </a:cxn>
                <a:cxn ang="0">
                  <a:pos x="11" y="11"/>
                </a:cxn>
                <a:cxn ang="0">
                  <a:pos x="19" y="5"/>
                </a:cxn>
                <a:cxn ang="0">
                  <a:pos x="28" y="1"/>
                </a:cxn>
                <a:cxn ang="0">
                  <a:pos x="38" y="0"/>
                </a:cxn>
              </a:cxnLst>
              <a:rect l="0" t="0" r="r" b="b"/>
              <a:pathLst>
                <a:path w="76" h="76">
                  <a:moveTo>
                    <a:pt x="38" y="0"/>
                  </a:moveTo>
                  <a:lnTo>
                    <a:pt x="48" y="1"/>
                  </a:lnTo>
                  <a:lnTo>
                    <a:pt x="57" y="5"/>
                  </a:lnTo>
                  <a:lnTo>
                    <a:pt x="65" y="11"/>
                  </a:lnTo>
                  <a:lnTo>
                    <a:pt x="72" y="19"/>
                  </a:lnTo>
                  <a:lnTo>
                    <a:pt x="75" y="28"/>
                  </a:lnTo>
                  <a:lnTo>
                    <a:pt x="76" y="38"/>
                  </a:lnTo>
                  <a:lnTo>
                    <a:pt x="75" y="48"/>
                  </a:lnTo>
                  <a:lnTo>
                    <a:pt x="72" y="57"/>
                  </a:lnTo>
                  <a:lnTo>
                    <a:pt x="65" y="65"/>
                  </a:lnTo>
                  <a:lnTo>
                    <a:pt x="57" y="71"/>
                  </a:lnTo>
                  <a:lnTo>
                    <a:pt x="48" y="75"/>
                  </a:lnTo>
                  <a:lnTo>
                    <a:pt x="38" y="76"/>
                  </a:lnTo>
                  <a:lnTo>
                    <a:pt x="28" y="75"/>
                  </a:lnTo>
                  <a:lnTo>
                    <a:pt x="19" y="71"/>
                  </a:lnTo>
                  <a:lnTo>
                    <a:pt x="11" y="65"/>
                  </a:lnTo>
                  <a:lnTo>
                    <a:pt x="6" y="57"/>
                  </a:lnTo>
                  <a:lnTo>
                    <a:pt x="1" y="48"/>
                  </a:lnTo>
                  <a:lnTo>
                    <a:pt x="0" y="38"/>
                  </a:lnTo>
                  <a:lnTo>
                    <a:pt x="1" y="28"/>
                  </a:lnTo>
                  <a:lnTo>
                    <a:pt x="6" y="19"/>
                  </a:lnTo>
                  <a:lnTo>
                    <a:pt x="11" y="11"/>
                  </a:lnTo>
                  <a:lnTo>
                    <a:pt x="19" y="5"/>
                  </a:lnTo>
                  <a:lnTo>
                    <a:pt x="28" y="1"/>
                  </a:lnTo>
                  <a:lnTo>
                    <a:pt x="38"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3992" name="Line 1496"/>
            <p:cNvSpPr>
              <a:spLocks noChangeShapeType="1"/>
            </p:cNvSpPr>
            <p:nvPr/>
          </p:nvSpPr>
          <p:spPr bwMode="auto">
            <a:xfrm flipH="1" flipV="1">
              <a:off x="5045" y="2005"/>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93" name="Line 1497"/>
            <p:cNvSpPr>
              <a:spLocks noChangeShapeType="1"/>
            </p:cNvSpPr>
            <p:nvPr/>
          </p:nvSpPr>
          <p:spPr bwMode="auto">
            <a:xfrm flipH="1" flipV="1">
              <a:off x="5042" y="1998"/>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94" name="Line 1498"/>
            <p:cNvSpPr>
              <a:spLocks noChangeShapeType="1"/>
            </p:cNvSpPr>
            <p:nvPr/>
          </p:nvSpPr>
          <p:spPr bwMode="auto">
            <a:xfrm flipH="1" flipV="1">
              <a:off x="5037" y="1992"/>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95" name="Line 1499"/>
            <p:cNvSpPr>
              <a:spLocks noChangeShapeType="1"/>
            </p:cNvSpPr>
            <p:nvPr/>
          </p:nvSpPr>
          <p:spPr bwMode="auto">
            <a:xfrm flipH="1" flipV="1">
              <a:off x="5030" y="1987"/>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96" name="Line 1500"/>
            <p:cNvSpPr>
              <a:spLocks noChangeShapeType="1"/>
            </p:cNvSpPr>
            <p:nvPr/>
          </p:nvSpPr>
          <p:spPr bwMode="auto">
            <a:xfrm flipH="1" flipV="1">
              <a:off x="5023" y="1984"/>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97" name="Line 1501"/>
            <p:cNvSpPr>
              <a:spLocks noChangeShapeType="1"/>
            </p:cNvSpPr>
            <p:nvPr/>
          </p:nvSpPr>
          <p:spPr bwMode="auto">
            <a:xfrm flipH="1" flipV="1">
              <a:off x="5014" y="1983"/>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98" name="Line 1502"/>
            <p:cNvSpPr>
              <a:spLocks noChangeShapeType="1"/>
            </p:cNvSpPr>
            <p:nvPr/>
          </p:nvSpPr>
          <p:spPr bwMode="auto">
            <a:xfrm flipH="1">
              <a:off x="5008" y="1983"/>
              <a:ext cx="6"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3999" name="Line 1503"/>
            <p:cNvSpPr>
              <a:spLocks noChangeShapeType="1"/>
            </p:cNvSpPr>
            <p:nvPr/>
          </p:nvSpPr>
          <p:spPr bwMode="auto">
            <a:xfrm flipH="1">
              <a:off x="4998" y="1984"/>
              <a:ext cx="10"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00" name="Line 1504"/>
            <p:cNvSpPr>
              <a:spLocks noChangeShapeType="1"/>
            </p:cNvSpPr>
            <p:nvPr/>
          </p:nvSpPr>
          <p:spPr bwMode="auto">
            <a:xfrm flipH="1">
              <a:off x="4993" y="1987"/>
              <a:ext cx="5"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01" name="Line 1505"/>
            <p:cNvSpPr>
              <a:spLocks noChangeShapeType="1"/>
            </p:cNvSpPr>
            <p:nvPr/>
          </p:nvSpPr>
          <p:spPr bwMode="auto">
            <a:xfrm flipH="1">
              <a:off x="4988" y="1992"/>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02" name="Line 1506"/>
            <p:cNvSpPr>
              <a:spLocks noChangeShapeType="1"/>
            </p:cNvSpPr>
            <p:nvPr/>
          </p:nvSpPr>
          <p:spPr bwMode="auto">
            <a:xfrm flipH="1">
              <a:off x="4985" y="1998"/>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03" name="Line 1507"/>
            <p:cNvSpPr>
              <a:spLocks noChangeShapeType="1"/>
            </p:cNvSpPr>
            <p:nvPr/>
          </p:nvSpPr>
          <p:spPr bwMode="auto">
            <a:xfrm flipH="1">
              <a:off x="4983" y="2005"/>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04" name="Line 1508"/>
            <p:cNvSpPr>
              <a:spLocks noChangeShapeType="1"/>
            </p:cNvSpPr>
            <p:nvPr/>
          </p:nvSpPr>
          <p:spPr bwMode="auto">
            <a:xfrm>
              <a:off x="4983" y="2013"/>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05" name="Line 1509"/>
            <p:cNvSpPr>
              <a:spLocks noChangeShapeType="1"/>
            </p:cNvSpPr>
            <p:nvPr/>
          </p:nvSpPr>
          <p:spPr bwMode="auto">
            <a:xfrm>
              <a:off x="4985" y="2021"/>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06" name="Line 1510"/>
            <p:cNvSpPr>
              <a:spLocks noChangeShapeType="1"/>
            </p:cNvSpPr>
            <p:nvPr/>
          </p:nvSpPr>
          <p:spPr bwMode="auto">
            <a:xfrm>
              <a:off x="4988" y="2028"/>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07" name="Line 1511"/>
            <p:cNvSpPr>
              <a:spLocks noChangeShapeType="1"/>
            </p:cNvSpPr>
            <p:nvPr/>
          </p:nvSpPr>
          <p:spPr bwMode="auto">
            <a:xfrm>
              <a:off x="4993" y="2034"/>
              <a:ext cx="5"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08" name="Line 1512"/>
            <p:cNvSpPr>
              <a:spLocks noChangeShapeType="1"/>
            </p:cNvSpPr>
            <p:nvPr/>
          </p:nvSpPr>
          <p:spPr bwMode="auto">
            <a:xfrm>
              <a:off x="4998" y="2039"/>
              <a:ext cx="10"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09" name="Line 1513"/>
            <p:cNvSpPr>
              <a:spLocks noChangeShapeType="1"/>
            </p:cNvSpPr>
            <p:nvPr/>
          </p:nvSpPr>
          <p:spPr bwMode="auto">
            <a:xfrm>
              <a:off x="5008" y="2042"/>
              <a:ext cx="6"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10" name="Line 1514"/>
            <p:cNvSpPr>
              <a:spLocks noChangeShapeType="1"/>
            </p:cNvSpPr>
            <p:nvPr/>
          </p:nvSpPr>
          <p:spPr bwMode="auto">
            <a:xfrm flipV="1">
              <a:off x="5014" y="2042"/>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11" name="Line 1515"/>
            <p:cNvSpPr>
              <a:spLocks noChangeShapeType="1"/>
            </p:cNvSpPr>
            <p:nvPr/>
          </p:nvSpPr>
          <p:spPr bwMode="auto">
            <a:xfrm flipV="1">
              <a:off x="5023" y="2039"/>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12" name="Line 1516"/>
            <p:cNvSpPr>
              <a:spLocks noChangeShapeType="1"/>
            </p:cNvSpPr>
            <p:nvPr/>
          </p:nvSpPr>
          <p:spPr bwMode="auto">
            <a:xfrm flipV="1">
              <a:off x="5030" y="2034"/>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13" name="Line 1517"/>
            <p:cNvSpPr>
              <a:spLocks noChangeShapeType="1"/>
            </p:cNvSpPr>
            <p:nvPr/>
          </p:nvSpPr>
          <p:spPr bwMode="auto">
            <a:xfrm flipV="1">
              <a:off x="5037" y="2028"/>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14" name="Line 1518"/>
            <p:cNvSpPr>
              <a:spLocks noChangeShapeType="1"/>
            </p:cNvSpPr>
            <p:nvPr/>
          </p:nvSpPr>
          <p:spPr bwMode="auto">
            <a:xfrm flipV="1">
              <a:off x="5042" y="2021"/>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15" name="Line 1519"/>
            <p:cNvSpPr>
              <a:spLocks noChangeShapeType="1"/>
            </p:cNvSpPr>
            <p:nvPr/>
          </p:nvSpPr>
          <p:spPr bwMode="auto">
            <a:xfrm flipV="1">
              <a:off x="5045" y="2013"/>
              <a:ext cx="2"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16" name="Freeform 1520"/>
            <p:cNvSpPr>
              <a:spLocks/>
            </p:cNvSpPr>
            <p:nvPr/>
          </p:nvSpPr>
          <p:spPr bwMode="auto">
            <a:xfrm>
              <a:off x="5241" y="1835"/>
              <a:ext cx="63" cy="60"/>
            </a:xfrm>
            <a:custGeom>
              <a:avLst/>
              <a:gdLst/>
              <a:ahLst/>
              <a:cxnLst>
                <a:cxn ang="0">
                  <a:pos x="38" y="0"/>
                </a:cxn>
                <a:cxn ang="0">
                  <a:pos x="48" y="1"/>
                </a:cxn>
                <a:cxn ang="0">
                  <a:pos x="57" y="5"/>
                </a:cxn>
                <a:cxn ang="0">
                  <a:pos x="65" y="11"/>
                </a:cxn>
                <a:cxn ang="0">
                  <a:pos x="72" y="19"/>
                </a:cxn>
                <a:cxn ang="0">
                  <a:pos x="75" y="28"/>
                </a:cxn>
                <a:cxn ang="0">
                  <a:pos x="76" y="38"/>
                </a:cxn>
                <a:cxn ang="0">
                  <a:pos x="75" y="48"/>
                </a:cxn>
                <a:cxn ang="0">
                  <a:pos x="72" y="57"/>
                </a:cxn>
                <a:cxn ang="0">
                  <a:pos x="65" y="65"/>
                </a:cxn>
                <a:cxn ang="0">
                  <a:pos x="57" y="71"/>
                </a:cxn>
                <a:cxn ang="0">
                  <a:pos x="48" y="75"/>
                </a:cxn>
                <a:cxn ang="0">
                  <a:pos x="38" y="76"/>
                </a:cxn>
                <a:cxn ang="0">
                  <a:pos x="28" y="75"/>
                </a:cxn>
                <a:cxn ang="0">
                  <a:pos x="19" y="71"/>
                </a:cxn>
                <a:cxn ang="0">
                  <a:pos x="11" y="65"/>
                </a:cxn>
                <a:cxn ang="0">
                  <a:pos x="6" y="57"/>
                </a:cxn>
                <a:cxn ang="0">
                  <a:pos x="1" y="48"/>
                </a:cxn>
                <a:cxn ang="0">
                  <a:pos x="0" y="38"/>
                </a:cxn>
                <a:cxn ang="0">
                  <a:pos x="1" y="28"/>
                </a:cxn>
                <a:cxn ang="0">
                  <a:pos x="6" y="19"/>
                </a:cxn>
                <a:cxn ang="0">
                  <a:pos x="11" y="11"/>
                </a:cxn>
                <a:cxn ang="0">
                  <a:pos x="19" y="5"/>
                </a:cxn>
                <a:cxn ang="0">
                  <a:pos x="28" y="1"/>
                </a:cxn>
                <a:cxn ang="0">
                  <a:pos x="38" y="0"/>
                </a:cxn>
              </a:cxnLst>
              <a:rect l="0" t="0" r="r" b="b"/>
              <a:pathLst>
                <a:path w="76" h="76">
                  <a:moveTo>
                    <a:pt x="38" y="0"/>
                  </a:moveTo>
                  <a:lnTo>
                    <a:pt x="48" y="1"/>
                  </a:lnTo>
                  <a:lnTo>
                    <a:pt x="57" y="5"/>
                  </a:lnTo>
                  <a:lnTo>
                    <a:pt x="65" y="11"/>
                  </a:lnTo>
                  <a:lnTo>
                    <a:pt x="72" y="19"/>
                  </a:lnTo>
                  <a:lnTo>
                    <a:pt x="75" y="28"/>
                  </a:lnTo>
                  <a:lnTo>
                    <a:pt x="76" y="38"/>
                  </a:lnTo>
                  <a:lnTo>
                    <a:pt x="75" y="48"/>
                  </a:lnTo>
                  <a:lnTo>
                    <a:pt x="72" y="57"/>
                  </a:lnTo>
                  <a:lnTo>
                    <a:pt x="65" y="65"/>
                  </a:lnTo>
                  <a:lnTo>
                    <a:pt x="57" y="71"/>
                  </a:lnTo>
                  <a:lnTo>
                    <a:pt x="48" y="75"/>
                  </a:lnTo>
                  <a:lnTo>
                    <a:pt x="38" y="76"/>
                  </a:lnTo>
                  <a:lnTo>
                    <a:pt x="28" y="75"/>
                  </a:lnTo>
                  <a:lnTo>
                    <a:pt x="19" y="71"/>
                  </a:lnTo>
                  <a:lnTo>
                    <a:pt x="11" y="65"/>
                  </a:lnTo>
                  <a:lnTo>
                    <a:pt x="6" y="57"/>
                  </a:lnTo>
                  <a:lnTo>
                    <a:pt x="1" y="48"/>
                  </a:lnTo>
                  <a:lnTo>
                    <a:pt x="0" y="38"/>
                  </a:lnTo>
                  <a:lnTo>
                    <a:pt x="1" y="28"/>
                  </a:lnTo>
                  <a:lnTo>
                    <a:pt x="6" y="19"/>
                  </a:lnTo>
                  <a:lnTo>
                    <a:pt x="11" y="11"/>
                  </a:lnTo>
                  <a:lnTo>
                    <a:pt x="19" y="5"/>
                  </a:lnTo>
                  <a:lnTo>
                    <a:pt x="28" y="1"/>
                  </a:lnTo>
                  <a:lnTo>
                    <a:pt x="38"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4017" name="Line 1521"/>
            <p:cNvSpPr>
              <a:spLocks noChangeShapeType="1"/>
            </p:cNvSpPr>
            <p:nvPr/>
          </p:nvSpPr>
          <p:spPr bwMode="auto">
            <a:xfrm flipH="1" flipV="1">
              <a:off x="5174" y="1938"/>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18" name="Line 1522"/>
            <p:cNvSpPr>
              <a:spLocks noChangeShapeType="1"/>
            </p:cNvSpPr>
            <p:nvPr/>
          </p:nvSpPr>
          <p:spPr bwMode="auto">
            <a:xfrm flipH="1" flipV="1">
              <a:off x="5171" y="1931"/>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19" name="Line 1523"/>
            <p:cNvSpPr>
              <a:spLocks noChangeShapeType="1"/>
            </p:cNvSpPr>
            <p:nvPr/>
          </p:nvSpPr>
          <p:spPr bwMode="auto">
            <a:xfrm flipH="1" flipV="1">
              <a:off x="5165" y="1925"/>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20" name="Line 1524"/>
            <p:cNvSpPr>
              <a:spLocks noChangeShapeType="1"/>
            </p:cNvSpPr>
            <p:nvPr/>
          </p:nvSpPr>
          <p:spPr bwMode="auto">
            <a:xfrm flipH="1" flipV="1">
              <a:off x="5159" y="1920"/>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21" name="Line 1525"/>
            <p:cNvSpPr>
              <a:spLocks noChangeShapeType="1"/>
            </p:cNvSpPr>
            <p:nvPr/>
          </p:nvSpPr>
          <p:spPr bwMode="auto">
            <a:xfrm flipH="1" flipV="1">
              <a:off x="5151" y="1917"/>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22" name="Line 1526"/>
            <p:cNvSpPr>
              <a:spLocks noChangeShapeType="1"/>
            </p:cNvSpPr>
            <p:nvPr/>
          </p:nvSpPr>
          <p:spPr bwMode="auto">
            <a:xfrm flipH="1" flipV="1">
              <a:off x="5143" y="1916"/>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23" name="Line 1527"/>
            <p:cNvSpPr>
              <a:spLocks noChangeShapeType="1"/>
            </p:cNvSpPr>
            <p:nvPr/>
          </p:nvSpPr>
          <p:spPr bwMode="auto">
            <a:xfrm flipH="1">
              <a:off x="5135" y="1916"/>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24" name="Line 1528"/>
            <p:cNvSpPr>
              <a:spLocks noChangeShapeType="1"/>
            </p:cNvSpPr>
            <p:nvPr/>
          </p:nvSpPr>
          <p:spPr bwMode="auto">
            <a:xfrm flipH="1">
              <a:off x="5128" y="1917"/>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25" name="Line 1529"/>
            <p:cNvSpPr>
              <a:spLocks noChangeShapeType="1"/>
            </p:cNvSpPr>
            <p:nvPr/>
          </p:nvSpPr>
          <p:spPr bwMode="auto">
            <a:xfrm flipH="1">
              <a:off x="5121" y="1920"/>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26" name="Line 1530"/>
            <p:cNvSpPr>
              <a:spLocks noChangeShapeType="1"/>
            </p:cNvSpPr>
            <p:nvPr/>
          </p:nvSpPr>
          <p:spPr bwMode="auto">
            <a:xfrm flipH="1">
              <a:off x="5117" y="1925"/>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27" name="Line 1531"/>
            <p:cNvSpPr>
              <a:spLocks noChangeShapeType="1"/>
            </p:cNvSpPr>
            <p:nvPr/>
          </p:nvSpPr>
          <p:spPr bwMode="auto">
            <a:xfrm flipH="1">
              <a:off x="5113" y="1931"/>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28" name="Line 1532"/>
            <p:cNvSpPr>
              <a:spLocks noChangeShapeType="1"/>
            </p:cNvSpPr>
            <p:nvPr/>
          </p:nvSpPr>
          <p:spPr bwMode="auto">
            <a:xfrm flipH="1">
              <a:off x="5112" y="1938"/>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29" name="Line 1533"/>
            <p:cNvSpPr>
              <a:spLocks noChangeShapeType="1"/>
            </p:cNvSpPr>
            <p:nvPr/>
          </p:nvSpPr>
          <p:spPr bwMode="auto">
            <a:xfrm>
              <a:off x="5112" y="1946"/>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30" name="Line 1534"/>
            <p:cNvSpPr>
              <a:spLocks noChangeShapeType="1"/>
            </p:cNvSpPr>
            <p:nvPr/>
          </p:nvSpPr>
          <p:spPr bwMode="auto">
            <a:xfrm>
              <a:off x="5113" y="1954"/>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31" name="Line 1535"/>
            <p:cNvSpPr>
              <a:spLocks noChangeShapeType="1"/>
            </p:cNvSpPr>
            <p:nvPr/>
          </p:nvSpPr>
          <p:spPr bwMode="auto">
            <a:xfrm>
              <a:off x="5117" y="1961"/>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32" name="Line 1536"/>
            <p:cNvSpPr>
              <a:spLocks noChangeShapeType="1"/>
            </p:cNvSpPr>
            <p:nvPr/>
          </p:nvSpPr>
          <p:spPr bwMode="auto">
            <a:xfrm>
              <a:off x="5121" y="1967"/>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33" name="Line 1537"/>
            <p:cNvSpPr>
              <a:spLocks noChangeShapeType="1"/>
            </p:cNvSpPr>
            <p:nvPr/>
          </p:nvSpPr>
          <p:spPr bwMode="auto">
            <a:xfrm>
              <a:off x="5128" y="1972"/>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34" name="Line 1538"/>
            <p:cNvSpPr>
              <a:spLocks noChangeShapeType="1"/>
            </p:cNvSpPr>
            <p:nvPr/>
          </p:nvSpPr>
          <p:spPr bwMode="auto">
            <a:xfrm>
              <a:off x="5135" y="1975"/>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35" name="Line 1539"/>
            <p:cNvSpPr>
              <a:spLocks noChangeShapeType="1"/>
            </p:cNvSpPr>
            <p:nvPr/>
          </p:nvSpPr>
          <p:spPr bwMode="auto">
            <a:xfrm flipV="1">
              <a:off x="5143" y="1975"/>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36" name="Line 1540"/>
            <p:cNvSpPr>
              <a:spLocks noChangeShapeType="1"/>
            </p:cNvSpPr>
            <p:nvPr/>
          </p:nvSpPr>
          <p:spPr bwMode="auto">
            <a:xfrm flipV="1">
              <a:off x="5151" y="1972"/>
              <a:ext cx="8"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37" name="Line 1541"/>
            <p:cNvSpPr>
              <a:spLocks noChangeShapeType="1"/>
            </p:cNvSpPr>
            <p:nvPr/>
          </p:nvSpPr>
          <p:spPr bwMode="auto">
            <a:xfrm flipV="1">
              <a:off x="5159" y="1967"/>
              <a:ext cx="6"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38" name="Line 1542"/>
            <p:cNvSpPr>
              <a:spLocks noChangeShapeType="1"/>
            </p:cNvSpPr>
            <p:nvPr/>
          </p:nvSpPr>
          <p:spPr bwMode="auto">
            <a:xfrm flipV="1">
              <a:off x="5165" y="1961"/>
              <a:ext cx="6"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39" name="Line 1543"/>
            <p:cNvSpPr>
              <a:spLocks noChangeShapeType="1"/>
            </p:cNvSpPr>
            <p:nvPr/>
          </p:nvSpPr>
          <p:spPr bwMode="auto">
            <a:xfrm flipV="1">
              <a:off x="5171" y="1954"/>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40" name="Line 1544"/>
            <p:cNvSpPr>
              <a:spLocks noChangeShapeType="1"/>
            </p:cNvSpPr>
            <p:nvPr/>
          </p:nvSpPr>
          <p:spPr bwMode="auto">
            <a:xfrm flipV="1">
              <a:off x="5174" y="1946"/>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41" name="Freeform 1545"/>
            <p:cNvSpPr>
              <a:spLocks/>
            </p:cNvSpPr>
            <p:nvPr/>
          </p:nvSpPr>
          <p:spPr bwMode="auto">
            <a:xfrm>
              <a:off x="5370" y="1767"/>
              <a:ext cx="63" cy="61"/>
            </a:xfrm>
            <a:custGeom>
              <a:avLst/>
              <a:gdLst/>
              <a:ahLst/>
              <a:cxnLst>
                <a:cxn ang="0">
                  <a:pos x="38" y="0"/>
                </a:cxn>
                <a:cxn ang="0">
                  <a:pos x="48" y="2"/>
                </a:cxn>
                <a:cxn ang="0">
                  <a:pos x="57" y="5"/>
                </a:cxn>
                <a:cxn ang="0">
                  <a:pos x="65" y="12"/>
                </a:cxn>
                <a:cxn ang="0">
                  <a:pos x="71" y="20"/>
                </a:cxn>
                <a:cxn ang="0">
                  <a:pos x="75" y="28"/>
                </a:cxn>
                <a:cxn ang="0">
                  <a:pos x="76" y="39"/>
                </a:cxn>
                <a:cxn ang="0">
                  <a:pos x="75" y="49"/>
                </a:cxn>
                <a:cxn ang="0">
                  <a:pos x="71" y="58"/>
                </a:cxn>
                <a:cxn ang="0">
                  <a:pos x="65" y="65"/>
                </a:cxn>
                <a:cxn ang="0">
                  <a:pos x="57" y="71"/>
                </a:cxn>
                <a:cxn ang="0">
                  <a:pos x="48" y="76"/>
                </a:cxn>
                <a:cxn ang="0">
                  <a:pos x="38" y="77"/>
                </a:cxn>
                <a:cxn ang="0">
                  <a:pos x="28" y="76"/>
                </a:cxn>
                <a:cxn ang="0">
                  <a:pos x="19" y="71"/>
                </a:cxn>
                <a:cxn ang="0">
                  <a:pos x="11" y="65"/>
                </a:cxn>
                <a:cxn ang="0">
                  <a:pos x="5" y="58"/>
                </a:cxn>
                <a:cxn ang="0">
                  <a:pos x="1" y="49"/>
                </a:cxn>
                <a:cxn ang="0">
                  <a:pos x="0" y="39"/>
                </a:cxn>
                <a:cxn ang="0">
                  <a:pos x="1" y="28"/>
                </a:cxn>
                <a:cxn ang="0">
                  <a:pos x="5" y="20"/>
                </a:cxn>
                <a:cxn ang="0">
                  <a:pos x="11" y="12"/>
                </a:cxn>
                <a:cxn ang="0">
                  <a:pos x="19" y="5"/>
                </a:cxn>
                <a:cxn ang="0">
                  <a:pos x="28" y="2"/>
                </a:cxn>
                <a:cxn ang="0">
                  <a:pos x="38" y="0"/>
                </a:cxn>
              </a:cxnLst>
              <a:rect l="0" t="0" r="r" b="b"/>
              <a:pathLst>
                <a:path w="76" h="77">
                  <a:moveTo>
                    <a:pt x="38" y="0"/>
                  </a:moveTo>
                  <a:lnTo>
                    <a:pt x="48" y="2"/>
                  </a:lnTo>
                  <a:lnTo>
                    <a:pt x="57" y="5"/>
                  </a:lnTo>
                  <a:lnTo>
                    <a:pt x="65" y="12"/>
                  </a:lnTo>
                  <a:lnTo>
                    <a:pt x="71" y="20"/>
                  </a:lnTo>
                  <a:lnTo>
                    <a:pt x="75" y="28"/>
                  </a:lnTo>
                  <a:lnTo>
                    <a:pt x="76" y="39"/>
                  </a:lnTo>
                  <a:lnTo>
                    <a:pt x="75" y="49"/>
                  </a:lnTo>
                  <a:lnTo>
                    <a:pt x="71" y="58"/>
                  </a:lnTo>
                  <a:lnTo>
                    <a:pt x="65" y="65"/>
                  </a:lnTo>
                  <a:lnTo>
                    <a:pt x="57" y="71"/>
                  </a:lnTo>
                  <a:lnTo>
                    <a:pt x="48" y="76"/>
                  </a:lnTo>
                  <a:lnTo>
                    <a:pt x="38" y="77"/>
                  </a:lnTo>
                  <a:lnTo>
                    <a:pt x="28" y="76"/>
                  </a:lnTo>
                  <a:lnTo>
                    <a:pt x="19" y="71"/>
                  </a:lnTo>
                  <a:lnTo>
                    <a:pt x="11" y="65"/>
                  </a:lnTo>
                  <a:lnTo>
                    <a:pt x="5" y="58"/>
                  </a:lnTo>
                  <a:lnTo>
                    <a:pt x="1" y="49"/>
                  </a:lnTo>
                  <a:lnTo>
                    <a:pt x="0" y="39"/>
                  </a:lnTo>
                  <a:lnTo>
                    <a:pt x="1" y="28"/>
                  </a:lnTo>
                  <a:lnTo>
                    <a:pt x="5" y="20"/>
                  </a:lnTo>
                  <a:lnTo>
                    <a:pt x="11" y="12"/>
                  </a:lnTo>
                  <a:lnTo>
                    <a:pt x="19" y="5"/>
                  </a:lnTo>
                  <a:lnTo>
                    <a:pt x="28" y="2"/>
                  </a:lnTo>
                  <a:lnTo>
                    <a:pt x="38" y="0"/>
                  </a:lnTo>
                  <a:close/>
                </a:path>
              </a:pathLst>
            </a:custGeom>
            <a:solidFill>
              <a:srgbClr val="FF0000"/>
            </a:solidFill>
            <a:ln w="0">
              <a:solidFill>
                <a:srgbClr val="FF0000"/>
              </a:solidFill>
              <a:prstDash val="solid"/>
              <a:round/>
              <a:headEnd/>
              <a:tailEnd/>
            </a:ln>
          </p:spPr>
          <p:txBody>
            <a:bodyPr>
              <a:prstTxWarp prst="textNoShape">
                <a:avLst/>
              </a:prstTxWarp>
            </a:bodyPr>
            <a:lstStyle/>
            <a:p>
              <a:endParaRPr lang="es-ES_tradnl"/>
            </a:p>
          </p:txBody>
        </p:sp>
        <p:sp>
          <p:nvSpPr>
            <p:cNvPr id="364042" name="Line 1546"/>
            <p:cNvSpPr>
              <a:spLocks noChangeShapeType="1"/>
            </p:cNvSpPr>
            <p:nvPr/>
          </p:nvSpPr>
          <p:spPr bwMode="auto">
            <a:xfrm flipH="1" flipV="1">
              <a:off x="5303" y="1857"/>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43" name="Line 1547"/>
            <p:cNvSpPr>
              <a:spLocks noChangeShapeType="1"/>
            </p:cNvSpPr>
            <p:nvPr/>
          </p:nvSpPr>
          <p:spPr bwMode="auto">
            <a:xfrm flipH="1" flipV="1">
              <a:off x="5300" y="1850"/>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44" name="Line 1548"/>
            <p:cNvSpPr>
              <a:spLocks noChangeShapeType="1"/>
            </p:cNvSpPr>
            <p:nvPr/>
          </p:nvSpPr>
          <p:spPr bwMode="auto">
            <a:xfrm flipH="1" flipV="1">
              <a:off x="5295" y="1844"/>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45" name="Line 1549"/>
            <p:cNvSpPr>
              <a:spLocks noChangeShapeType="1"/>
            </p:cNvSpPr>
            <p:nvPr/>
          </p:nvSpPr>
          <p:spPr bwMode="auto">
            <a:xfrm flipH="1" flipV="1">
              <a:off x="5288" y="1839"/>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46" name="Line 1550"/>
            <p:cNvSpPr>
              <a:spLocks noChangeShapeType="1"/>
            </p:cNvSpPr>
            <p:nvPr/>
          </p:nvSpPr>
          <p:spPr bwMode="auto">
            <a:xfrm flipH="1" flipV="1">
              <a:off x="5281" y="1836"/>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47" name="Line 1551"/>
            <p:cNvSpPr>
              <a:spLocks noChangeShapeType="1"/>
            </p:cNvSpPr>
            <p:nvPr/>
          </p:nvSpPr>
          <p:spPr bwMode="auto">
            <a:xfrm flipH="1" flipV="1">
              <a:off x="5272" y="1835"/>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48" name="Line 1552"/>
            <p:cNvSpPr>
              <a:spLocks noChangeShapeType="1"/>
            </p:cNvSpPr>
            <p:nvPr/>
          </p:nvSpPr>
          <p:spPr bwMode="auto">
            <a:xfrm flipH="1">
              <a:off x="5264" y="1835"/>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49" name="Line 1553"/>
            <p:cNvSpPr>
              <a:spLocks noChangeShapeType="1"/>
            </p:cNvSpPr>
            <p:nvPr/>
          </p:nvSpPr>
          <p:spPr bwMode="auto">
            <a:xfrm flipH="1">
              <a:off x="5257" y="1836"/>
              <a:ext cx="7" cy="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50" name="Line 1554"/>
            <p:cNvSpPr>
              <a:spLocks noChangeShapeType="1"/>
            </p:cNvSpPr>
            <p:nvPr/>
          </p:nvSpPr>
          <p:spPr bwMode="auto">
            <a:xfrm flipH="1">
              <a:off x="5250" y="1839"/>
              <a:ext cx="7" cy="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51" name="Line 1555"/>
            <p:cNvSpPr>
              <a:spLocks noChangeShapeType="1"/>
            </p:cNvSpPr>
            <p:nvPr/>
          </p:nvSpPr>
          <p:spPr bwMode="auto">
            <a:xfrm flipH="1">
              <a:off x="5246" y="1844"/>
              <a:ext cx="4"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52" name="Line 1556"/>
            <p:cNvSpPr>
              <a:spLocks noChangeShapeType="1"/>
            </p:cNvSpPr>
            <p:nvPr/>
          </p:nvSpPr>
          <p:spPr bwMode="auto">
            <a:xfrm flipH="1">
              <a:off x="5242" y="1850"/>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53" name="Line 1557"/>
            <p:cNvSpPr>
              <a:spLocks noChangeShapeType="1"/>
            </p:cNvSpPr>
            <p:nvPr/>
          </p:nvSpPr>
          <p:spPr bwMode="auto">
            <a:xfrm flipH="1">
              <a:off x="5241" y="1857"/>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54" name="Line 1558"/>
            <p:cNvSpPr>
              <a:spLocks noChangeShapeType="1"/>
            </p:cNvSpPr>
            <p:nvPr/>
          </p:nvSpPr>
          <p:spPr bwMode="auto">
            <a:xfrm>
              <a:off x="5241" y="1865"/>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55" name="Line 1559"/>
            <p:cNvSpPr>
              <a:spLocks noChangeShapeType="1"/>
            </p:cNvSpPr>
            <p:nvPr/>
          </p:nvSpPr>
          <p:spPr bwMode="auto">
            <a:xfrm>
              <a:off x="5242" y="1873"/>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56" name="Line 1560"/>
            <p:cNvSpPr>
              <a:spLocks noChangeShapeType="1"/>
            </p:cNvSpPr>
            <p:nvPr/>
          </p:nvSpPr>
          <p:spPr bwMode="auto">
            <a:xfrm>
              <a:off x="5246" y="1880"/>
              <a:ext cx="4"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57" name="Line 1561"/>
            <p:cNvSpPr>
              <a:spLocks noChangeShapeType="1"/>
            </p:cNvSpPr>
            <p:nvPr/>
          </p:nvSpPr>
          <p:spPr bwMode="auto">
            <a:xfrm>
              <a:off x="5250" y="1887"/>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58" name="Line 1562"/>
            <p:cNvSpPr>
              <a:spLocks noChangeShapeType="1"/>
            </p:cNvSpPr>
            <p:nvPr/>
          </p:nvSpPr>
          <p:spPr bwMode="auto">
            <a:xfrm>
              <a:off x="5257" y="1891"/>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59" name="Line 1563"/>
            <p:cNvSpPr>
              <a:spLocks noChangeShapeType="1"/>
            </p:cNvSpPr>
            <p:nvPr/>
          </p:nvSpPr>
          <p:spPr bwMode="auto">
            <a:xfrm>
              <a:off x="5264" y="1895"/>
              <a:ext cx="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60" name="Line 1564"/>
            <p:cNvSpPr>
              <a:spLocks noChangeShapeType="1"/>
            </p:cNvSpPr>
            <p:nvPr/>
          </p:nvSpPr>
          <p:spPr bwMode="auto">
            <a:xfrm flipV="1">
              <a:off x="5272" y="1895"/>
              <a:ext cx="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61" name="Line 1565"/>
            <p:cNvSpPr>
              <a:spLocks noChangeShapeType="1"/>
            </p:cNvSpPr>
            <p:nvPr/>
          </p:nvSpPr>
          <p:spPr bwMode="auto">
            <a:xfrm flipV="1">
              <a:off x="5281" y="1891"/>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62" name="Line 1566"/>
            <p:cNvSpPr>
              <a:spLocks noChangeShapeType="1"/>
            </p:cNvSpPr>
            <p:nvPr/>
          </p:nvSpPr>
          <p:spPr bwMode="auto">
            <a:xfrm flipV="1">
              <a:off x="5288" y="1887"/>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63" name="Line 1567"/>
            <p:cNvSpPr>
              <a:spLocks noChangeShapeType="1"/>
            </p:cNvSpPr>
            <p:nvPr/>
          </p:nvSpPr>
          <p:spPr bwMode="auto">
            <a:xfrm flipV="1">
              <a:off x="5295" y="1880"/>
              <a:ext cx="5"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64" name="Line 1568"/>
            <p:cNvSpPr>
              <a:spLocks noChangeShapeType="1"/>
            </p:cNvSpPr>
            <p:nvPr/>
          </p:nvSpPr>
          <p:spPr bwMode="auto">
            <a:xfrm flipV="1">
              <a:off x="5300" y="1873"/>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65" name="Line 1569"/>
            <p:cNvSpPr>
              <a:spLocks noChangeShapeType="1"/>
            </p:cNvSpPr>
            <p:nvPr/>
          </p:nvSpPr>
          <p:spPr bwMode="auto">
            <a:xfrm flipV="1">
              <a:off x="5303" y="1865"/>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66" name="Line 1570"/>
            <p:cNvSpPr>
              <a:spLocks noChangeShapeType="1"/>
            </p:cNvSpPr>
            <p:nvPr/>
          </p:nvSpPr>
          <p:spPr bwMode="auto">
            <a:xfrm flipH="1" flipV="1">
              <a:off x="5432" y="1790"/>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67" name="Line 1571"/>
            <p:cNvSpPr>
              <a:spLocks noChangeShapeType="1"/>
            </p:cNvSpPr>
            <p:nvPr/>
          </p:nvSpPr>
          <p:spPr bwMode="auto">
            <a:xfrm flipH="1" flipV="1">
              <a:off x="5429" y="1783"/>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68" name="Line 1572"/>
            <p:cNvSpPr>
              <a:spLocks noChangeShapeType="1"/>
            </p:cNvSpPr>
            <p:nvPr/>
          </p:nvSpPr>
          <p:spPr bwMode="auto">
            <a:xfrm flipH="1" flipV="1">
              <a:off x="5424" y="1777"/>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69" name="Line 1573"/>
            <p:cNvSpPr>
              <a:spLocks noChangeShapeType="1"/>
            </p:cNvSpPr>
            <p:nvPr/>
          </p:nvSpPr>
          <p:spPr bwMode="auto">
            <a:xfrm flipH="1" flipV="1">
              <a:off x="5417" y="1771"/>
              <a:ext cx="7"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70" name="Line 1574"/>
            <p:cNvSpPr>
              <a:spLocks noChangeShapeType="1"/>
            </p:cNvSpPr>
            <p:nvPr/>
          </p:nvSpPr>
          <p:spPr bwMode="auto">
            <a:xfrm flipH="1" flipV="1">
              <a:off x="5410" y="1769"/>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71" name="Line 1575"/>
            <p:cNvSpPr>
              <a:spLocks noChangeShapeType="1"/>
            </p:cNvSpPr>
            <p:nvPr/>
          </p:nvSpPr>
          <p:spPr bwMode="auto">
            <a:xfrm flipH="1" flipV="1">
              <a:off x="5402" y="1767"/>
              <a:ext cx="8"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72" name="Line 1576"/>
            <p:cNvSpPr>
              <a:spLocks noChangeShapeType="1"/>
            </p:cNvSpPr>
            <p:nvPr/>
          </p:nvSpPr>
          <p:spPr bwMode="auto">
            <a:xfrm flipH="1">
              <a:off x="5393" y="1767"/>
              <a:ext cx="9"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73" name="Line 1577"/>
            <p:cNvSpPr>
              <a:spLocks noChangeShapeType="1"/>
            </p:cNvSpPr>
            <p:nvPr/>
          </p:nvSpPr>
          <p:spPr bwMode="auto">
            <a:xfrm flipH="1">
              <a:off x="5386" y="1769"/>
              <a:ext cx="7" cy="2"/>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74" name="Line 1578"/>
            <p:cNvSpPr>
              <a:spLocks noChangeShapeType="1"/>
            </p:cNvSpPr>
            <p:nvPr/>
          </p:nvSpPr>
          <p:spPr bwMode="auto">
            <a:xfrm flipH="1">
              <a:off x="5379" y="1771"/>
              <a:ext cx="7"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75" name="Line 1579"/>
            <p:cNvSpPr>
              <a:spLocks noChangeShapeType="1"/>
            </p:cNvSpPr>
            <p:nvPr/>
          </p:nvSpPr>
          <p:spPr bwMode="auto">
            <a:xfrm flipH="1">
              <a:off x="5374" y="1777"/>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76" name="Line 1580"/>
            <p:cNvSpPr>
              <a:spLocks noChangeShapeType="1"/>
            </p:cNvSpPr>
            <p:nvPr/>
          </p:nvSpPr>
          <p:spPr bwMode="auto">
            <a:xfrm flipH="1">
              <a:off x="5371" y="1783"/>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77" name="Line 1581"/>
            <p:cNvSpPr>
              <a:spLocks noChangeShapeType="1"/>
            </p:cNvSpPr>
            <p:nvPr/>
          </p:nvSpPr>
          <p:spPr bwMode="auto">
            <a:xfrm flipH="1">
              <a:off x="5370" y="1790"/>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78" name="Line 1582"/>
            <p:cNvSpPr>
              <a:spLocks noChangeShapeType="1"/>
            </p:cNvSpPr>
            <p:nvPr/>
          </p:nvSpPr>
          <p:spPr bwMode="auto">
            <a:xfrm>
              <a:off x="5370" y="1798"/>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79" name="Line 1583"/>
            <p:cNvSpPr>
              <a:spLocks noChangeShapeType="1"/>
            </p:cNvSpPr>
            <p:nvPr/>
          </p:nvSpPr>
          <p:spPr bwMode="auto">
            <a:xfrm>
              <a:off x="5371" y="1806"/>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80" name="Line 1584"/>
            <p:cNvSpPr>
              <a:spLocks noChangeShapeType="1"/>
            </p:cNvSpPr>
            <p:nvPr/>
          </p:nvSpPr>
          <p:spPr bwMode="auto">
            <a:xfrm>
              <a:off x="5374" y="1813"/>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81" name="Line 1585"/>
            <p:cNvSpPr>
              <a:spLocks noChangeShapeType="1"/>
            </p:cNvSpPr>
            <p:nvPr/>
          </p:nvSpPr>
          <p:spPr bwMode="auto">
            <a:xfrm>
              <a:off x="5379" y="1819"/>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82" name="Line 1586"/>
            <p:cNvSpPr>
              <a:spLocks noChangeShapeType="1"/>
            </p:cNvSpPr>
            <p:nvPr/>
          </p:nvSpPr>
          <p:spPr bwMode="auto">
            <a:xfrm>
              <a:off x="5386" y="1823"/>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83" name="Line 1587"/>
            <p:cNvSpPr>
              <a:spLocks noChangeShapeType="1"/>
            </p:cNvSpPr>
            <p:nvPr/>
          </p:nvSpPr>
          <p:spPr bwMode="auto">
            <a:xfrm>
              <a:off x="5393" y="1827"/>
              <a:ext cx="9"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84" name="Line 1588"/>
            <p:cNvSpPr>
              <a:spLocks noChangeShapeType="1"/>
            </p:cNvSpPr>
            <p:nvPr/>
          </p:nvSpPr>
          <p:spPr bwMode="auto">
            <a:xfrm flipV="1">
              <a:off x="5402" y="1827"/>
              <a:ext cx="8" cy="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85" name="Line 1589"/>
            <p:cNvSpPr>
              <a:spLocks noChangeShapeType="1"/>
            </p:cNvSpPr>
            <p:nvPr/>
          </p:nvSpPr>
          <p:spPr bwMode="auto">
            <a:xfrm flipV="1">
              <a:off x="5410" y="1823"/>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86" name="Line 1590"/>
            <p:cNvSpPr>
              <a:spLocks noChangeShapeType="1"/>
            </p:cNvSpPr>
            <p:nvPr/>
          </p:nvSpPr>
          <p:spPr bwMode="auto">
            <a:xfrm flipV="1">
              <a:off x="5417" y="1819"/>
              <a:ext cx="7" cy="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87" name="Line 1591"/>
            <p:cNvSpPr>
              <a:spLocks noChangeShapeType="1"/>
            </p:cNvSpPr>
            <p:nvPr/>
          </p:nvSpPr>
          <p:spPr bwMode="auto">
            <a:xfrm flipV="1">
              <a:off x="5424" y="1813"/>
              <a:ext cx="5" cy="6"/>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88" name="Line 1592"/>
            <p:cNvSpPr>
              <a:spLocks noChangeShapeType="1"/>
            </p:cNvSpPr>
            <p:nvPr/>
          </p:nvSpPr>
          <p:spPr bwMode="auto">
            <a:xfrm flipV="1">
              <a:off x="5429" y="1806"/>
              <a:ext cx="3" cy="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89" name="Line 1593"/>
            <p:cNvSpPr>
              <a:spLocks noChangeShapeType="1"/>
            </p:cNvSpPr>
            <p:nvPr/>
          </p:nvSpPr>
          <p:spPr bwMode="auto">
            <a:xfrm flipV="1">
              <a:off x="5432" y="1798"/>
              <a:ext cx="1" cy="8"/>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90" name="Line 1594"/>
            <p:cNvSpPr>
              <a:spLocks noChangeShapeType="1"/>
            </p:cNvSpPr>
            <p:nvPr/>
          </p:nvSpPr>
          <p:spPr bwMode="auto">
            <a:xfrm>
              <a:off x="3018" y="2559"/>
              <a:ext cx="0" cy="33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91" name="Line 1595"/>
            <p:cNvSpPr>
              <a:spLocks noChangeShapeType="1"/>
            </p:cNvSpPr>
            <p:nvPr/>
          </p:nvSpPr>
          <p:spPr bwMode="auto">
            <a:xfrm flipV="1">
              <a:off x="3018" y="2559"/>
              <a:ext cx="0" cy="33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92" name="Line 1596"/>
            <p:cNvSpPr>
              <a:spLocks noChangeShapeType="1"/>
            </p:cNvSpPr>
            <p:nvPr/>
          </p:nvSpPr>
          <p:spPr bwMode="auto">
            <a:xfrm>
              <a:off x="3018" y="2559"/>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93" name="Line 1597"/>
            <p:cNvSpPr>
              <a:spLocks noChangeShapeType="1"/>
            </p:cNvSpPr>
            <p:nvPr/>
          </p:nvSpPr>
          <p:spPr bwMode="auto">
            <a:xfrm flipH="1">
              <a:off x="3018" y="2559"/>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94" name="Line 1598"/>
            <p:cNvSpPr>
              <a:spLocks noChangeShapeType="1"/>
            </p:cNvSpPr>
            <p:nvPr/>
          </p:nvSpPr>
          <p:spPr bwMode="auto">
            <a:xfrm flipV="1">
              <a:off x="3018" y="2146"/>
              <a:ext cx="0" cy="41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95" name="Line 1599"/>
            <p:cNvSpPr>
              <a:spLocks noChangeShapeType="1"/>
            </p:cNvSpPr>
            <p:nvPr/>
          </p:nvSpPr>
          <p:spPr bwMode="auto">
            <a:xfrm>
              <a:off x="3018" y="2146"/>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96" name="Line 1600"/>
            <p:cNvSpPr>
              <a:spLocks noChangeShapeType="1"/>
            </p:cNvSpPr>
            <p:nvPr/>
          </p:nvSpPr>
          <p:spPr bwMode="auto">
            <a:xfrm flipH="1">
              <a:off x="3018" y="2146"/>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97" name="Line 1601"/>
            <p:cNvSpPr>
              <a:spLocks noChangeShapeType="1"/>
            </p:cNvSpPr>
            <p:nvPr/>
          </p:nvSpPr>
          <p:spPr bwMode="auto">
            <a:xfrm flipV="1">
              <a:off x="3018" y="1732"/>
              <a:ext cx="0" cy="41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98" name="Line 1602"/>
            <p:cNvSpPr>
              <a:spLocks noChangeShapeType="1"/>
            </p:cNvSpPr>
            <p:nvPr/>
          </p:nvSpPr>
          <p:spPr bwMode="auto">
            <a:xfrm>
              <a:off x="3018" y="1732"/>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099" name="Line 1603"/>
            <p:cNvSpPr>
              <a:spLocks noChangeShapeType="1"/>
            </p:cNvSpPr>
            <p:nvPr/>
          </p:nvSpPr>
          <p:spPr bwMode="auto">
            <a:xfrm flipH="1">
              <a:off x="3018" y="1732"/>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00" name="Line 1604"/>
            <p:cNvSpPr>
              <a:spLocks noChangeShapeType="1"/>
            </p:cNvSpPr>
            <p:nvPr/>
          </p:nvSpPr>
          <p:spPr bwMode="auto">
            <a:xfrm flipV="1">
              <a:off x="3018" y="1318"/>
              <a:ext cx="0" cy="41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01" name="Line 1605"/>
            <p:cNvSpPr>
              <a:spLocks noChangeShapeType="1"/>
            </p:cNvSpPr>
            <p:nvPr/>
          </p:nvSpPr>
          <p:spPr bwMode="auto">
            <a:xfrm>
              <a:off x="3018" y="1318"/>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02" name="Line 1606"/>
            <p:cNvSpPr>
              <a:spLocks noChangeShapeType="1"/>
            </p:cNvSpPr>
            <p:nvPr/>
          </p:nvSpPr>
          <p:spPr bwMode="auto">
            <a:xfrm flipH="1">
              <a:off x="3018" y="1318"/>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03" name="Line 1607"/>
            <p:cNvSpPr>
              <a:spLocks noChangeShapeType="1"/>
            </p:cNvSpPr>
            <p:nvPr/>
          </p:nvSpPr>
          <p:spPr bwMode="auto">
            <a:xfrm flipV="1">
              <a:off x="3018" y="1153"/>
              <a:ext cx="0" cy="16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04" name="Line 1608"/>
            <p:cNvSpPr>
              <a:spLocks noChangeShapeType="1"/>
            </p:cNvSpPr>
            <p:nvPr/>
          </p:nvSpPr>
          <p:spPr bwMode="auto">
            <a:xfrm>
              <a:off x="3018" y="2559"/>
              <a:ext cx="0" cy="33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05" name="Line 1609"/>
            <p:cNvSpPr>
              <a:spLocks noChangeShapeType="1"/>
            </p:cNvSpPr>
            <p:nvPr/>
          </p:nvSpPr>
          <p:spPr bwMode="auto">
            <a:xfrm flipV="1">
              <a:off x="3018" y="2559"/>
              <a:ext cx="0" cy="33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06" name="Line 1610"/>
            <p:cNvSpPr>
              <a:spLocks noChangeShapeType="1"/>
            </p:cNvSpPr>
            <p:nvPr/>
          </p:nvSpPr>
          <p:spPr bwMode="auto">
            <a:xfrm>
              <a:off x="3018" y="2559"/>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07" name="Line 1611"/>
            <p:cNvSpPr>
              <a:spLocks noChangeShapeType="1"/>
            </p:cNvSpPr>
            <p:nvPr/>
          </p:nvSpPr>
          <p:spPr bwMode="auto">
            <a:xfrm flipH="1">
              <a:off x="3018" y="2559"/>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08" name="Line 1612"/>
            <p:cNvSpPr>
              <a:spLocks noChangeShapeType="1"/>
            </p:cNvSpPr>
            <p:nvPr/>
          </p:nvSpPr>
          <p:spPr bwMode="auto">
            <a:xfrm flipV="1">
              <a:off x="3018" y="2146"/>
              <a:ext cx="0" cy="41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09" name="Line 1613"/>
            <p:cNvSpPr>
              <a:spLocks noChangeShapeType="1"/>
            </p:cNvSpPr>
            <p:nvPr/>
          </p:nvSpPr>
          <p:spPr bwMode="auto">
            <a:xfrm>
              <a:off x="3018" y="2146"/>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10" name="Line 1614"/>
            <p:cNvSpPr>
              <a:spLocks noChangeShapeType="1"/>
            </p:cNvSpPr>
            <p:nvPr/>
          </p:nvSpPr>
          <p:spPr bwMode="auto">
            <a:xfrm flipH="1">
              <a:off x="3018" y="2146"/>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11" name="Line 1615"/>
            <p:cNvSpPr>
              <a:spLocks noChangeShapeType="1"/>
            </p:cNvSpPr>
            <p:nvPr/>
          </p:nvSpPr>
          <p:spPr bwMode="auto">
            <a:xfrm flipV="1">
              <a:off x="3018" y="1732"/>
              <a:ext cx="0" cy="41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12" name="Line 1616"/>
            <p:cNvSpPr>
              <a:spLocks noChangeShapeType="1"/>
            </p:cNvSpPr>
            <p:nvPr/>
          </p:nvSpPr>
          <p:spPr bwMode="auto">
            <a:xfrm>
              <a:off x="3018" y="1732"/>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13" name="Line 1617"/>
            <p:cNvSpPr>
              <a:spLocks noChangeShapeType="1"/>
            </p:cNvSpPr>
            <p:nvPr/>
          </p:nvSpPr>
          <p:spPr bwMode="auto">
            <a:xfrm flipH="1">
              <a:off x="3018" y="1732"/>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14" name="Line 1618"/>
            <p:cNvSpPr>
              <a:spLocks noChangeShapeType="1"/>
            </p:cNvSpPr>
            <p:nvPr/>
          </p:nvSpPr>
          <p:spPr bwMode="auto">
            <a:xfrm flipV="1">
              <a:off x="3018" y="1318"/>
              <a:ext cx="0" cy="41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15" name="Line 1619"/>
            <p:cNvSpPr>
              <a:spLocks noChangeShapeType="1"/>
            </p:cNvSpPr>
            <p:nvPr/>
          </p:nvSpPr>
          <p:spPr bwMode="auto">
            <a:xfrm>
              <a:off x="3018" y="1318"/>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16" name="Line 1620"/>
            <p:cNvSpPr>
              <a:spLocks noChangeShapeType="1"/>
            </p:cNvSpPr>
            <p:nvPr/>
          </p:nvSpPr>
          <p:spPr bwMode="auto">
            <a:xfrm flipH="1">
              <a:off x="3018" y="1318"/>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17" name="Line 1621"/>
            <p:cNvSpPr>
              <a:spLocks noChangeShapeType="1"/>
            </p:cNvSpPr>
            <p:nvPr/>
          </p:nvSpPr>
          <p:spPr bwMode="auto">
            <a:xfrm flipV="1">
              <a:off x="3018" y="1153"/>
              <a:ext cx="0" cy="16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18" name="Line 1622"/>
            <p:cNvSpPr>
              <a:spLocks noChangeShapeType="1"/>
            </p:cNvSpPr>
            <p:nvPr/>
          </p:nvSpPr>
          <p:spPr bwMode="auto">
            <a:xfrm>
              <a:off x="5659" y="2559"/>
              <a:ext cx="0" cy="33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19" name="Line 1623"/>
            <p:cNvSpPr>
              <a:spLocks noChangeShapeType="1"/>
            </p:cNvSpPr>
            <p:nvPr/>
          </p:nvSpPr>
          <p:spPr bwMode="auto">
            <a:xfrm flipV="1">
              <a:off x="5659" y="2559"/>
              <a:ext cx="0" cy="33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20" name="Line 1624"/>
            <p:cNvSpPr>
              <a:spLocks noChangeShapeType="1"/>
            </p:cNvSpPr>
            <p:nvPr/>
          </p:nvSpPr>
          <p:spPr bwMode="auto">
            <a:xfrm flipH="1">
              <a:off x="5560" y="2559"/>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21" name="Line 1625"/>
            <p:cNvSpPr>
              <a:spLocks noChangeShapeType="1"/>
            </p:cNvSpPr>
            <p:nvPr/>
          </p:nvSpPr>
          <p:spPr bwMode="auto">
            <a:xfrm>
              <a:off x="5560" y="2559"/>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22" name="Line 1626"/>
            <p:cNvSpPr>
              <a:spLocks noChangeShapeType="1"/>
            </p:cNvSpPr>
            <p:nvPr/>
          </p:nvSpPr>
          <p:spPr bwMode="auto">
            <a:xfrm flipV="1">
              <a:off x="5659" y="2146"/>
              <a:ext cx="0" cy="41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23" name="Line 1627"/>
            <p:cNvSpPr>
              <a:spLocks noChangeShapeType="1"/>
            </p:cNvSpPr>
            <p:nvPr/>
          </p:nvSpPr>
          <p:spPr bwMode="auto">
            <a:xfrm flipH="1">
              <a:off x="5560" y="2146"/>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24" name="Line 1628"/>
            <p:cNvSpPr>
              <a:spLocks noChangeShapeType="1"/>
            </p:cNvSpPr>
            <p:nvPr/>
          </p:nvSpPr>
          <p:spPr bwMode="auto">
            <a:xfrm>
              <a:off x="5560" y="2146"/>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25" name="Line 1629"/>
            <p:cNvSpPr>
              <a:spLocks noChangeShapeType="1"/>
            </p:cNvSpPr>
            <p:nvPr/>
          </p:nvSpPr>
          <p:spPr bwMode="auto">
            <a:xfrm flipV="1">
              <a:off x="5659" y="1732"/>
              <a:ext cx="0" cy="41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26" name="Line 1630"/>
            <p:cNvSpPr>
              <a:spLocks noChangeShapeType="1"/>
            </p:cNvSpPr>
            <p:nvPr/>
          </p:nvSpPr>
          <p:spPr bwMode="auto">
            <a:xfrm flipH="1">
              <a:off x="5560" y="1732"/>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27" name="Line 1631"/>
            <p:cNvSpPr>
              <a:spLocks noChangeShapeType="1"/>
            </p:cNvSpPr>
            <p:nvPr/>
          </p:nvSpPr>
          <p:spPr bwMode="auto">
            <a:xfrm>
              <a:off x="5560" y="1732"/>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28" name="Line 1632"/>
            <p:cNvSpPr>
              <a:spLocks noChangeShapeType="1"/>
            </p:cNvSpPr>
            <p:nvPr/>
          </p:nvSpPr>
          <p:spPr bwMode="auto">
            <a:xfrm flipV="1">
              <a:off x="5659" y="1318"/>
              <a:ext cx="0" cy="41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29" name="Line 1633"/>
            <p:cNvSpPr>
              <a:spLocks noChangeShapeType="1"/>
            </p:cNvSpPr>
            <p:nvPr/>
          </p:nvSpPr>
          <p:spPr bwMode="auto">
            <a:xfrm flipH="1">
              <a:off x="5560" y="1318"/>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30" name="Line 1634"/>
            <p:cNvSpPr>
              <a:spLocks noChangeShapeType="1"/>
            </p:cNvSpPr>
            <p:nvPr/>
          </p:nvSpPr>
          <p:spPr bwMode="auto">
            <a:xfrm>
              <a:off x="5560" y="1318"/>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31" name="Line 1635"/>
            <p:cNvSpPr>
              <a:spLocks noChangeShapeType="1"/>
            </p:cNvSpPr>
            <p:nvPr/>
          </p:nvSpPr>
          <p:spPr bwMode="auto">
            <a:xfrm flipV="1">
              <a:off x="5659" y="1153"/>
              <a:ext cx="0" cy="16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32" name="Line 1636"/>
            <p:cNvSpPr>
              <a:spLocks noChangeShapeType="1"/>
            </p:cNvSpPr>
            <p:nvPr/>
          </p:nvSpPr>
          <p:spPr bwMode="auto">
            <a:xfrm>
              <a:off x="5659" y="2559"/>
              <a:ext cx="0" cy="33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33" name="Line 1637"/>
            <p:cNvSpPr>
              <a:spLocks noChangeShapeType="1"/>
            </p:cNvSpPr>
            <p:nvPr/>
          </p:nvSpPr>
          <p:spPr bwMode="auto">
            <a:xfrm flipV="1">
              <a:off x="5659" y="2559"/>
              <a:ext cx="0" cy="33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34" name="Line 1638"/>
            <p:cNvSpPr>
              <a:spLocks noChangeShapeType="1"/>
            </p:cNvSpPr>
            <p:nvPr/>
          </p:nvSpPr>
          <p:spPr bwMode="auto">
            <a:xfrm flipH="1">
              <a:off x="5560" y="2559"/>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35" name="Line 1639"/>
            <p:cNvSpPr>
              <a:spLocks noChangeShapeType="1"/>
            </p:cNvSpPr>
            <p:nvPr/>
          </p:nvSpPr>
          <p:spPr bwMode="auto">
            <a:xfrm>
              <a:off x="5560" y="2559"/>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36" name="Line 1640"/>
            <p:cNvSpPr>
              <a:spLocks noChangeShapeType="1"/>
            </p:cNvSpPr>
            <p:nvPr/>
          </p:nvSpPr>
          <p:spPr bwMode="auto">
            <a:xfrm flipV="1">
              <a:off x="5659" y="2146"/>
              <a:ext cx="0" cy="41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37" name="Line 1641"/>
            <p:cNvSpPr>
              <a:spLocks noChangeShapeType="1"/>
            </p:cNvSpPr>
            <p:nvPr/>
          </p:nvSpPr>
          <p:spPr bwMode="auto">
            <a:xfrm flipH="1">
              <a:off x="5560" y="2146"/>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38" name="Line 1642"/>
            <p:cNvSpPr>
              <a:spLocks noChangeShapeType="1"/>
            </p:cNvSpPr>
            <p:nvPr/>
          </p:nvSpPr>
          <p:spPr bwMode="auto">
            <a:xfrm>
              <a:off x="5560" y="2146"/>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39" name="Line 1643"/>
            <p:cNvSpPr>
              <a:spLocks noChangeShapeType="1"/>
            </p:cNvSpPr>
            <p:nvPr/>
          </p:nvSpPr>
          <p:spPr bwMode="auto">
            <a:xfrm flipV="1">
              <a:off x="5659" y="1732"/>
              <a:ext cx="0" cy="41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40" name="Line 1644"/>
            <p:cNvSpPr>
              <a:spLocks noChangeShapeType="1"/>
            </p:cNvSpPr>
            <p:nvPr/>
          </p:nvSpPr>
          <p:spPr bwMode="auto">
            <a:xfrm flipH="1">
              <a:off x="5560" y="1732"/>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41" name="Line 1645"/>
            <p:cNvSpPr>
              <a:spLocks noChangeShapeType="1"/>
            </p:cNvSpPr>
            <p:nvPr/>
          </p:nvSpPr>
          <p:spPr bwMode="auto">
            <a:xfrm>
              <a:off x="5560" y="1732"/>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42" name="Line 1646"/>
            <p:cNvSpPr>
              <a:spLocks noChangeShapeType="1"/>
            </p:cNvSpPr>
            <p:nvPr/>
          </p:nvSpPr>
          <p:spPr bwMode="auto">
            <a:xfrm flipV="1">
              <a:off x="5659" y="1318"/>
              <a:ext cx="0" cy="41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43" name="Line 1647"/>
            <p:cNvSpPr>
              <a:spLocks noChangeShapeType="1"/>
            </p:cNvSpPr>
            <p:nvPr/>
          </p:nvSpPr>
          <p:spPr bwMode="auto">
            <a:xfrm flipH="1">
              <a:off x="5560" y="1318"/>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44" name="Line 1648"/>
            <p:cNvSpPr>
              <a:spLocks noChangeShapeType="1"/>
            </p:cNvSpPr>
            <p:nvPr/>
          </p:nvSpPr>
          <p:spPr bwMode="auto">
            <a:xfrm>
              <a:off x="5560" y="1318"/>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45" name="Line 1649"/>
            <p:cNvSpPr>
              <a:spLocks noChangeShapeType="1"/>
            </p:cNvSpPr>
            <p:nvPr/>
          </p:nvSpPr>
          <p:spPr bwMode="auto">
            <a:xfrm flipV="1">
              <a:off x="5659" y="1153"/>
              <a:ext cx="0" cy="16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46" name="Line 1650"/>
            <p:cNvSpPr>
              <a:spLocks noChangeShapeType="1"/>
            </p:cNvSpPr>
            <p:nvPr/>
          </p:nvSpPr>
          <p:spPr bwMode="auto">
            <a:xfrm>
              <a:off x="3018"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47" name="Line 1651"/>
            <p:cNvSpPr>
              <a:spLocks noChangeShapeType="1"/>
            </p:cNvSpPr>
            <p:nvPr/>
          </p:nvSpPr>
          <p:spPr bwMode="auto">
            <a:xfrm flipV="1">
              <a:off x="3018"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48" name="Line 1652"/>
            <p:cNvSpPr>
              <a:spLocks noChangeShapeType="1"/>
            </p:cNvSpPr>
            <p:nvPr/>
          </p:nvSpPr>
          <p:spPr bwMode="auto">
            <a:xfrm>
              <a:off x="3018"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49" name="Line 1653"/>
            <p:cNvSpPr>
              <a:spLocks noChangeShapeType="1"/>
            </p:cNvSpPr>
            <p:nvPr/>
          </p:nvSpPr>
          <p:spPr bwMode="auto">
            <a:xfrm>
              <a:off x="3147"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50" name="Line 1654"/>
            <p:cNvSpPr>
              <a:spLocks noChangeShapeType="1"/>
            </p:cNvSpPr>
            <p:nvPr/>
          </p:nvSpPr>
          <p:spPr bwMode="auto">
            <a:xfrm flipV="1">
              <a:off x="3147"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51" name="Line 1655"/>
            <p:cNvSpPr>
              <a:spLocks noChangeShapeType="1"/>
            </p:cNvSpPr>
            <p:nvPr/>
          </p:nvSpPr>
          <p:spPr bwMode="auto">
            <a:xfrm>
              <a:off x="3147" y="1153"/>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52" name="Line 1656"/>
            <p:cNvSpPr>
              <a:spLocks noChangeShapeType="1"/>
            </p:cNvSpPr>
            <p:nvPr/>
          </p:nvSpPr>
          <p:spPr bwMode="auto">
            <a:xfrm>
              <a:off x="3275"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53" name="Line 1657"/>
            <p:cNvSpPr>
              <a:spLocks noChangeShapeType="1"/>
            </p:cNvSpPr>
            <p:nvPr/>
          </p:nvSpPr>
          <p:spPr bwMode="auto">
            <a:xfrm flipV="1">
              <a:off x="3275"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54" name="Line 1658"/>
            <p:cNvSpPr>
              <a:spLocks noChangeShapeType="1"/>
            </p:cNvSpPr>
            <p:nvPr/>
          </p:nvSpPr>
          <p:spPr bwMode="auto">
            <a:xfrm>
              <a:off x="3275"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55" name="Line 1659"/>
            <p:cNvSpPr>
              <a:spLocks noChangeShapeType="1"/>
            </p:cNvSpPr>
            <p:nvPr/>
          </p:nvSpPr>
          <p:spPr bwMode="auto">
            <a:xfrm>
              <a:off x="340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56" name="Line 1660"/>
            <p:cNvSpPr>
              <a:spLocks noChangeShapeType="1"/>
            </p:cNvSpPr>
            <p:nvPr/>
          </p:nvSpPr>
          <p:spPr bwMode="auto">
            <a:xfrm flipV="1">
              <a:off x="340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57" name="Line 1661"/>
            <p:cNvSpPr>
              <a:spLocks noChangeShapeType="1"/>
            </p:cNvSpPr>
            <p:nvPr/>
          </p:nvSpPr>
          <p:spPr bwMode="auto">
            <a:xfrm>
              <a:off x="3404" y="1153"/>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58" name="Line 1662"/>
            <p:cNvSpPr>
              <a:spLocks noChangeShapeType="1"/>
            </p:cNvSpPr>
            <p:nvPr/>
          </p:nvSpPr>
          <p:spPr bwMode="auto">
            <a:xfrm>
              <a:off x="353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59" name="Line 1663"/>
            <p:cNvSpPr>
              <a:spLocks noChangeShapeType="1"/>
            </p:cNvSpPr>
            <p:nvPr/>
          </p:nvSpPr>
          <p:spPr bwMode="auto">
            <a:xfrm flipV="1">
              <a:off x="353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60" name="Line 1664"/>
            <p:cNvSpPr>
              <a:spLocks noChangeShapeType="1"/>
            </p:cNvSpPr>
            <p:nvPr/>
          </p:nvSpPr>
          <p:spPr bwMode="auto">
            <a:xfrm>
              <a:off x="3534"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61" name="Line 1665"/>
            <p:cNvSpPr>
              <a:spLocks noChangeShapeType="1"/>
            </p:cNvSpPr>
            <p:nvPr/>
          </p:nvSpPr>
          <p:spPr bwMode="auto">
            <a:xfrm>
              <a:off x="3663"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62" name="Line 1666"/>
            <p:cNvSpPr>
              <a:spLocks noChangeShapeType="1"/>
            </p:cNvSpPr>
            <p:nvPr/>
          </p:nvSpPr>
          <p:spPr bwMode="auto">
            <a:xfrm flipV="1">
              <a:off x="3663"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63" name="Line 1667"/>
            <p:cNvSpPr>
              <a:spLocks noChangeShapeType="1"/>
            </p:cNvSpPr>
            <p:nvPr/>
          </p:nvSpPr>
          <p:spPr bwMode="auto">
            <a:xfrm>
              <a:off x="3663" y="1153"/>
              <a:ext cx="127"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64" name="Line 1668"/>
            <p:cNvSpPr>
              <a:spLocks noChangeShapeType="1"/>
            </p:cNvSpPr>
            <p:nvPr/>
          </p:nvSpPr>
          <p:spPr bwMode="auto">
            <a:xfrm>
              <a:off x="3790"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65" name="Line 1669"/>
            <p:cNvSpPr>
              <a:spLocks noChangeShapeType="1"/>
            </p:cNvSpPr>
            <p:nvPr/>
          </p:nvSpPr>
          <p:spPr bwMode="auto">
            <a:xfrm flipV="1">
              <a:off x="3790"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66" name="Line 1670"/>
            <p:cNvSpPr>
              <a:spLocks noChangeShapeType="1"/>
            </p:cNvSpPr>
            <p:nvPr/>
          </p:nvSpPr>
          <p:spPr bwMode="auto">
            <a:xfrm>
              <a:off x="3790"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67" name="Line 1671"/>
            <p:cNvSpPr>
              <a:spLocks noChangeShapeType="1"/>
            </p:cNvSpPr>
            <p:nvPr/>
          </p:nvSpPr>
          <p:spPr bwMode="auto">
            <a:xfrm>
              <a:off x="3919"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68" name="Line 1672"/>
            <p:cNvSpPr>
              <a:spLocks noChangeShapeType="1"/>
            </p:cNvSpPr>
            <p:nvPr/>
          </p:nvSpPr>
          <p:spPr bwMode="auto">
            <a:xfrm flipV="1">
              <a:off x="3919"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69" name="Line 1673"/>
            <p:cNvSpPr>
              <a:spLocks noChangeShapeType="1"/>
            </p:cNvSpPr>
            <p:nvPr/>
          </p:nvSpPr>
          <p:spPr bwMode="auto">
            <a:xfrm>
              <a:off x="3919"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70" name="Line 1674"/>
            <p:cNvSpPr>
              <a:spLocks noChangeShapeType="1"/>
            </p:cNvSpPr>
            <p:nvPr/>
          </p:nvSpPr>
          <p:spPr bwMode="auto">
            <a:xfrm>
              <a:off x="404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71" name="Line 1675"/>
            <p:cNvSpPr>
              <a:spLocks noChangeShapeType="1"/>
            </p:cNvSpPr>
            <p:nvPr/>
          </p:nvSpPr>
          <p:spPr bwMode="auto">
            <a:xfrm flipV="1">
              <a:off x="404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72" name="Line 1676"/>
            <p:cNvSpPr>
              <a:spLocks noChangeShapeType="1"/>
            </p:cNvSpPr>
            <p:nvPr/>
          </p:nvSpPr>
          <p:spPr bwMode="auto">
            <a:xfrm>
              <a:off x="4048" y="1153"/>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73" name="Line 1677"/>
            <p:cNvSpPr>
              <a:spLocks noChangeShapeType="1"/>
            </p:cNvSpPr>
            <p:nvPr/>
          </p:nvSpPr>
          <p:spPr bwMode="auto">
            <a:xfrm>
              <a:off x="417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74" name="Line 1678"/>
            <p:cNvSpPr>
              <a:spLocks noChangeShapeType="1"/>
            </p:cNvSpPr>
            <p:nvPr/>
          </p:nvSpPr>
          <p:spPr bwMode="auto">
            <a:xfrm flipV="1">
              <a:off x="417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75" name="Line 1679"/>
            <p:cNvSpPr>
              <a:spLocks noChangeShapeType="1"/>
            </p:cNvSpPr>
            <p:nvPr/>
          </p:nvSpPr>
          <p:spPr bwMode="auto">
            <a:xfrm>
              <a:off x="4178" y="1153"/>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76" name="Line 1680"/>
            <p:cNvSpPr>
              <a:spLocks noChangeShapeType="1"/>
            </p:cNvSpPr>
            <p:nvPr/>
          </p:nvSpPr>
          <p:spPr bwMode="auto">
            <a:xfrm>
              <a:off x="4306"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77" name="Line 1681"/>
            <p:cNvSpPr>
              <a:spLocks noChangeShapeType="1"/>
            </p:cNvSpPr>
            <p:nvPr/>
          </p:nvSpPr>
          <p:spPr bwMode="auto">
            <a:xfrm flipV="1">
              <a:off x="4306"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78" name="Line 1682"/>
            <p:cNvSpPr>
              <a:spLocks noChangeShapeType="1"/>
            </p:cNvSpPr>
            <p:nvPr/>
          </p:nvSpPr>
          <p:spPr bwMode="auto">
            <a:xfrm>
              <a:off x="4306"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79" name="Line 1683"/>
            <p:cNvSpPr>
              <a:spLocks noChangeShapeType="1"/>
            </p:cNvSpPr>
            <p:nvPr/>
          </p:nvSpPr>
          <p:spPr bwMode="auto">
            <a:xfrm>
              <a:off x="4435"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80" name="Line 1684"/>
            <p:cNvSpPr>
              <a:spLocks noChangeShapeType="1"/>
            </p:cNvSpPr>
            <p:nvPr/>
          </p:nvSpPr>
          <p:spPr bwMode="auto">
            <a:xfrm flipV="1">
              <a:off x="4435"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81" name="Line 1685"/>
            <p:cNvSpPr>
              <a:spLocks noChangeShapeType="1"/>
            </p:cNvSpPr>
            <p:nvPr/>
          </p:nvSpPr>
          <p:spPr bwMode="auto">
            <a:xfrm>
              <a:off x="4435"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82" name="Line 1686"/>
            <p:cNvSpPr>
              <a:spLocks noChangeShapeType="1"/>
            </p:cNvSpPr>
            <p:nvPr/>
          </p:nvSpPr>
          <p:spPr bwMode="auto">
            <a:xfrm>
              <a:off x="456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83" name="Line 1687"/>
            <p:cNvSpPr>
              <a:spLocks noChangeShapeType="1"/>
            </p:cNvSpPr>
            <p:nvPr/>
          </p:nvSpPr>
          <p:spPr bwMode="auto">
            <a:xfrm flipV="1">
              <a:off x="456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84" name="Line 1688"/>
            <p:cNvSpPr>
              <a:spLocks noChangeShapeType="1"/>
            </p:cNvSpPr>
            <p:nvPr/>
          </p:nvSpPr>
          <p:spPr bwMode="auto">
            <a:xfrm>
              <a:off x="4564"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85" name="Line 1689"/>
            <p:cNvSpPr>
              <a:spLocks noChangeShapeType="1"/>
            </p:cNvSpPr>
            <p:nvPr/>
          </p:nvSpPr>
          <p:spPr bwMode="auto">
            <a:xfrm>
              <a:off x="4693"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86" name="Line 1690"/>
            <p:cNvSpPr>
              <a:spLocks noChangeShapeType="1"/>
            </p:cNvSpPr>
            <p:nvPr/>
          </p:nvSpPr>
          <p:spPr bwMode="auto">
            <a:xfrm flipV="1">
              <a:off x="4693"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87" name="Line 1691"/>
            <p:cNvSpPr>
              <a:spLocks noChangeShapeType="1"/>
            </p:cNvSpPr>
            <p:nvPr/>
          </p:nvSpPr>
          <p:spPr bwMode="auto">
            <a:xfrm>
              <a:off x="4693"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88" name="Line 1692"/>
            <p:cNvSpPr>
              <a:spLocks noChangeShapeType="1"/>
            </p:cNvSpPr>
            <p:nvPr/>
          </p:nvSpPr>
          <p:spPr bwMode="auto">
            <a:xfrm>
              <a:off x="4822"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89" name="Line 1693"/>
            <p:cNvSpPr>
              <a:spLocks noChangeShapeType="1"/>
            </p:cNvSpPr>
            <p:nvPr/>
          </p:nvSpPr>
          <p:spPr bwMode="auto">
            <a:xfrm flipV="1">
              <a:off x="4822"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90" name="Line 1694"/>
            <p:cNvSpPr>
              <a:spLocks noChangeShapeType="1"/>
            </p:cNvSpPr>
            <p:nvPr/>
          </p:nvSpPr>
          <p:spPr bwMode="auto">
            <a:xfrm>
              <a:off x="4822" y="1153"/>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91" name="Line 1695"/>
            <p:cNvSpPr>
              <a:spLocks noChangeShapeType="1"/>
            </p:cNvSpPr>
            <p:nvPr/>
          </p:nvSpPr>
          <p:spPr bwMode="auto">
            <a:xfrm>
              <a:off x="4950"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92" name="Line 1696"/>
            <p:cNvSpPr>
              <a:spLocks noChangeShapeType="1"/>
            </p:cNvSpPr>
            <p:nvPr/>
          </p:nvSpPr>
          <p:spPr bwMode="auto">
            <a:xfrm flipV="1">
              <a:off x="4950"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93" name="Line 1697"/>
            <p:cNvSpPr>
              <a:spLocks noChangeShapeType="1"/>
            </p:cNvSpPr>
            <p:nvPr/>
          </p:nvSpPr>
          <p:spPr bwMode="auto">
            <a:xfrm>
              <a:off x="4950"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94" name="Line 1698"/>
            <p:cNvSpPr>
              <a:spLocks noChangeShapeType="1"/>
            </p:cNvSpPr>
            <p:nvPr/>
          </p:nvSpPr>
          <p:spPr bwMode="auto">
            <a:xfrm>
              <a:off x="5079"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95" name="Line 1699"/>
            <p:cNvSpPr>
              <a:spLocks noChangeShapeType="1"/>
            </p:cNvSpPr>
            <p:nvPr/>
          </p:nvSpPr>
          <p:spPr bwMode="auto">
            <a:xfrm flipV="1">
              <a:off x="5079"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96" name="Line 1700"/>
            <p:cNvSpPr>
              <a:spLocks noChangeShapeType="1"/>
            </p:cNvSpPr>
            <p:nvPr/>
          </p:nvSpPr>
          <p:spPr bwMode="auto">
            <a:xfrm>
              <a:off x="5079"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97" name="Line 1701"/>
            <p:cNvSpPr>
              <a:spLocks noChangeShapeType="1"/>
            </p:cNvSpPr>
            <p:nvPr/>
          </p:nvSpPr>
          <p:spPr bwMode="auto">
            <a:xfrm>
              <a:off x="520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98" name="Line 1702"/>
            <p:cNvSpPr>
              <a:spLocks noChangeShapeType="1"/>
            </p:cNvSpPr>
            <p:nvPr/>
          </p:nvSpPr>
          <p:spPr bwMode="auto">
            <a:xfrm flipV="1">
              <a:off x="520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199" name="Line 1703"/>
            <p:cNvSpPr>
              <a:spLocks noChangeShapeType="1"/>
            </p:cNvSpPr>
            <p:nvPr/>
          </p:nvSpPr>
          <p:spPr bwMode="auto">
            <a:xfrm>
              <a:off x="5208"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00" name="Line 1704"/>
            <p:cNvSpPr>
              <a:spLocks noChangeShapeType="1"/>
            </p:cNvSpPr>
            <p:nvPr/>
          </p:nvSpPr>
          <p:spPr bwMode="auto">
            <a:xfrm>
              <a:off x="5337"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01" name="Line 1705"/>
            <p:cNvSpPr>
              <a:spLocks noChangeShapeType="1"/>
            </p:cNvSpPr>
            <p:nvPr/>
          </p:nvSpPr>
          <p:spPr bwMode="auto">
            <a:xfrm flipV="1">
              <a:off x="5337"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02" name="Line 1706"/>
            <p:cNvSpPr>
              <a:spLocks noChangeShapeType="1"/>
            </p:cNvSpPr>
            <p:nvPr/>
          </p:nvSpPr>
          <p:spPr bwMode="auto">
            <a:xfrm>
              <a:off x="5337"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03" name="Line 1707"/>
            <p:cNvSpPr>
              <a:spLocks noChangeShapeType="1"/>
            </p:cNvSpPr>
            <p:nvPr/>
          </p:nvSpPr>
          <p:spPr bwMode="auto">
            <a:xfrm>
              <a:off x="5466"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04" name="Line 1708"/>
            <p:cNvSpPr>
              <a:spLocks noChangeShapeType="1"/>
            </p:cNvSpPr>
            <p:nvPr/>
          </p:nvSpPr>
          <p:spPr bwMode="auto">
            <a:xfrm flipV="1">
              <a:off x="5466"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05" name="Line 1709"/>
            <p:cNvSpPr>
              <a:spLocks noChangeShapeType="1"/>
            </p:cNvSpPr>
            <p:nvPr/>
          </p:nvSpPr>
          <p:spPr bwMode="auto">
            <a:xfrm>
              <a:off x="5466"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06" name="Line 1710"/>
            <p:cNvSpPr>
              <a:spLocks noChangeShapeType="1"/>
            </p:cNvSpPr>
            <p:nvPr/>
          </p:nvSpPr>
          <p:spPr bwMode="auto">
            <a:xfrm>
              <a:off x="5595"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07" name="Line 1711"/>
            <p:cNvSpPr>
              <a:spLocks noChangeShapeType="1"/>
            </p:cNvSpPr>
            <p:nvPr/>
          </p:nvSpPr>
          <p:spPr bwMode="auto">
            <a:xfrm flipV="1">
              <a:off x="5595"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08" name="Line 1712"/>
            <p:cNvSpPr>
              <a:spLocks noChangeShapeType="1"/>
            </p:cNvSpPr>
            <p:nvPr/>
          </p:nvSpPr>
          <p:spPr bwMode="auto">
            <a:xfrm>
              <a:off x="5595" y="1153"/>
              <a:ext cx="64"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09" name="Line 1713"/>
            <p:cNvSpPr>
              <a:spLocks noChangeShapeType="1"/>
            </p:cNvSpPr>
            <p:nvPr/>
          </p:nvSpPr>
          <p:spPr bwMode="auto">
            <a:xfrm>
              <a:off x="3018"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10" name="Line 1714"/>
            <p:cNvSpPr>
              <a:spLocks noChangeShapeType="1"/>
            </p:cNvSpPr>
            <p:nvPr/>
          </p:nvSpPr>
          <p:spPr bwMode="auto">
            <a:xfrm flipV="1">
              <a:off x="3018"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11" name="Line 1715"/>
            <p:cNvSpPr>
              <a:spLocks noChangeShapeType="1"/>
            </p:cNvSpPr>
            <p:nvPr/>
          </p:nvSpPr>
          <p:spPr bwMode="auto">
            <a:xfrm>
              <a:off x="3018"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12" name="Line 1716"/>
            <p:cNvSpPr>
              <a:spLocks noChangeShapeType="1"/>
            </p:cNvSpPr>
            <p:nvPr/>
          </p:nvSpPr>
          <p:spPr bwMode="auto">
            <a:xfrm>
              <a:off x="3147"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13" name="Line 1717"/>
            <p:cNvSpPr>
              <a:spLocks noChangeShapeType="1"/>
            </p:cNvSpPr>
            <p:nvPr/>
          </p:nvSpPr>
          <p:spPr bwMode="auto">
            <a:xfrm flipV="1">
              <a:off x="3147"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14" name="Line 1718"/>
            <p:cNvSpPr>
              <a:spLocks noChangeShapeType="1"/>
            </p:cNvSpPr>
            <p:nvPr/>
          </p:nvSpPr>
          <p:spPr bwMode="auto">
            <a:xfrm>
              <a:off x="3147" y="1153"/>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15" name="Line 1719"/>
            <p:cNvSpPr>
              <a:spLocks noChangeShapeType="1"/>
            </p:cNvSpPr>
            <p:nvPr/>
          </p:nvSpPr>
          <p:spPr bwMode="auto">
            <a:xfrm>
              <a:off x="3275"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16" name="Line 1720"/>
            <p:cNvSpPr>
              <a:spLocks noChangeShapeType="1"/>
            </p:cNvSpPr>
            <p:nvPr/>
          </p:nvSpPr>
          <p:spPr bwMode="auto">
            <a:xfrm flipV="1">
              <a:off x="3275"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17" name="Line 1721"/>
            <p:cNvSpPr>
              <a:spLocks noChangeShapeType="1"/>
            </p:cNvSpPr>
            <p:nvPr/>
          </p:nvSpPr>
          <p:spPr bwMode="auto">
            <a:xfrm>
              <a:off x="3275"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18" name="Line 1722"/>
            <p:cNvSpPr>
              <a:spLocks noChangeShapeType="1"/>
            </p:cNvSpPr>
            <p:nvPr/>
          </p:nvSpPr>
          <p:spPr bwMode="auto">
            <a:xfrm>
              <a:off x="340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19" name="Line 1723"/>
            <p:cNvSpPr>
              <a:spLocks noChangeShapeType="1"/>
            </p:cNvSpPr>
            <p:nvPr/>
          </p:nvSpPr>
          <p:spPr bwMode="auto">
            <a:xfrm flipV="1">
              <a:off x="340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20" name="Line 1724"/>
            <p:cNvSpPr>
              <a:spLocks noChangeShapeType="1"/>
            </p:cNvSpPr>
            <p:nvPr/>
          </p:nvSpPr>
          <p:spPr bwMode="auto">
            <a:xfrm>
              <a:off x="3404" y="1153"/>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21" name="Line 1725"/>
            <p:cNvSpPr>
              <a:spLocks noChangeShapeType="1"/>
            </p:cNvSpPr>
            <p:nvPr/>
          </p:nvSpPr>
          <p:spPr bwMode="auto">
            <a:xfrm>
              <a:off x="353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22" name="Line 1726"/>
            <p:cNvSpPr>
              <a:spLocks noChangeShapeType="1"/>
            </p:cNvSpPr>
            <p:nvPr/>
          </p:nvSpPr>
          <p:spPr bwMode="auto">
            <a:xfrm flipV="1">
              <a:off x="353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23" name="Line 1727"/>
            <p:cNvSpPr>
              <a:spLocks noChangeShapeType="1"/>
            </p:cNvSpPr>
            <p:nvPr/>
          </p:nvSpPr>
          <p:spPr bwMode="auto">
            <a:xfrm>
              <a:off x="3534"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24" name="Line 1728"/>
            <p:cNvSpPr>
              <a:spLocks noChangeShapeType="1"/>
            </p:cNvSpPr>
            <p:nvPr/>
          </p:nvSpPr>
          <p:spPr bwMode="auto">
            <a:xfrm>
              <a:off x="3663"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25" name="Line 1729"/>
            <p:cNvSpPr>
              <a:spLocks noChangeShapeType="1"/>
            </p:cNvSpPr>
            <p:nvPr/>
          </p:nvSpPr>
          <p:spPr bwMode="auto">
            <a:xfrm flipV="1">
              <a:off x="3663"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26" name="Line 1730"/>
            <p:cNvSpPr>
              <a:spLocks noChangeShapeType="1"/>
            </p:cNvSpPr>
            <p:nvPr/>
          </p:nvSpPr>
          <p:spPr bwMode="auto">
            <a:xfrm>
              <a:off x="3663" y="1153"/>
              <a:ext cx="127"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27" name="Line 1731"/>
            <p:cNvSpPr>
              <a:spLocks noChangeShapeType="1"/>
            </p:cNvSpPr>
            <p:nvPr/>
          </p:nvSpPr>
          <p:spPr bwMode="auto">
            <a:xfrm>
              <a:off x="3790"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28" name="Line 1732"/>
            <p:cNvSpPr>
              <a:spLocks noChangeShapeType="1"/>
            </p:cNvSpPr>
            <p:nvPr/>
          </p:nvSpPr>
          <p:spPr bwMode="auto">
            <a:xfrm flipV="1">
              <a:off x="3790"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29" name="Line 1733"/>
            <p:cNvSpPr>
              <a:spLocks noChangeShapeType="1"/>
            </p:cNvSpPr>
            <p:nvPr/>
          </p:nvSpPr>
          <p:spPr bwMode="auto">
            <a:xfrm>
              <a:off x="3790"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30" name="Line 1734"/>
            <p:cNvSpPr>
              <a:spLocks noChangeShapeType="1"/>
            </p:cNvSpPr>
            <p:nvPr/>
          </p:nvSpPr>
          <p:spPr bwMode="auto">
            <a:xfrm>
              <a:off x="3919"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31" name="Line 1735"/>
            <p:cNvSpPr>
              <a:spLocks noChangeShapeType="1"/>
            </p:cNvSpPr>
            <p:nvPr/>
          </p:nvSpPr>
          <p:spPr bwMode="auto">
            <a:xfrm flipV="1">
              <a:off x="3919"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32" name="Line 1736"/>
            <p:cNvSpPr>
              <a:spLocks noChangeShapeType="1"/>
            </p:cNvSpPr>
            <p:nvPr/>
          </p:nvSpPr>
          <p:spPr bwMode="auto">
            <a:xfrm>
              <a:off x="3919"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33" name="Line 1737"/>
            <p:cNvSpPr>
              <a:spLocks noChangeShapeType="1"/>
            </p:cNvSpPr>
            <p:nvPr/>
          </p:nvSpPr>
          <p:spPr bwMode="auto">
            <a:xfrm>
              <a:off x="404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34" name="Line 1738"/>
            <p:cNvSpPr>
              <a:spLocks noChangeShapeType="1"/>
            </p:cNvSpPr>
            <p:nvPr/>
          </p:nvSpPr>
          <p:spPr bwMode="auto">
            <a:xfrm flipV="1">
              <a:off x="404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35" name="Line 1739"/>
            <p:cNvSpPr>
              <a:spLocks noChangeShapeType="1"/>
            </p:cNvSpPr>
            <p:nvPr/>
          </p:nvSpPr>
          <p:spPr bwMode="auto">
            <a:xfrm>
              <a:off x="4048" y="1153"/>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36" name="Line 1740"/>
            <p:cNvSpPr>
              <a:spLocks noChangeShapeType="1"/>
            </p:cNvSpPr>
            <p:nvPr/>
          </p:nvSpPr>
          <p:spPr bwMode="auto">
            <a:xfrm>
              <a:off x="417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37" name="Line 1741"/>
            <p:cNvSpPr>
              <a:spLocks noChangeShapeType="1"/>
            </p:cNvSpPr>
            <p:nvPr/>
          </p:nvSpPr>
          <p:spPr bwMode="auto">
            <a:xfrm flipV="1">
              <a:off x="417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38" name="Line 1742"/>
            <p:cNvSpPr>
              <a:spLocks noChangeShapeType="1"/>
            </p:cNvSpPr>
            <p:nvPr/>
          </p:nvSpPr>
          <p:spPr bwMode="auto">
            <a:xfrm>
              <a:off x="4178" y="1153"/>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39" name="Line 1743"/>
            <p:cNvSpPr>
              <a:spLocks noChangeShapeType="1"/>
            </p:cNvSpPr>
            <p:nvPr/>
          </p:nvSpPr>
          <p:spPr bwMode="auto">
            <a:xfrm>
              <a:off x="4306"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40" name="Line 1744"/>
            <p:cNvSpPr>
              <a:spLocks noChangeShapeType="1"/>
            </p:cNvSpPr>
            <p:nvPr/>
          </p:nvSpPr>
          <p:spPr bwMode="auto">
            <a:xfrm flipV="1">
              <a:off x="4306"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41" name="Line 1745"/>
            <p:cNvSpPr>
              <a:spLocks noChangeShapeType="1"/>
            </p:cNvSpPr>
            <p:nvPr/>
          </p:nvSpPr>
          <p:spPr bwMode="auto">
            <a:xfrm>
              <a:off x="4306"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42" name="Line 1746"/>
            <p:cNvSpPr>
              <a:spLocks noChangeShapeType="1"/>
            </p:cNvSpPr>
            <p:nvPr/>
          </p:nvSpPr>
          <p:spPr bwMode="auto">
            <a:xfrm>
              <a:off x="4435"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43" name="Line 1747"/>
            <p:cNvSpPr>
              <a:spLocks noChangeShapeType="1"/>
            </p:cNvSpPr>
            <p:nvPr/>
          </p:nvSpPr>
          <p:spPr bwMode="auto">
            <a:xfrm flipV="1">
              <a:off x="4435"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44" name="Line 1748"/>
            <p:cNvSpPr>
              <a:spLocks noChangeShapeType="1"/>
            </p:cNvSpPr>
            <p:nvPr/>
          </p:nvSpPr>
          <p:spPr bwMode="auto">
            <a:xfrm>
              <a:off x="4435"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45" name="Line 1749"/>
            <p:cNvSpPr>
              <a:spLocks noChangeShapeType="1"/>
            </p:cNvSpPr>
            <p:nvPr/>
          </p:nvSpPr>
          <p:spPr bwMode="auto">
            <a:xfrm>
              <a:off x="456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46" name="Line 1750"/>
            <p:cNvSpPr>
              <a:spLocks noChangeShapeType="1"/>
            </p:cNvSpPr>
            <p:nvPr/>
          </p:nvSpPr>
          <p:spPr bwMode="auto">
            <a:xfrm flipV="1">
              <a:off x="456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47" name="Line 1751"/>
            <p:cNvSpPr>
              <a:spLocks noChangeShapeType="1"/>
            </p:cNvSpPr>
            <p:nvPr/>
          </p:nvSpPr>
          <p:spPr bwMode="auto">
            <a:xfrm>
              <a:off x="4564"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48" name="Line 1752"/>
            <p:cNvSpPr>
              <a:spLocks noChangeShapeType="1"/>
            </p:cNvSpPr>
            <p:nvPr/>
          </p:nvSpPr>
          <p:spPr bwMode="auto">
            <a:xfrm>
              <a:off x="4693"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49" name="Line 1753"/>
            <p:cNvSpPr>
              <a:spLocks noChangeShapeType="1"/>
            </p:cNvSpPr>
            <p:nvPr/>
          </p:nvSpPr>
          <p:spPr bwMode="auto">
            <a:xfrm flipV="1">
              <a:off x="4693"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50" name="Line 1754"/>
            <p:cNvSpPr>
              <a:spLocks noChangeShapeType="1"/>
            </p:cNvSpPr>
            <p:nvPr/>
          </p:nvSpPr>
          <p:spPr bwMode="auto">
            <a:xfrm>
              <a:off x="4693"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51" name="Line 1755"/>
            <p:cNvSpPr>
              <a:spLocks noChangeShapeType="1"/>
            </p:cNvSpPr>
            <p:nvPr/>
          </p:nvSpPr>
          <p:spPr bwMode="auto">
            <a:xfrm>
              <a:off x="4822"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52" name="Line 1756"/>
            <p:cNvSpPr>
              <a:spLocks noChangeShapeType="1"/>
            </p:cNvSpPr>
            <p:nvPr/>
          </p:nvSpPr>
          <p:spPr bwMode="auto">
            <a:xfrm flipV="1">
              <a:off x="4822"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53" name="Line 1757"/>
            <p:cNvSpPr>
              <a:spLocks noChangeShapeType="1"/>
            </p:cNvSpPr>
            <p:nvPr/>
          </p:nvSpPr>
          <p:spPr bwMode="auto">
            <a:xfrm>
              <a:off x="4822" y="1153"/>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54" name="Line 1758"/>
            <p:cNvSpPr>
              <a:spLocks noChangeShapeType="1"/>
            </p:cNvSpPr>
            <p:nvPr/>
          </p:nvSpPr>
          <p:spPr bwMode="auto">
            <a:xfrm>
              <a:off x="4950"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55" name="Line 1759"/>
            <p:cNvSpPr>
              <a:spLocks noChangeShapeType="1"/>
            </p:cNvSpPr>
            <p:nvPr/>
          </p:nvSpPr>
          <p:spPr bwMode="auto">
            <a:xfrm flipV="1">
              <a:off x="4950"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56" name="Line 1760"/>
            <p:cNvSpPr>
              <a:spLocks noChangeShapeType="1"/>
            </p:cNvSpPr>
            <p:nvPr/>
          </p:nvSpPr>
          <p:spPr bwMode="auto">
            <a:xfrm>
              <a:off x="4950"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57" name="Line 1761"/>
            <p:cNvSpPr>
              <a:spLocks noChangeShapeType="1"/>
            </p:cNvSpPr>
            <p:nvPr/>
          </p:nvSpPr>
          <p:spPr bwMode="auto">
            <a:xfrm>
              <a:off x="5079"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58" name="Line 1762"/>
            <p:cNvSpPr>
              <a:spLocks noChangeShapeType="1"/>
            </p:cNvSpPr>
            <p:nvPr/>
          </p:nvSpPr>
          <p:spPr bwMode="auto">
            <a:xfrm flipV="1">
              <a:off x="5079"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59" name="Line 1763"/>
            <p:cNvSpPr>
              <a:spLocks noChangeShapeType="1"/>
            </p:cNvSpPr>
            <p:nvPr/>
          </p:nvSpPr>
          <p:spPr bwMode="auto">
            <a:xfrm>
              <a:off x="5079"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60" name="Line 1764"/>
            <p:cNvSpPr>
              <a:spLocks noChangeShapeType="1"/>
            </p:cNvSpPr>
            <p:nvPr/>
          </p:nvSpPr>
          <p:spPr bwMode="auto">
            <a:xfrm>
              <a:off x="520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61" name="Line 1765"/>
            <p:cNvSpPr>
              <a:spLocks noChangeShapeType="1"/>
            </p:cNvSpPr>
            <p:nvPr/>
          </p:nvSpPr>
          <p:spPr bwMode="auto">
            <a:xfrm flipV="1">
              <a:off x="520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62" name="Line 1766"/>
            <p:cNvSpPr>
              <a:spLocks noChangeShapeType="1"/>
            </p:cNvSpPr>
            <p:nvPr/>
          </p:nvSpPr>
          <p:spPr bwMode="auto">
            <a:xfrm>
              <a:off x="5208"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63" name="Line 1767"/>
            <p:cNvSpPr>
              <a:spLocks noChangeShapeType="1"/>
            </p:cNvSpPr>
            <p:nvPr/>
          </p:nvSpPr>
          <p:spPr bwMode="auto">
            <a:xfrm>
              <a:off x="5337"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64" name="Line 1768"/>
            <p:cNvSpPr>
              <a:spLocks noChangeShapeType="1"/>
            </p:cNvSpPr>
            <p:nvPr/>
          </p:nvSpPr>
          <p:spPr bwMode="auto">
            <a:xfrm flipV="1">
              <a:off x="5337"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65" name="Line 1769"/>
            <p:cNvSpPr>
              <a:spLocks noChangeShapeType="1"/>
            </p:cNvSpPr>
            <p:nvPr/>
          </p:nvSpPr>
          <p:spPr bwMode="auto">
            <a:xfrm>
              <a:off x="5337"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66" name="Line 1770"/>
            <p:cNvSpPr>
              <a:spLocks noChangeShapeType="1"/>
            </p:cNvSpPr>
            <p:nvPr/>
          </p:nvSpPr>
          <p:spPr bwMode="auto">
            <a:xfrm>
              <a:off x="5466"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67" name="Line 1771"/>
            <p:cNvSpPr>
              <a:spLocks noChangeShapeType="1"/>
            </p:cNvSpPr>
            <p:nvPr/>
          </p:nvSpPr>
          <p:spPr bwMode="auto">
            <a:xfrm flipV="1">
              <a:off x="5466"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68" name="Line 1772"/>
            <p:cNvSpPr>
              <a:spLocks noChangeShapeType="1"/>
            </p:cNvSpPr>
            <p:nvPr/>
          </p:nvSpPr>
          <p:spPr bwMode="auto">
            <a:xfrm>
              <a:off x="5466"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69" name="Line 1773"/>
            <p:cNvSpPr>
              <a:spLocks noChangeShapeType="1"/>
            </p:cNvSpPr>
            <p:nvPr/>
          </p:nvSpPr>
          <p:spPr bwMode="auto">
            <a:xfrm>
              <a:off x="5595"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70" name="Line 1774"/>
            <p:cNvSpPr>
              <a:spLocks noChangeShapeType="1"/>
            </p:cNvSpPr>
            <p:nvPr/>
          </p:nvSpPr>
          <p:spPr bwMode="auto">
            <a:xfrm flipV="1">
              <a:off x="5595"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71" name="Line 1775"/>
            <p:cNvSpPr>
              <a:spLocks noChangeShapeType="1"/>
            </p:cNvSpPr>
            <p:nvPr/>
          </p:nvSpPr>
          <p:spPr bwMode="auto">
            <a:xfrm>
              <a:off x="5595" y="1153"/>
              <a:ext cx="64"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72" name="Line 1776"/>
            <p:cNvSpPr>
              <a:spLocks noChangeShapeType="1"/>
            </p:cNvSpPr>
            <p:nvPr/>
          </p:nvSpPr>
          <p:spPr bwMode="auto">
            <a:xfrm flipV="1">
              <a:off x="3018"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73" name="Line 1777"/>
            <p:cNvSpPr>
              <a:spLocks noChangeShapeType="1"/>
            </p:cNvSpPr>
            <p:nvPr/>
          </p:nvSpPr>
          <p:spPr bwMode="auto">
            <a:xfrm>
              <a:off x="3018"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74" name="Line 1778"/>
            <p:cNvSpPr>
              <a:spLocks noChangeShapeType="1"/>
            </p:cNvSpPr>
            <p:nvPr/>
          </p:nvSpPr>
          <p:spPr bwMode="auto">
            <a:xfrm>
              <a:off x="3018"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75" name="Line 1779"/>
            <p:cNvSpPr>
              <a:spLocks noChangeShapeType="1"/>
            </p:cNvSpPr>
            <p:nvPr/>
          </p:nvSpPr>
          <p:spPr bwMode="auto">
            <a:xfrm flipV="1">
              <a:off x="3147"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76" name="Line 1780"/>
            <p:cNvSpPr>
              <a:spLocks noChangeShapeType="1"/>
            </p:cNvSpPr>
            <p:nvPr/>
          </p:nvSpPr>
          <p:spPr bwMode="auto">
            <a:xfrm>
              <a:off x="3147"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77" name="Line 1781"/>
            <p:cNvSpPr>
              <a:spLocks noChangeShapeType="1"/>
            </p:cNvSpPr>
            <p:nvPr/>
          </p:nvSpPr>
          <p:spPr bwMode="auto">
            <a:xfrm>
              <a:off x="3147" y="2890"/>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78" name="Line 1782"/>
            <p:cNvSpPr>
              <a:spLocks noChangeShapeType="1"/>
            </p:cNvSpPr>
            <p:nvPr/>
          </p:nvSpPr>
          <p:spPr bwMode="auto">
            <a:xfrm flipV="1">
              <a:off x="3275"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79" name="Line 1783"/>
            <p:cNvSpPr>
              <a:spLocks noChangeShapeType="1"/>
            </p:cNvSpPr>
            <p:nvPr/>
          </p:nvSpPr>
          <p:spPr bwMode="auto">
            <a:xfrm>
              <a:off x="3275"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80" name="Line 1784"/>
            <p:cNvSpPr>
              <a:spLocks noChangeShapeType="1"/>
            </p:cNvSpPr>
            <p:nvPr/>
          </p:nvSpPr>
          <p:spPr bwMode="auto">
            <a:xfrm>
              <a:off x="3275"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81" name="Line 1785"/>
            <p:cNvSpPr>
              <a:spLocks noChangeShapeType="1"/>
            </p:cNvSpPr>
            <p:nvPr/>
          </p:nvSpPr>
          <p:spPr bwMode="auto">
            <a:xfrm flipV="1">
              <a:off x="340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82" name="Line 1786"/>
            <p:cNvSpPr>
              <a:spLocks noChangeShapeType="1"/>
            </p:cNvSpPr>
            <p:nvPr/>
          </p:nvSpPr>
          <p:spPr bwMode="auto">
            <a:xfrm>
              <a:off x="340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83" name="Line 1787"/>
            <p:cNvSpPr>
              <a:spLocks noChangeShapeType="1"/>
            </p:cNvSpPr>
            <p:nvPr/>
          </p:nvSpPr>
          <p:spPr bwMode="auto">
            <a:xfrm>
              <a:off x="3404" y="2890"/>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84" name="Line 1788"/>
            <p:cNvSpPr>
              <a:spLocks noChangeShapeType="1"/>
            </p:cNvSpPr>
            <p:nvPr/>
          </p:nvSpPr>
          <p:spPr bwMode="auto">
            <a:xfrm flipV="1">
              <a:off x="353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85" name="Line 1789"/>
            <p:cNvSpPr>
              <a:spLocks noChangeShapeType="1"/>
            </p:cNvSpPr>
            <p:nvPr/>
          </p:nvSpPr>
          <p:spPr bwMode="auto">
            <a:xfrm>
              <a:off x="353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86" name="Line 1790"/>
            <p:cNvSpPr>
              <a:spLocks noChangeShapeType="1"/>
            </p:cNvSpPr>
            <p:nvPr/>
          </p:nvSpPr>
          <p:spPr bwMode="auto">
            <a:xfrm>
              <a:off x="3534"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87" name="Line 1791"/>
            <p:cNvSpPr>
              <a:spLocks noChangeShapeType="1"/>
            </p:cNvSpPr>
            <p:nvPr/>
          </p:nvSpPr>
          <p:spPr bwMode="auto">
            <a:xfrm flipV="1">
              <a:off x="3663"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88" name="Line 1792"/>
            <p:cNvSpPr>
              <a:spLocks noChangeShapeType="1"/>
            </p:cNvSpPr>
            <p:nvPr/>
          </p:nvSpPr>
          <p:spPr bwMode="auto">
            <a:xfrm>
              <a:off x="3663"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89" name="Line 1793"/>
            <p:cNvSpPr>
              <a:spLocks noChangeShapeType="1"/>
            </p:cNvSpPr>
            <p:nvPr/>
          </p:nvSpPr>
          <p:spPr bwMode="auto">
            <a:xfrm>
              <a:off x="3663" y="2890"/>
              <a:ext cx="127"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90" name="Line 1794"/>
            <p:cNvSpPr>
              <a:spLocks noChangeShapeType="1"/>
            </p:cNvSpPr>
            <p:nvPr/>
          </p:nvSpPr>
          <p:spPr bwMode="auto">
            <a:xfrm flipV="1">
              <a:off x="3790"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91" name="Line 1795"/>
            <p:cNvSpPr>
              <a:spLocks noChangeShapeType="1"/>
            </p:cNvSpPr>
            <p:nvPr/>
          </p:nvSpPr>
          <p:spPr bwMode="auto">
            <a:xfrm>
              <a:off x="3790"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92" name="Line 1796"/>
            <p:cNvSpPr>
              <a:spLocks noChangeShapeType="1"/>
            </p:cNvSpPr>
            <p:nvPr/>
          </p:nvSpPr>
          <p:spPr bwMode="auto">
            <a:xfrm>
              <a:off x="3790"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93" name="Line 1797"/>
            <p:cNvSpPr>
              <a:spLocks noChangeShapeType="1"/>
            </p:cNvSpPr>
            <p:nvPr/>
          </p:nvSpPr>
          <p:spPr bwMode="auto">
            <a:xfrm flipV="1">
              <a:off x="3919"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94" name="Line 1798"/>
            <p:cNvSpPr>
              <a:spLocks noChangeShapeType="1"/>
            </p:cNvSpPr>
            <p:nvPr/>
          </p:nvSpPr>
          <p:spPr bwMode="auto">
            <a:xfrm>
              <a:off x="3919"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95" name="Line 1799"/>
            <p:cNvSpPr>
              <a:spLocks noChangeShapeType="1"/>
            </p:cNvSpPr>
            <p:nvPr/>
          </p:nvSpPr>
          <p:spPr bwMode="auto">
            <a:xfrm>
              <a:off x="3919"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96" name="Line 1800"/>
            <p:cNvSpPr>
              <a:spLocks noChangeShapeType="1"/>
            </p:cNvSpPr>
            <p:nvPr/>
          </p:nvSpPr>
          <p:spPr bwMode="auto">
            <a:xfrm flipV="1">
              <a:off x="404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97" name="Line 1801"/>
            <p:cNvSpPr>
              <a:spLocks noChangeShapeType="1"/>
            </p:cNvSpPr>
            <p:nvPr/>
          </p:nvSpPr>
          <p:spPr bwMode="auto">
            <a:xfrm>
              <a:off x="404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98" name="Line 1802"/>
            <p:cNvSpPr>
              <a:spLocks noChangeShapeType="1"/>
            </p:cNvSpPr>
            <p:nvPr/>
          </p:nvSpPr>
          <p:spPr bwMode="auto">
            <a:xfrm>
              <a:off x="4048" y="2890"/>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299" name="Line 1803"/>
            <p:cNvSpPr>
              <a:spLocks noChangeShapeType="1"/>
            </p:cNvSpPr>
            <p:nvPr/>
          </p:nvSpPr>
          <p:spPr bwMode="auto">
            <a:xfrm flipV="1">
              <a:off x="417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00" name="Line 1804"/>
            <p:cNvSpPr>
              <a:spLocks noChangeShapeType="1"/>
            </p:cNvSpPr>
            <p:nvPr/>
          </p:nvSpPr>
          <p:spPr bwMode="auto">
            <a:xfrm>
              <a:off x="417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01" name="Line 1805"/>
            <p:cNvSpPr>
              <a:spLocks noChangeShapeType="1"/>
            </p:cNvSpPr>
            <p:nvPr/>
          </p:nvSpPr>
          <p:spPr bwMode="auto">
            <a:xfrm>
              <a:off x="4178" y="2890"/>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02" name="Line 1806"/>
            <p:cNvSpPr>
              <a:spLocks noChangeShapeType="1"/>
            </p:cNvSpPr>
            <p:nvPr/>
          </p:nvSpPr>
          <p:spPr bwMode="auto">
            <a:xfrm flipV="1">
              <a:off x="4306"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03" name="Line 1807"/>
            <p:cNvSpPr>
              <a:spLocks noChangeShapeType="1"/>
            </p:cNvSpPr>
            <p:nvPr/>
          </p:nvSpPr>
          <p:spPr bwMode="auto">
            <a:xfrm>
              <a:off x="4306"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04" name="Line 1808"/>
            <p:cNvSpPr>
              <a:spLocks noChangeShapeType="1"/>
            </p:cNvSpPr>
            <p:nvPr/>
          </p:nvSpPr>
          <p:spPr bwMode="auto">
            <a:xfrm>
              <a:off x="4306"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05" name="Line 1809"/>
            <p:cNvSpPr>
              <a:spLocks noChangeShapeType="1"/>
            </p:cNvSpPr>
            <p:nvPr/>
          </p:nvSpPr>
          <p:spPr bwMode="auto">
            <a:xfrm flipV="1">
              <a:off x="4435"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06" name="Line 1810"/>
            <p:cNvSpPr>
              <a:spLocks noChangeShapeType="1"/>
            </p:cNvSpPr>
            <p:nvPr/>
          </p:nvSpPr>
          <p:spPr bwMode="auto">
            <a:xfrm>
              <a:off x="4435"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07" name="Line 1811"/>
            <p:cNvSpPr>
              <a:spLocks noChangeShapeType="1"/>
            </p:cNvSpPr>
            <p:nvPr/>
          </p:nvSpPr>
          <p:spPr bwMode="auto">
            <a:xfrm>
              <a:off x="4435"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08" name="Line 1812"/>
            <p:cNvSpPr>
              <a:spLocks noChangeShapeType="1"/>
            </p:cNvSpPr>
            <p:nvPr/>
          </p:nvSpPr>
          <p:spPr bwMode="auto">
            <a:xfrm flipV="1">
              <a:off x="456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09" name="Line 1813"/>
            <p:cNvSpPr>
              <a:spLocks noChangeShapeType="1"/>
            </p:cNvSpPr>
            <p:nvPr/>
          </p:nvSpPr>
          <p:spPr bwMode="auto">
            <a:xfrm>
              <a:off x="456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10" name="Line 1814"/>
            <p:cNvSpPr>
              <a:spLocks noChangeShapeType="1"/>
            </p:cNvSpPr>
            <p:nvPr/>
          </p:nvSpPr>
          <p:spPr bwMode="auto">
            <a:xfrm>
              <a:off x="4564"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11" name="Line 1815"/>
            <p:cNvSpPr>
              <a:spLocks noChangeShapeType="1"/>
            </p:cNvSpPr>
            <p:nvPr/>
          </p:nvSpPr>
          <p:spPr bwMode="auto">
            <a:xfrm flipV="1">
              <a:off x="4693"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12" name="Line 1816"/>
            <p:cNvSpPr>
              <a:spLocks noChangeShapeType="1"/>
            </p:cNvSpPr>
            <p:nvPr/>
          </p:nvSpPr>
          <p:spPr bwMode="auto">
            <a:xfrm>
              <a:off x="4693"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13" name="Line 1817"/>
            <p:cNvSpPr>
              <a:spLocks noChangeShapeType="1"/>
            </p:cNvSpPr>
            <p:nvPr/>
          </p:nvSpPr>
          <p:spPr bwMode="auto">
            <a:xfrm>
              <a:off x="4693"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14" name="Line 1818"/>
            <p:cNvSpPr>
              <a:spLocks noChangeShapeType="1"/>
            </p:cNvSpPr>
            <p:nvPr/>
          </p:nvSpPr>
          <p:spPr bwMode="auto">
            <a:xfrm flipV="1">
              <a:off x="4822"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15" name="Line 1819"/>
            <p:cNvSpPr>
              <a:spLocks noChangeShapeType="1"/>
            </p:cNvSpPr>
            <p:nvPr/>
          </p:nvSpPr>
          <p:spPr bwMode="auto">
            <a:xfrm>
              <a:off x="4822"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16" name="Line 1820"/>
            <p:cNvSpPr>
              <a:spLocks noChangeShapeType="1"/>
            </p:cNvSpPr>
            <p:nvPr/>
          </p:nvSpPr>
          <p:spPr bwMode="auto">
            <a:xfrm>
              <a:off x="4822" y="2890"/>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17" name="Line 1821"/>
            <p:cNvSpPr>
              <a:spLocks noChangeShapeType="1"/>
            </p:cNvSpPr>
            <p:nvPr/>
          </p:nvSpPr>
          <p:spPr bwMode="auto">
            <a:xfrm flipV="1">
              <a:off x="4950"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18" name="Line 1822"/>
            <p:cNvSpPr>
              <a:spLocks noChangeShapeType="1"/>
            </p:cNvSpPr>
            <p:nvPr/>
          </p:nvSpPr>
          <p:spPr bwMode="auto">
            <a:xfrm>
              <a:off x="4950"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19" name="Line 1823"/>
            <p:cNvSpPr>
              <a:spLocks noChangeShapeType="1"/>
            </p:cNvSpPr>
            <p:nvPr/>
          </p:nvSpPr>
          <p:spPr bwMode="auto">
            <a:xfrm>
              <a:off x="4950"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20" name="Line 1824"/>
            <p:cNvSpPr>
              <a:spLocks noChangeShapeType="1"/>
            </p:cNvSpPr>
            <p:nvPr/>
          </p:nvSpPr>
          <p:spPr bwMode="auto">
            <a:xfrm flipV="1">
              <a:off x="5079"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21" name="Line 1825"/>
            <p:cNvSpPr>
              <a:spLocks noChangeShapeType="1"/>
            </p:cNvSpPr>
            <p:nvPr/>
          </p:nvSpPr>
          <p:spPr bwMode="auto">
            <a:xfrm>
              <a:off x="5079"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22" name="Line 1826"/>
            <p:cNvSpPr>
              <a:spLocks noChangeShapeType="1"/>
            </p:cNvSpPr>
            <p:nvPr/>
          </p:nvSpPr>
          <p:spPr bwMode="auto">
            <a:xfrm>
              <a:off x="5079"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23" name="Line 1827"/>
            <p:cNvSpPr>
              <a:spLocks noChangeShapeType="1"/>
            </p:cNvSpPr>
            <p:nvPr/>
          </p:nvSpPr>
          <p:spPr bwMode="auto">
            <a:xfrm flipV="1">
              <a:off x="520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24" name="Line 1828"/>
            <p:cNvSpPr>
              <a:spLocks noChangeShapeType="1"/>
            </p:cNvSpPr>
            <p:nvPr/>
          </p:nvSpPr>
          <p:spPr bwMode="auto">
            <a:xfrm>
              <a:off x="520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25" name="Line 1829"/>
            <p:cNvSpPr>
              <a:spLocks noChangeShapeType="1"/>
            </p:cNvSpPr>
            <p:nvPr/>
          </p:nvSpPr>
          <p:spPr bwMode="auto">
            <a:xfrm>
              <a:off x="5208"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26" name="Line 1830"/>
            <p:cNvSpPr>
              <a:spLocks noChangeShapeType="1"/>
            </p:cNvSpPr>
            <p:nvPr/>
          </p:nvSpPr>
          <p:spPr bwMode="auto">
            <a:xfrm flipV="1">
              <a:off x="5337"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27" name="Line 1831"/>
            <p:cNvSpPr>
              <a:spLocks noChangeShapeType="1"/>
            </p:cNvSpPr>
            <p:nvPr/>
          </p:nvSpPr>
          <p:spPr bwMode="auto">
            <a:xfrm>
              <a:off x="5337"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28" name="Line 1832"/>
            <p:cNvSpPr>
              <a:spLocks noChangeShapeType="1"/>
            </p:cNvSpPr>
            <p:nvPr/>
          </p:nvSpPr>
          <p:spPr bwMode="auto">
            <a:xfrm>
              <a:off x="5337"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29" name="Line 1833"/>
            <p:cNvSpPr>
              <a:spLocks noChangeShapeType="1"/>
            </p:cNvSpPr>
            <p:nvPr/>
          </p:nvSpPr>
          <p:spPr bwMode="auto">
            <a:xfrm flipV="1">
              <a:off x="5466"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30" name="Line 1834"/>
            <p:cNvSpPr>
              <a:spLocks noChangeShapeType="1"/>
            </p:cNvSpPr>
            <p:nvPr/>
          </p:nvSpPr>
          <p:spPr bwMode="auto">
            <a:xfrm>
              <a:off x="5466"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31" name="Line 1835"/>
            <p:cNvSpPr>
              <a:spLocks noChangeShapeType="1"/>
            </p:cNvSpPr>
            <p:nvPr/>
          </p:nvSpPr>
          <p:spPr bwMode="auto">
            <a:xfrm>
              <a:off x="5466"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32" name="Line 1836"/>
            <p:cNvSpPr>
              <a:spLocks noChangeShapeType="1"/>
            </p:cNvSpPr>
            <p:nvPr/>
          </p:nvSpPr>
          <p:spPr bwMode="auto">
            <a:xfrm flipV="1">
              <a:off x="5595"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33" name="Line 1837"/>
            <p:cNvSpPr>
              <a:spLocks noChangeShapeType="1"/>
            </p:cNvSpPr>
            <p:nvPr/>
          </p:nvSpPr>
          <p:spPr bwMode="auto">
            <a:xfrm>
              <a:off x="5595"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34" name="Line 1838"/>
            <p:cNvSpPr>
              <a:spLocks noChangeShapeType="1"/>
            </p:cNvSpPr>
            <p:nvPr/>
          </p:nvSpPr>
          <p:spPr bwMode="auto">
            <a:xfrm>
              <a:off x="5595" y="2890"/>
              <a:ext cx="64"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35" name="Line 1839"/>
            <p:cNvSpPr>
              <a:spLocks noChangeShapeType="1"/>
            </p:cNvSpPr>
            <p:nvPr/>
          </p:nvSpPr>
          <p:spPr bwMode="auto">
            <a:xfrm flipV="1">
              <a:off x="3018"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36" name="Line 1840"/>
            <p:cNvSpPr>
              <a:spLocks noChangeShapeType="1"/>
            </p:cNvSpPr>
            <p:nvPr/>
          </p:nvSpPr>
          <p:spPr bwMode="auto">
            <a:xfrm>
              <a:off x="3018"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37" name="Line 1841"/>
            <p:cNvSpPr>
              <a:spLocks noChangeShapeType="1"/>
            </p:cNvSpPr>
            <p:nvPr/>
          </p:nvSpPr>
          <p:spPr bwMode="auto">
            <a:xfrm>
              <a:off x="3018"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38" name="Line 1842"/>
            <p:cNvSpPr>
              <a:spLocks noChangeShapeType="1"/>
            </p:cNvSpPr>
            <p:nvPr/>
          </p:nvSpPr>
          <p:spPr bwMode="auto">
            <a:xfrm flipV="1">
              <a:off x="3147"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39" name="Line 1843"/>
            <p:cNvSpPr>
              <a:spLocks noChangeShapeType="1"/>
            </p:cNvSpPr>
            <p:nvPr/>
          </p:nvSpPr>
          <p:spPr bwMode="auto">
            <a:xfrm>
              <a:off x="3147"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40" name="Line 1844"/>
            <p:cNvSpPr>
              <a:spLocks noChangeShapeType="1"/>
            </p:cNvSpPr>
            <p:nvPr/>
          </p:nvSpPr>
          <p:spPr bwMode="auto">
            <a:xfrm>
              <a:off x="3147" y="2890"/>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41" name="Line 1845"/>
            <p:cNvSpPr>
              <a:spLocks noChangeShapeType="1"/>
            </p:cNvSpPr>
            <p:nvPr/>
          </p:nvSpPr>
          <p:spPr bwMode="auto">
            <a:xfrm flipV="1">
              <a:off x="3275"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42" name="Line 1846"/>
            <p:cNvSpPr>
              <a:spLocks noChangeShapeType="1"/>
            </p:cNvSpPr>
            <p:nvPr/>
          </p:nvSpPr>
          <p:spPr bwMode="auto">
            <a:xfrm>
              <a:off x="3275"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43" name="Line 1847"/>
            <p:cNvSpPr>
              <a:spLocks noChangeShapeType="1"/>
            </p:cNvSpPr>
            <p:nvPr/>
          </p:nvSpPr>
          <p:spPr bwMode="auto">
            <a:xfrm>
              <a:off x="3275"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44" name="Line 1848"/>
            <p:cNvSpPr>
              <a:spLocks noChangeShapeType="1"/>
            </p:cNvSpPr>
            <p:nvPr/>
          </p:nvSpPr>
          <p:spPr bwMode="auto">
            <a:xfrm flipV="1">
              <a:off x="340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45" name="Line 1849"/>
            <p:cNvSpPr>
              <a:spLocks noChangeShapeType="1"/>
            </p:cNvSpPr>
            <p:nvPr/>
          </p:nvSpPr>
          <p:spPr bwMode="auto">
            <a:xfrm>
              <a:off x="340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46" name="Line 1850"/>
            <p:cNvSpPr>
              <a:spLocks noChangeShapeType="1"/>
            </p:cNvSpPr>
            <p:nvPr/>
          </p:nvSpPr>
          <p:spPr bwMode="auto">
            <a:xfrm>
              <a:off x="3404" y="2890"/>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47" name="Line 1851"/>
            <p:cNvSpPr>
              <a:spLocks noChangeShapeType="1"/>
            </p:cNvSpPr>
            <p:nvPr/>
          </p:nvSpPr>
          <p:spPr bwMode="auto">
            <a:xfrm flipV="1">
              <a:off x="353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48" name="Line 1852"/>
            <p:cNvSpPr>
              <a:spLocks noChangeShapeType="1"/>
            </p:cNvSpPr>
            <p:nvPr/>
          </p:nvSpPr>
          <p:spPr bwMode="auto">
            <a:xfrm>
              <a:off x="353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49" name="Line 1853"/>
            <p:cNvSpPr>
              <a:spLocks noChangeShapeType="1"/>
            </p:cNvSpPr>
            <p:nvPr/>
          </p:nvSpPr>
          <p:spPr bwMode="auto">
            <a:xfrm>
              <a:off x="3534"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50" name="Line 1854"/>
            <p:cNvSpPr>
              <a:spLocks noChangeShapeType="1"/>
            </p:cNvSpPr>
            <p:nvPr/>
          </p:nvSpPr>
          <p:spPr bwMode="auto">
            <a:xfrm flipV="1">
              <a:off x="3663"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51" name="Line 1855"/>
            <p:cNvSpPr>
              <a:spLocks noChangeShapeType="1"/>
            </p:cNvSpPr>
            <p:nvPr/>
          </p:nvSpPr>
          <p:spPr bwMode="auto">
            <a:xfrm>
              <a:off x="3663"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52" name="Line 1856"/>
            <p:cNvSpPr>
              <a:spLocks noChangeShapeType="1"/>
            </p:cNvSpPr>
            <p:nvPr/>
          </p:nvSpPr>
          <p:spPr bwMode="auto">
            <a:xfrm>
              <a:off x="3663" y="2890"/>
              <a:ext cx="127"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53" name="Line 1857"/>
            <p:cNvSpPr>
              <a:spLocks noChangeShapeType="1"/>
            </p:cNvSpPr>
            <p:nvPr/>
          </p:nvSpPr>
          <p:spPr bwMode="auto">
            <a:xfrm flipV="1">
              <a:off x="3790"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54" name="Line 1858"/>
            <p:cNvSpPr>
              <a:spLocks noChangeShapeType="1"/>
            </p:cNvSpPr>
            <p:nvPr/>
          </p:nvSpPr>
          <p:spPr bwMode="auto">
            <a:xfrm>
              <a:off x="3790"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55" name="Line 1859"/>
            <p:cNvSpPr>
              <a:spLocks noChangeShapeType="1"/>
            </p:cNvSpPr>
            <p:nvPr/>
          </p:nvSpPr>
          <p:spPr bwMode="auto">
            <a:xfrm>
              <a:off x="3790"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56" name="Line 1860"/>
            <p:cNvSpPr>
              <a:spLocks noChangeShapeType="1"/>
            </p:cNvSpPr>
            <p:nvPr/>
          </p:nvSpPr>
          <p:spPr bwMode="auto">
            <a:xfrm flipV="1">
              <a:off x="3919"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57" name="Line 1861"/>
            <p:cNvSpPr>
              <a:spLocks noChangeShapeType="1"/>
            </p:cNvSpPr>
            <p:nvPr/>
          </p:nvSpPr>
          <p:spPr bwMode="auto">
            <a:xfrm>
              <a:off x="3919"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58" name="Line 1862"/>
            <p:cNvSpPr>
              <a:spLocks noChangeShapeType="1"/>
            </p:cNvSpPr>
            <p:nvPr/>
          </p:nvSpPr>
          <p:spPr bwMode="auto">
            <a:xfrm>
              <a:off x="3919"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59" name="Line 1863"/>
            <p:cNvSpPr>
              <a:spLocks noChangeShapeType="1"/>
            </p:cNvSpPr>
            <p:nvPr/>
          </p:nvSpPr>
          <p:spPr bwMode="auto">
            <a:xfrm flipV="1">
              <a:off x="404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60" name="Line 1864"/>
            <p:cNvSpPr>
              <a:spLocks noChangeShapeType="1"/>
            </p:cNvSpPr>
            <p:nvPr/>
          </p:nvSpPr>
          <p:spPr bwMode="auto">
            <a:xfrm>
              <a:off x="404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61" name="Line 1865"/>
            <p:cNvSpPr>
              <a:spLocks noChangeShapeType="1"/>
            </p:cNvSpPr>
            <p:nvPr/>
          </p:nvSpPr>
          <p:spPr bwMode="auto">
            <a:xfrm>
              <a:off x="4048" y="2890"/>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62" name="Line 1866"/>
            <p:cNvSpPr>
              <a:spLocks noChangeShapeType="1"/>
            </p:cNvSpPr>
            <p:nvPr/>
          </p:nvSpPr>
          <p:spPr bwMode="auto">
            <a:xfrm flipV="1">
              <a:off x="417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63" name="Line 1867"/>
            <p:cNvSpPr>
              <a:spLocks noChangeShapeType="1"/>
            </p:cNvSpPr>
            <p:nvPr/>
          </p:nvSpPr>
          <p:spPr bwMode="auto">
            <a:xfrm>
              <a:off x="417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64" name="Line 1868"/>
            <p:cNvSpPr>
              <a:spLocks noChangeShapeType="1"/>
            </p:cNvSpPr>
            <p:nvPr/>
          </p:nvSpPr>
          <p:spPr bwMode="auto">
            <a:xfrm>
              <a:off x="4178" y="2890"/>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65" name="Line 1869"/>
            <p:cNvSpPr>
              <a:spLocks noChangeShapeType="1"/>
            </p:cNvSpPr>
            <p:nvPr/>
          </p:nvSpPr>
          <p:spPr bwMode="auto">
            <a:xfrm flipV="1">
              <a:off x="4306"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66" name="Line 1870"/>
            <p:cNvSpPr>
              <a:spLocks noChangeShapeType="1"/>
            </p:cNvSpPr>
            <p:nvPr/>
          </p:nvSpPr>
          <p:spPr bwMode="auto">
            <a:xfrm>
              <a:off x="4306"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67" name="Line 1871"/>
            <p:cNvSpPr>
              <a:spLocks noChangeShapeType="1"/>
            </p:cNvSpPr>
            <p:nvPr/>
          </p:nvSpPr>
          <p:spPr bwMode="auto">
            <a:xfrm>
              <a:off x="4306"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68" name="Line 1872"/>
            <p:cNvSpPr>
              <a:spLocks noChangeShapeType="1"/>
            </p:cNvSpPr>
            <p:nvPr/>
          </p:nvSpPr>
          <p:spPr bwMode="auto">
            <a:xfrm flipV="1">
              <a:off x="4435"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69" name="Line 1873"/>
            <p:cNvSpPr>
              <a:spLocks noChangeShapeType="1"/>
            </p:cNvSpPr>
            <p:nvPr/>
          </p:nvSpPr>
          <p:spPr bwMode="auto">
            <a:xfrm>
              <a:off x="4435"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70" name="Line 1874"/>
            <p:cNvSpPr>
              <a:spLocks noChangeShapeType="1"/>
            </p:cNvSpPr>
            <p:nvPr/>
          </p:nvSpPr>
          <p:spPr bwMode="auto">
            <a:xfrm>
              <a:off x="4435"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71" name="Line 1875"/>
            <p:cNvSpPr>
              <a:spLocks noChangeShapeType="1"/>
            </p:cNvSpPr>
            <p:nvPr/>
          </p:nvSpPr>
          <p:spPr bwMode="auto">
            <a:xfrm flipV="1">
              <a:off x="456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72" name="Line 1876"/>
            <p:cNvSpPr>
              <a:spLocks noChangeShapeType="1"/>
            </p:cNvSpPr>
            <p:nvPr/>
          </p:nvSpPr>
          <p:spPr bwMode="auto">
            <a:xfrm>
              <a:off x="456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73" name="Line 1877"/>
            <p:cNvSpPr>
              <a:spLocks noChangeShapeType="1"/>
            </p:cNvSpPr>
            <p:nvPr/>
          </p:nvSpPr>
          <p:spPr bwMode="auto">
            <a:xfrm>
              <a:off x="4564"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74" name="Line 1878"/>
            <p:cNvSpPr>
              <a:spLocks noChangeShapeType="1"/>
            </p:cNvSpPr>
            <p:nvPr/>
          </p:nvSpPr>
          <p:spPr bwMode="auto">
            <a:xfrm flipV="1">
              <a:off x="4693"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75" name="Line 1879"/>
            <p:cNvSpPr>
              <a:spLocks noChangeShapeType="1"/>
            </p:cNvSpPr>
            <p:nvPr/>
          </p:nvSpPr>
          <p:spPr bwMode="auto">
            <a:xfrm>
              <a:off x="4693"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76" name="Line 1880"/>
            <p:cNvSpPr>
              <a:spLocks noChangeShapeType="1"/>
            </p:cNvSpPr>
            <p:nvPr/>
          </p:nvSpPr>
          <p:spPr bwMode="auto">
            <a:xfrm>
              <a:off x="4693"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77" name="Line 1881"/>
            <p:cNvSpPr>
              <a:spLocks noChangeShapeType="1"/>
            </p:cNvSpPr>
            <p:nvPr/>
          </p:nvSpPr>
          <p:spPr bwMode="auto">
            <a:xfrm flipV="1">
              <a:off x="4822"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78" name="Line 1882"/>
            <p:cNvSpPr>
              <a:spLocks noChangeShapeType="1"/>
            </p:cNvSpPr>
            <p:nvPr/>
          </p:nvSpPr>
          <p:spPr bwMode="auto">
            <a:xfrm>
              <a:off x="4822"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79" name="Line 1883"/>
            <p:cNvSpPr>
              <a:spLocks noChangeShapeType="1"/>
            </p:cNvSpPr>
            <p:nvPr/>
          </p:nvSpPr>
          <p:spPr bwMode="auto">
            <a:xfrm>
              <a:off x="4822" y="2890"/>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80" name="Line 1884"/>
            <p:cNvSpPr>
              <a:spLocks noChangeShapeType="1"/>
            </p:cNvSpPr>
            <p:nvPr/>
          </p:nvSpPr>
          <p:spPr bwMode="auto">
            <a:xfrm flipV="1">
              <a:off x="4950"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81" name="Line 1885"/>
            <p:cNvSpPr>
              <a:spLocks noChangeShapeType="1"/>
            </p:cNvSpPr>
            <p:nvPr/>
          </p:nvSpPr>
          <p:spPr bwMode="auto">
            <a:xfrm>
              <a:off x="4950"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82" name="Line 1886"/>
            <p:cNvSpPr>
              <a:spLocks noChangeShapeType="1"/>
            </p:cNvSpPr>
            <p:nvPr/>
          </p:nvSpPr>
          <p:spPr bwMode="auto">
            <a:xfrm>
              <a:off x="4950"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83" name="Line 1887"/>
            <p:cNvSpPr>
              <a:spLocks noChangeShapeType="1"/>
            </p:cNvSpPr>
            <p:nvPr/>
          </p:nvSpPr>
          <p:spPr bwMode="auto">
            <a:xfrm flipV="1">
              <a:off x="5079"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84" name="Line 1888"/>
            <p:cNvSpPr>
              <a:spLocks noChangeShapeType="1"/>
            </p:cNvSpPr>
            <p:nvPr/>
          </p:nvSpPr>
          <p:spPr bwMode="auto">
            <a:xfrm>
              <a:off x="5079"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85" name="Line 1889"/>
            <p:cNvSpPr>
              <a:spLocks noChangeShapeType="1"/>
            </p:cNvSpPr>
            <p:nvPr/>
          </p:nvSpPr>
          <p:spPr bwMode="auto">
            <a:xfrm>
              <a:off x="5079"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86" name="Line 1890"/>
            <p:cNvSpPr>
              <a:spLocks noChangeShapeType="1"/>
            </p:cNvSpPr>
            <p:nvPr/>
          </p:nvSpPr>
          <p:spPr bwMode="auto">
            <a:xfrm flipV="1">
              <a:off x="520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87" name="Line 1891"/>
            <p:cNvSpPr>
              <a:spLocks noChangeShapeType="1"/>
            </p:cNvSpPr>
            <p:nvPr/>
          </p:nvSpPr>
          <p:spPr bwMode="auto">
            <a:xfrm>
              <a:off x="520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88" name="Line 1892"/>
            <p:cNvSpPr>
              <a:spLocks noChangeShapeType="1"/>
            </p:cNvSpPr>
            <p:nvPr/>
          </p:nvSpPr>
          <p:spPr bwMode="auto">
            <a:xfrm>
              <a:off x="5208"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89" name="Line 1893"/>
            <p:cNvSpPr>
              <a:spLocks noChangeShapeType="1"/>
            </p:cNvSpPr>
            <p:nvPr/>
          </p:nvSpPr>
          <p:spPr bwMode="auto">
            <a:xfrm flipV="1">
              <a:off x="5337"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90" name="Line 1894"/>
            <p:cNvSpPr>
              <a:spLocks noChangeShapeType="1"/>
            </p:cNvSpPr>
            <p:nvPr/>
          </p:nvSpPr>
          <p:spPr bwMode="auto">
            <a:xfrm>
              <a:off x="5337"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91" name="Line 1895"/>
            <p:cNvSpPr>
              <a:spLocks noChangeShapeType="1"/>
            </p:cNvSpPr>
            <p:nvPr/>
          </p:nvSpPr>
          <p:spPr bwMode="auto">
            <a:xfrm>
              <a:off x="5337"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92" name="Line 1896"/>
            <p:cNvSpPr>
              <a:spLocks noChangeShapeType="1"/>
            </p:cNvSpPr>
            <p:nvPr/>
          </p:nvSpPr>
          <p:spPr bwMode="auto">
            <a:xfrm flipV="1">
              <a:off x="5466"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93" name="Line 1897"/>
            <p:cNvSpPr>
              <a:spLocks noChangeShapeType="1"/>
            </p:cNvSpPr>
            <p:nvPr/>
          </p:nvSpPr>
          <p:spPr bwMode="auto">
            <a:xfrm>
              <a:off x="5466"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94" name="Line 1898"/>
            <p:cNvSpPr>
              <a:spLocks noChangeShapeType="1"/>
            </p:cNvSpPr>
            <p:nvPr/>
          </p:nvSpPr>
          <p:spPr bwMode="auto">
            <a:xfrm>
              <a:off x="5466"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95" name="Line 1899"/>
            <p:cNvSpPr>
              <a:spLocks noChangeShapeType="1"/>
            </p:cNvSpPr>
            <p:nvPr/>
          </p:nvSpPr>
          <p:spPr bwMode="auto">
            <a:xfrm flipV="1">
              <a:off x="5595"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96" name="Line 1900"/>
            <p:cNvSpPr>
              <a:spLocks noChangeShapeType="1"/>
            </p:cNvSpPr>
            <p:nvPr/>
          </p:nvSpPr>
          <p:spPr bwMode="auto">
            <a:xfrm>
              <a:off x="5595"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97" name="Line 1901"/>
            <p:cNvSpPr>
              <a:spLocks noChangeShapeType="1"/>
            </p:cNvSpPr>
            <p:nvPr/>
          </p:nvSpPr>
          <p:spPr bwMode="auto">
            <a:xfrm>
              <a:off x="5595" y="2890"/>
              <a:ext cx="64"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98" name="Line 1902"/>
            <p:cNvSpPr>
              <a:spLocks noChangeShapeType="1"/>
            </p:cNvSpPr>
            <p:nvPr/>
          </p:nvSpPr>
          <p:spPr bwMode="auto">
            <a:xfrm>
              <a:off x="3018" y="2559"/>
              <a:ext cx="0" cy="33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399" name="Line 1903"/>
            <p:cNvSpPr>
              <a:spLocks noChangeShapeType="1"/>
            </p:cNvSpPr>
            <p:nvPr/>
          </p:nvSpPr>
          <p:spPr bwMode="auto">
            <a:xfrm flipV="1">
              <a:off x="3018" y="2559"/>
              <a:ext cx="0" cy="33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00" name="Line 1904"/>
            <p:cNvSpPr>
              <a:spLocks noChangeShapeType="1"/>
            </p:cNvSpPr>
            <p:nvPr/>
          </p:nvSpPr>
          <p:spPr bwMode="auto">
            <a:xfrm>
              <a:off x="3018" y="2559"/>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01" name="Line 1905"/>
            <p:cNvSpPr>
              <a:spLocks noChangeShapeType="1"/>
            </p:cNvSpPr>
            <p:nvPr/>
          </p:nvSpPr>
          <p:spPr bwMode="auto">
            <a:xfrm flipH="1">
              <a:off x="3018" y="2559"/>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02" name="Line 1906"/>
            <p:cNvSpPr>
              <a:spLocks noChangeShapeType="1"/>
            </p:cNvSpPr>
            <p:nvPr/>
          </p:nvSpPr>
          <p:spPr bwMode="auto">
            <a:xfrm flipV="1">
              <a:off x="3018" y="2146"/>
              <a:ext cx="0" cy="41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03" name="Line 1907"/>
            <p:cNvSpPr>
              <a:spLocks noChangeShapeType="1"/>
            </p:cNvSpPr>
            <p:nvPr/>
          </p:nvSpPr>
          <p:spPr bwMode="auto">
            <a:xfrm>
              <a:off x="3018" y="2146"/>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04" name="Line 1908"/>
            <p:cNvSpPr>
              <a:spLocks noChangeShapeType="1"/>
            </p:cNvSpPr>
            <p:nvPr/>
          </p:nvSpPr>
          <p:spPr bwMode="auto">
            <a:xfrm flipH="1">
              <a:off x="3018" y="2146"/>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05" name="Line 1909"/>
            <p:cNvSpPr>
              <a:spLocks noChangeShapeType="1"/>
            </p:cNvSpPr>
            <p:nvPr/>
          </p:nvSpPr>
          <p:spPr bwMode="auto">
            <a:xfrm flipV="1">
              <a:off x="3018" y="1732"/>
              <a:ext cx="0" cy="41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06" name="Line 1910"/>
            <p:cNvSpPr>
              <a:spLocks noChangeShapeType="1"/>
            </p:cNvSpPr>
            <p:nvPr/>
          </p:nvSpPr>
          <p:spPr bwMode="auto">
            <a:xfrm>
              <a:off x="3018" y="1732"/>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07" name="Line 1911"/>
            <p:cNvSpPr>
              <a:spLocks noChangeShapeType="1"/>
            </p:cNvSpPr>
            <p:nvPr/>
          </p:nvSpPr>
          <p:spPr bwMode="auto">
            <a:xfrm flipH="1">
              <a:off x="3018" y="1732"/>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08" name="Line 1912"/>
            <p:cNvSpPr>
              <a:spLocks noChangeShapeType="1"/>
            </p:cNvSpPr>
            <p:nvPr/>
          </p:nvSpPr>
          <p:spPr bwMode="auto">
            <a:xfrm flipV="1">
              <a:off x="3018" y="1318"/>
              <a:ext cx="0" cy="41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09" name="Line 1913"/>
            <p:cNvSpPr>
              <a:spLocks noChangeShapeType="1"/>
            </p:cNvSpPr>
            <p:nvPr/>
          </p:nvSpPr>
          <p:spPr bwMode="auto">
            <a:xfrm>
              <a:off x="3018" y="1318"/>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10" name="Line 1914"/>
            <p:cNvSpPr>
              <a:spLocks noChangeShapeType="1"/>
            </p:cNvSpPr>
            <p:nvPr/>
          </p:nvSpPr>
          <p:spPr bwMode="auto">
            <a:xfrm flipH="1">
              <a:off x="3018" y="1318"/>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11" name="Line 1915"/>
            <p:cNvSpPr>
              <a:spLocks noChangeShapeType="1"/>
            </p:cNvSpPr>
            <p:nvPr/>
          </p:nvSpPr>
          <p:spPr bwMode="auto">
            <a:xfrm flipV="1">
              <a:off x="3018" y="1153"/>
              <a:ext cx="0" cy="16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12" name="Line 1916"/>
            <p:cNvSpPr>
              <a:spLocks noChangeShapeType="1"/>
            </p:cNvSpPr>
            <p:nvPr/>
          </p:nvSpPr>
          <p:spPr bwMode="auto">
            <a:xfrm>
              <a:off x="3018" y="2559"/>
              <a:ext cx="0" cy="33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13" name="Line 1917"/>
            <p:cNvSpPr>
              <a:spLocks noChangeShapeType="1"/>
            </p:cNvSpPr>
            <p:nvPr/>
          </p:nvSpPr>
          <p:spPr bwMode="auto">
            <a:xfrm flipV="1">
              <a:off x="3018" y="2559"/>
              <a:ext cx="0" cy="33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14" name="Line 1918"/>
            <p:cNvSpPr>
              <a:spLocks noChangeShapeType="1"/>
            </p:cNvSpPr>
            <p:nvPr/>
          </p:nvSpPr>
          <p:spPr bwMode="auto">
            <a:xfrm>
              <a:off x="3018" y="2559"/>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15" name="Line 1919"/>
            <p:cNvSpPr>
              <a:spLocks noChangeShapeType="1"/>
            </p:cNvSpPr>
            <p:nvPr/>
          </p:nvSpPr>
          <p:spPr bwMode="auto">
            <a:xfrm flipH="1">
              <a:off x="3018" y="2559"/>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16" name="Line 1920"/>
            <p:cNvSpPr>
              <a:spLocks noChangeShapeType="1"/>
            </p:cNvSpPr>
            <p:nvPr/>
          </p:nvSpPr>
          <p:spPr bwMode="auto">
            <a:xfrm flipV="1">
              <a:off x="3018" y="2146"/>
              <a:ext cx="0" cy="41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17" name="Line 1921"/>
            <p:cNvSpPr>
              <a:spLocks noChangeShapeType="1"/>
            </p:cNvSpPr>
            <p:nvPr/>
          </p:nvSpPr>
          <p:spPr bwMode="auto">
            <a:xfrm>
              <a:off x="3018" y="2146"/>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18" name="Line 1922"/>
            <p:cNvSpPr>
              <a:spLocks noChangeShapeType="1"/>
            </p:cNvSpPr>
            <p:nvPr/>
          </p:nvSpPr>
          <p:spPr bwMode="auto">
            <a:xfrm flipH="1">
              <a:off x="3018" y="2146"/>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19" name="Line 1923"/>
            <p:cNvSpPr>
              <a:spLocks noChangeShapeType="1"/>
            </p:cNvSpPr>
            <p:nvPr/>
          </p:nvSpPr>
          <p:spPr bwMode="auto">
            <a:xfrm flipV="1">
              <a:off x="3018" y="1732"/>
              <a:ext cx="0" cy="41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20" name="Line 1924"/>
            <p:cNvSpPr>
              <a:spLocks noChangeShapeType="1"/>
            </p:cNvSpPr>
            <p:nvPr/>
          </p:nvSpPr>
          <p:spPr bwMode="auto">
            <a:xfrm>
              <a:off x="3018" y="1732"/>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21" name="Line 1925"/>
            <p:cNvSpPr>
              <a:spLocks noChangeShapeType="1"/>
            </p:cNvSpPr>
            <p:nvPr/>
          </p:nvSpPr>
          <p:spPr bwMode="auto">
            <a:xfrm flipH="1">
              <a:off x="3018" y="1732"/>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22" name="Line 1926"/>
            <p:cNvSpPr>
              <a:spLocks noChangeShapeType="1"/>
            </p:cNvSpPr>
            <p:nvPr/>
          </p:nvSpPr>
          <p:spPr bwMode="auto">
            <a:xfrm flipV="1">
              <a:off x="3018" y="1318"/>
              <a:ext cx="0" cy="41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23" name="Line 1927"/>
            <p:cNvSpPr>
              <a:spLocks noChangeShapeType="1"/>
            </p:cNvSpPr>
            <p:nvPr/>
          </p:nvSpPr>
          <p:spPr bwMode="auto">
            <a:xfrm>
              <a:off x="3018" y="1318"/>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24" name="Line 1928"/>
            <p:cNvSpPr>
              <a:spLocks noChangeShapeType="1"/>
            </p:cNvSpPr>
            <p:nvPr/>
          </p:nvSpPr>
          <p:spPr bwMode="auto">
            <a:xfrm flipH="1">
              <a:off x="3018" y="1318"/>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25" name="Line 1929"/>
            <p:cNvSpPr>
              <a:spLocks noChangeShapeType="1"/>
            </p:cNvSpPr>
            <p:nvPr/>
          </p:nvSpPr>
          <p:spPr bwMode="auto">
            <a:xfrm flipV="1">
              <a:off x="3018" y="1153"/>
              <a:ext cx="0" cy="16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26" name="Line 1930"/>
            <p:cNvSpPr>
              <a:spLocks noChangeShapeType="1"/>
            </p:cNvSpPr>
            <p:nvPr/>
          </p:nvSpPr>
          <p:spPr bwMode="auto">
            <a:xfrm>
              <a:off x="5659" y="2559"/>
              <a:ext cx="0" cy="33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27" name="Line 1931"/>
            <p:cNvSpPr>
              <a:spLocks noChangeShapeType="1"/>
            </p:cNvSpPr>
            <p:nvPr/>
          </p:nvSpPr>
          <p:spPr bwMode="auto">
            <a:xfrm flipV="1">
              <a:off x="5659" y="2559"/>
              <a:ext cx="0" cy="33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28" name="Line 1932"/>
            <p:cNvSpPr>
              <a:spLocks noChangeShapeType="1"/>
            </p:cNvSpPr>
            <p:nvPr/>
          </p:nvSpPr>
          <p:spPr bwMode="auto">
            <a:xfrm flipH="1">
              <a:off x="5560" y="2559"/>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29" name="Line 1933"/>
            <p:cNvSpPr>
              <a:spLocks noChangeShapeType="1"/>
            </p:cNvSpPr>
            <p:nvPr/>
          </p:nvSpPr>
          <p:spPr bwMode="auto">
            <a:xfrm>
              <a:off x="5560" y="2559"/>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30" name="Line 1934"/>
            <p:cNvSpPr>
              <a:spLocks noChangeShapeType="1"/>
            </p:cNvSpPr>
            <p:nvPr/>
          </p:nvSpPr>
          <p:spPr bwMode="auto">
            <a:xfrm flipV="1">
              <a:off x="5659" y="2146"/>
              <a:ext cx="0" cy="41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31" name="Line 1935"/>
            <p:cNvSpPr>
              <a:spLocks noChangeShapeType="1"/>
            </p:cNvSpPr>
            <p:nvPr/>
          </p:nvSpPr>
          <p:spPr bwMode="auto">
            <a:xfrm flipH="1">
              <a:off x="5560" y="2146"/>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32" name="Line 1936"/>
            <p:cNvSpPr>
              <a:spLocks noChangeShapeType="1"/>
            </p:cNvSpPr>
            <p:nvPr/>
          </p:nvSpPr>
          <p:spPr bwMode="auto">
            <a:xfrm>
              <a:off x="5560" y="2146"/>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33" name="Line 1937"/>
            <p:cNvSpPr>
              <a:spLocks noChangeShapeType="1"/>
            </p:cNvSpPr>
            <p:nvPr/>
          </p:nvSpPr>
          <p:spPr bwMode="auto">
            <a:xfrm flipV="1">
              <a:off x="5659" y="1732"/>
              <a:ext cx="0" cy="41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34" name="Line 1938"/>
            <p:cNvSpPr>
              <a:spLocks noChangeShapeType="1"/>
            </p:cNvSpPr>
            <p:nvPr/>
          </p:nvSpPr>
          <p:spPr bwMode="auto">
            <a:xfrm flipH="1">
              <a:off x="5560" y="1732"/>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35" name="Line 1939"/>
            <p:cNvSpPr>
              <a:spLocks noChangeShapeType="1"/>
            </p:cNvSpPr>
            <p:nvPr/>
          </p:nvSpPr>
          <p:spPr bwMode="auto">
            <a:xfrm>
              <a:off x="5560" y="1732"/>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36" name="Line 1940"/>
            <p:cNvSpPr>
              <a:spLocks noChangeShapeType="1"/>
            </p:cNvSpPr>
            <p:nvPr/>
          </p:nvSpPr>
          <p:spPr bwMode="auto">
            <a:xfrm flipV="1">
              <a:off x="5659" y="1318"/>
              <a:ext cx="0" cy="41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37" name="Line 1941"/>
            <p:cNvSpPr>
              <a:spLocks noChangeShapeType="1"/>
            </p:cNvSpPr>
            <p:nvPr/>
          </p:nvSpPr>
          <p:spPr bwMode="auto">
            <a:xfrm flipH="1">
              <a:off x="5560" y="1318"/>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38" name="Line 1942"/>
            <p:cNvSpPr>
              <a:spLocks noChangeShapeType="1"/>
            </p:cNvSpPr>
            <p:nvPr/>
          </p:nvSpPr>
          <p:spPr bwMode="auto">
            <a:xfrm>
              <a:off x="5560" y="1318"/>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39" name="Line 1943"/>
            <p:cNvSpPr>
              <a:spLocks noChangeShapeType="1"/>
            </p:cNvSpPr>
            <p:nvPr/>
          </p:nvSpPr>
          <p:spPr bwMode="auto">
            <a:xfrm flipV="1">
              <a:off x="5659" y="1153"/>
              <a:ext cx="0" cy="16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40" name="Line 1944"/>
            <p:cNvSpPr>
              <a:spLocks noChangeShapeType="1"/>
            </p:cNvSpPr>
            <p:nvPr/>
          </p:nvSpPr>
          <p:spPr bwMode="auto">
            <a:xfrm>
              <a:off x="5659" y="2559"/>
              <a:ext cx="0" cy="33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41" name="Line 1945"/>
            <p:cNvSpPr>
              <a:spLocks noChangeShapeType="1"/>
            </p:cNvSpPr>
            <p:nvPr/>
          </p:nvSpPr>
          <p:spPr bwMode="auto">
            <a:xfrm flipV="1">
              <a:off x="5659" y="2559"/>
              <a:ext cx="0" cy="331"/>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42" name="Line 1946"/>
            <p:cNvSpPr>
              <a:spLocks noChangeShapeType="1"/>
            </p:cNvSpPr>
            <p:nvPr/>
          </p:nvSpPr>
          <p:spPr bwMode="auto">
            <a:xfrm flipH="1">
              <a:off x="5560" y="2559"/>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43" name="Line 1947"/>
            <p:cNvSpPr>
              <a:spLocks noChangeShapeType="1"/>
            </p:cNvSpPr>
            <p:nvPr/>
          </p:nvSpPr>
          <p:spPr bwMode="auto">
            <a:xfrm>
              <a:off x="5560" y="2559"/>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44" name="Line 1948"/>
            <p:cNvSpPr>
              <a:spLocks noChangeShapeType="1"/>
            </p:cNvSpPr>
            <p:nvPr/>
          </p:nvSpPr>
          <p:spPr bwMode="auto">
            <a:xfrm flipV="1">
              <a:off x="5659" y="2146"/>
              <a:ext cx="0" cy="413"/>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45" name="Line 1949"/>
            <p:cNvSpPr>
              <a:spLocks noChangeShapeType="1"/>
            </p:cNvSpPr>
            <p:nvPr/>
          </p:nvSpPr>
          <p:spPr bwMode="auto">
            <a:xfrm flipH="1">
              <a:off x="5560" y="2146"/>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46" name="Line 1950"/>
            <p:cNvSpPr>
              <a:spLocks noChangeShapeType="1"/>
            </p:cNvSpPr>
            <p:nvPr/>
          </p:nvSpPr>
          <p:spPr bwMode="auto">
            <a:xfrm>
              <a:off x="5560" y="2146"/>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47" name="Line 1951"/>
            <p:cNvSpPr>
              <a:spLocks noChangeShapeType="1"/>
            </p:cNvSpPr>
            <p:nvPr/>
          </p:nvSpPr>
          <p:spPr bwMode="auto">
            <a:xfrm flipV="1">
              <a:off x="5659" y="1732"/>
              <a:ext cx="0" cy="41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48" name="Line 1952"/>
            <p:cNvSpPr>
              <a:spLocks noChangeShapeType="1"/>
            </p:cNvSpPr>
            <p:nvPr/>
          </p:nvSpPr>
          <p:spPr bwMode="auto">
            <a:xfrm flipH="1">
              <a:off x="5560" y="1732"/>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49" name="Line 1953"/>
            <p:cNvSpPr>
              <a:spLocks noChangeShapeType="1"/>
            </p:cNvSpPr>
            <p:nvPr/>
          </p:nvSpPr>
          <p:spPr bwMode="auto">
            <a:xfrm>
              <a:off x="5560" y="1732"/>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50" name="Line 1954"/>
            <p:cNvSpPr>
              <a:spLocks noChangeShapeType="1"/>
            </p:cNvSpPr>
            <p:nvPr/>
          </p:nvSpPr>
          <p:spPr bwMode="auto">
            <a:xfrm flipV="1">
              <a:off x="5659" y="1318"/>
              <a:ext cx="0" cy="41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51" name="Line 1955"/>
            <p:cNvSpPr>
              <a:spLocks noChangeShapeType="1"/>
            </p:cNvSpPr>
            <p:nvPr/>
          </p:nvSpPr>
          <p:spPr bwMode="auto">
            <a:xfrm flipH="1">
              <a:off x="5560" y="1318"/>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52" name="Line 1956"/>
            <p:cNvSpPr>
              <a:spLocks noChangeShapeType="1"/>
            </p:cNvSpPr>
            <p:nvPr/>
          </p:nvSpPr>
          <p:spPr bwMode="auto">
            <a:xfrm>
              <a:off x="5560" y="1318"/>
              <a:ext cx="9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53" name="Line 1957"/>
            <p:cNvSpPr>
              <a:spLocks noChangeShapeType="1"/>
            </p:cNvSpPr>
            <p:nvPr/>
          </p:nvSpPr>
          <p:spPr bwMode="auto">
            <a:xfrm flipV="1">
              <a:off x="5659" y="1153"/>
              <a:ext cx="0" cy="165"/>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54" name="Line 1958"/>
            <p:cNvSpPr>
              <a:spLocks noChangeShapeType="1"/>
            </p:cNvSpPr>
            <p:nvPr/>
          </p:nvSpPr>
          <p:spPr bwMode="auto">
            <a:xfrm>
              <a:off x="3018"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55" name="Line 1959"/>
            <p:cNvSpPr>
              <a:spLocks noChangeShapeType="1"/>
            </p:cNvSpPr>
            <p:nvPr/>
          </p:nvSpPr>
          <p:spPr bwMode="auto">
            <a:xfrm flipV="1">
              <a:off x="3018"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56" name="Line 1960"/>
            <p:cNvSpPr>
              <a:spLocks noChangeShapeType="1"/>
            </p:cNvSpPr>
            <p:nvPr/>
          </p:nvSpPr>
          <p:spPr bwMode="auto">
            <a:xfrm>
              <a:off x="3018"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57" name="Line 1961"/>
            <p:cNvSpPr>
              <a:spLocks noChangeShapeType="1"/>
            </p:cNvSpPr>
            <p:nvPr/>
          </p:nvSpPr>
          <p:spPr bwMode="auto">
            <a:xfrm>
              <a:off x="3147"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58" name="Line 1962"/>
            <p:cNvSpPr>
              <a:spLocks noChangeShapeType="1"/>
            </p:cNvSpPr>
            <p:nvPr/>
          </p:nvSpPr>
          <p:spPr bwMode="auto">
            <a:xfrm flipV="1">
              <a:off x="3147"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59" name="Line 1963"/>
            <p:cNvSpPr>
              <a:spLocks noChangeShapeType="1"/>
            </p:cNvSpPr>
            <p:nvPr/>
          </p:nvSpPr>
          <p:spPr bwMode="auto">
            <a:xfrm>
              <a:off x="3147" y="1153"/>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60" name="Line 1964"/>
            <p:cNvSpPr>
              <a:spLocks noChangeShapeType="1"/>
            </p:cNvSpPr>
            <p:nvPr/>
          </p:nvSpPr>
          <p:spPr bwMode="auto">
            <a:xfrm>
              <a:off x="3275"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61" name="Line 1965"/>
            <p:cNvSpPr>
              <a:spLocks noChangeShapeType="1"/>
            </p:cNvSpPr>
            <p:nvPr/>
          </p:nvSpPr>
          <p:spPr bwMode="auto">
            <a:xfrm flipV="1">
              <a:off x="3275"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62" name="Line 1966"/>
            <p:cNvSpPr>
              <a:spLocks noChangeShapeType="1"/>
            </p:cNvSpPr>
            <p:nvPr/>
          </p:nvSpPr>
          <p:spPr bwMode="auto">
            <a:xfrm>
              <a:off x="3275"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63" name="Line 1967"/>
            <p:cNvSpPr>
              <a:spLocks noChangeShapeType="1"/>
            </p:cNvSpPr>
            <p:nvPr/>
          </p:nvSpPr>
          <p:spPr bwMode="auto">
            <a:xfrm>
              <a:off x="340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64" name="Line 1968"/>
            <p:cNvSpPr>
              <a:spLocks noChangeShapeType="1"/>
            </p:cNvSpPr>
            <p:nvPr/>
          </p:nvSpPr>
          <p:spPr bwMode="auto">
            <a:xfrm flipV="1">
              <a:off x="340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65" name="Line 1969"/>
            <p:cNvSpPr>
              <a:spLocks noChangeShapeType="1"/>
            </p:cNvSpPr>
            <p:nvPr/>
          </p:nvSpPr>
          <p:spPr bwMode="auto">
            <a:xfrm>
              <a:off x="3404" y="1153"/>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66" name="Line 1970"/>
            <p:cNvSpPr>
              <a:spLocks noChangeShapeType="1"/>
            </p:cNvSpPr>
            <p:nvPr/>
          </p:nvSpPr>
          <p:spPr bwMode="auto">
            <a:xfrm>
              <a:off x="353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67" name="Line 1971"/>
            <p:cNvSpPr>
              <a:spLocks noChangeShapeType="1"/>
            </p:cNvSpPr>
            <p:nvPr/>
          </p:nvSpPr>
          <p:spPr bwMode="auto">
            <a:xfrm flipV="1">
              <a:off x="353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68" name="Line 1972"/>
            <p:cNvSpPr>
              <a:spLocks noChangeShapeType="1"/>
            </p:cNvSpPr>
            <p:nvPr/>
          </p:nvSpPr>
          <p:spPr bwMode="auto">
            <a:xfrm>
              <a:off x="3534"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69" name="Line 1973"/>
            <p:cNvSpPr>
              <a:spLocks noChangeShapeType="1"/>
            </p:cNvSpPr>
            <p:nvPr/>
          </p:nvSpPr>
          <p:spPr bwMode="auto">
            <a:xfrm>
              <a:off x="3663"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70" name="Line 1974"/>
            <p:cNvSpPr>
              <a:spLocks noChangeShapeType="1"/>
            </p:cNvSpPr>
            <p:nvPr/>
          </p:nvSpPr>
          <p:spPr bwMode="auto">
            <a:xfrm flipV="1">
              <a:off x="3663"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71" name="Line 1975"/>
            <p:cNvSpPr>
              <a:spLocks noChangeShapeType="1"/>
            </p:cNvSpPr>
            <p:nvPr/>
          </p:nvSpPr>
          <p:spPr bwMode="auto">
            <a:xfrm>
              <a:off x="3663" y="1153"/>
              <a:ext cx="127"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72" name="Line 1976"/>
            <p:cNvSpPr>
              <a:spLocks noChangeShapeType="1"/>
            </p:cNvSpPr>
            <p:nvPr/>
          </p:nvSpPr>
          <p:spPr bwMode="auto">
            <a:xfrm>
              <a:off x="3790"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73" name="Line 1977"/>
            <p:cNvSpPr>
              <a:spLocks noChangeShapeType="1"/>
            </p:cNvSpPr>
            <p:nvPr/>
          </p:nvSpPr>
          <p:spPr bwMode="auto">
            <a:xfrm flipV="1">
              <a:off x="3790"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74" name="Line 1978"/>
            <p:cNvSpPr>
              <a:spLocks noChangeShapeType="1"/>
            </p:cNvSpPr>
            <p:nvPr/>
          </p:nvSpPr>
          <p:spPr bwMode="auto">
            <a:xfrm>
              <a:off x="3790"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75" name="Line 1979"/>
            <p:cNvSpPr>
              <a:spLocks noChangeShapeType="1"/>
            </p:cNvSpPr>
            <p:nvPr/>
          </p:nvSpPr>
          <p:spPr bwMode="auto">
            <a:xfrm>
              <a:off x="3919"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76" name="Line 1980"/>
            <p:cNvSpPr>
              <a:spLocks noChangeShapeType="1"/>
            </p:cNvSpPr>
            <p:nvPr/>
          </p:nvSpPr>
          <p:spPr bwMode="auto">
            <a:xfrm flipV="1">
              <a:off x="3919"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77" name="Line 1981"/>
            <p:cNvSpPr>
              <a:spLocks noChangeShapeType="1"/>
            </p:cNvSpPr>
            <p:nvPr/>
          </p:nvSpPr>
          <p:spPr bwMode="auto">
            <a:xfrm>
              <a:off x="3919"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78" name="Line 1982"/>
            <p:cNvSpPr>
              <a:spLocks noChangeShapeType="1"/>
            </p:cNvSpPr>
            <p:nvPr/>
          </p:nvSpPr>
          <p:spPr bwMode="auto">
            <a:xfrm>
              <a:off x="404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79" name="Line 1983"/>
            <p:cNvSpPr>
              <a:spLocks noChangeShapeType="1"/>
            </p:cNvSpPr>
            <p:nvPr/>
          </p:nvSpPr>
          <p:spPr bwMode="auto">
            <a:xfrm flipV="1">
              <a:off x="404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80" name="Line 1984"/>
            <p:cNvSpPr>
              <a:spLocks noChangeShapeType="1"/>
            </p:cNvSpPr>
            <p:nvPr/>
          </p:nvSpPr>
          <p:spPr bwMode="auto">
            <a:xfrm>
              <a:off x="4048" y="1153"/>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81" name="Line 1985"/>
            <p:cNvSpPr>
              <a:spLocks noChangeShapeType="1"/>
            </p:cNvSpPr>
            <p:nvPr/>
          </p:nvSpPr>
          <p:spPr bwMode="auto">
            <a:xfrm>
              <a:off x="417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82" name="Line 1986"/>
            <p:cNvSpPr>
              <a:spLocks noChangeShapeType="1"/>
            </p:cNvSpPr>
            <p:nvPr/>
          </p:nvSpPr>
          <p:spPr bwMode="auto">
            <a:xfrm flipV="1">
              <a:off x="417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83" name="Line 1987"/>
            <p:cNvSpPr>
              <a:spLocks noChangeShapeType="1"/>
            </p:cNvSpPr>
            <p:nvPr/>
          </p:nvSpPr>
          <p:spPr bwMode="auto">
            <a:xfrm>
              <a:off x="4178" y="1153"/>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84" name="Line 1988"/>
            <p:cNvSpPr>
              <a:spLocks noChangeShapeType="1"/>
            </p:cNvSpPr>
            <p:nvPr/>
          </p:nvSpPr>
          <p:spPr bwMode="auto">
            <a:xfrm>
              <a:off x="4306"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85" name="Line 1989"/>
            <p:cNvSpPr>
              <a:spLocks noChangeShapeType="1"/>
            </p:cNvSpPr>
            <p:nvPr/>
          </p:nvSpPr>
          <p:spPr bwMode="auto">
            <a:xfrm flipV="1">
              <a:off x="4306"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86" name="Line 1990"/>
            <p:cNvSpPr>
              <a:spLocks noChangeShapeType="1"/>
            </p:cNvSpPr>
            <p:nvPr/>
          </p:nvSpPr>
          <p:spPr bwMode="auto">
            <a:xfrm>
              <a:off x="4306"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87" name="Line 1991"/>
            <p:cNvSpPr>
              <a:spLocks noChangeShapeType="1"/>
            </p:cNvSpPr>
            <p:nvPr/>
          </p:nvSpPr>
          <p:spPr bwMode="auto">
            <a:xfrm>
              <a:off x="4435"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88" name="Line 1992"/>
            <p:cNvSpPr>
              <a:spLocks noChangeShapeType="1"/>
            </p:cNvSpPr>
            <p:nvPr/>
          </p:nvSpPr>
          <p:spPr bwMode="auto">
            <a:xfrm flipV="1">
              <a:off x="4435"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89" name="Line 1993"/>
            <p:cNvSpPr>
              <a:spLocks noChangeShapeType="1"/>
            </p:cNvSpPr>
            <p:nvPr/>
          </p:nvSpPr>
          <p:spPr bwMode="auto">
            <a:xfrm>
              <a:off x="4435"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90" name="Line 1994"/>
            <p:cNvSpPr>
              <a:spLocks noChangeShapeType="1"/>
            </p:cNvSpPr>
            <p:nvPr/>
          </p:nvSpPr>
          <p:spPr bwMode="auto">
            <a:xfrm>
              <a:off x="456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91" name="Line 1995"/>
            <p:cNvSpPr>
              <a:spLocks noChangeShapeType="1"/>
            </p:cNvSpPr>
            <p:nvPr/>
          </p:nvSpPr>
          <p:spPr bwMode="auto">
            <a:xfrm flipV="1">
              <a:off x="456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92" name="Line 1996"/>
            <p:cNvSpPr>
              <a:spLocks noChangeShapeType="1"/>
            </p:cNvSpPr>
            <p:nvPr/>
          </p:nvSpPr>
          <p:spPr bwMode="auto">
            <a:xfrm>
              <a:off x="4564"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93" name="Line 1997"/>
            <p:cNvSpPr>
              <a:spLocks noChangeShapeType="1"/>
            </p:cNvSpPr>
            <p:nvPr/>
          </p:nvSpPr>
          <p:spPr bwMode="auto">
            <a:xfrm>
              <a:off x="4693"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94" name="Line 1998"/>
            <p:cNvSpPr>
              <a:spLocks noChangeShapeType="1"/>
            </p:cNvSpPr>
            <p:nvPr/>
          </p:nvSpPr>
          <p:spPr bwMode="auto">
            <a:xfrm flipV="1">
              <a:off x="4693"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95" name="Line 1999"/>
            <p:cNvSpPr>
              <a:spLocks noChangeShapeType="1"/>
            </p:cNvSpPr>
            <p:nvPr/>
          </p:nvSpPr>
          <p:spPr bwMode="auto">
            <a:xfrm>
              <a:off x="4693"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96" name="Line 2000"/>
            <p:cNvSpPr>
              <a:spLocks noChangeShapeType="1"/>
            </p:cNvSpPr>
            <p:nvPr/>
          </p:nvSpPr>
          <p:spPr bwMode="auto">
            <a:xfrm>
              <a:off x="4822"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97" name="Line 2001"/>
            <p:cNvSpPr>
              <a:spLocks noChangeShapeType="1"/>
            </p:cNvSpPr>
            <p:nvPr/>
          </p:nvSpPr>
          <p:spPr bwMode="auto">
            <a:xfrm flipV="1">
              <a:off x="4822"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98" name="Line 2002"/>
            <p:cNvSpPr>
              <a:spLocks noChangeShapeType="1"/>
            </p:cNvSpPr>
            <p:nvPr/>
          </p:nvSpPr>
          <p:spPr bwMode="auto">
            <a:xfrm>
              <a:off x="4822" y="1153"/>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499" name="Line 2003"/>
            <p:cNvSpPr>
              <a:spLocks noChangeShapeType="1"/>
            </p:cNvSpPr>
            <p:nvPr/>
          </p:nvSpPr>
          <p:spPr bwMode="auto">
            <a:xfrm>
              <a:off x="4950"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00" name="Line 2004"/>
            <p:cNvSpPr>
              <a:spLocks noChangeShapeType="1"/>
            </p:cNvSpPr>
            <p:nvPr/>
          </p:nvSpPr>
          <p:spPr bwMode="auto">
            <a:xfrm flipV="1">
              <a:off x="4950"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01" name="Line 2005"/>
            <p:cNvSpPr>
              <a:spLocks noChangeShapeType="1"/>
            </p:cNvSpPr>
            <p:nvPr/>
          </p:nvSpPr>
          <p:spPr bwMode="auto">
            <a:xfrm>
              <a:off x="4950"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02" name="Line 2006"/>
            <p:cNvSpPr>
              <a:spLocks noChangeShapeType="1"/>
            </p:cNvSpPr>
            <p:nvPr/>
          </p:nvSpPr>
          <p:spPr bwMode="auto">
            <a:xfrm>
              <a:off x="5079"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03" name="Line 2007"/>
            <p:cNvSpPr>
              <a:spLocks noChangeShapeType="1"/>
            </p:cNvSpPr>
            <p:nvPr/>
          </p:nvSpPr>
          <p:spPr bwMode="auto">
            <a:xfrm flipV="1">
              <a:off x="5079"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04" name="Line 2008"/>
            <p:cNvSpPr>
              <a:spLocks noChangeShapeType="1"/>
            </p:cNvSpPr>
            <p:nvPr/>
          </p:nvSpPr>
          <p:spPr bwMode="auto">
            <a:xfrm>
              <a:off x="5079"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05" name="Line 2009"/>
            <p:cNvSpPr>
              <a:spLocks noChangeShapeType="1"/>
            </p:cNvSpPr>
            <p:nvPr/>
          </p:nvSpPr>
          <p:spPr bwMode="auto">
            <a:xfrm>
              <a:off x="520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06" name="Line 2010"/>
            <p:cNvSpPr>
              <a:spLocks noChangeShapeType="1"/>
            </p:cNvSpPr>
            <p:nvPr/>
          </p:nvSpPr>
          <p:spPr bwMode="auto">
            <a:xfrm flipV="1">
              <a:off x="520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07" name="Line 2011"/>
            <p:cNvSpPr>
              <a:spLocks noChangeShapeType="1"/>
            </p:cNvSpPr>
            <p:nvPr/>
          </p:nvSpPr>
          <p:spPr bwMode="auto">
            <a:xfrm>
              <a:off x="5208"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08" name="Line 2012"/>
            <p:cNvSpPr>
              <a:spLocks noChangeShapeType="1"/>
            </p:cNvSpPr>
            <p:nvPr/>
          </p:nvSpPr>
          <p:spPr bwMode="auto">
            <a:xfrm>
              <a:off x="5337"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09" name="Line 2013"/>
            <p:cNvSpPr>
              <a:spLocks noChangeShapeType="1"/>
            </p:cNvSpPr>
            <p:nvPr/>
          </p:nvSpPr>
          <p:spPr bwMode="auto">
            <a:xfrm flipV="1">
              <a:off x="5337"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10" name="Line 2014"/>
            <p:cNvSpPr>
              <a:spLocks noChangeShapeType="1"/>
            </p:cNvSpPr>
            <p:nvPr/>
          </p:nvSpPr>
          <p:spPr bwMode="auto">
            <a:xfrm>
              <a:off x="5337"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11" name="Line 2015"/>
            <p:cNvSpPr>
              <a:spLocks noChangeShapeType="1"/>
            </p:cNvSpPr>
            <p:nvPr/>
          </p:nvSpPr>
          <p:spPr bwMode="auto">
            <a:xfrm>
              <a:off x="5466"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12" name="Line 2016"/>
            <p:cNvSpPr>
              <a:spLocks noChangeShapeType="1"/>
            </p:cNvSpPr>
            <p:nvPr/>
          </p:nvSpPr>
          <p:spPr bwMode="auto">
            <a:xfrm flipV="1">
              <a:off x="5466"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13" name="Line 2017"/>
            <p:cNvSpPr>
              <a:spLocks noChangeShapeType="1"/>
            </p:cNvSpPr>
            <p:nvPr/>
          </p:nvSpPr>
          <p:spPr bwMode="auto">
            <a:xfrm>
              <a:off x="5466"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14" name="Line 2018"/>
            <p:cNvSpPr>
              <a:spLocks noChangeShapeType="1"/>
            </p:cNvSpPr>
            <p:nvPr/>
          </p:nvSpPr>
          <p:spPr bwMode="auto">
            <a:xfrm>
              <a:off x="5595"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15" name="Line 2019"/>
            <p:cNvSpPr>
              <a:spLocks noChangeShapeType="1"/>
            </p:cNvSpPr>
            <p:nvPr/>
          </p:nvSpPr>
          <p:spPr bwMode="auto">
            <a:xfrm flipV="1">
              <a:off x="5595"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16" name="Line 2020"/>
            <p:cNvSpPr>
              <a:spLocks noChangeShapeType="1"/>
            </p:cNvSpPr>
            <p:nvPr/>
          </p:nvSpPr>
          <p:spPr bwMode="auto">
            <a:xfrm>
              <a:off x="5595" y="1153"/>
              <a:ext cx="64"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17" name="Line 2021"/>
            <p:cNvSpPr>
              <a:spLocks noChangeShapeType="1"/>
            </p:cNvSpPr>
            <p:nvPr/>
          </p:nvSpPr>
          <p:spPr bwMode="auto">
            <a:xfrm>
              <a:off x="3018"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18" name="Line 2022"/>
            <p:cNvSpPr>
              <a:spLocks noChangeShapeType="1"/>
            </p:cNvSpPr>
            <p:nvPr/>
          </p:nvSpPr>
          <p:spPr bwMode="auto">
            <a:xfrm flipV="1">
              <a:off x="3018"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19" name="Line 2023"/>
            <p:cNvSpPr>
              <a:spLocks noChangeShapeType="1"/>
            </p:cNvSpPr>
            <p:nvPr/>
          </p:nvSpPr>
          <p:spPr bwMode="auto">
            <a:xfrm>
              <a:off x="3018"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20" name="Line 2024"/>
            <p:cNvSpPr>
              <a:spLocks noChangeShapeType="1"/>
            </p:cNvSpPr>
            <p:nvPr/>
          </p:nvSpPr>
          <p:spPr bwMode="auto">
            <a:xfrm>
              <a:off x="3147"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21" name="Line 2025"/>
            <p:cNvSpPr>
              <a:spLocks noChangeShapeType="1"/>
            </p:cNvSpPr>
            <p:nvPr/>
          </p:nvSpPr>
          <p:spPr bwMode="auto">
            <a:xfrm flipV="1">
              <a:off x="3147"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22" name="Line 2026"/>
            <p:cNvSpPr>
              <a:spLocks noChangeShapeType="1"/>
            </p:cNvSpPr>
            <p:nvPr/>
          </p:nvSpPr>
          <p:spPr bwMode="auto">
            <a:xfrm>
              <a:off x="3147" y="1153"/>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23" name="Line 2027"/>
            <p:cNvSpPr>
              <a:spLocks noChangeShapeType="1"/>
            </p:cNvSpPr>
            <p:nvPr/>
          </p:nvSpPr>
          <p:spPr bwMode="auto">
            <a:xfrm>
              <a:off x="3275"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24" name="Line 2028"/>
            <p:cNvSpPr>
              <a:spLocks noChangeShapeType="1"/>
            </p:cNvSpPr>
            <p:nvPr/>
          </p:nvSpPr>
          <p:spPr bwMode="auto">
            <a:xfrm flipV="1">
              <a:off x="3275"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25" name="Line 2029"/>
            <p:cNvSpPr>
              <a:spLocks noChangeShapeType="1"/>
            </p:cNvSpPr>
            <p:nvPr/>
          </p:nvSpPr>
          <p:spPr bwMode="auto">
            <a:xfrm>
              <a:off x="3275"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26" name="Line 2030"/>
            <p:cNvSpPr>
              <a:spLocks noChangeShapeType="1"/>
            </p:cNvSpPr>
            <p:nvPr/>
          </p:nvSpPr>
          <p:spPr bwMode="auto">
            <a:xfrm>
              <a:off x="340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27" name="Line 2031"/>
            <p:cNvSpPr>
              <a:spLocks noChangeShapeType="1"/>
            </p:cNvSpPr>
            <p:nvPr/>
          </p:nvSpPr>
          <p:spPr bwMode="auto">
            <a:xfrm flipV="1">
              <a:off x="340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28" name="Line 2032"/>
            <p:cNvSpPr>
              <a:spLocks noChangeShapeType="1"/>
            </p:cNvSpPr>
            <p:nvPr/>
          </p:nvSpPr>
          <p:spPr bwMode="auto">
            <a:xfrm>
              <a:off x="3404" y="1153"/>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29" name="Line 2033"/>
            <p:cNvSpPr>
              <a:spLocks noChangeShapeType="1"/>
            </p:cNvSpPr>
            <p:nvPr/>
          </p:nvSpPr>
          <p:spPr bwMode="auto">
            <a:xfrm>
              <a:off x="353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30" name="Line 2034"/>
            <p:cNvSpPr>
              <a:spLocks noChangeShapeType="1"/>
            </p:cNvSpPr>
            <p:nvPr/>
          </p:nvSpPr>
          <p:spPr bwMode="auto">
            <a:xfrm flipV="1">
              <a:off x="353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31" name="Line 2035"/>
            <p:cNvSpPr>
              <a:spLocks noChangeShapeType="1"/>
            </p:cNvSpPr>
            <p:nvPr/>
          </p:nvSpPr>
          <p:spPr bwMode="auto">
            <a:xfrm>
              <a:off x="3534"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32" name="Line 2036"/>
            <p:cNvSpPr>
              <a:spLocks noChangeShapeType="1"/>
            </p:cNvSpPr>
            <p:nvPr/>
          </p:nvSpPr>
          <p:spPr bwMode="auto">
            <a:xfrm>
              <a:off x="3663"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33" name="Line 2037"/>
            <p:cNvSpPr>
              <a:spLocks noChangeShapeType="1"/>
            </p:cNvSpPr>
            <p:nvPr/>
          </p:nvSpPr>
          <p:spPr bwMode="auto">
            <a:xfrm flipV="1">
              <a:off x="3663"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34" name="Line 2038"/>
            <p:cNvSpPr>
              <a:spLocks noChangeShapeType="1"/>
            </p:cNvSpPr>
            <p:nvPr/>
          </p:nvSpPr>
          <p:spPr bwMode="auto">
            <a:xfrm>
              <a:off x="3663" y="1153"/>
              <a:ext cx="127"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35" name="Line 2039"/>
            <p:cNvSpPr>
              <a:spLocks noChangeShapeType="1"/>
            </p:cNvSpPr>
            <p:nvPr/>
          </p:nvSpPr>
          <p:spPr bwMode="auto">
            <a:xfrm>
              <a:off x="3790"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36" name="Line 2040"/>
            <p:cNvSpPr>
              <a:spLocks noChangeShapeType="1"/>
            </p:cNvSpPr>
            <p:nvPr/>
          </p:nvSpPr>
          <p:spPr bwMode="auto">
            <a:xfrm flipV="1">
              <a:off x="3790"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37" name="Line 2041"/>
            <p:cNvSpPr>
              <a:spLocks noChangeShapeType="1"/>
            </p:cNvSpPr>
            <p:nvPr/>
          </p:nvSpPr>
          <p:spPr bwMode="auto">
            <a:xfrm>
              <a:off x="3790"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38" name="Line 2042"/>
            <p:cNvSpPr>
              <a:spLocks noChangeShapeType="1"/>
            </p:cNvSpPr>
            <p:nvPr/>
          </p:nvSpPr>
          <p:spPr bwMode="auto">
            <a:xfrm>
              <a:off x="3919"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39" name="Line 2043"/>
            <p:cNvSpPr>
              <a:spLocks noChangeShapeType="1"/>
            </p:cNvSpPr>
            <p:nvPr/>
          </p:nvSpPr>
          <p:spPr bwMode="auto">
            <a:xfrm flipV="1">
              <a:off x="3919"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40" name="Line 2044"/>
            <p:cNvSpPr>
              <a:spLocks noChangeShapeType="1"/>
            </p:cNvSpPr>
            <p:nvPr/>
          </p:nvSpPr>
          <p:spPr bwMode="auto">
            <a:xfrm>
              <a:off x="3919"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41" name="Line 2045"/>
            <p:cNvSpPr>
              <a:spLocks noChangeShapeType="1"/>
            </p:cNvSpPr>
            <p:nvPr/>
          </p:nvSpPr>
          <p:spPr bwMode="auto">
            <a:xfrm>
              <a:off x="404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42" name="Line 2046"/>
            <p:cNvSpPr>
              <a:spLocks noChangeShapeType="1"/>
            </p:cNvSpPr>
            <p:nvPr/>
          </p:nvSpPr>
          <p:spPr bwMode="auto">
            <a:xfrm flipV="1">
              <a:off x="404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43" name="Line 2047"/>
            <p:cNvSpPr>
              <a:spLocks noChangeShapeType="1"/>
            </p:cNvSpPr>
            <p:nvPr/>
          </p:nvSpPr>
          <p:spPr bwMode="auto">
            <a:xfrm>
              <a:off x="4048" y="1153"/>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44" name="Line 2048"/>
            <p:cNvSpPr>
              <a:spLocks noChangeShapeType="1"/>
            </p:cNvSpPr>
            <p:nvPr/>
          </p:nvSpPr>
          <p:spPr bwMode="auto">
            <a:xfrm>
              <a:off x="417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45" name="Line 2049"/>
            <p:cNvSpPr>
              <a:spLocks noChangeShapeType="1"/>
            </p:cNvSpPr>
            <p:nvPr/>
          </p:nvSpPr>
          <p:spPr bwMode="auto">
            <a:xfrm flipV="1">
              <a:off x="417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46" name="Line 2050"/>
            <p:cNvSpPr>
              <a:spLocks noChangeShapeType="1"/>
            </p:cNvSpPr>
            <p:nvPr/>
          </p:nvSpPr>
          <p:spPr bwMode="auto">
            <a:xfrm>
              <a:off x="4178" y="1153"/>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47" name="Line 2051"/>
            <p:cNvSpPr>
              <a:spLocks noChangeShapeType="1"/>
            </p:cNvSpPr>
            <p:nvPr/>
          </p:nvSpPr>
          <p:spPr bwMode="auto">
            <a:xfrm>
              <a:off x="4306"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48" name="Line 2052"/>
            <p:cNvSpPr>
              <a:spLocks noChangeShapeType="1"/>
            </p:cNvSpPr>
            <p:nvPr/>
          </p:nvSpPr>
          <p:spPr bwMode="auto">
            <a:xfrm flipV="1">
              <a:off x="4306"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49" name="Line 2053"/>
            <p:cNvSpPr>
              <a:spLocks noChangeShapeType="1"/>
            </p:cNvSpPr>
            <p:nvPr/>
          </p:nvSpPr>
          <p:spPr bwMode="auto">
            <a:xfrm>
              <a:off x="4306"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50" name="Line 2054"/>
            <p:cNvSpPr>
              <a:spLocks noChangeShapeType="1"/>
            </p:cNvSpPr>
            <p:nvPr/>
          </p:nvSpPr>
          <p:spPr bwMode="auto">
            <a:xfrm>
              <a:off x="4435"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51" name="Line 2055"/>
            <p:cNvSpPr>
              <a:spLocks noChangeShapeType="1"/>
            </p:cNvSpPr>
            <p:nvPr/>
          </p:nvSpPr>
          <p:spPr bwMode="auto">
            <a:xfrm flipV="1">
              <a:off x="4435"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52" name="Line 2056"/>
            <p:cNvSpPr>
              <a:spLocks noChangeShapeType="1"/>
            </p:cNvSpPr>
            <p:nvPr/>
          </p:nvSpPr>
          <p:spPr bwMode="auto">
            <a:xfrm>
              <a:off x="4435"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53" name="Line 2057"/>
            <p:cNvSpPr>
              <a:spLocks noChangeShapeType="1"/>
            </p:cNvSpPr>
            <p:nvPr/>
          </p:nvSpPr>
          <p:spPr bwMode="auto">
            <a:xfrm>
              <a:off x="456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54" name="Line 2058"/>
            <p:cNvSpPr>
              <a:spLocks noChangeShapeType="1"/>
            </p:cNvSpPr>
            <p:nvPr/>
          </p:nvSpPr>
          <p:spPr bwMode="auto">
            <a:xfrm flipV="1">
              <a:off x="4564"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55" name="Line 2059"/>
            <p:cNvSpPr>
              <a:spLocks noChangeShapeType="1"/>
            </p:cNvSpPr>
            <p:nvPr/>
          </p:nvSpPr>
          <p:spPr bwMode="auto">
            <a:xfrm>
              <a:off x="4564"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56" name="Line 2060"/>
            <p:cNvSpPr>
              <a:spLocks noChangeShapeType="1"/>
            </p:cNvSpPr>
            <p:nvPr/>
          </p:nvSpPr>
          <p:spPr bwMode="auto">
            <a:xfrm>
              <a:off x="4693"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57" name="Line 2061"/>
            <p:cNvSpPr>
              <a:spLocks noChangeShapeType="1"/>
            </p:cNvSpPr>
            <p:nvPr/>
          </p:nvSpPr>
          <p:spPr bwMode="auto">
            <a:xfrm flipV="1">
              <a:off x="4693"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58" name="Line 2062"/>
            <p:cNvSpPr>
              <a:spLocks noChangeShapeType="1"/>
            </p:cNvSpPr>
            <p:nvPr/>
          </p:nvSpPr>
          <p:spPr bwMode="auto">
            <a:xfrm>
              <a:off x="4693"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59" name="Line 2063"/>
            <p:cNvSpPr>
              <a:spLocks noChangeShapeType="1"/>
            </p:cNvSpPr>
            <p:nvPr/>
          </p:nvSpPr>
          <p:spPr bwMode="auto">
            <a:xfrm>
              <a:off x="4822"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60" name="Line 2064"/>
            <p:cNvSpPr>
              <a:spLocks noChangeShapeType="1"/>
            </p:cNvSpPr>
            <p:nvPr/>
          </p:nvSpPr>
          <p:spPr bwMode="auto">
            <a:xfrm flipV="1">
              <a:off x="4822"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61" name="Line 2065"/>
            <p:cNvSpPr>
              <a:spLocks noChangeShapeType="1"/>
            </p:cNvSpPr>
            <p:nvPr/>
          </p:nvSpPr>
          <p:spPr bwMode="auto">
            <a:xfrm>
              <a:off x="4822" y="1153"/>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62" name="Line 2066"/>
            <p:cNvSpPr>
              <a:spLocks noChangeShapeType="1"/>
            </p:cNvSpPr>
            <p:nvPr/>
          </p:nvSpPr>
          <p:spPr bwMode="auto">
            <a:xfrm>
              <a:off x="4950"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63" name="Line 2067"/>
            <p:cNvSpPr>
              <a:spLocks noChangeShapeType="1"/>
            </p:cNvSpPr>
            <p:nvPr/>
          </p:nvSpPr>
          <p:spPr bwMode="auto">
            <a:xfrm flipV="1">
              <a:off x="4950"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64" name="Line 2068"/>
            <p:cNvSpPr>
              <a:spLocks noChangeShapeType="1"/>
            </p:cNvSpPr>
            <p:nvPr/>
          </p:nvSpPr>
          <p:spPr bwMode="auto">
            <a:xfrm>
              <a:off x="4950"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65" name="Line 2069"/>
            <p:cNvSpPr>
              <a:spLocks noChangeShapeType="1"/>
            </p:cNvSpPr>
            <p:nvPr/>
          </p:nvSpPr>
          <p:spPr bwMode="auto">
            <a:xfrm>
              <a:off x="5079"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66" name="Line 2070"/>
            <p:cNvSpPr>
              <a:spLocks noChangeShapeType="1"/>
            </p:cNvSpPr>
            <p:nvPr/>
          </p:nvSpPr>
          <p:spPr bwMode="auto">
            <a:xfrm flipV="1">
              <a:off x="5079"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67" name="Line 2071"/>
            <p:cNvSpPr>
              <a:spLocks noChangeShapeType="1"/>
            </p:cNvSpPr>
            <p:nvPr/>
          </p:nvSpPr>
          <p:spPr bwMode="auto">
            <a:xfrm>
              <a:off x="5079"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68" name="Line 2072"/>
            <p:cNvSpPr>
              <a:spLocks noChangeShapeType="1"/>
            </p:cNvSpPr>
            <p:nvPr/>
          </p:nvSpPr>
          <p:spPr bwMode="auto">
            <a:xfrm>
              <a:off x="520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69" name="Line 2073"/>
            <p:cNvSpPr>
              <a:spLocks noChangeShapeType="1"/>
            </p:cNvSpPr>
            <p:nvPr/>
          </p:nvSpPr>
          <p:spPr bwMode="auto">
            <a:xfrm flipV="1">
              <a:off x="5208"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70" name="Line 2074"/>
            <p:cNvSpPr>
              <a:spLocks noChangeShapeType="1"/>
            </p:cNvSpPr>
            <p:nvPr/>
          </p:nvSpPr>
          <p:spPr bwMode="auto">
            <a:xfrm>
              <a:off x="5208"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71" name="Line 2075"/>
            <p:cNvSpPr>
              <a:spLocks noChangeShapeType="1"/>
            </p:cNvSpPr>
            <p:nvPr/>
          </p:nvSpPr>
          <p:spPr bwMode="auto">
            <a:xfrm>
              <a:off x="5337"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72" name="Line 2076"/>
            <p:cNvSpPr>
              <a:spLocks noChangeShapeType="1"/>
            </p:cNvSpPr>
            <p:nvPr/>
          </p:nvSpPr>
          <p:spPr bwMode="auto">
            <a:xfrm flipV="1">
              <a:off x="5337"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73" name="Line 2077"/>
            <p:cNvSpPr>
              <a:spLocks noChangeShapeType="1"/>
            </p:cNvSpPr>
            <p:nvPr/>
          </p:nvSpPr>
          <p:spPr bwMode="auto">
            <a:xfrm>
              <a:off x="5337"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74" name="Line 2078"/>
            <p:cNvSpPr>
              <a:spLocks noChangeShapeType="1"/>
            </p:cNvSpPr>
            <p:nvPr/>
          </p:nvSpPr>
          <p:spPr bwMode="auto">
            <a:xfrm>
              <a:off x="5466"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75" name="Line 2079"/>
            <p:cNvSpPr>
              <a:spLocks noChangeShapeType="1"/>
            </p:cNvSpPr>
            <p:nvPr/>
          </p:nvSpPr>
          <p:spPr bwMode="auto">
            <a:xfrm flipV="1">
              <a:off x="5466" y="1153"/>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76" name="Line 2080"/>
            <p:cNvSpPr>
              <a:spLocks noChangeShapeType="1"/>
            </p:cNvSpPr>
            <p:nvPr/>
          </p:nvSpPr>
          <p:spPr bwMode="auto">
            <a:xfrm>
              <a:off x="5466" y="1153"/>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77" name="Line 2081"/>
            <p:cNvSpPr>
              <a:spLocks noChangeShapeType="1"/>
            </p:cNvSpPr>
            <p:nvPr/>
          </p:nvSpPr>
          <p:spPr bwMode="auto">
            <a:xfrm>
              <a:off x="5595"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78" name="Line 2082"/>
            <p:cNvSpPr>
              <a:spLocks noChangeShapeType="1"/>
            </p:cNvSpPr>
            <p:nvPr/>
          </p:nvSpPr>
          <p:spPr bwMode="auto">
            <a:xfrm flipV="1">
              <a:off x="5595" y="1153"/>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79" name="Line 2083"/>
            <p:cNvSpPr>
              <a:spLocks noChangeShapeType="1"/>
            </p:cNvSpPr>
            <p:nvPr/>
          </p:nvSpPr>
          <p:spPr bwMode="auto">
            <a:xfrm>
              <a:off x="5595" y="1153"/>
              <a:ext cx="64"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80" name="Line 2084"/>
            <p:cNvSpPr>
              <a:spLocks noChangeShapeType="1"/>
            </p:cNvSpPr>
            <p:nvPr/>
          </p:nvSpPr>
          <p:spPr bwMode="auto">
            <a:xfrm flipV="1">
              <a:off x="3018"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81" name="Line 2085"/>
            <p:cNvSpPr>
              <a:spLocks noChangeShapeType="1"/>
            </p:cNvSpPr>
            <p:nvPr/>
          </p:nvSpPr>
          <p:spPr bwMode="auto">
            <a:xfrm>
              <a:off x="3018"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82" name="Line 2086"/>
            <p:cNvSpPr>
              <a:spLocks noChangeShapeType="1"/>
            </p:cNvSpPr>
            <p:nvPr/>
          </p:nvSpPr>
          <p:spPr bwMode="auto">
            <a:xfrm>
              <a:off x="3018"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83" name="Line 2087"/>
            <p:cNvSpPr>
              <a:spLocks noChangeShapeType="1"/>
            </p:cNvSpPr>
            <p:nvPr/>
          </p:nvSpPr>
          <p:spPr bwMode="auto">
            <a:xfrm flipV="1">
              <a:off x="3147"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84" name="Line 2088"/>
            <p:cNvSpPr>
              <a:spLocks noChangeShapeType="1"/>
            </p:cNvSpPr>
            <p:nvPr/>
          </p:nvSpPr>
          <p:spPr bwMode="auto">
            <a:xfrm>
              <a:off x="3147"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85" name="Line 2089"/>
            <p:cNvSpPr>
              <a:spLocks noChangeShapeType="1"/>
            </p:cNvSpPr>
            <p:nvPr/>
          </p:nvSpPr>
          <p:spPr bwMode="auto">
            <a:xfrm>
              <a:off x="3147" y="2890"/>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86" name="Line 2090"/>
            <p:cNvSpPr>
              <a:spLocks noChangeShapeType="1"/>
            </p:cNvSpPr>
            <p:nvPr/>
          </p:nvSpPr>
          <p:spPr bwMode="auto">
            <a:xfrm flipV="1">
              <a:off x="3275"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87" name="Line 2091"/>
            <p:cNvSpPr>
              <a:spLocks noChangeShapeType="1"/>
            </p:cNvSpPr>
            <p:nvPr/>
          </p:nvSpPr>
          <p:spPr bwMode="auto">
            <a:xfrm>
              <a:off x="3275"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88" name="Line 2092"/>
            <p:cNvSpPr>
              <a:spLocks noChangeShapeType="1"/>
            </p:cNvSpPr>
            <p:nvPr/>
          </p:nvSpPr>
          <p:spPr bwMode="auto">
            <a:xfrm>
              <a:off x="3275"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89" name="Line 2093"/>
            <p:cNvSpPr>
              <a:spLocks noChangeShapeType="1"/>
            </p:cNvSpPr>
            <p:nvPr/>
          </p:nvSpPr>
          <p:spPr bwMode="auto">
            <a:xfrm flipV="1">
              <a:off x="340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90" name="Line 2094"/>
            <p:cNvSpPr>
              <a:spLocks noChangeShapeType="1"/>
            </p:cNvSpPr>
            <p:nvPr/>
          </p:nvSpPr>
          <p:spPr bwMode="auto">
            <a:xfrm>
              <a:off x="340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91" name="Line 2095"/>
            <p:cNvSpPr>
              <a:spLocks noChangeShapeType="1"/>
            </p:cNvSpPr>
            <p:nvPr/>
          </p:nvSpPr>
          <p:spPr bwMode="auto">
            <a:xfrm>
              <a:off x="3404" y="2890"/>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92" name="Line 2096"/>
            <p:cNvSpPr>
              <a:spLocks noChangeShapeType="1"/>
            </p:cNvSpPr>
            <p:nvPr/>
          </p:nvSpPr>
          <p:spPr bwMode="auto">
            <a:xfrm flipV="1">
              <a:off x="353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93" name="Line 2097"/>
            <p:cNvSpPr>
              <a:spLocks noChangeShapeType="1"/>
            </p:cNvSpPr>
            <p:nvPr/>
          </p:nvSpPr>
          <p:spPr bwMode="auto">
            <a:xfrm>
              <a:off x="353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94" name="Line 2098"/>
            <p:cNvSpPr>
              <a:spLocks noChangeShapeType="1"/>
            </p:cNvSpPr>
            <p:nvPr/>
          </p:nvSpPr>
          <p:spPr bwMode="auto">
            <a:xfrm>
              <a:off x="3534"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95" name="Line 2099"/>
            <p:cNvSpPr>
              <a:spLocks noChangeShapeType="1"/>
            </p:cNvSpPr>
            <p:nvPr/>
          </p:nvSpPr>
          <p:spPr bwMode="auto">
            <a:xfrm flipV="1">
              <a:off x="3663"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96" name="Line 2100"/>
            <p:cNvSpPr>
              <a:spLocks noChangeShapeType="1"/>
            </p:cNvSpPr>
            <p:nvPr/>
          </p:nvSpPr>
          <p:spPr bwMode="auto">
            <a:xfrm>
              <a:off x="3663"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97" name="Line 2101"/>
            <p:cNvSpPr>
              <a:spLocks noChangeShapeType="1"/>
            </p:cNvSpPr>
            <p:nvPr/>
          </p:nvSpPr>
          <p:spPr bwMode="auto">
            <a:xfrm>
              <a:off x="3663" y="2890"/>
              <a:ext cx="127"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98" name="Line 2102"/>
            <p:cNvSpPr>
              <a:spLocks noChangeShapeType="1"/>
            </p:cNvSpPr>
            <p:nvPr/>
          </p:nvSpPr>
          <p:spPr bwMode="auto">
            <a:xfrm flipV="1">
              <a:off x="3790"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599" name="Line 2103"/>
            <p:cNvSpPr>
              <a:spLocks noChangeShapeType="1"/>
            </p:cNvSpPr>
            <p:nvPr/>
          </p:nvSpPr>
          <p:spPr bwMode="auto">
            <a:xfrm>
              <a:off x="3790"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00" name="Line 2104"/>
            <p:cNvSpPr>
              <a:spLocks noChangeShapeType="1"/>
            </p:cNvSpPr>
            <p:nvPr/>
          </p:nvSpPr>
          <p:spPr bwMode="auto">
            <a:xfrm>
              <a:off x="3790"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01" name="Line 2105"/>
            <p:cNvSpPr>
              <a:spLocks noChangeShapeType="1"/>
            </p:cNvSpPr>
            <p:nvPr/>
          </p:nvSpPr>
          <p:spPr bwMode="auto">
            <a:xfrm flipV="1">
              <a:off x="3919"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02" name="Line 2106"/>
            <p:cNvSpPr>
              <a:spLocks noChangeShapeType="1"/>
            </p:cNvSpPr>
            <p:nvPr/>
          </p:nvSpPr>
          <p:spPr bwMode="auto">
            <a:xfrm>
              <a:off x="3919"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03" name="Line 2107"/>
            <p:cNvSpPr>
              <a:spLocks noChangeShapeType="1"/>
            </p:cNvSpPr>
            <p:nvPr/>
          </p:nvSpPr>
          <p:spPr bwMode="auto">
            <a:xfrm>
              <a:off x="3919"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04" name="Line 2108"/>
            <p:cNvSpPr>
              <a:spLocks noChangeShapeType="1"/>
            </p:cNvSpPr>
            <p:nvPr/>
          </p:nvSpPr>
          <p:spPr bwMode="auto">
            <a:xfrm flipV="1">
              <a:off x="404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05" name="Line 2109"/>
            <p:cNvSpPr>
              <a:spLocks noChangeShapeType="1"/>
            </p:cNvSpPr>
            <p:nvPr/>
          </p:nvSpPr>
          <p:spPr bwMode="auto">
            <a:xfrm>
              <a:off x="404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06" name="Line 2110"/>
            <p:cNvSpPr>
              <a:spLocks noChangeShapeType="1"/>
            </p:cNvSpPr>
            <p:nvPr/>
          </p:nvSpPr>
          <p:spPr bwMode="auto">
            <a:xfrm>
              <a:off x="4048" y="2890"/>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07" name="Line 2111"/>
            <p:cNvSpPr>
              <a:spLocks noChangeShapeType="1"/>
            </p:cNvSpPr>
            <p:nvPr/>
          </p:nvSpPr>
          <p:spPr bwMode="auto">
            <a:xfrm flipV="1">
              <a:off x="417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08" name="Line 2112"/>
            <p:cNvSpPr>
              <a:spLocks noChangeShapeType="1"/>
            </p:cNvSpPr>
            <p:nvPr/>
          </p:nvSpPr>
          <p:spPr bwMode="auto">
            <a:xfrm>
              <a:off x="417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09" name="Line 2113"/>
            <p:cNvSpPr>
              <a:spLocks noChangeShapeType="1"/>
            </p:cNvSpPr>
            <p:nvPr/>
          </p:nvSpPr>
          <p:spPr bwMode="auto">
            <a:xfrm>
              <a:off x="4178" y="2890"/>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10" name="Line 2114"/>
            <p:cNvSpPr>
              <a:spLocks noChangeShapeType="1"/>
            </p:cNvSpPr>
            <p:nvPr/>
          </p:nvSpPr>
          <p:spPr bwMode="auto">
            <a:xfrm flipV="1">
              <a:off x="4306"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11" name="Line 2115"/>
            <p:cNvSpPr>
              <a:spLocks noChangeShapeType="1"/>
            </p:cNvSpPr>
            <p:nvPr/>
          </p:nvSpPr>
          <p:spPr bwMode="auto">
            <a:xfrm>
              <a:off x="4306"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12" name="Line 2116"/>
            <p:cNvSpPr>
              <a:spLocks noChangeShapeType="1"/>
            </p:cNvSpPr>
            <p:nvPr/>
          </p:nvSpPr>
          <p:spPr bwMode="auto">
            <a:xfrm>
              <a:off x="4306"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13" name="Line 2117"/>
            <p:cNvSpPr>
              <a:spLocks noChangeShapeType="1"/>
            </p:cNvSpPr>
            <p:nvPr/>
          </p:nvSpPr>
          <p:spPr bwMode="auto">
            <a:xfrm flipV="1">
              <a:off x="4435"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14" name="Line 2118"/>
            <p:cNvSpPr>
              <a:spLocks noChangeShapeType="1"/>
            </p:cNvSpPr>
            <p:nvPr/>
          </p:nvSpPr>
          <p:spPr bwMode="auto">
            <a:xfrm>
              <a:off x="4435"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15" name="Line 2119"/>
            <p:cNvSpPr>
              <a:spLocks noChangeShapeType="1"/>
            </p:cNvSpPr>
            <p:nvPr/>
          </p:nvSpPr>
          <p:spPr bwMode="auto">
            <a:xfrm>
              <a:off x="4435"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16" name="Line 2120"/>
            <p:cNvSpPr>
              <a:spLocks noChangeShapeType="1"/>
            </p:cNvSpPr>
            <p:nvPr/>
          </p:nvSpPr>
          <p:spPr bwMode="auto">
            <a:xfrm flipV="1">
              <a:off x="456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17" name="Line 2121"/>
            <p:cNvSpPr>
              <a:spLocks noChangeShapeType="1"/>
            </p:cNvSpPr>
            <p:nvPr/>
          </p:nvSpPr>
          <p:spPr bwMode="auto">
            <a:xfrm>
              <a:off x="456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18" name="Line 2122"/>
            <p:cNvSpPr>
              <a:spLocks noChangeShapeType="1"/>
            </p:cNvSpPr>
            <p:nvPr/>
          </p:nvSpPr>
          <p:spPr bwMode="auto">
            <a:xfrm>
              <a:off x="4564"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19" name="Line 2123"/>
            <p:cNvSpPr>
              <a:spLocks noChangeShapeType="1"/>
            </p:cNvSpPr>
            <p:nvPr/>
          </p:nvSpPr>
          <p:spPr bwMode="auto">
            <a:xfrm flipV="1">
              <a:off x="4693"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20" name="Line 2124"/>
            <p:cNvSpPr>
              <a:spLocks noChangeShapeType="1"/>
            </p:cNvSpPr>
            <p:nvPr/>
          </p:nvSpPr>
          <p:spPr bwMode="auto">
            <a:xfrm>
              <a:off x="4693"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21" name="Line 2125"/>
            <p:cNvSpPr>
              <a:spLocks noChangeShapeType="1"/>
            </p:cNvSpPr>
            <p:nvPr/>
          </p:nvSpPr>
          <p:spPr bwMode="auto">
            <a:xfrm>
              <a:off x="4693"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22" name="Line 2126"/>
            <p:cNvSpPr>
              <a:spLocks noChangeShapeType="1"/>
            </p:cNvSpPr>
            <p:nvPr/>
          </p:nvSpPr>
          <p:spPr bwMode="auto">
            <a:xfrm flipV="1">
              <a:off x="4822"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23" name="Line 2127"/>
            <p:cNvSpPr>
              <a:spLocks noChangeShapeType="1"/>
            </p:cNvSpPr>
            <p:nvPr/>
          </p:nvSpPr>
          <p:spPr bwMode="auto">
            <a:xfrm>
              <a:off x="4822"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24" name="Line 2128"/>
            <p:cNvSpPr>
              <a:spLocks noChangeShapeType="1"/>
            </p:cNvSpPr>
            <p:nvPr/>
          </p:nvSpPr>
          <p:spPr bwMode="auto">
            <a:xfrm>
              <a:off x="4822" y="2890"/>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25" name="Line 2129"/>
            <p:cNvSpPr>
              <a:spLocks noChangeShapeType="1"/>
            </p:cNvSpPr>
            <p:nvPr/>
          </p:nvSpPr>
          <p:spPr bwMode="auto">
            <a:xfrm flipV="1">
              <a:off x="4950"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26" name="Line 2130"/>
            <p:cNvSpPr>
              <a:spLocks noChangeShapeType="1"/>
            </p:cNvSpPr>
            <p:nvPr/>
          </p:nvSpPr>
          <p:spPr bwMode="auto">
            <a:xfrm>
              <a:off x="4950"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27" name="Line 2131"/>
            <p:cNvSpPr>
              <a:spLocks noChangeShapeType="1"/>
            </p:cNvSpPr>
            <p:nvPr/>
          </p:nvSpPr>
          <p:spPr bwMode="auto">
            <a:xfrm>
              <a:off x="4950"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28" name="Line 2132"/>
            <p:cNvSpPr>
              <a:spLocks noChangeShapeType="1"/>
            </p:cNvSpPr>
            <p:nvPr/>
          </p:nvSpPr>
          <p:spPr bwMode="auto">
            <a:xfrm flipV="1">
              <a:off x="5079"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29" name="Line 2133"/>
            <p:cNvSpPr>
              <a:spLocks noChangeShapeType="1"/>
            </p:cNvSpPr>
            <p:nvPr/>
          </p:nvSpPr>
          <p:spPr bwMode="auto">
            <a:xfrm>
              <a:off x="5079"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30" name="Line 2134"/>
            <p:cNvSpPr>
              <a:spLocks noChangeShapeType="1"/>
            </p:cNvSpPr>
            <p:nvPr/>
          </p:nvSpPr>
          <p:spPr bwMode="auto">
            <a:xfrm>
              <a:off x="5079"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31" name="Line 2135"/>
            <p:cNvSpPr>
              <a:spLocks noChangeShapeType="1"/>
            </p:cNvSpPr>
            <p:nvPr/>
          </p:nvSpPr>
          <p:spPr bwMode="auto">
            <a:xfrm flipV="1">
              <a:off x="520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32" name="Line 2136"/>
            <p:cNvSpPr>
              <a:spLocks noChangeShapeType="1"/>
            </p:cNvSpPr>
            <p:nvPr/>
          </p:nvSpPr>
          <p:spPr bwMode="auto">
            <a:xfrm>
              <a:off x="520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33" name="Line 2137"/>
            <p:cNvSpPr>
              <a:spLocks noChangeShapeType="1"/>
            </p:cNvSpPr>
            <p:nvPr/>
          </p:nvSpPr>
          <p:spPr bwMode="auto">
            <a:xfrm>
              <a:off x="5208"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34" name="Line 2138"/>
            <p:cNvSpPr>
              <a:spLocks noChangeShapeType="1"/>
            </p:cNvSpPr>
            <p:nvPr/>
          </p:nvSpPr>
          <p:spPr bwMode="auto">
            <a:xfrm flipV="1">
              <a:off x="5337"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35" name="Line 2139"/>
            <p:cNvSpPr>
              <a:spLocks noChangeShapeType="1"/>
            </p:cNvSpPr>
            <p:nvPr/>
          </p:nvSpPr>
          <p:spPr bwMode="auto">
            <a:xfrm>
              <a:off x="5337"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36" name="Line 2140"/>
            <p:cNvSpPr>
              <a:spLocks noChangeShapeType="1"/>
            </p:cNvSpPr>
            <p:nvPr/>
          </p:nvSpPr>
          <p:spPr bwMode="auto">
            <a:xfrm>
              <a:off x="5337"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37" name="Line 2141"/>
            <p:cNvSpPr>
              <a:spLocks noChangeShapeType="1"/>
            </p:cNvSpPr>
            <p:nvPr/>
          </p:nvSpPr>
          <p:spPr bwMode="auto">
            <a:xfrm flipV="1">
              <a:off x="5466"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38" name="Line 2142"/>
            <p:cNvSpPr>
              <a:spLocks noChangeShapeType="1"/>
            </p:cNvSpPr>
            <p:nvPr/>
          </p:nvSpPr>
          <p:spPr bwMode="auto">
            <a:xfrm>
              <a:off x="5466"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39" name="Line 2143"/>
            <p:cNvSpPr>
              <a:spLocks noChangeShapeType="1"/>
            </p:cNvSpPr>
            <p:nvPr/>
          </p:nvSpPr>
          <p:spPr bwMode="auto">
            <a:xfrm>
              <a:off x="5466"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40" name="Line 2144"/>
            <p:cNvSpPr>
              <a:spLocks noChangeShapeType="1"/>
            </p:cNvSpPr>
            <p:nvPr/>
          </p:nvSpPr>
          <p:spPr bwMode="auto">
            <a:xfrm flipV="1">
              <a:off x="5595"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41" name="Line 2145"/>
            <p:cNvSpPr>
              <a:spLocks noChangeShapeType="1"/>
            </p:cNvSpPr>
            <p:nvPr/>
          </p:nvSpPr>
          <p:spPr bwMode="auto">
            <a:xfrm>
              <a:off x="5595"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42" name="Line 2146"/>
            <p:cNvSpPr>
              <a:spLocks noChangeShapeType="1"/>
            </p:cNvSpPr>
            <p:nvPr/>
          </p:nvSpPr>
          <p:spPr bwMode="auto">
            <a:xfrm>
              <a:off x="5595" y="2890"/>
              <a:ext cx="64"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43" name="Line 2147"/>
            <p:cNvSpPr>
              <a:spLocks noChangeShapeType="1"/>
            </p:cNvSpPr>
            <p:nvPr/>
          </p:nvSpPr>
          <p:spPr bwMode="auto">
            <a:xfrm flipV="1">
              <a:off x="3018"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44" name="Line 2148"/>
            <p:cNvSpPr>
              <a:spLocks noChangeShapeType="1"/>
            </p:cNvSpPr>
            <p:nvPr/>
          </p:nvSpPr>
          <p:spPr bwMode="auto">
            <a:xfrm>
              <a:off x="3018"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45" name="Line 2149"/>
            <p:cNvSpPr>
              <a:spLocks noChangeShapeType="1"/>
            </p:cNvSpPr>
            <p:nvPr/>
          </p:nvSpPr>
          <p:spPr bwMode="auto">
            <a:xfrm>
              <a:off x="3018"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46" name="Line 2150"/>
            <p:cNvSpPr>
              <a:spLocks noChangeShapeType="1"/>
            </p:cNvSpPr>
            <p:nvPr/>
          </p:nvSpPr>
          <p:spPr bwMode="auto">
            <a:xfrm flipV="1">
              <a:off x="3147"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47" name="Line 2151"/>
            <p:cNvSpPr>
              <a:spLocks noChangeShapeType="1"/>
            </p:cNvSpPr>
            <p:nvPr/>
          </p:nvSpPr>
          <p:spPr bwMode="auto">
            <a:xfrm>
              <a:off x="3147"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48" name="Line 2152"/>
            <p:cNvSpPr>
              <a:spLocks noChangeShapeType="1"/>
            </p:cNvSpPr>
            <p:nvPr/>
          </p:nvSpPr>
          <p:spPr bwMode="auto">
            <a:xfrm>
              <a:off x="3147" y="2890"/>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49" name="Line 2153"/>
            <p:cNvSpPr>
              <a:spLocks noChangeShapeType="1"/>
            </p:cNvSpPr>
            <p:nvPr/>
          </p:nvSpPr>
          <p:spPr bwMode="auto">
            <a:xfrm flipV="1">
              <a:off x="3275"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50" name="Line 2154"/>
            <p:cNvSpPr>
              <a:spLocks noChangeShapeType="1"/>
            </p:cNvSpPr>
            <p:nvPr/>
          </p:nvSpPr>
          <p:spPr bwMode="auto">
            <a:xfrm>
              <a:off x="3275"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51" name="Line 2155"/>
            <p:cNvSpPr>
              <a:spLocks noChangeShapeType="1"/>
            </p:cNvSpPr>
            <p:nvPr/>
          </p:nvSpPr>
          <p:spPr bwMode="auto">
            <a:xfrm>
              <a:off x="3275"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52" name="Line 2156"/>
            <p:cNvSpPr>
              <a:spLocks noChangeShapeType="1"/>
            </p:cNvSpPr>
            <p:nvPr/>
          </p:nvSpPr>
          <p:spPr bwMode="auto">
            <a:xfrm flipV="1">
              <a:off x="340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53" name="Line 2157"/>
            <p:cNvSpPr>
              <a:spLocks noChangeShapeType="1"/>
            </p:cNvSpPr>
            <p:nvPr/>
          </p:nvSpPr>
          <p:spPr bwMode="auto">
            <a:xfrm>
              <a:off x="340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54" name="Line 2158"/>
            <p:cNvSpPr>
              <a:spLocks noChangeShapeType="1"/>
            </p:cNvSpPr>
            <p:nvPr/>
          </p:nvSpPr>
          <p:spPr bwMode="auto">
            <a:xfrm>
              <a:off x="3404" y="2890"/>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55" name="Line 2159"/>
            <p:cNvSpPr>
              <a:spLocks noChangeShapeType="1"/>
            </p:cNvSpPr>
            <p:nvPr/>
          </p:nvSpPr>
          <p:spPr bwMode="auto">
            <a:xfrm flipV="1">
              <a:off x="353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56" name="Line 2160"/>
            <p:cNvSpPr>
              <a:spLocks noChangeShapeType="1"/>
            </p:cNvSpPr>
            <p:nvPr/>
          </p:nvSpPr>
          <p:spPr bwMode="auto">
            <a:xfrm>
              <a:off x="353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57" name="Line 2161"/>
            <p:cNvSpPr>
              <a:spLocks noChangeShapeType="1"/>
            </p:cNvSpPr>
            <p:nvPr/>
          </p:nvSpPr>
          <p:spPr bwMode="auto">
            <a:xfrm>
              <a:off x="3534"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58" name="Line 2162"/>
            <p:cNvSpPr>
              <a:spLocks noChangeShapeType="1"/>
            </p:cNvSpPr>
            <p:nvPr/>
          </p:nvSpPr>
          <p:spPr bwMode="auto">
            <a:xfrm flipV="1">
              <a:off x="3663"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59" name="Line 2163"/>
            <p:cNvSpPr>
              <a:spLocks noChangeShapeType="1"/>
            </p:cNvSpPr>
            <p:nvPr/>
          </p:nvSpPr>
          <p:spPr bwMode="auto">
            <a:xfrm>
              <a:off x="3663"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60" name="Line 2164"/>
            <p:cNvSpPr>
              <a:spLocks noChangeShapeType="1"/>
            </p:cNvSpPr>
            <p:nvPr/>
          </p:nvSpPr>
          <p:spPr bwMode="auto">
            <a:xfrm>
              <a:off x="3663" y="2890"/>
              <a:ext cx="127"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61" name="Line 2165"/>
            <p:cNvSpPr>
              <a:spLocks noChangeShapeType="1"/>
            </p:cNvSpPr>
            <p:nvPr/>
          </p:nvSpPr>
          <p:spPr bwMode="auto">
            <a:xfrm flipV="1">
              <a:off x="3790"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62" name="Line 2166"/>
            <p:cNvSpPr>
              <a:spLocks noChangeShapeType="1"/>
            </p:cNvSpPr>
            <p:nvPr/>
          </p:nvSpPr>
          <p:spPr bwMode="auto">
            <a:xfrm>
              <a:off x="3790"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63" name="Line 2167"/>
            <p:cNvSpPr>
              <a:spLocks noChangeShapeType="1"/>
            </p:cNvSpPr>
            <p:nvPr/>
          </p:nvSpPr>
          <p:spPr bwMode="auto">
            <a:xfrm>
              <a:off x="3790"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64" name="Line 2168"/>
            <p:cNvSpPr>
              <a:spLocks noChangeShapeType="1"/>
            </p:cNvSpPr>
            <p:nvPr/>
          </p:nvSpPr>
          <p:spPr bwMode="auto">
            <a:xfrm flipV="1">
              <a:off x="3919"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65" name="Line 2169"/>
            <p:cNvSpPr>
              <a:spLocks noChangeShapeType="1"/>
            </p:cNvSpPr>
            <p:nvPr/>
          </p:nvSpPr>
          <p:spPr bwMode="auto">
            <a:xfrm>
              <a:off x="3919"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66" name="Line 2170"/>
            <p:cNvSpPr>
              <a:spLocks noChangeShapeType="1"/>
            </p:cNvSpPr>
            <p:nvPr/>
          </p:nvSpPr>
          <p:spPr bwMode="auto">
            <a:xfrm>
              <a:off x="3919"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67" name="Line 2171"/>
            <p:cNvSpPr>
              <a:spLocks noChangeShapeType="1"/>
            </p:cNvSpPr>
            <p:nvPr/>
          </p:nvSpPr>
          <p:spPr bwMode="auto">
            <a:xfrm flipV="1">
              <a:off x="404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68" name="Line 2172"/>
            <p:cNvSpPr>
              <a:spLocks noChangeShapeType="1"/>
            </p:cNvSpPr>
            <p:nvPr/>
          </p:nvSpPr>
          <p:spPr bwMode="auto">
            <a:xfrm>
              <a:off x="404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69" name="Line 2173"/>
            <p:cNvSpPr>
              <a:spLocks noChangeShapeType="1"/>
            </p:cNvSpPr>
            <p:nvPr/>
          </p:nvSpPr>
          <p:spPr bwMode="auto">
            <a:xfrm>
              <a:off x="4048" y="2890"/>
              <a:ext cx="130"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70" name="Line 2174"/>
            <p:cNvSpPr>
              <a:spLocks noChangeShapeType="1"/>
            </p:cNvSpPr>
            <p:nvPr/>
          </p:nvSpPr>
          <p:spPr bwMode="auto">
            <a:xfrm flipV="1">
              <a:off x="417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71" name="Line 2175"/>
            <p:cNvSpPr>
              <a:spLocks noChangeShapeType="1"/>
            </p:cNvSpPr>
            <p:nvPr/>
          </p:nvSpPr>
          <p:spPr bwMode="auto">
            <a:xfrm>
              <a:off x="417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72" name="Line 2176"/>
            <p:cNvSpPr>
              <a:spLocks noChangeShapeType="1"/>
            </p:cNvSpPr>
            <p:nvPr/>
          </p:nvSpPr>
          <p:spPr bwMode="auto">
            <a:xfrm>
              <a:off x="4178" y="2890"/>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73" name="Line 2177"/>
            <p:cNvSpPr>
              <a:spLocks noChangeShapeType="1"/>
            </p:cNvSpPr>
            <p:nvPr/>
          </p:nvSpPr>
          <p:spPr bwMode="auto">
            <a:xfrm flipV="1">
              <a:off x="4306"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74" name="Line 2178"/>
            <p:cNvSpPr>
              <a:spLocks noChangeShapeType="1"/>
            </p:cNvSpPr>
            <p:nvPr/>
          </p:nvSpPr>
          <p:spPr bwMode="auto">
            <a:xfrm>
              <a:off x="4306"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75" name="Line 2179"/>
            <p:cNvSpPr>
              <a:spLocks noChangeShapeType="1"/>
            </p:cNvSpPr>
            <p:nvPr/>
          </p:nvSpPr>
          <p:spPr bwMode="auto">
            <a:xfrm>
              <a:off x="4306"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76" name="Line 2180"/>
            <p:cNvSpPr>
              <a:spLocks noChangeShapeType="1"/>
            </p:cNvSpPr>
            <p:nvPr/>
          </p:nvSpPr>
          <p:spPr bwMode="auto">
            <a:xfrm flipV="1">
              <a:off x="4435"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77" name="Line 2181"/>
            <p:cNvSpPr>
              <a:spLocks noChangeShapeType="1"/>
            </p:cNvSpPr>
            <p:nvPr/>
          </p:nvSpPr>
          <p:spPr bwMode="auto">
            <a:xfrm>
              <a:off x="4435"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78" name="Line 2182"/>
            <p:cNvSpPr>
              <a:spLocks noChangeShapeType="1"/>
            </p:cNvSpPr>
            <p:nvPr/>
          </p:nvSpPr>
          <p:spPr bwMode="auto">
            <a:xfrm>
              <a:off x="4435"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79" name="Line 2183"/>
            <p:cNvSpPr>
              <a:spLocks noChangeShapeType="1"/>
            </p:cNvSpPr>
            <p:nvPr/>
          </p:nvSpPr>
          <p:spPr bwMode="auto">
            <a:xfrm flipV="1">
              <a:off x="456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80" name="Line 2184"/>
            <p:cNvSpPr>
              <a:spLocks noChangeShapeType="1"/>
            </p:cNvSpPr>
            <p:nvPr/>
          </p:nvSpPr>
          <p:spPr bwMode="auto">
            <a:xfrm>
              <a:off x="4564"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81" name="Line 2185"/>
            <p:cNvSpPr>
              <a:spLocks noChangeShapeType="1"/>
            </p:cNvSpPr>
            <p:nvPr/>
          </p:nvSpPr>
          <p:spPr bwMode="auto">
            <a:xfrm>
              <a:off x="4564"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82" name="Line 2186"/>
            <p:cNvSpPr>
              <a:spLocks noChangeShapeType="1"/>
            </p:cNvSpPr>
            <p:nvPr/>
          </p:nvSpPr>
          <p:spPr bwMode="auto">
            <a:xfrm flipV="1">
              <a:off x="4693"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83" name="Line 2187"/>
            <p:cNvSpPr>
              <a:spLocks noChangeShapeType="1"/>
            </p:cNvSpPr>
            <p:nvPr/>
          </p:nvSpPr>
          <p:spPr bwMode="auto">
            <a:xfrm>
              <a:off x="4693"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84" name="Line 2188"/>
            <p:cNvSpPr>
              <a:spLocks noChangeShapeType="1"/>
            </p:cNvSpPr>
            <p:nvPr/>
          </p:nvSpPr>
          <p:spPr bwMode="auto">
            <a:xfrm>
              <a:off x="4693"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85" name="Line 2189"/>
            <p:cNvSpPr>
              <a:spLocks noChangeShapeType="1"/>
            </p:cNvSpPr>
            <p:nvPr/>
          </p:nvSpPr>
          <p:spPr bwMode="auto">
            <a:xfrm flipV="1">
              <a:off x="4822"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86" name="Line 2190"/>
            <p:cNvSpPr>
              <a:spLocks noChangeShapeType="1"/>
            </p:cNvSpPr>
            <p:nvPr/>
          </p:nvSpPr>
          <p:spPr bwMode="auto">
            <a:xfrm>
              <a:off x="4822"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87" name="Line 2191"/>
            <p:cNvSpPr>
              <a:spLocks noChangeShapeType="1"/>
            </p:cNvSpPr>
            <p:nvPr/>
          </p:nvSpPr>
          <p:spPr bwMode="auto">
            <a:xfrm>
              <a:off x="4822" y="2890"/>
              <a:ext cx="128"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88" name="Line 2192"/>
            <p:cNvSpPr>
              <a:spLocks noChangeShapeType="1"/>
            </p:cNvSpPr>
            <p:nvPr/>
          </p:nvSpPr>
          <p:spPr bwMode="auto">
            <a:xfrm flipV="1">
              <a:off x="4950"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89" name="Line 2193"/>
            <p:cNvSpPr>
              <a:spLocks noChangeShapeType="1"/>
            </p:cNvSpPr>
            <p:nvPr/>
          </p:nvSpPr>
          <p:spPr bwMode="auto">
            <a:xfrm>
              <a:off x="4950"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90" name="Line 2194"/>
            <p:cNvSpPr>
              <a:spLocks noChangeShapeType="1"/>
            </p:cNvSpPr>
            <p:nvPr/>
          </p:nvSpPr>
          <p:spPr bwMode="auto">
            <a:xfrm>
              <a:off x="4950"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91" name="Line 2195"/>
            <p:cNvSpPr>
              <a:spLocks noChangeShapeType="1"/>
            </p:cNvSpPr>
            <p:nvPr/>
          </p:nvSpPr>
          <p:spPr bwMode="auto">
            <a:xfrm flipV="1">
              <a:off x="5079"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92" name="Line 2196"/>
            <p:cNvSpPr>
              <a:spLocks noChangeShapeType="1"/>
            </p:cNvSpPr>
            <p:nvPr/>
          </p:nvSpPr>
          <p:spPr bwMode="auto">
            <a:xfrm>
              <a:off x="5079"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93" name="Line 2197"/>
            <p:cNvSpPr>
              <a:spLocks noChangeShapeType="1"/>
            </p:cNvSpPr>
            <p:nvPr/>
          </p:nvSpPr>
          <p:spPr bwMode="auto">
            <a:xfrm>
              <a:off x="5079"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94" name="Line 2198"/>
            <p:cNvSpPr>
              <a:spLocks noChangeShapeType="1"/>
            </p:cNvSpPr>
            <p:nvPr/>
          </p:nvSpPr>
          <p:spPr bwMode="auto">
            <a:xfrm flipV="1">
              <a:off x="520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95" name="Line 2199"/>
            <p:cNvSpPr>
              <a:spLocks noChangeShapeType="1"/>
            </p:cNvSpPr>
            <p:nvPr/>
          </p:nvSpPr>
          <p:spPr bwMode="auto">
            <a:xfrm>
              <a:off x="5208"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96" name="Line 2200"/>
            <p:cNvSpPr>
              <a:spLocks noChangeShapeType="1"/>
            </p:cNvSpPr>
            <p:nvPr/>
          </p:nvSpPr>
          <p:spPr bwMode="auto">
            <a:xfrm>
              <a:off x="5208"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97" name="Line 2201"/>
            <p:cNvSpPr>
              <a:spLocks noChangeShapeType="1"/>
            </p:cNvSpPr>
            <p:nvPr/>
          </p:nvSpPr>
          <p:spPr bwMode="auto">
            <a:xfrm flipV="1">
              <a:off x="5337"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98" name="Line 2202"/>
            <p:cNvSpPr>
              <a:spLocks noChangeShapeType="1"/>
            </p:cNvSpPr>
            <p:nvPr/>
          </p:nvSpPr>
          <p:spPr bwMode="auto">
            <a:xfrm>
              <a:off x="5337"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699" name="Line 2203"/>
            <p:cNvSpPr>
              <a:spLocks noChangeShapeType="1"/>
            </p:cNvSpPr>
            <p:nvPr/>
          </p:nvSpPr>
          <p:spPr bwMode="auto">
            <a:xfrm>
              <a:off x="5337"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00" name="Line 2204"/>
            <p:cNvSpPr>
              <a:spLocks noChangeShapeType="1"/>
            </p:cNvSpPr>
            <p:nvPr/>
          </p:nvSpPr>
          <p:spPr bwMode="auto">
            <a:xfrm flipV="1">
              <a:off x="5466"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01" name="Line 2205"/>
            <p:cNvSpPr>
              <a:spLocks noChangeShapeType="1"/>
            </p:cNvSpPr>
            <p:nvPr/>
          </p:nvSpPr>
          <p:spPr bwMode="auto">
            <a:xfrm>
              <a:off x="5466" y="2851"/>
              <a:ext cx="0" cy="39"/>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02" name="Line 2206"/>
            <p:cNvSpPr>
              <a:spLocks noChangeShapeType="1"/>
            </p:cNvSpPr>
            <p:nvPr/>
          </p:nvSpPr>
          <p:spPr bwMode="auto">
            <a:xfrm>
              <a:off x="5466" y="2890"/>
              <a:ext cx="129"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03" name="Line 2207"/>
            <p:cNvSpPr>
              <a:spLocks noChangeShapeType="1"/>
            </p:cNvSpPr>
            <p:nvPr/>
          </p:nvSpPr>
          <p:spPr bwMode="auto">
            <a:xfrm flipV="1">
              <a:off x="5595"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04" name="Line 2208"/>
            <p:cNvSpPr>
              <a:spLocks noChangeShapeType="1"/>
            </p:cNvSpPr>
            <p:nvPr/>
          </p:nvSpPr>
          <p:spPr bwMode="auto">
            <a:xfrm>
              <a:off x="5595" y="2796"/>
              <a:ext cx="0" cy="94"/>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05" name="Line 2209"/>
            <p:cNvSpPr>
              <a:spLocks noChangeShapeType="1"/>
            </p:cNvSpPr>
            <p:nvPr/>
          </p:nvSpPr>
          <p:spPr bwMode="auto">
            <a:xfrm>
              <a:off x="5595" y="2890"/>
              <a:ext cx="64"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06" name="Line 2210"/>
            <p:cNvSpPr>
              <a:spLocks noChangeShapeType="1"/>
            </p:cNvSpPr>
            <p:nvPr/>
          </p:nvSpPr>
          <p:spPr bwMode="auto">
            <a:xfrm flipV="1">
              <a:off x="3018" y="1153"/>
              <a:ext cx="0" cy="173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07" name="Line 2211"/>
            <p:cNvSpPr>
              <a:spLocks noChangeShapeType="1"/>
            </p:cNvSpPr>
            <p:nvPr/>
          </p:nvSpPr>
          <p:spPr bwMode="auto">
            <a:xfrm flipV="1">
              <a:off x="5659" y="1153"/>
              <a:ext cx="0" cy="1737"/>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08" name="Line 2212"/>
            <p:cNvSpPr>
              <a:spLocks noChangeShapeType="1"/>
            </p:cNvSpPr>
            <p:nvPr/>
          </p:nvSpPr>
          <p:spPr bwMode="auto">
            <a:xfrm>
              <a:off x="3018" y="1153"/>
              <a:ext cx="2641"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09" name="Line 2213"/>
            <p:cNvSpPr>
              <a:spLocks noChangeShapeType="1"/>
            </p:cNvSpPr>
            <p:nvPr/>
          </p:nvSpPr>
          <p:spPr bwMode="auto">
            <a:xfrm>
              <a:off x="3018" y="2890"/>
              <a:ext cx="2641" cy="0"/>
            </a:xfrm>
            <a:prstGeom prst="line">
              <a:avLst/>
            </a:prstGeom>
            <a:noFill/>
            <a:ln w="6350">
              <a:solidFill>
                <a:srgbClr val="000000"/>
              </a:solidFill>
              <a:round/>
              <a:headEnd/>
              <a:tailEnd/>
            </a:ln>
          </p:spPr>
          <p:txBody>
            <a:bodyPr>
              <a:prstTxWarp prst="textNoShape">
                <a:avLst/>
              </a:prstTxWarp>
            </a:bodyPr>
            <a:lstStyle/>
            <a:p>
              <a:endParaRPr lang="es-ES_tradnl"/>
            </a:p>
          </p:txBody>
        </p:sp>
        <p:sp>
          <p:nvSpPr>
            <p:cNvPr id="364710" name="Text Box 2214"/>
            <p:cNvSpPr txBox="1">
              <a:spLocks noChangeArrowheads="1"/>
            </p:cNvSpPr>
            <p:nvPr/>
          </p:nvSpPr>
          <p:spPr bwMode="auto">
            <a:xfrm>
              <a:off x="3699" y="1425"/>
              <a:ext cx="1050" cy="327"/>
            </a:xfrm>
            <a:prstGeom prst="rect">
              <a:avLst/>
            </a:prstGeom>
            <a:noFill/>
            <a:ln w="9525">
              <a:noFill/>
              <a:miter lim="800000"/>
              <a:headEnd/>
              <a:tailEnd/>
            </a:ln>
            <a:effectLst/>
          </p:spPr>
          <p:txBody>
            <a:bodyPr>
              <a:prstTxWarp prst="textNoShape">
                <a:avLst/>
              </a:prstTxWarp>
              <a:spAutoFit/>
            </a:bodyPr>
            <a:lstStyle/>
            <a:p>
              <a:pPr>
                <a:spcBef>
                  <a:spcPct val="50000"/>
                </a:spcBef>
              </a:pPr>
              <a:r>
                <a:rPr lang="en-GB" sz="1200">
                  <a:latin typeface="Arial Narrow" charset="0"/>
                </a:rPr>
                <a:t>Annex B        </a:t>
              </a:r>
              <a:r>
                <a:rPr lang="en-GB" sz="1600">
                  <a:latin typeface="Arial Narrow" charset="0"/>
                </a:rPr>
                <a:t>Developed Nations</a:t>
              </a:r>
            </a:p>
          </p:txBody>
        </p:sp>
        <p:sp>
          <p:nvSpPr>
            <p:cNvPr id="364711" name="Text Box 2215"/>
            <p:cNvSpPr txBox="1">
              <a:spLocks noChangeArrowheads="1"/>
            </p:cNvSpPr>
            <p:nvPr/>
          </p:nvSpPr>
          <p:spPr bwMode="auto">
            <a:xfrm>
              <a:off x="3728" y="2445"/>
              <a:ext cx="1094" cy="327"/>
            </a:xfrm>
            <a:prstGeom prst="rect">
              <a:avLst/>
            </a:prstGeom>
            <a:noFill/>
            <a:ln w="9525">
              <a:noFill/>
              <a:miter lim="800000"/>
              <a:headEnd/>
              <a:tailEnd/>
            </a:ln>
            <a:effectLst/>
          </p:spPr>
          <p:txBody>
            <a:bodyPr>
              <a:prstTxWarp prst="textNoShape">
                <a:avLst/>
              </a:prstTxWarp>
              <a:spAutoFit/>
            </a:bodyPr>
            <a:lstStyle/>
            <a:p>
              <a:pPr>
                <a:spcBef>
                  <a:spcPct val="50000"/>
                </a:spcBef>
              </a:pPr>
              <a:r>
                <a:rPr lang="en-GB" sz="1600">
                  <a:solidFill>
                    <a:srgbClr val="FF0000"/>
                  </a:solidFill>
                  <a:latin typeface="Arial Narrow" charset="0"/>
                </a:rPr>
                <a:t>Developing Nations </a:t>
              </a:r>
              <a:r>
                <a:rPr lang="en-GB" sz="1200">
                  <a:solidFill>
                    <a:srgbClr val="FF0000"/>
                  </a:solidFill>
                  <a:latin typeface="Arial Narrow" charset="0"/>
                </a:rPr>
                <a:t>Non-Annex B</a:t>
              </a:r>
            </a:p>
          </p:txBody>
        </p:sp>
        <p:sp>
          <p:nvSpPr>
            <p:cNvPr id="364717" name="Text Box 2221"/>
            <p:cNvSpPr txBox="1">
              <a:spLocks noChangeArrowheads="1"/>
            </p:cNvSpPr>
            <p:nvPr/>
          </p:nvSpPr>
          <p:spPr bwMode="auto">
            <a:xfrm>
              <a:off x="2856" y="1626"/>
              <a:ext cx="189" cy="250"/>
            </a:xfrm>
            <a:prstGeom prst="rect">
              <a:avLst/>
            </a:prstGeom>
            <a:noFill/>
            <a:ln w="9525">
              <a:noFill/>
              <a:miter lim="800000"/>
              <a:headEnd/>
              <a:tailEnd/>
            </a:ln>
            <a:effectLst/>
          </p:spPr>
          <p:txBody>
            <a:bodyPr wrap="none">
              <a:prstTxWarp prst="textNoShape">
                <a:avLst/>
              </a:prstTxWarp>
              <a:spAutoFit/>
            </a:bodyPr>
            <a:lstStyle/>
            <a:p>
              <a:r>
                <a:rPr lang="en-US" sz="2000">
                  <a:latin typeface="Arial Narrow" charset="0"/>
                </a:rPr>
                <a:t>4</a:t>
              </a:r>
              <a:endParaRPr lang="en-AU" sz="2000">
                <a:latin typeface="Arial Narrow" charset="0"/>
              </a:endParaRPr>
            </a:p>
          </p:txBody>
        </p:sp>
        <p:sp>
          <p:nvSpPr>
            <p:cNvPr id="364718" name="Text Box 2222"/>
            <p:cNvSpPr txBox="1">
              <a:spLocks noChangeArrowheads="1"/>
            </p:cNvSpPr>
            <p:nvPr/>
          </p:nvSpPr>
          <p:spPr bwMode="auto">
            <a:xfrm>
              <a:off x="2856" y="2051"/>
              <a:ext cx="189" cy="250"/>
            </a:xfrm>
            <a:prstGeom prst="rect">
              <a:avLst/>
            </a:prstGeom>
            <a:noFill/>
            <a:ln w="9525">
              <a:noFill/>
              <a:miter lim="800000"/>
              <a:headEnd/>
              <a:tailEnd/>
            </a:ln>
            <a:effectLst/>
          </p:spPr>
          <p:txBody>
            <a:bodyPr wrap="none">
              <a:prstTxWarp prst="textNoShape">
                <a:avLst/>
              </a:prstTxWarp>
              <a:spAutoFit/>
            </a:bodyPr>
            <a:lstStyle/>
            <a:p>
              <a:r>
                <a:rPr lang="en-US" sz="2000">
                  <a:latin typeface="Arial Narrow" charset="0"/>
                </a:rPr>
                <a:t>3</a:t>
              </a:r>
              <a:endParaRPr lang="en-AU" sz="2000">
                <a:latin typeface="Arial Narrow" charset="0"/>
              </a:endParaRPr>
            </a:p>
          </p:txBody>
        </p:sp>
        <p:sp>
          <p:nvSpPr>
            <p:cNvPr id="364719" name="Text Box 2223"/>
            <p:cNvSpPr txBox="1">
              <a:spLocks noChangeArrowheads="1"/>
            </p:cNvSpPr>
            <p:nvPr/>
          </p:nvSpPr>
          <p:spPr bwMode="auto">
            <a:xfrm>
              <a:off x="2856" y="2441"/>
              <a:ext cx="189" cy="250"/>
            </a:xfrm>
            <a:prstGeom prst="rect">
              <a:avLst/>
            </a:prstGeom>
            <a:noFill/>
            <a:ln w="9525">
              <a:noFill/>
              <a:miter lim="800000"/>
              <a:headEnd/>
              <a:tailEnd/>
            </a:ln>
            <a:effectLst/>
          </p:spPr>
          <p:txBody>
            <a:bodyPr wrap="none">
              <a:prstTxWarp prst="textNoShape">
                <a:avLst/>
              </a:prstTxWarp>
              <a:spAutoFit/>
            </a:bodyPr>
            <a:lstStyle/>
            <a:p>
              <a:r>
                <a:rPr lang="en-US" sz="2000">
                  <a:latin typeface="Arial Narrow" charset="0"/>
                </a:rPr>
                <a:t>2</a:t>
              </a:r>
              <a:endParaRPr lang="en-AU" sz="2000">
                <a:latin typeface="Arial Narrow" charset="0"/>
              </a:endParaRPr>
            </a:p>
          </p:txBody>
        </p:sp>
        <p:sp>
          <p:nvSpPr>
            <p:cNvPr id="367977" name="Line 4457"/>
            <p:cNvSpPr>
              <a:spLocks noChangeShapeType="1"/>
            </p:cNvSpPr>
            <p:nvPr/>
          </p:nvSpPr>
          <p:spPr bwMode="auto">
            <a:xfrm>
              <a:off x="5402" y="1805"/>
              <a:ext cx="0" cy="527"/>
            </a:xfrm>
            <a:prstGeom prst="line">
              <a:avLst/>
            </a:prstGeom>
            <a:noFill/>
            <a:ln w="9525">
              <a:solidFill>
                <a:schemeClr val="tx1"/>
              </a:solidFill>
              <a:prstDash val="dash"/>
              <a:round/>
              <a:headEnd/>
              <a:tailEnd/>
            </a:ln>
            <a:effectLst/>
          </p:spPr>
          <p:txBody>
            <a:bodyPr>
              <a:prstTxWarp prst="textNoShape">
                <a:avLst/>
              </a:prstTxWarp>
            </a:bodyPr>
            <a:lstStyle/>
            <a:p>
              <a:endParaRPr lang="es-ES_tradnl"/>
            </a:p>
          </p:txBody>
        </p:sp>
        <p:sp>
          <p:nvSpPr>
            <p:cNvPr id="367978" name="Line 4458"/>
            <p:cNvSpPr>
              <a:spLocks noChangeShapeType="1"/>
            </p:cNvSpPr>
            <p:nvPr/>
          </p:nvSpPr>
          <p:spPr bwMode="auto">
            <a:xfrm>
              <a:off x="4371" y="2341"/>
              <a:ext cx="1037" cy="0"/>
            </a:xfrm>
            <a:prstGeom prst="line">
              <a:avLst/>
            </a:prstGeom>
            <a:noFill/>
            <a:ln w="9525">
              <a:solidFill>
                <a:schemeClr val="tx1"/>
              </a:solidFill>
              <a:round/>
              <a:headEnd/>
              <a:tailEnd/>
            </a:ln>
            <a:effectLst/>
          </p:spPr>
          <p:txBody>
            <a:bodyPr>
              <a:prstTxWarp prst="textNoShape">
                <a:avLst/>
              </a:prstTxWarp>
            </a:bodyPr>
            <a:lstStyle/>
            <a:p>
              <a:endParaRPr lang="es-ES_tradnl"/>
            </a:p>
          </p:txBody>
        </p:sp>
      </p:gr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79587" name="Rectangle 3"/>
          <p:cNvSpPr>
            <a:spLocks noChangeArrowheads="1"/>
          </p:cNvSpPr>
          <p:nvPr/>
        </p:nvSpPr>
        <p:spPr bwMode="auto">
          <a:xfrm>
            <a:off x="292100" y="52388"/>
            <a:ext cx="8293100" cy="504825"/>
          </a:xfrm>
          <a:prstGeom prst="rect">
            <a:avLst/>
          </a:prstGeom>
          <a:noFill/>
          <a:ln w="9525">
            <a:noFill/>
            <a:miter lim="800000"/>
            <a:headEnd/>
            <a:tailEnd/>
          </a:ln>
          <a:effectLst/>
        </p:spPr>
        <p:txBody>
          <a:bodyPr anchor="ctr">
            <a:prstTxWarp prst="textNoShape">
              <a:avLst/>
            </a:prstTxWarp>
          </a:bodyPr>
          <a:lstStyle/>
          <a:p>
            <a:pPr algn="ctr"/>
            <a:r>
              <a:rPr lang="en-AU" sz="3200">
                <a:latin typeface="Arial Narrow" charset="0"/>
              </a:rPr>
              <a:t>Balance of Emissions Embodied in Trade (BEET)</a:t>
            </a:r>
            <a:endParaRPr lang="en-GB" sz="3200" baseline="-25000">
              <a:latin typeface="Arial Narrow" charset="0"/>
            </a:endParaRPr>
          </a:p>
        </p:txBody>
      </p:sp>
      <p:sp>
        <p:nvSpPr>
          <p:cNvPr id="579605" name="Rectangle 21"/>
          <p:cNvSpPr>
            <a:spLocks noChangeArrowheads="1"/>
          </p:cNvSpPr>
          <p:nvPr/>
        </p:nvSpPr>
        <p:spPr bwMode="auto">
          <a:xfrm>
            <a:off x="2587625" y="6523038"/>
            <a:ext cx="2800350" cy="244475"/>
          </a:xfrm>
          <a:prstGeom prst="rect">
            <a:avLst/>
          </a:prstGeom>
          <a:noFill/>
          <a:ln w="9525">
            <a:noFill/>
            <a:miter lim="800000"/>
            <a:headEnd/>
            <a:tailEnd/>
          </a:ln>
          <a:effectLst/>
        </p:spPr>
        <p:txBody>
          <a:bodyPr wrap="none">
            <a:prstTxWarp prst="textNoShape">
              <a:avLst/>
            </a:prstTxWarp>
            <a:spAutoFit/>
          </a:bodyPr>
          <a:lstStyle/>
          <a:p>
            <a:r>
              <a:rPr lang="en-AU" sz="1000">
                <a:latin typeface="Arial Narrow" charset="0"/>
              </a:rPr>
              <a:t>Peters and Hertwich 2008, Environ, Sci &amp; Tech., updated</a:t>
            </a:r>
          </a:p>
        </p:txBody>
      </p:sp>
      <p:grpSp>
        <p:nvGrpSpPr>
          <p:cNvPr id="2" name="Group 24"/>
          <p:cNvGrpSpPr>
            <a:grpSpLocks/>
          </p:cNvGrpSpPr>
          <p:nvPr/>
        </p:nvGrpSpPr>
        <p:grpSpPr bwMode="auto">
          <a:xfrm>
            <a:off x="0" y="1370013"/>
            <a:ext cx="9144000" cy="4672012"/>
            <a:chOff x="0" y="703"/>
            <a:chExt cx="5760" cy="2943"/>
          </a:xfrm>
        </p:grpSpPr>
        <p:pic>
          <p:nvPicPr>
            <p:cNvPr id="579602" name="Picture 2"/>
            <p:cNvPicPr>
              <a:picLocks noChangeAspect="1" noChangeArrowheads="1"/>
            </p:cNvPicPr>
            <p:nvPr/>
          </p:nvPicPr>
          <p:blipFill>
            <a:blip r:embed="rId3"/>
            <a:srcRect/>
            <a:stretch>
              <a:fillRect/>
            </a:stretch>
          </p:blipFill>
          <p:spPr bwMode="auto">
            <a:xfrm>
              <a:off x="0" y="977"/>
              <a:ext cx="5760" cy="2669"/>
            </a:xfrm>
            <a:prstGeom prst="rect">
              <a:avLst/>
            </a:prstGeom>
            <a:noFill/>
            <a:ln w="9525">
              <a:noFill/>
              <a:miter lim="800000"/>
              <a:headEnd/>
              <a:tailEnd/>
            </a:ln>
          </p:spPr>
        </p:pic>
        <p:sp>
          <p:nvSpPr>
            <p:cNvPr id="579603" name="Text Box 19"/>
            <p:cNvSpPr txBox="1">
              <a:spLocks noChangeArrowheads="1"/>
            </p:cNvSpPr>
            <p:nvPr/>
          </p:nvSpPr>
          <p:spPr bwMode="auto">
            <a:xfrm>
              <a:off x="5152" y="703"/>
              <a:ext cx="332" cy="231"/>
            </a:xfrm>
            <a:prstGeom prst="rect">
              <a:avLst/>
            </a:prstGeom>
            <a:noFill/>
            <a:ln w="9525">
              <a:noFill/>
              <a:miter lim="800000"/>
              <a:headEnd/>
              <a:tailEnd/>
            </a:ln>
            <a:effectLst/>
          </p:spPr>
          <p:txBody>
            <a:bodyPr wrap="none">
              <a:prstTxWarp prst="textNoShape">
                <a:avLst/>
              </a:prstTxWarp>
              <a:spAutoFit/>
            </a:bodyPr>
            <a:lstStyle/>
            <a:p>
              <a:r>
                <a:rPr lang="en-US">
                  <a:latin typeface="Arial Narrow" charset="0"/>
                </a:rPr>
                <a:t>MtC</a:t>
              </a:r>
              <a:endParaRPr lang="en-AU">
                <a:latin typeface="Arial Narrow" charset="0"/>
              </a:endParaRPr>
            </a:p>
          </p:txBody>
        </p:sp>
        <p:sp>
          <p:nvSpPr>
            <p:cNvPr id="579604" name="Text Box 20"/>
            <p:cNvSpPr txBox="1">
              <a:spLocks noChangeArrowheads="1"/>
            </p:cNvSpPr>
            <p:nvPr/>
          </p:nvSpPr>
          <p:spPr bwMode="auto">
            <a:xfrm>
              <a:off x="5153" y="897"/>
              <a:ext cx="425" cy="231"/>
            </a:xfrm>
            <a:prstGeom prst="rect">
              <a:avLst/>
            </a:prstGeom>
            <a:noFill/>
            <a:ln w="9525">
              <a:noFill/>
              <a:miter lim="800000"/>
              <a:headEnd/>
              <a:tailEnd/>
            </a:ln>
            <a:effectLst/>
          </p:spPr>
          <p:txBody>
            <a:bodyPr wrap="none">
              <a:prstTxWarp prst="textNoShape">
                <a:avLst/>
              </a:prstTxWarp>
              <a:spAutoFit/>
            </a:bodyPr>
            <a:lstStyle/>
            <a:p>
              <a:r>
                <a:rPr lang="en-US">
                  <a:latin typeface="Arial Narrow" charset="0"/>
                </a:rPr>
                <a:t>BEET</a:t>
              </a:r>
              <a:endParaRPr lang="en-AU">
                <a:latin typeface="Arial Narrow" charset="0"/>
              </a:endParaRPr>
            </a:p>
          </p:txBody>
        </p:sp>
        <p:sp>
          <p:nvSpPr>
            <p:cNvPr id="579606" name="Rectangle 22"/>
            <p:cNvSpPr>
              <a:spLocks noChangeArrowheads="1"/>
            </p:cNvSpPr>
            <p:nvPr/>
          </p:nvSpPr>
          <p:spPr bwMode="auto">
            <a:xfrm>
              <a:off x="1345" y="710"/>
              <a:ext cx="2517" cy="366"/>
            </a:xfrm>
            <a:prstGeom prst="rect">
              <a:avLst/>
            </a:prstGeom>
            <a:noFill/>
            <a:ln w="9525">
              <a:noFill/>
              <a:miter lim="800000"/>
              <a:headEnd/>
              <a:tailEnd/>
            </a:ln>
            <a:effectLst/>
          </p:spPr>
          <p:txBody>
            <a:bodyPr>
              <a:prstTxWarp prst="textNoShape">
                <a:avLst/>
              </a:prstTxWarp>
              <a:spAutoFit/>
            </a:bodyPr>
            <a:lstStyle/>
            <a:p>
              <a:r>
                <a:rPr lang="en-US" sz="1600" b="1">
                  <a:solidFill>
                    <a:srgbClr val="CC3300"/>
                  </a:solidFill>
                  <a:latin typeface="Arial Narrow" charset="0"/>
                </a:rPr>
                <a:t>Warm colors</a:t>
              </a:r>
              <a:r>
                <a:rPr lang="en-US" sz="1600">
                  <a:latin typeface="Arial Narrow" charset="0"/>
                </a:rPr>
                <a:t> </a:t>
              </a:r>
              <a:r>
                <a:rPr lang="en-US" sz="1600">
                  <a:latin typeface="Arial Narrow" charset="0"/>
                  <a:sym typeface="Wingdings" charset="2"/>
                </a:rPr>
                <a:t> Net exporters of embodied carbon</a:t>
              </a:r>
            </a:p>
            <a:p>
              <a:r>
                <a:rPr lang="en-US" sz="1600" b="1">
                  <a:solidFill>
                    <a:srgbClr val="003399"/>
                  </a:solidFill>
                  <a:latin typeface="Arial Narrow" charset="0"/>
                  <a:sym typeface="Wingdings" charset="2"/>
                </a:rPr>
                <a:t>Cold colors</a:t>
              </a:r>
              <a:r>
                <a:rPr lang="en-US" sz="1600">
                  <a:latin typeface="Arial Narrow" charset="0"/>
                  <a:sym typeface="Wingdings" charset="2"/>
                </a:rPr>
                <a:t>    Net importers of embodied carbon</a:t>
              </a:r>
              <a:endParaRPr lang="nb-NO" sz="1600">
                <a:latin typeface="Arial Narrow" charset="0"/>
                <a:sym typeface="Wingdings" charset="2"/>
              </a:endParaRPr>
            </a:p>
          </p:txBody>
        </p:sp>
        <p:sp>
          <p:nvSpPr>
            <p:cNvPr id="579607" name="Rectangle 23"/>
            <p:cNvSpPr>
              <a:spLocks noChangeArrowheads="1"/>
            </p:cNvSpPr>
            <p:nvPr/>
          </p:nvSpPr>
          <p:spPr bwMode="auto">
            <a:xfrm>
              <a:off x="1345" y="733"/>
              <a:ext cx="2517" cy="343"/>
            </a:xfrm>
            <a:prstGeom prst="rect">
              <a:avLst/>
            </a:prstGeom>
            <a:noFill/>
            <a:ln w="9525">
              <a:solidFill>
                <a:schemeClr val="tx1"/>
              </a:solidFill>
              <a:miter lim="800000"/>
              <a:headEnd/>
              <a:tailEnd/>
            </a:ln>
            <a:effectLst/>
          </p:spPr>
          <p:txBody>
            <a:bodyPr wrap="none" anchor="ctr">
              <a:prstTxWarp prst="textNoShape">
                <a:avLst/>
              </a:prstTxWarp>
            </a:bodyPr>
            <a:lstStyle/>
            <a:p>
              <a:endParaRPr lang="es-ES_tradnl"/>
            </a:p>
          </p:txBody>
        </p:sp>
      </p:grpSp>
      <p:sp>
        <p:nvSpPr>
          <p:cNvPr id="579609" name="Text Box 25"/>
          <p:cNvSpPr txBox="1">
            <a:spLocks noChangeArrowheads="1"/>
          </p:cNvSpPr>
          <p:nvPr/>
        </p:nvSpPr>
        <p:spPr bwMode="auto">
          <a:xfrm>
            <a:off x="3406775" y="841375"/>
            <a:ext cx="1528763" cy="519113"/>
          </a:xfrm>
          <a:prstGeom prst="rect">
            <a:avLst/>
          </a:prstGeom>
          <a:noFill/>
          <a:ln w="9525">
            <a:noFill/>
            <a:miter lim="800000"/>
            <a:headEnd/>
            <a:tailEnd/>
          </a:ln>
          <a:effectLst/>
        </p:spPr>
        <p:txBody>
          <a:bodyPr wrap="none">
            <a:prstTxWarp prst="textNoShape">
              <a:avLst/>
            </a:prstTxWarp>
            <a:spAutoFit/>
          </a:bodyPr>
          <a:lstStyle/>
          <a:p>
            <a:r>
              <a:rPr lang="en-AU" sz="2800">
                <a:latin typeface="Arial Narrow" charset="0"/>
              </a:rPr>
              <a:t>Year 2004</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73442" name="Rectangle 2"/>
          <p:cNvSpPr>
            <a:spLocks noGrp="1" noChangeArrowheads="1"/>
          </p:cNvSpPr>
          <p:nvPr>
            <p:ph type="body" idx="1"/>
          </p:nvPr>
        </p:nvSpPr>
        <p:spPr bwMode="auto">
          <a:xfrm>
            <a:off x="457200" y="1341438"/>
            <a:ext cx="8229600" cy="4525962"/>
          </a:xfrm>
          <a:noFill/>
          <a:ln>
            <a:miter lim="800000"/>
            <a:headEnd/>
            <a:tailEnd/>
          </a:ln>
        </p:spPr>
        <p:txBody>
          <a:bodyPr wrap="square" lIns="91440" tIns="45720" rIns="91440" bIns="45720" numCol="1" anchor="t" anchorCtr="0" compatLnSpc="1">
            <a:prstTxWarp prst="textNoShape">
              <a:avLst/>
            </a:prstTxWarp>
          </a:bodyPr>
          <a:lstStyle/>
          <a:p>
            <a:pPr>
              <a:lnSpc>
                <a:spcPct val="80000"/>
              </a:lnSpc>
            </a:pPr>
            <a:r>
              <a:rPr lang="en-AU" sz="1600"/>
              <a:t>Canadell JG, Raupach MR, Houghton RA (2009) Anthropogenic CO2 emissions in Africa. Biogeosciences 6: 463-468.</a:t>
            </a:r>
          </a:p>
          <a:p>
            <a:pPr>
              <a:lnSpc>
                <a:spcPct val="80000"/>
              </a:lnSpc>
            </a:pPr>
            <a:r>
              <a:rPr lang="en-AU" sz="1600"/>
              <a:t>International Monetary Fund (2009) World economic outlook. October 2009.</a:t>
            </a:r>
            <a:endParaRPr lang="en-AU" sz="1600">
              <a:hlinkClick r:id="rId3"/>
            </a:endParaRPr>
          </a:p>
          <a:p>
            <a:pPr>
              <a:lnSpc>
                <a:spcPct val="80000"/>
              </a:lnSpc>
            </a:pPr>
            <a:r>
              <a:rPr lang="en-AU" sz="1600">
                <a:hlinkClick r:id="rId3"/>
              </a:rPr>
              <a:t>http://www.imf.org/external/pubs/ft/weo/2009/02/index.htm</a:t>
            </a:r>
            <a:endParaRPr lang="en-AU" sz="1600"/>
          </a:p>
          <a:p>
            <a:pPr>
              <a:lnSpc>
                <a:spcPct val="80000"/>
              </a:lnSpc>
            </a:pPr>
            <a:r>
              <a:rPr lang="en-AU" sz="1600"/>
              <a:t>Le Quéré C, Raupach MR, Canadell JG, Marland G et al. (2009) Trends in the sources and sinks of carbon dioxide. Nature geosciences, doi: 10.1038/ngeo689.</a:t>
            </a:r>
          </a:p>
          <a:p>
            <a:pPr>
              <a:lnSpc>
                <a:spcPct val="80000"/>
              </a:lnSpc>
            </a:pPr>
            <a:r>
              <a:rPr lang="en-AU" sz="1600"/>
              <a:t>Marland G, Hamal K, Jonas M (2009) How uncertain are estimates of CO2 emissions. Journal of Industrial Ecology 13: 4-7.</a:t>
            </a:r>
          </a:p>
          <a:p>
            <a:pPr>
              <a:lnSpc>
                <a:spcPct val="80000"/>
              </a:lnSpc>
            </a:pPr>
            <a:r>
              <a:rPr lang="en-AU" sz="1400"/>
              <a:t>Peters GP, Hertwich E G (2008) CO2 embodied in international trade with implications for global climate policy. Environmental Science and Technology 42, 1401-1407.</a:t>
            </a:r>
          </a:p>
          <a:p>
            <a:pPr>
              <a:lnSpc>
                <a:spcPct val="80000"/>
              </a:lnSpc>
            </a:pPr>
            <a:r>
              <a:rPr lang="en-AU" sz="1600"/>
              <a:t>Raupach MR, Canadell JG, Le Quéré C (2008) Drivers of interannual to interdecadal variability in atmospheric in atmospheric CO2 growth rate and airborne fraction. Biogeosciences 5: 1601–1613.</a:t>
            </a:r>
          </a:p>
          <a:p>
            <a:pPr>
              <a:lnSpc>
                <a:spcPct val="80000"/>
              </a:lnSpc>
            </a:pPr>
            <a:r>
              <a:rPr lang="en-AU" sz="1600"/>
              <a:t>Sitch S, Huntigford C, Gedney N et al. (2008) Evaluation of the terrestrial carbon cycle, future plant geography and climate-carbon cycle feedbacks using five Dynamic Global Vegetation Models (DGVMs). Global Change Biology 14: 1–25, doi: 10.1111/j.1365-2486.2008.01626.x.</a:t>
            </a:r>
          </a:p>
          <a:p>
            <a:pPr>
              <a:lnSpc>
                <a:spcPct val="80000"/>
              </a:lnSpc>
            </a:pPr>
            <a:r>
              <a:rPr lang="en-AU" sz="1600"/>
              <a:t>van der Werf GR, Randerson JT, Giglio L, Collatz GL, Kasibhatla PS, Arellano AF, Jr (2006) Interannual variability in global biomass burning emissions from 1997 to 2004. Atmos. Chem. Phys. 6: 3423–3441.</a:t>
            </a:r>
          </a:p>
        </p:txBody>
      </p:sp>
      <p:sp>
        <p:nvSpPr>
          <p:cNvPr id="573443" name="Rectangle 3"/>
          <p:cNvSpPr>
            <a:spLocks noChangeArrowheads="1"/>
          </p:cNvSpPr>
          <p:nvPr/>
        </p:nvSpPr>
        <p:spPr bwMode="auto">
          <a:xfrm>
            <a:off x="179388" y="52388"/>
            <a:ext cx="8851900" cy="504825"/>
          </a:xfrm>
          <a:prstGeom prst="rect">
            <a:avLst/>
          </a:prstGeom>
          <a:noFill/>
          <a:ln w="9525">
            <a:noFill/>
            <a:miter lim="800000"/>
            <a:headEnd/>
            <a:tailEnd/>
          </a:ln>
          <a:effectLst/>
        </p:spPr>
        <p:txBody>
          <a:bodyPr anchor="ctr">
            <a:prstTxWarp prst="textNoShape">
              <a:avLst/>
            </a:prstTxWarp>
          </a:bodyPr>
          <a:lstStyle/>
          <a:p>
            <a:pPr algn="ctr"/>
            <a:r>
              <a:rPr lang="en-AU" sz="3200">
                <a:latin typeface="Arial Narrow" charset="0"/>
              </a:rPr>
              <a:t>References cited in this ppt</a:t>
            </a:r>
            <a:endParaRPr lang="en-GB" sz="3200">
              <a:latin typeface="Arial Narrow"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extBox 3"/>
          <p:cNvSpPr txBox="1"/>
          <p:nvPr/>
        </p:nvSpPr>
        <p:spPr>
          <a:xfrm>
            <a:off x="1699130" y="1645741"/>
            <a:ext cx="3556983" cy="646331"/>
          </a:xfrm>
          <a:prstGeom prst="rect">
            <a:avLst/>
          </a:prstGeom>
          <a:noFill/>
        </p:spPr>
        <p:txBody>
          <a:bodyPr wrap="none" rtlCol="0">
            <a:spAutoFit/>
          </a:bodyPr>
          <a:lstStyle/>
          <a:p>
            <a:r>
              <a:rPr lang="es-ES_tradnl" sz="3600" b="1" dirty="0" err="1" smtClean="0"/>
              <a:t>Future</a:t>
            </a:r>
            <a:r>
              <a:rPr lang="es-ES_tradnl" sz="3600" b="1" dirty="0" smtClean="0"/>
              <a:t> </a:t>
            </a:r>
            <a:r>
              <a:rPr lang="es-ES_tradnl" sz="3600" b="1" dirty="0" err="1" smtClean="0"/>
              <a:t>scenarios</a:t>
            </a:r>
            <a:r>
              <a:rPr lang="es-ES_tradnl" sz="3600" b="1" dirty="0" smtClean="0"/>
              <a:t>?</a:t>
            </a:r>
            <a:endParaRPr lang="es-ES_tradnl" sz="36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50933" name="Rectangle 21"/>
          <p:cNvSpPr>
            <a:spLocks noChangeArrowheads="1"/>
          </p:cNvSpPr>
          <p:nvPr/>
        </p:nvSpPr>
        <p:spPr bwMode="auto">
          <a:xfrm>
            <a:off x="292100" y="52388"/>
            <a:ext cx="8293100" cy="504825"/>
          </a:xfrm>
          <a:prstGeom prst="rect">
            <a:avLst/>
          </a:prstGeom>
          <a:noFill/>
          <a:ln w="9525">
            <a:noFill/>
            <a:miter lim="800000"/>
            <a:headEnd/>
            <a:tailEnd/>
          </a:ln>
          <a:effectLst/>
        </p:spPr>
        <p:txBody>
          <a:bodyPr anchor="ctr">
            <a:prstTxWarp prst="textNoShape">
              <a:avLst/>
            </a:prstTxWarp>
          </a:bodyPr>
          <a:lstStyle/>
          <a:p>
            <a:pPr algn="ctr"/>
            <a:r>
              <a:rPr lang="en-AU" sz="3200">
                <a:latin typeface="Arial Narrow" charset="0"/>
              </a:rPr>
              <a:t>Fossil Fuel Emissions: Actual vs. IPCC Scenarios</a:t>
            </a:r>
            <a:endParaRPr lang="en-GB" sz="3200" baseline="-25000">
              <a:latin typeface="Arial Narrow" charset="0"/>
            </a:endParaRPr>
          </a:p>
        </p:txBody>
      </p:sp>
      <p:sp>
        <p:nvSpPr>
          <p:cNvPr id="550934" name="Text Box 22"/>
          <p:cNvSpPr txBox="1">
            <a:spLocks noChangeArrowheads="1"/>
          </p:cNvSpPr>
          <p:nvPr/>
        </p:nvSpPr>
        <p:spPr bwMode="auto">
          <a:xfrm>
            <a:off x="762000" y="6535738"/>
            <a:ext cx="5422900" cy="244475"/>
          </a:xfrm>
          <a:prstGeom prst="rect">
            <a:avLst/>
          </a:prstGeom>
          <a:noFill/>
          <a:ln w="9525">
            <a:noFill/>
            <a:miter lim="800000"/>
            <a:headEnd/>
            <a:tailEnd/>
          </a:ln>
          <a:effectLst/>
        </p:spPr>
        <p:txBody>
          <a:bodyPr wrap="none">
            <a:prstTxWarp prst="textNoShape">
              <a:avLst/>
            </a:prstTxWarp>
            <a:spAutoFit/>
          </a:bodyPr>
          <a:lstStyle/>
          <a:p>
            <a:r>
              <a:rPr lang="en-US" sz="1000">
                <a:latin typeface="Arial Narrow" charset="0"/>
              </a:rPr>
              <a:t>Raupach et al. 2007, PNAS, updated; </a:t>
            </a:r>
            <a:r>
              <a:rPr lang="en-GB" sz="1000">
                <a:latin typeface="Arial Narrow" charset="0"/>
              </a:rPr>
              <a:t>Le Quéré et al. 2009, Nature Geoscience; International Monetary Fund 2009</a:t>
            </a:r>
            <a:endParaRPr lang="en-AU" sz="1000">
              <a:latin typeface="Arial Narrow" charset="0"/>
            </a:endParaRPr>
          </a:p>
        </p:txBody>
      </p:sp>
      <p:grpSp>
        <p:nvGrpSpPr>
          <p:cNvPr id="2" name="Group 50"/>
          <p:cNvGrpSpPr>
            <a:grpSpLocks/>
          </p:cNvGrpSpPr>
          <p:nvPr/>
        </p:nvGrpSpPr>
        <p:grpSpPr bwMode="auto">
          <a:xfrm>
            <a:off x="688975" y="1249363"/>
            <a:ext cx="6370638" cy="4638675"/>
            <a:chOff x="434" y="787"/>
            <a:chExt cx="4013" cy="2922"/>
          </a:xfrm>
        </p:grpSpPr>
        <p:pic>
          <p:nvPicPr>
            <p:cNvPr id="550947" name="Picture 35"/>
            <p:cNvPicPr>
              <a:picLocks noChangeAspect="1" noChangeArrowheads="1"/>
            </p:cNvPicPr>
            <p:nvPr/>
          </p:nvPicPr>
          <p:blipFill>
            <a:blip r:embed="rId3"/>
            <a:srcRect t="14059" r="3627"/>
            <a:stretch>
              <a:fillRect/>
            </a:stretch>
          </p:blipFill>
          <p:spPr bwMode="auto">
            <a:xfrm>
              <a:off x="434" y="787"/>
              <a:ext cx="4013" cy="2922"/>
            </a:xfrm>
            <a:prstGeom prst="rect">
              <a:avLst/>
            </a:prstGeom>
            <a:noFill/>
            <a:ln w="9525">
              <a:noFill/>
              <a:miter lim="800000"/>
              <a:headEnd/>
              <a:tailEnd/>
            </a:ln>
            <a:effectLst/>
          </p:spPr>
        </p:pic>
        <p:sp>
          <p:nvSpPr>
            <p:cNvPr id="550951" name="Text Box 39"/>
            <p:cNvSpPr txBox="1">
              <a:spLocks noChangeArrowheads="1"/>
            </p:cNvSpPr>
            <p:nvPr/>
          </p:nvSpPr>
          <p:spPr bwMode="auto">
            <a:xfrm>
              <a:off x="1015" y="1314"/>
              <a:ext cx="504" cy="192"/>
            </a:xfrm>
            <a:prstGeom prst="rect">
              <a:avLst/>
            </a:prstGeom>
            <a:noFill/>
            <a:ln w="9525">
              <a:noFill/>
              <a:miter lim="800000"/>
              <a:headEnd/>
              <a:tailEnd/>
            </a:ln>
            <a:effectLst/>
          </p:spPr>
          <p:txBody>
            <a:bodyPr wrap="none">
              <a:prstTxWarp prst="textNoShape">
                <a:avLst/>
              </a:prstTxWarp>
              <a:spAutoFit/>
            </a:bodyPr>
            <a:lstStyle/>
            <a:p>
              <a:r>
                <a:rPr lang="en-US" sz="1400">
                  <a:latin typeface="Arial Narrow" charset="0"/>
                </a:rPr>
                <a:t>Averages</a:t>
              </a:r>
              <a:endParaRPr lang="en-AU" sz="1400">
                <a:latin typeface="Arial Narrow" charset="0"/>
              </a:endParaRPr>
            </a:p>
          </p:txBody>
        </p:sp>
        <p:grpSp>
          <p:nvGrpSpPr>
            <p:cNvPr id="3" name="Group 46"/>
            <p:cNvGrpSpPr>
              <a:grpSpLocks/>
            </p:cNvGrpSpPr>
            <p:nvPr/>
          </p:nvGrpSpPr>
          <p:grpSpPr bwMode="auto">
            <a:xfrm>
              <a:off x="1115" y="2876"/>
              <a:ext cx="1990" cy="192"/>
              <a:chOff x="1115" y="2876"/>
              <a:chExt cx="1990" cy="192"/>
            </a:xfrm>
          </p:grpSpPr>
          <p:sp>
            <p:nvSpPr>
              <p:cNvPr id="550959" name="Line 47"/>
              <p:cNvSpPr>
                <a:spLocks noChangeShapeType="1"/>
              </p:cNvSpPr>
              <p:nvPr/>
            </p:nvSpPr>
            <p:spPr bwMode="auto">
              <a:xfrm>
                <a:off x="1116" y="3000"/>
                <a:ext cx="270" cy="0"/>
              </a:xfrm>
              <a:prstGeom prst="line">
                <a:avLst/>
              </a:prstGeom>
              <a:noFill/>
              <a:ln w="28575">
                <a:solidFill>
                  <a:srgbClr val="0000FF"/>
                </a:solidFill>
                <a:prstDash val="dash"/>
                <a:round/>
                <a:headEnd/>
                <a:tailEnd/>
              </a:ln>
              <a:effectLst/>
            </p:spPr>
            <p:txBody>
              <a:bodyPr>
                <a:prstTxWarp prst="textNoShape">
                  <a:avLst/>
                </a:prstTxWarp>
              </a:bodyPr>
              <a:lstStyle/>
              <a:p>
                <a:endParaRPr lang="es-ES_tradnl"/>
              </a:p>
            </p:txBody>
          </p:sp>
          <p:sp>
            <p:nvSpPr>
              <p:cNvPr id="550960" name="Line 48"/>
              <p:cNvSpPr>
                <a:spLocks noChangeShapeType="1"/>
              </p:cNvSpPr>
              <p:nvPr/>
            </p:nvSpPr>
            <p:spPr bwMode="auto">
              <a:xfrm>
                <a:off x="1115" y="2951"/>
                <a:ext cx="270" cy="0"/>
              </a:xfrm>
              <a:prstGeom prst="line">
                <a:avLst/>
              </a:prstGeom>
              <a:noFill/>
              <a:ln w="28575">
                <a:solidFill>
                  <a:srgbClr val="FF6600"/>
                </a:solidFill>
                <a:prstDash val="dash"/>
                <a:round/>
                <a:headEnd/>
                <a:tailEnd/>
              </a:ln>
              <a:effectLst/>
            </p:spPr>
            <p:txBody>
              <a:bodyPr>
                <a:prstTxWarp prst="textNoShape">
                  <a:avLst/>
                </a:prstTxWarp>
              </a:bodyPr>
              <a:lstStyle/>
              <a:p>
                <a:endParaRPr lang="es-ES_tradnl"/>
              </a:p>
            </p:txBody>
          </p:sp>
          <p:sp>
            <p:nvSpPr>
              <p:cNvPr id="550961" name="Text Box 49"/>
              <p:cNvSpPr txBox="1">
                <a:spLocks noChangeArrowheads="1"/>
              </p:cNvSpPr>
              <p:nvPr/>
            </p:nvSpPr>
            <p:spPr bwMode="auto">
              <a:xfrm>
                <a:off x="1407" y="2876"/>
                <a:ext cx="1698" cy="192"/>
              </a:xfrm>
              <a:prstGeom prst="rect">
                <a:avLst/>
              </a:prstGeom>
              <a:noFill/>
              <a:ln w="9525">
                <a:noFill/>
                <a:miter lim="800000"/>
                <a:headEnd/>
                <a:tailEnd/>
              </a:ln>
              <a:effectLst/>
            </p:spPr>
            <p:txBody>
              <a:bodyPr wrap="none">
                <a:prstTxWarp prst="textNoShape">
                  <a:avLst/>
                </a:prstTxWarp>
                <a:spAutoFit/>
              </a:bodyPr>
              <a:lstStyle/>
              <a:p>
                <a:r>
                  <a:rPr lang="en-US" sz="1400">
                    <a:latin typeface="Arial Narrow" charset="0"/>
                  </a:rPr>
                  <a:t>Full range of IPCC individual scenarios</a:t>
                </a:r>
                <a:endParaRPr lang="en-AU" sz="1400">
                  <a:latin typeface="Arial Narrow" charset="0"/>
                </a:endParaRPr>
              </a:p>
            </p:txBody>
          </p:sp>
        </p:gr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extBox 2"/>
          <p:cNvSpPr txBox="1"/>
          <p:nvPr/>
        </p:nvSpPr>
        <p:spPr>
          <a:xfrm>
            <a:off x="1234105" y="1234306"/>
            <a:ext cx="3579525" cy="646331"/>
          </a:xfrm>
          <a:prstGeom prst="rect">
            <a:avLst/>
          </a:prstGeom>
          <a:noFill/>
        </p:spPr>
        <p:txBody>
          <a:bodyPr wrap="none" rtlCol="0">
            <a:spAutoFit/>
          </a:bodyPr>
          <a:lstStyle/>
          <a:p>
            <a:r>
              <a:rPr lang="es-ES_tradnl" sz="3600" b="1" dirty="0" err="1" smtClean="0"/>
              <a:t>Sources</a:t>
            </a:r>
            <a:r>
              <a:rPr lang="es-ES_tradnl" sz="3600" b="1" dirty="0" smtClean="0"/>
              <a:t> </a:t>
            </a:r>
            <a:r>
              <a:rPr lang="es-ES_tradnl" sz="3600" b="1" dirty="0" err="1" smtClean="0"/>
              <a:t>and</a:t>
            </a:r>
            <a:r>
              <a:rPr lang="es-ES_tradnl" sz="3600" b="1" dirty="0" smtClean="0"/>
              <a:t> </a:t>
            </a:r>
            <a:r>
              <a:rPr lang="es-ES_tradnl" sz="3600" b="1" dirty="0" err="1" smtClean="0"/>
              <a:t>Sinks</a:t>
            </a:r>
            <a:endParaRPr lang="es-ES_tradnl" sz="3600"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7795" name="Rectangle 3"/>
          <p:cNvSpPr>
            <a:spLocks noChangeArrowheads="1"/>
          </p:cNvSpPr>
          <p:nvPr/>
        </p:nvSpPr>
        <p:spPr bwMode="auto">
          <a:xfrm>
            <a:off x="292100" y="52388"/>
            <a:ext cx="8293100" cy="504825"/>
          </a:xfrm>
          <a:prstGeom prst="rect">
            <a:avLst/>
          </a:prstGeom>
          <a:noFill/>
          <a:ln w="9525">
            <a:noFill/>
            <a:miter lim="800000"/>
            <a:headEnd/>
            <a:tailEnd/>
          </a:ln>
          <a:effectLst/>
        </p:spPr>
        <p:txBody>
          <a:bodyPr anchor="ctr">
            <a:prstTxWarp prst="textNoShape">
              <a:avLst/>
            </a:prstTxWarp>
          </a:bodyPr>
          <a:lstStyle/>
          <a:p>
            <a:pPr algn="ctr"/>
            <a:r>
              <a:rPr lang="en-US" sz="3200">
                <a:latin typeface="Arial Narrow" charset="0"/>
              </a:rPr>
              <a:t>Total Anthropogenic Emissions 2008</a:t>
            </a:r>
            <a:endParaRPr lang="en-GB" sz="3200" baseline="-25000">
              <a:latin typeface="Arial Narrow" charset="0"/>
            </a:endParaRPr>
          </a:p>
        </p:txBody>
      </p:sp>
      <p:pic>
        <p:nvPicPr>
          <p:cNvPr id="417796" name="Picture 4"/>
          <p:cNvPicPr>
            <a:picLocks noChangeAspect="1" noChangeArrowheads="1"/>
          </p:cNvPicPr>
          <p:nvPr/>
        </p:nvPicPr>
        <p:blipFill>
          <a:blip r:embed="rId3"/>
          <a:srcRect/>
          <a:stretch>
            <a:fillRect/>
          </a:stretch>
        </p:blipFill>
        <p:spPr bwMode="auto">
          <a:xfrm>
            <a:off x="6767513" y="1508125"/>
            <a:ext cx="1800225" cy="1200150"/>
          </a:xfrm>
          <a:prstGeom prst="rect">
            <a:avLst/>
          </a:prstGeom>
          <a:noFill/>
          <a:ln w="9525">
            <a:solidFill>
              <a:schemeClr val="tx1"/>
            </a:solidFill>
            <a:miter lim="800000"/>
            <a:headEnd/>
            <a:tailEnd/>
          </a:ln>
          <a:effectLst>
            <a:outerShdw blurRad="63500" dist="107763" dir="2700000" algn="ctr" rotWithShape="0">
              <a:srgbClr val="969696">
                <a:alpha val="50000"/>
              </a:srgbClr>
            </a:outerShdw>
          </a:effectLst>
        </p:spPr>
      </p:pic>
      <p:pic>
        <p:nvPicPr>
          <p:cNvPr id="417797" name="Picture 5"/>
          <p:cNvPicPr>
            <a:picLocks noChangeAspect="1" noChangeArrowheads="1"/>
          </p:cNvPicPr>
          <p:nvPr/>
        </p:nvPicPr>
        <p:blipFill>
          <a:blip r:embed="rId4">
            <a:lum contrast="12000"/>
          </a:blip>
          <a:srcRect/>
          <a:stretch>
            <a:fillRect/>
          </a:stretch>
        </p:blipFill>
        <p:spPr bwMode="auto">
          <a:xfrm>
            <a:off x="6767513" y="3860800"/>
            <a:ext cx="1800225" cy="1212850"/>
          </a:xfrm>
          <a:prstGeom prst="rect">
            <a:avLst/>
          </a:prstGeom>
          <a:noFill/>
          <a:ln w="9525">
            <a:solidFill>
              <a:schemeClr val="tx1"/>
            </a:solidFill>
            <a:miter lim="800000"/>
            <a:headEnd/>
            <a:tailEnd/>
          </a:ln>
          <a:effectLst>
            <a:outerShdw blurRad="63500" dist="107763" dir="2700000" algn="ctr" rotWithShape="0">
              <a:srgbClr val="969696">
                <a:alpha val="50000"/>
              </a:srgbClr>
            </a:outerShdw>
          </a:effectLst>
        </p:spPr>
      </p:pic>
      <p:grpSp>
        <p:nvGrpSpPr>
          <p:cNvPr id="2" name="Group 3330"/>
          <p:cNvGrpSpPr>
            <a:grpSpLocks/>
          </p:cNvGrpSpPr>
          <p:nvPr/>
        </p:nvGrpSpPr>
        <p:grpSpPr bwMode="auto">
          <a:xfrm>
            <a:off x="539750" y="1446213"/>
            <a:ext cx="6275388" cy="4113212"/>
            <a:chOff x="340" y="911"/>
            <a:chExt cx="3953" cy="2591"/>
          </a:xfrm>
        </p:grpSpPr>
        <p:grpSp>
          <p:nvGrpSpPr>
            <p:cNvPr id="3" name="Group 6"/>
            <p:cNvGrpSpPr>
              <a:grpSpLocks/>
            </p:cNvGrpSpPr>
            <p:nvPr/>
          </p:nvGrpSpPr>
          <p:grpSpPr bwMode="auto">
            <a:xfrm>
              <a:off x="703" y="911"/>
              <a:ext cx="3590" cy="2591"/>
              <a:chOff x="849" y="911"/>
              <a:chExt cx="3590" cy="2591"/>
            </a:xfrm>
          </p:grpSpPr>
          <p:sp>
            <p:nvSpPr>
              <p:cNvPr id="417799" name="Text Box 7"/>
              <p:cNvSpPr txBox="1">
                <a:spLocks noChangeArrowheads="1"/>
              </p:cNvSpPr>
              <p:nvPr/>
            </p:nvSpPr>
            <p:spPr bwMode="auto">
              <a:xfrm>
                <a:off x="1882" y="1793"/>
                <a:ext cx="829" cy="250"/>
              </a:xfrm>
              <a:prstGeom prst="rect">
                <a:avLst/>
              </a:prstGeom>
              <a:noFill/>
              <a:ln w="9525">
                <a:noFill/>
                <a:miter lim="800000"/>
                <a:headEnd/>
                <a:tailEnd/>
              </a:ln>
              <a:effectLst/>
            </p:spPr>
            <p:txBody>
              <a:bodyPr>
                <a:prstTxWarp prst="textNoShape">
                  <a:avLst/>
                </a:prstTxWarp>
                <a:spAutoFit/>
              </a:bodyPr>
              <a:lstStyle/>
              <a:p>
                <a:pPr algn="ctr">
                  <a:spcBef>
                    <a:spcPct val="50000"/>
                  </a:spcBef>
                </a:pPr>
                <a:r>
                  <a:rPr lang="en-GB" sz="2000">
                    <a:latin typeface="Arial Narrow" charset="0"/>
                  </a:rPr>
                  <a:t>Fossil fuel</a:t>
                </a:r>
              </a:p>
            </p:txBody>
          </p:sp>
          <p:sp>
            <p:nvSpPr>
              <p:cNvPr id="417800" name="Text Box 8"/>
              <p:cNvSpPr txBox="1">
                <a:spLocks noChangeArrowheads="1"/>
              </p:cNvSpPr>
              <p:nvPr/>
            </p:nvSpPr>
            <p:spPr bwMode="auto">
              <a:xfrm>
                <a:off x="1832" y="2568"/>
                <a:ext cx="1361" cy="250"/>
              </a:xfrm>
              <a:prstGeom prst="rect">
                <a:avLst/>
              </a:prstGeom>
              <a:noFill/>
              <a:ln w="9525">
                <a:noFill/>
                <a:miter lim="800000"/>
                <a:headEnd/>
                <a:tailEnd/>
              </a:ln>
              <a:effectLst/>
            </p:spPr>
            <p:txBody>
              <a:bodyPr>
                <a:prstTxWarp prst="textNoShape">
                  <a:avLst/>
                </a:prstTxWarp>
                <a:spAutoFit/>
              </a:bodyPr>
              <a:lstStyle/>
              <a:p>
                <a:pPr algn="ctr">
                  <a:spcBef>
                    <a:spcPct val="50000"/>
                  </a:spcBef>
                </a:pPr>
                <a:r>
                  <a:rPr lang="en-GB" sz="2000">
                    <a:latin typeface="Arial Narrow" charset="0"/>
                  </a:rPr>
                  <a:t>Land use change</a:t>
                </a:r>
              </a:p>
            </p:txBody>
          </p:sp>
          <p:sp>
            <p:nvSpPr>
              <p:cNvPr id="417801" name="Freeform 9"/>
              <p:cNvSpPr>
                <a:spLocks/>
              </p:cNvSpPr>
              <p:nvPr/>
            </p:nvSpPr>
            <p:spPr bwMode="auto">
              <a:xfrm>
                <a:off x="1111" y="911"/>
                <a:ext cx="78" cy="2349"/>
              </a:xfrm>
              <a:custGeom>
                <a:avLst/>
                <a:gdLst/>
                <a:ahLst/>
                <a:cxnLst>
                  <a:cxn ang="0">
                    <a:pos x="0" y="2349"/>
                  </a:cxn>
                  <a:cxn ang="0">
                    <a:pos x="78" y="2349"/>
                  </a:cxn>
                  <a:cxn ang="0">
                    <a:pos x="0" y="2349"/>
                  </a:cxn>
                  <a:cxn ang="0">
                    <a:pos x="0" y="2131"/>
                  </a:cxn>
                  <a:cxn ang="0">
                    <a:pos x="33" y="2131"/>
                  </a:cxn>
                  <a:cxn ang="0">
                    <a:pos x="0" y="2131"/>
                  </a:cxn>
                  <a:cxn ang="0">
                    <a:pos x="0" y="1914"/>
                  </a:cxn>
                  <a:cxn ang="0">
                    <a:pos x="78" y="1914"/>
                  </a:cxn>
                  <a:cxn ang="0">
                    <a:pos x="0" y="1914"/>
                  </a:cxn>
                  <a:cxn ang="0">
                    <a:pos x="0" y="1696"/>
                  </a:cxn>
                  <a:cxn ang="0">
                    <a:pos x="33" y="1696"/>
                  </a:cxn>
                  <a:cxn ang="0">
                    <a:pos x="0" y="1696"/>
                  </a:cxn>
                  <a:cxn ang="0">
                    <a:pos x="0" y="1479"/>
                  </a:cxn>
                  <a:cxn ang="0">
                    <a:pos x="78" y="1479"/>
                  </a:cxn>
                  <a:cxn ang="0">
                    <a:pos x="0" y="1479"/>
                  </a:cxn>
                  <a:cxn ang="0">
                    <a:pos x="0" y="1262"/>
                  </a:cxn>
                  <a:cxn ang="0">
                    <a:pos x="33" y="1262"/>
                  </a:cxn>
                  <a:cxn ang="0">
                    <a:pos x="0" y="1262"/>
                  </a:cxn>
                  <a:cxn ang="0">
                    <a:pos x="0" y="1045"/>
                  </a:cxn>
                  <a:cxn ang="0">
                    <a:pos x="78" y="1045"/>
                  </a:cxn>
                  <a:cxn ang="0">
                    <a:pos x="0" y="1045"/>
                  </a:cxn>
                  <a:cxn ang="0">
                    <a:pos x="0" y="827"/>
                  </a:cxn>
                  <a:cxn ang="0">
                    <a:pos x="33" y="827"/>
                  </a:cxn>
                  <a:cxn ang="0">
                    <a:pos x="0" y="827"/>
                  </a:cxn>
                  <a:cxn ang="0">
                    <a:pos x="0" y="610"/>
                  </a:cxn>
                  <a:cxn ang="0">
                    <a:pos x="78" y="610"/>
                  </a:cxn>
                  <a:cxn ang="0">
                    <a:pos x="0" y="610"/>
                  </a:cxn>
                  <a:cxn ang="0">
                    <a:pos x="0" y="392"/>
                  </a:cxn>
                  <a:cxn ang="0">
                    <a:pos x="33" y="392"/>
                  </a:cxn>
                  <a:cxn ang="0">
                    <a:pos x="0" y="392"/>
                  </a:cxn>
                  <a:cxn ang="0">
                    <a:pos x="0" y="175"/>
                  </a:cxn>
                  <a:cxn ang="0">
                    <a:pos x="78" y="175"/>
                  </a:cxn>
                  <a:cxn ang="0">
                    <a:pos x="0" y="175"/>
                  </a:cxn>
                  <a:cxn ang="0">
                    <a:pos x="0" y="0"/>
                  </a:cxn>
                </a:cxnLst>
                <a:rect l="0" t="0" r="r" b="b"/>
                <a:pathLst>
                  <a:path w="78" h="2349">
                    <a:moveTo>
                      <a:pt x="0" y="2349"/>
                    </a:moveTo>
                    <a:lnTo>
                      <a:pt x="78" y="2349"/>
                    </a:lnTo>
                    <a:lnTo>
                      <a:pt x="0" y="2349"/>
                    </a:lnTo>
                    <a:lnTo>
                      <a:pt x="0" y="2131"/>
                    </a:lnTo>
                    <a:lnTo>
                      <a:pt x="33" y="2131"/>
                    </a:lnTo>
                    <a:lnTo>
                      <a:pt x="0" y="2131"/>
                    </a:lnTo>
                    <a:lnTo>
                      <a:pt x="0" y="1914"/>
                    </a:lnTo>
                    <a:lnTo>
                      <a:pt x="78" y="1914"/>
                    </a:lnTo>
                    <a:lnTo>
                      <a:pt x="0" y="1914"/>
                    </a:lnTo>
                    <a:lnTo>
                      <a:pt x="0" y="1696"/>
                    </a:lnTo>
                    <a:lnTo>
                      <a:pt x="33" y="1696"/>
                    </a:lnTo>
                    <a:lnTo>
                      <a:pt x="0" y="1696"/>
                    </a:lnTo>
                    <a:lnTo>
                      <a:pt x="0" y="1479"/>
                    </a:lnTo>
                    <a:lnTo>
                      <a:pt x="78" y="1479"/>
                    </a:lnTo>
                    <a:lnTo>
                      <a:pt x="0" y="1479"/>
                    </a:lnTo>
                    <a:lnTo>
                      <a:pt x="0" y="1262"/>
                    </a:lnTo>
                    <a:lnTo>
                      <a:pt x="33" y="1262"/>
                    </a:lnTo>
                    <a:lnTo>
                      <a:pt x="0" y="1262"/>
                    </a:lnTo>
                    <a:lnTo>
                      <a:pt x="0" y="1045"/>
                    </a:lnTo>
                    <a:lnTo>
                      <a:pt x="78" y="1045"/>
                    </a:lnTo>
                    <a:lnTo>
                      <a:pt x="0" y="1045"/>
                    </a:lnTo>
                    <a:lnTo>
                      <a:pt x="0" y="827"/>
                    </a:lnTo>
                    <a:lnTo>
                      <a:pt x="33" y="827"/>
                    </a:lnTo>
                    <a:lnTo>
                      <a:pt x="0" y="827"/>
                    </a:lnTo>
                    <a:lnTo>
                      <a:pt x="0" y="610"/>
                    </a:lnTo>
                    <a:lnTo>
                      <a:pt x="78" y="610"/>
                    </a:lnTo>
                    <a:lnTo>
                      <a:pt x="0" y="610"/>
                    </a:lnTo>
                    <a:lnTo>
                      <a:pt x="0" y="392"/>
                    </a:lnTo>
                    <a:lnTo>
                      <a:pt x="33" y="392"/>
                    </a:lnTo>
                    <a:lnTo>
                      <a:pt x="0" y="392"/>
                    </a:lnTo>
                    <a:lnTo>
                      <a:pt x="0" y="175"/>
                    </a:lnTo>
                    <a:lnTo>
                      <a:pt x="78" y="175"/>
                    </a:lnTo>
                    <a:lnTo>
                      <a:pt x="0" y="175"/>
                    </a:lnTo>
                    <a:lnTo>
                      <a:pt x="0" y="0"/>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417802" name="Freeform 10"/>
              <p:cNvSpPr>
                <a:spLocks/>
              </p:cNvSpPr>
              <p:nvPr/>
            </p:nvSpPr>
            <p:spPr bwMode="auto">
              <a:xfrm>
                <a:off x="1111" y="911"/>
                <a:ext cx="78" cy="2349"/>
              </a:xfrm>
              <a:custGeom>
                <a:avLst/>
                <a:gdLst/>
                <a:ahLst/>
                <a:cxnLst>
                  <a:cxn ang="0">
                    <a:pos x="0" y="2349"/>
                  </a:cxn>
                  <a:cxn ang="0">
                    <a:pos x="78" y="2349"/>
                  </a:cxn>
                  <a:cxn ang="0">
                    <a:pos x="0" y="2349"/>
                  </a:cxn>
                  <a:cxn ang="0">
                    <a:pos x="0" y="2131"/>
                  </a:cxn>
                  <a:cxn ang="0">
                    <a:pos x="33" y="2131"/>
                  </a:cxn>
                  <a:cxn ang="0">
                    <a:pos x="0" y="2131"/>
                  </a:cxn>
                  <a:cxn ang="0">
                    <a:pos x="0" y="1914"/>
                  </a:cxn>
                  <a:cxn ang="0">
                    <a:pos x="78" y="1914"/>
                  </a:cxn>
                  <a:cxn ang="0">
                    <a:pos x="0" y="1914"/>
                  </a:cxn>
                  <a:cxn ang="0">
                    <a:pos x="0" y="1696"/>
                  </a:cxn>
                  <a:cxn ang="0">
                    <a:pos x="33" y="1696"/>
                  </a:cxn>
                  <a:cxn ang="0">
                    <a:pos x="0" y="1696"/>
                  </a:cxn>
                  <a:cxn ang="0">
                    <a:pos x="0" y="1479"/>
                  </a:cxn>
                  <a:cxn ang="0">
                    <a:pos x="78" y="1479"/>
                  </a:cxn>
                  <a:cxn ang="0">
                    <a:pos x="0" y="1479"/>
                  </a:cxn>
                  <a:cxn ang="0">
                    <a:pos x="0" y="1262"/>
                  </a:cxn>
                  <a:cxn ang="0">
                    <a:pos x="33" y="1262"/>
                  </a:cxn>
                  <a:cxn ang="0">
                    <a:pos x="0" y="1262"/>
                  </a:cxn>
                  <a:cxn ang="0">
                    <a:pos x="0" y="1045"/>
                  </a:cxn>
                  <a:cxn ang="0">
                    <a:pos x="78" y="1045"/>
                  </a:cxn>
                  <a:cxn ang="0">
                    <a:pos x="0" y="1045"/>
                  </a:cxn>
                  <a:cxn ang="0">
                    <a:pos x="0" y="827"/>
                  </a:cxn>
                  <a:cxn ang="0">
                    <a:pos x="33" y="827"/>
                  </a:cxn>
                  <a:cxn ang="0">
                    <a:pos x="0" y="827"/>
                  </a:cxn>
                  <a:cxn ang="0">
                    <a:pos x="0" y="610"/>
                  </a:cxn>
                  <a:cxn ang="0">
                    <a:pos x="78" y="610"/>
                  </a:cxn>
                  <a:cxn ang="0">
                    <a:pos x="0" y="610"/>
                  </a:cxn>
                  <a:cxn ang="0">
                    <a:pos x="0" y="392"/>
                  </a:cxn>
                  <a:cxn ang="0">
                    <a:pos x="33" y="392"/>
                  </a:cxn>
                  <a:cxn ang="0">
                    <a:pos x="0" y="392"/>
                  </a:cxn>
                  <a:cxn ang="0">
                    <a:pos x="0" y="175"/>
                  </a:cxn>
                  <a:cxn ang="0">
                    <a:pos x="78" y="175"/>
                  </a:cxn>
                  <a:cxn ang="0">
                    <a:pos x="0" y="175"/>
                  </a:cxn>
                  <a:cxn ang="0">
                    <a:pos x="0" y="0"/>
                  </a:cxn>
                </a:cxnLst>
                <a:rect l="0" t="0" r="r" b="b"/>
                <a:pathLst>
                  <a:path w="78" h="2349">
                    <a:moveTo>
                      <a:pt x="0" y="2349"/>
                    </a:moveTo>
                    <a:lnTo>
                      <a:pt x="78" y="2349"/>
                    </a:lnTo>
                    <a:lnTo>
                      <a:pt x="0" y="2349"/>
                    </a:lnTo>
                    <a:lnTo>
                      <a:pt x="0" y="2131"/>
                    </a:lnTo>
                    <a:lnTo>
                      <a:pt x="33" y="2131"/>
                    </a:lnTo>
                    <a:lnTo>
                      <a:pt x="0" y="2131"/>
                    </a:lnTo>
                    <a:lnTo>
                      <a:pt x="0" y="1914"/>
                    </a:lnTo>
                    <a:lnTo>
                      <a:pt x="78" y="1914"/>
                    </a:lnTo>
                    <a:lnTo>
                      <a:pt x="0" y="1914"/>
                    </a:lnTo>
                    <a:lnTo>
                      <a:pt x="0" y="1696"/>
                    </a:lnTo>
                    <a:lnTo>
                      <a:pt x="33" y="1696"/>
                    </a:lnTo>
                    <a:lnTo>
                      <a:pt x="0" y="1696"/>
                    </a:lnTo>
                    <a:lnTo>
                      <a:pt x="0" y="1479"/>
                    </a:lnTo>
                    <a:lnTo>
                      <a:pt x="78" y="1479"/>
                    </a:lnTo>
                    <a:lnTo>
                      <a:pt x="0" y="1479"/>
                    </a:lnTo>
                    <a:lnTo>
                      <a:pt x="0" y="1262"/>
                    </a:lnTo>
                    <a:lnTo>
                      <a:pt x="33" y="1262"/>
                    </a:lnTo>
                    <a:lnTo>
                      <a:pt x="0" y="1262"/>
                    </a:lnTo>
                    <a:lnTo>
                      <a:pt x="0" y="1045"/>
                    </a:lnTo>
                    <a:lnTo>
                      <a:pt x="78" y="1045"/>
                    </a:lnTo>
                    <a:lnTo>
                      <a:pt x="0" y="1045"/>
                    </a:lnTo>
                    <a:lnTo>
                      <a:pt x="0" y="827"/>
                    </a:lnTo>
                    <a:lnTo>
                      <a:pt x="33" y="827"/>
                    </a:lnTo>
                    <a:lnTo>
                      <a:pt x="0" y="827"/>
                    </a:lnTo>
                    <a:lnTo>
                      <a:pt x="0" y="610"/>
                    </a:lnTo>
                    <a:lnTo>
                      <a:pt x="78" y="610"/>
                    </a:lnTo>
                    <a:lnTo>
                      <a:pt x="0" y="610"/>
                    </a:lnTo>
                    <a:lnTo>
                      <a:pt x="0" y="392"/>
                    </a:lnTo>
                    <a:lnTo>
                      <a:pt x="33" y="392"/>
                    </a:lnTo>
                    <a:lnTo>
                      <a:pt x="0" y="392"/>
                    </a:lnTo>
                    <a:lnTo>
                      <a:pt x="0" y="175"/>
                    </a:lnTo>
                    <a:lnTo>
                      <a:pt x="78" y="175"/>
                    </a:lnTo>
                    <a:lnTo>
                      <a:pt x="0" y="175"/>
                    </a:lnTo>
                    <a:lnTo>
                      <a:pt x="0" y="0"/>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417803" name="Freeform 11"/>
              <p:cNvSpPr>
                <a:spLocks/>
              </p:cNvSpPr>
              <p:nvPr/>
            </p:nvSpPr>
            <p:spPr bwMode="auto">
              <a:xfrm>
                <a:off x="4293" y="911"/>
                <a:ext cx="77" cy="2349"/>
              </a:xfrm>
              <a:custGeom>
                <a:avLst/>
                <a:gdLst/>
                <a:ahLst/>
                <a:cxnLst>
                  <a:cxn ang="0">
                    <a:pos x="77" y="2349"/>
                  </a:cxn>
                  <a:cxn ang="0">
                    <a:pos x="0" y="2349"/>
                  </a:cxn>
                  <a:cxn ang="0">
                    <a:pos x="77" y="2349"/>
                  </a:cxn>
                  <a:cxn ang="0">
                    <a:pos x="77" y="2131"/>
                  </a:cxn>
                  <a:cxn ang="0">
                    <a:pos x="45" y="2131"/>
                  </a:cxn>
                  <a:cxn ang="0">
                    <a:pos x="77" y="2131"/>
                  </a:cxn>
                  <a:cxn ang="0">
                    <a:pos x="77" y="1914"/>
                  </a:cxn>
                  <a:cxn ang="0">
                    <a:pos x="0" y="1914"/>
                  </a:cxn>
                  <a:cxn ang="0">
                    <a:pos x="77" y="1914"/>
                  </a:cxn>
                  <a:cxn ang="0">
                    <a:pos x="77" y="1696"/>
                  </a:cxn>
                  <a:cxn ang="0">
                    <a:pos x="45" y="1696"/>
                  </a:cxn>
                  <a:cxn ang="0">
                    <a:pos x="77" y="1696"/>
                  </a:cxn>
                  <a:cxn ang="0">
                    <a:pos x="77" y="1479"/>
                  </a:cxn>
                  <a:cxn ang="0">
                    <a:pos x="0" y="1479"/>
                  </a:cxn>
                  <a:cxn ang="0">
                    <a:pos x="77" y="1479"/>
                  </a:cxn>
                  <a:cxn ang="0">
                    <a:pos x="77" y="1262"/>
                  </a:cxn>
                  <a:cxn ang="0">
                    <a:pos x="45" y="1262"/>
                  </a:cxn>
                  <a:cxn ang="0">
                    <a:pos x="77" y="1262"/>
                  </a:cxn>
                  <a:cxn ang="0">
                    <a:pos x="77" y="1045"/>
                  </a:cxn>
                  <a:cxn ang="0">
                    <a:pos x="0" y="1045"/>
                  </a:cxn>
                  <a:cxn ang="0">
                    <a:pos x="77" y="1045"/>
                  </a:cxn>
                  <a:cxn ang="0">
                    <a:pos x="77" y="827"/>
                  </a:cxn>
                  <a:cxn ang="0">
                    <a:pos x="45" y="827"/>
                  </a:cxn>
                  <a:cxn ang="0">
                    <a:pos x="77" y="827"/>
                  </a:cxn>
                  <a:cxn ang="0">
                    <a:pos x="77" y="610"/>
                  </a:cxn>
                  <a:cxn ang="0">
                    <a:pos x="0" y="610"/>
                  </a:cxn>
                  <a:cxn ang="0">
                    <a:pos x="77" y="610"/>
                  </a:cxn>
                  <a:cxn ang="0">
                    <a:pos x="77" y="392"/>
                  </a:cxn>
                  <a:cxn ang="0">
                    <a:pos x="45" y="392"/>
                  </a:cxn>
                  <a:cxn ang="0">
                    <a:pos x="77" y="392"/>
                  </a:cxn>
                  <a:cxn ang="0">
                    <a:pos x="77" y="175"/>
                  </a:cxn>
                  <a:cxn ang="0">
                    <a:pos x="0" y="175"/>
                  </a:cxn>
                  <a:cxn ang="0">
                    <a:pos x="77" y="175"/>
                  </a:cxn>
                  <a:cxn ang="0">
                    <a:pos x="77" y="0"/>
                  </a:cxn>
                </a:cxnLst>
                <a:rect l="0" t="0" r="r" b="b"/>
                <a:pathLst>
                  <a:path w="77" h="2349">
                    <a:moveTo>
                      <a:pt x="77" y="2349"/>
                    </a:moveTo>
                    <a:lnTo>
                      <a:pt x="0" y="2349"/>
                    </a:lnTo>
                    <a:lnTo>
                      <a:pt x="77" y="2349"/>
                    </a:lnTo>
                    <a:lnTo>
                      <a:pt x="77" y="2131"/>
                    </a:lnTo>
                    <a:lnTo>
                      <a:pt x="45" y="2131"/>
                    </a:lnTo>
                    <a:lnTo>
                      <a:pt x="77" y="2131"/>
                    </a:lnTo>
                    <a:lnTo>
                      <a:pt x="77" y="1914"/>
                    </a:lnTo>
                    <a:lnTo>
                      <a:pt x="0" y="1914"/>
                    </a:lnTo>
                    <a:lnTo>
                      <a:pt x="77" y="1914"/>
                    </a:lnTo>
                    <a:lnTo>
                      <a:pt x="77" y="1696"/>
                    </a:lnTo>
                    <a:lnTo>
                      <a:pt x="45" y="1696"/>
                    </a:lnTo>
                    <a:lnTo>
                      <a:pt x="77" y="1696"/>
                    </a:lnTo>
                    <a:lnTo>
                      <a:pt x="77" y="1479"/>
                    </a:lnTo>
                    <a:lnTo>
                      <a:pt x="0" y="1479"/>
                    </a:lnTo>
                    <a:lnTo>
                      <a:pt x="77" y="1479"/>
                    </a:lnTo>
                    <a:lnTo>
                      <a:pt x="77" y="1262"/>
                    </a:lnTo>
                    <a:lnTo>
                      <a:pt x="45" y="1262"/>
                    </a:lnTo>
                    <a:lnTo>
                      <a:pt x="77" y="1262"/>
                    </a:lnTo>
                    <a:lnTo>
                      <a:pt x="77" y="1045"/>
                    </a:lnTo>
                    <a:lnTo>
                      <a:pt x="0" y="1045"/>
                    </a:lnTo>
                    <a:lnTo>
                      <a:pt x="77" y="1045"/>
                    </a:lnTo>
                    <a:lnTo>
                      <a:pt x="77" y="827"/>
                    </a:lnTo>
                    <a:lnTo>
                      <a:pt x="45" y="827"/>
                    </a:lnTo>
                    <a:lnTo>
                      <a:pt x="77" y="827"/>
                    </a:lnTo>
                    <a:lnTo>
                      <a:pt x="77" y="610"/>
                    </a:lnTo>
                    <a:lnTo>
                      <a:pt x="0" y="610"/>
                    </a:lnTo>
                    <a:lnTo>
                      <a:pt x="77" y="610"/>
                    </a:lnTo>
                    <a:lnTo>
                      <a:pt x="77" y="392"/>
                    </a:lnTo>
                    <a:lnTo>
                      <a:pt x="45" y="392"/>
                    </a:lnTo>
                    <a:lnTo>
                      <a:pt x="77" y="392"/>
                    </a:lnTo>
                    <a:lnTo>
                      <a:pt x="77" y="175"/>
                    </a:lnTo>
                    <a:lnTo>
                      <a:pt x="0" y="175"/>
                    </a:lnTo>
                    <a:lnTo>
                      <a:pt x="77" y="175"/>
                    </a:lnTo>
                    <a:lnTo>
                      <a:pt x="77" y="0"/>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417804" name="Freeform 12"/>
              <p:cNvSpPr>
                <a:spLocks/>
              </p:cNvSpPr>
              <p:nvPr/>
            </p:nvSpPr>
            <p:spPr bwMode="auto">
              <a:xfrm>
                <a:off x="4293" y="911"/>
                <a:ext cx="77" cy="2349"/>
              </a:xfrm>
              <a:custGeom>
                <a:avLst/>
                <a:gdLst/>
                <a:ahLst/>
                <a:cxnLst>
                  <a:cxn ang="0">
                    <a:pos x="77" y="2349"/>
                  </a:cxn>
                  <a:cxn ang="0">
                    <a:pos x="0" y="2349"/>
                  </a:cxn>
                  <a:cxn ang="0">
                    <a:pos x="77" y="2349"/>
                  </a:cxn>
                  <a:cxn ang="0">
                    <a:pos x="77" y="2131"/>
                  </a:cxn>
                  <a:cxn ang="0">
                    <a:pos x="45" y="2131"/>
                  </a:cxn>
                  <a:cxn ang="0">
                    <a:pos x="77" y="2131"/>
                  </a:cxn>
                  <a:cxn ang="0">
                    <a:pos x="77" y="1914"/>
                  </a:cxn>
                  <a:cxn ang="0">
                    <a:pos x="0" y="1914"/>
                  </a:cxn>
                  <a:cxn ang="0">
                    <a:pos x="77" y="1914"/>
                  </a:cxn>
                  <a:cxn ang="0">
                    <a:pos x="77" y="1696"/>
                  </a:cxn>
                  <a:cxn ang="0">
                    <a:pos x="45" y="1696"/>
                  </a:cxn>
                  <a:cxn ang="0">
                    <a:pos x="77" y="1696"/>
                  </a:cxn>
                  <a:cxn ang="0">
                    <a:pos x="77" y="1479"/>
                  </a:cxn>
                  <a:cxn ang="0">
                    <a:pos x="0" y="1479"/>
                  </a:cxn>
                  <a:cxn ang="0">
                    <a:pos x="77" y="1479"/>
                  </a:cxn>
                  <a:cxn ang="0">
                    <a:pos x="77" y="1262"/>
                  </a:cxn>
                  <a:cxn ang="0">
                    <a:pos x="45" y="1262"/>
                  </a:cxn>
                  <a:cxn ang="0">
                    <a:pos x="77" y="1262"/>
                  </a:cxn>
                  <a:cxn ang="0">
                    <a:pos x="77" y="1045"/>
                  </a:cxn>
                  <a:cxn ang="0">
                    <a:pos x="0" y="1045"/>
                  </a:cxn>
                  <a:cxn ang="0">
                    <a:pos x="77" y="1045"/>
                  </a:cxn>
                  <a:cxn ang="0">
                    <a:pos x="77" y="827"/>
                  </a:cxn>
                  <a:cxn ang="0">
                    <a:pos x="45" y="827"/>
                  </a:cxn>
                  <a:cxn ang="0">
                    <a:pos x="77" y="827"/>
                  </a:cxn>
                  <a:cxn ang="0">
                    <a:pos x="77" y="610"/>
                  </a:cxn>
                  <a:cxn ang="0">
                    <a:pos x="0" y="610"/>
                  </a:cxn>
                  <a:cxn ang="0">
                    <a:pos x="77" y="610"/>
                  </a:cxn>
                  <a:cxn ang="0">
                    <a:pos x="77" y="392"/>
                  </a:cxn>
                  <a:cxn ang="0">
                    <a:pos x="45" y="392"/>
                  </a:cxn>
                  <a:cxn ang="0">
                    <a:pos x="77" y="392"/>
                  </a:cxn>
                  <a:cxn ang="0">
                    <a:pos x="77" y="175"/>
                  </a:cxn>
                  <a:cxn ang="0">
                    <a:pos x="0" y="175"/>
                  </a:cxn>
                  <a:cxn ang="0">
                    <a:pos x="77" y="175"/>
                  </a:cxn>
                  <a:cxn ang="0">
                    <a:pos x="77" y="0"/>
                  </a:cxn>
                </a:cxnLst>
                <a:rect l="0" t="0" r="r" b="b"/>
                <a:pathLst>
                  <a:path w="77" h="2349">
                    <a:moveTo>
                      <a:pt x="77" y="2349"/>
                    </a:moveTo>
                    <a:lnTo>
                      <a:pt x="0" y="2349"/>
                    </a:lnTo>
                    <a:lnTo>
                      <a:pt x="77" y="2349"/>
                    </a:lnTo>
                    <a:lnTo>
                      <a:pt x="77" y="2131"/>
                    </a:lnTo>
                    <a:lnTo>
                      <a:pt x="45" y="2131"/>
                    </a:lnTo>
                    <a:lnTo>
                      <a:pt x="77" y="2131"/>
                    </a:lnTo>
                    <a:lnTo>
                      <a:pt x="77" y="1914"/>
                    </a:lnTo>
                    <a:lnTo>
                      <a:pt x="0" y="1914"/>
                    </a:lnTo>
                    <a:lnTo>
                      <a:pt x="77" y="1914"/>
                    </a:lnTo>
                    <a:lnTo>
                      <a:pt x="77" y="1696"/>
                    </a:lnTo>
                    <a:lnTo>
                      <a:pt x="45" y="1696"/>
                    </a:lnTo>
                    <a:lnTo>
                      <a:pt x="77" y="1696"/>
                    </a:lnTo>
                    <a:lnTo>
                      <a:pt x="77" y="1479"/>
                    </a:lnTo>
                    <a:lnTo>
                      <a:pt x="0" y="1479"/>
                    </a:lnTo>
                    <a:lnTo>
                      <a:pt x="77" y="1479"/>
                    </a:lnTo>
                    <a:lnTo>
                      <a:pt x="77" y="1262"/>
                    </a:lnTo>
                    <a:lnTo>
                      <a:pt x="45" y="1262"/>
                    </a:lnTo>
                    <a:lnTo>
                      <a:pt x="77" y="1262"/>
                    </a:lnTo>
                    <a:lnTo>
                      <a:pt x="77" y="1045"/>
                    </a:lnTo>
                    <a:lnTo>
                      <a:pt x="0" y="1045"/>
                    </a:lnTo>
                    <a:lnTo>
                      <a:pt x="77" y="1045"/>
                    </a:lnTo>
                    <a:lnTo>
                      <a:pt x="77" y="827"/>
                    </a:lnTo>
                    <a:lnTo>
                      <a:pt x="45" y="827"/>
                    </a:lnTo>
                    <a:lnTo>
                      <a:pt x="77" y="827"/>
                    </a:lnTo>
                    <a:lnTo>
                      <a:pt x="77" y="610"/>
                    </a:lnTo>
                    <a:lnTo>
                      <a:pt x="0" y="610"/>
                    </a:lnTo>
                    <a:lnTo>
                      <a:pt x="77" y="610"/>
                    </a:lnTo>
                    <a:lnTo>
                      <a:pt x="77" y="392"/>
                    </a:lnTo>
                    <a:lnTo>
                      <a:pt x="45" y="392"/>
                    </a:lnTo>
                    <a:lnTo>
                      <a:pt x="77" y="392"/>
                    </a:lnTo>
                    <a:lnTo>
                      <a:pt x="77" y="175"/>
                    </a:lnTo>
                    <a:lnTo>
                      <a:pt x="0" y="175"/>
                    </a:lnTo>
                    <a:lnTo>
                      <a:pt x="77" y="175"/>
                    </a:lnTo>
                    <a:lnTo>
                      <a:pt x="77" y="0"/>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417805" name="Freeform 13"/>
              <p:cNvSpPr>
                <a:spLocks/>
              </p:cNvSpPr>
              <p:nvPr/>
            </p:nvSpPr>
            <p:spPr bwMode="auto">
              <a:xfrm>
                <a:off x="1111" y="911"/>
                <a:ext cx="1931" cy="78"/>
              </a:xfrm>
              <a:custGeom>
                <a:avLst/>
                <a:gdLst/>
                <a:ahLst/>
                <a:cxnLst>
                  <a:cxn ang="0">
                    <a:pos x="61" y="0"/>
                  </a:cxn>
                  <a:cxn ang="0">
                    <a:pos x="61" y="0"/>
                  </a:cxn>
                  <a:cxn ang="0">
                    <a:pos x="0" y="33"/>
                  </a:cxn>
                  <a:cxn ang="0">
                    <a:pos x="121" y="0"/>
                  </a:cxn>
                  <a:cxn ang="0">
                    <a:pos x="121" y="0"/>
                  </a:cxn>
                  <a:cxn ang="0">
                    <a:pos x="181" y="33"/>
                  </a:cxn>
                  <a:cxn ang="0">
                    <a:pos x="242" y="0"/>
                  </a:cxn>
                  <a:cxn ang="0">
                    <a:pos x="242" y="0"/>
                  </a:cxn>
                  <a:cxn ang="0">
                    <a:pos x="302" y="33"/>
                  </a:cxn>
                  <a:cxn ang="0">
                    <a:pos x="362" y="0"/>
                  </a:cxn>
                  <a:cxn ang="0">
                    <a:pos x="362" y="0"/>
                  </a:cxn>
                  <a:cxn ang="0">
                    <a:pos x="423" y="33"/>
                  </a:cxn>
                  <a:cxn ang="0">
                    <a:pos x="483" y="0"/>
                  </a:cxn>
                  <a:cxn ang="0">
                    <a:pos x="483" y="0"/>
                  </a:cxn>
                  <a:cxn ang="0">
                    <a:pos x="543" y="33"/>
                  </a:cxn>
                  <a:cxn ang="0">
                    <a:pos x="604" y="0"/>
                  </a:cxn>
                  <a:cxn ang="0">
                    <a:pos x="604" y="0"/>
                  </a:cxn>
                  <a:cxn ang="0">
                    <a:pos x="664" y="33"/>
                  </a:cxn>
                  <a:cxn ang="0">
                    <a:pos x="724" y="0"/>
                  </a:cxn>
                  <a:cxn ang="0">
                    <a:pos x="724" y="0"/>
                  </a:cxn>
                  <a:cxn ang="0">
                    <a:pos x="785" y="33"/>
                  </a:cxn>
                  <a:cxn ang="0">
                    <a:pos x="845" y="0"/>
                  </a:cxn>
                  <a:cxn ang="0">
                    <a:pos x="845" y="0"/>
                  </a:cxn>
                  <a:cxn ang="0">
                    <a:pos x="905" y="33"/>
                  </a:cxn>
                  <a:cxn ang="0">
                    <a:pos x="966" y="0"/>
                  </a:cxn>
                  <a:cxn ang="0">
                    <a:pos x="966" y="0"/>
                  </a:cxn>
                  <a:cxn ang="0">
                    <a:pos x="1026" y="33"/>
                  </a:cxn>
                  <a:cxn ang="0">
                    <a:pos x="1086" y="0"/>
                  </a:cxn>
                  <a:cxn ang="0">
                    <a:pos x="1086" y="0"/>
                  </a:cxn>
                  <a:cxn ang="0">
                    <a:pos x="1147" y="33"/>
                  </a:cxn>
                  <a:cxn ang="0">
                    <a:pos x="1207" y="0"/>
                  </a:cxn>
                  <a:cxn ang="0">
                    <a:pos x="1207" y="0"/>
                  </a:cxn>
                  <a:cxn ang="0">
                    <a:pos x="1267" y="33"/>
                  </a:cxn>
                  <a:cxn ang="0">
                    <a:pos x="1328" y="0"/>
                  </a:cxn>
                  <a:cxn ang="0">
                    <a:pos x="1328" y="0"/>
                  </a:cxn>
                  <a:cxn ang="0">
                    <a:pos x="1388" y="33"/>
                  </a:cxn>
                  <a:cxn ang="0">
                    <a:pos x="1448" y="0"/>
                  </a:cxn>
                  <a:cxn ang="0">
                    <a:pos x="1448" y="0"/>
                  </a:cxn>
                  <a:cxn ang="0">
                    <a:pos x="1509" y="33"/>
                  </a:cxn>
                  <a:cxn ang="0">
                    <a:pos x="1569" y="0"/>
                  </a:cxn>
                  <a:cxn ang="0">
                    <a:pos x="1569" y="0"/>
                  </a:cxn>
                  <a:cxn ang="0">
                    <a:pos x="1629" y="33"/>
                  </a:cxn>
                  <a:cxn ang="0">
                    <a:pos x="1690" y="0"/>
                  </a:cxn>
                  <a:cxn ang="0">
                    <a:pos x="1690" y="0"/>
                  </a:cxn>
                  <a:cxn ang="0">
                    <a:pos x="1750" y="33"/>
                  </a:cxn>
                  <a:cxn ang="0">
                    <a:pos x="1810" y="0"/>
                  </a:cxn>
                  <a:cxn ang="0">
                    <a:pos x="1810" y="0"/>
                  </a:cxn>
                  <a:cxn ang="0">
                    <a:pos x="1871" y="33"/>
                  </a:cxn>
                  <a:cxn ang="0">
                    <a:pos x="1931" y="0"/>
                  </a:cxn>
                </a:cxnLst>
                <a:rect l="0" t="0" r="r" b="b"/>
                <a:pathLst>
                  <a:path w="1931" h="78">
                    <a:moveTo>
                      <a:pt x="121" y="0"/>
                    </a:moveTo>
                    <a:lnTo>
                      <a:pt x="61" y="0"/>
                    </a:lnTo>
                    <a:lnTo>
                      <a:pt x="61" y="33"/>
                    </a:lnTo>
                    <a:lnTo>
                      <a:pt x="61" y="0"/>
                    </a:lnTo>
                    <a:lnTo>
                      <a:pt x="0" y="0"/>
                    </a:lnTo>
                    <a:lnTo>
                      <a:pt x="0" y="33"/>
                    </a:lnTo>
                    <a:lnTo>
                      <a:pt x="0" y="0"/>
                    </a:lnTo>
                    <a:lnTo>
                      <a:pt x="121" y="0"/>
                    </a:lnTo>
                    <a:lnTo>
                      <a:pt x="121" y="78"/>
                    </a:lnTo>
                    <a:lnTo>
                      <a:pt x="121" y="0"/>
                    </a:lnTo>
                    <a:lnTo>
                      <a:pt x="181" y="0"/>
                    </a:lnTo>
                    <a:lnTo>
                      <a:pt x="181" y="33"/>
                    </a:lnTo>
                    <a:lnTo>
                      <a:pt x="181" y="0"/>
                    </a:lnTo>
                    <a:lnTo>
                      <a:pt x="242" y="0"/>
                    </a:lnTo>
                    <a:lnTo>
                      <a:pt x="242" y="33"/>
                    </a:lnTo>
                    <a:lnTo>
                      <a:pt x="242" y="0"/>
                    </a:lnTo>
                    <a:lnTo>
                      <a:pt x="302" y="0"/>
                    </a:lnTo>
                    <a:lnTo>
                      <a:pt x="302" y="33"/>
                    </a:lnTo>
                    <a:lnTo>
                      <a:pt x="302" y="0"/>
                    </a:lnTo>
                    <a:lnTo>
                      <a:pt x="362" y="0"/>
                    </a:lnTo>
                    <a:lnTo>
                      <a:pt x="362" y="33"/>
                    </a:lnTo>
                    <a:lnTo>
                      <a:pt x="362" y="0"/>
                    </a:lnTo>
                    <a:lnTo>
                      <a:pt x="423" y="0"/>
                    </a:lnTo>
                    <a:lnTo>
                      <a:pt x="423" y="33"/>
                    </a:lnTo>
                    <a:lnTo>
                      <a:pt x="423" y="0"/>
                    </a:lnTo>
                    <a:lnTo>
                      <a:pt x="483" y="0"/>
                    </a:lnTo>
                    <a:lnTo>
                      <a:pt x="483" y="33"/>
                    </a:lnTo>
                    <a:lnTo>
                      <a:pt x="483" y="0"/>
                    </a:lnTo>
                    <a:lnTo>
                      <a:pt x="543" y="0"/>
                    </a:lnTo>
                    <a:lnTo>
                      <a:pt x="543" y="33"/>
                    </a:lnTo>
                    <a:lnTo>
                      <a:pt x="543" y="0"/>
                    </a:lnTo>
                    <a:lnTo>
                      <a:pt x="604" y="0"/>
                    </a:lnTo>
                    <a:lnTo>
                      <a:pt x="604" y="33"/>
                    </a:lnTo>
                    <a:lnTo>
                      <a:pt x="604" y="0"/>
                    </a:lnTo>
                    <a:lnTo>
                      <a:pt x="664" y="0"/>
                    </a:lnTo>
                    <a:lnTo>
                      <a:pt x="664" y="33"/>
                    </a:lnTo>
                    <a:lnTo>
                      <a:pt x="664" y="0"/>
                    </a:lnTo>
                    <a:lnTo>
                      <a:pt x="724" y="0"/>
                    </a:lnTo>
                    <a:lnTo>
                      <a:pt x="724" y="78"/>
                    </a:lnTo>
                    <a:lnTo>
                      <a:pt x="724" y="0"/>
                    </a:lnTo>
                    <a:lnTo>
                      <a:pt x="785" y="0"/>
                    </a:lnTo>
                    <a:lnTo>
                      <a:pt x="785" y="33"/>
                    </a:lnTo>
                    <a:lnTo>
                      <a:pt x="785" y="0"/>
                    </a:lnTo>
                    <a:lnTo>
                      <a:pt x="845" y="0"/>
                    </a:lnTo>
                    <a:lnTo>
                      <a:pt x="845" y="33"/>
                    </a:lnTo>
                    <a:lnTo>
                      <a:pt x="845" y="0"/>
                    </a:lnTo>
                    <a:lnTo>
                      <a:pt x="905" y="0"/>
                    </a:lnTo>
                    <a:lnTo>
                      <a:pt x="905" y="33"/>
                    </a:lnTo>
                    <a:lnTo>
                      <a:pt x="905" y="0"/>
                    </a:lnTo>
                    <a:lnTo>
                      <a:pt x="966" y="0"/>
                    </a:lnTo>
                    <a:lnTo>
                      <a:pt x="966" y="33"/>
                    </a:lnTo>
                    <a:lnTo>
                      <a:pt x="966" y="0"/>
                    </a:lnTo>
                    <a:lnTo>
                      <a:pt x="1026" y="0"/>
                    </a:lnTo>
                    <a:lnTo>
                      <a:pt x="1026" y="33"/>
                    </a:lnTo>
                    <a:lnTo>
                      <a:pt x="1026" y="0"/>
                    </a:lnTo>
                    <a:lnTo>
                      <a:pt x="1086" y="0"/>
                    </a:lnTo>
                    <a:lnTo>
                      <a:pt x="1086" y="33"/>
                    </a:lnTo>
                    <a:lnTo>
                      <a:pt x="1086" y="0"/>
                    </a:lnTo>
                    <a:lnTo>
                      <a:pt x="1147" y="0"/>
                    </a:lnTo>
                    <a:lnTo>
                      <a:pt x="1147" y="33"/>
                    </a:lnTo>
                    <a:lnTo>
                      <a:pt x="1147" y="0"/>
                    </a:lnTo>
                    <a:lnTo>
                      <a:pt x="1207" y="0"/>
                    </a:lnTo>
                    <a:lnTo>
                      <a:pt x="1207" y="33"/>
                    </a:lnTo>
                    <a:lnTo>
                      <a:pt x="1207" y="0"/>
                    </a:lnTo>
                    <a:lnTo>
                      <a:pt x="1267" y="0"/>
                    </a:lnTo>
                    <a:lnTo>
                      <a:pt x="1267" y="33"/>
                    </a:lnTo>
                    <a:lnTo>
                      <a:pt x="1267" y="0"/>
                    </a:lnTo>
                    <a:lnTo>
                      <a:pt x="1328" y="0"/>
                    </a:lnTo>
                    <a:lnTo>
                      <a:pt x="1328" y="78"/>
                    </a:lnTo>
                    <a:lnTo>
                      <a:pt x="1328" y="0"/>
                    </a:lnTo>
                    <a:lnTo>
                      <a:pt x="1388" y="0"/>
                    </a:lnTo>
                    <a:lnTo>
                      <a:pt x="1388" y="33"/>
                    </a:lnTo>
                    <a:lnTo>
                      <a:pt x="1388" y="0"/>
                    </a:lnTo>
                    <a:lnTo>
                      <a:pt x="1448" y="0"/>
                    </a:lnTo>
                    <a:lnTo>
                      <a:pt x="1448" y="33"/>
                    </a:lnTo>
                    <a:lnTo>
                      <a:pt x="1448" y="0"/>
                    </a:lnTo>
                    <a:lnTo>
                      <a:pt x="1509" y="0"/>
                    </a:lnTo>
                    <a:lnTo>
                      <a:pt x="1509" y="33"/>
                    </a:lnTo>
                    <a:lnTo>
                      <a:pt x="1509" y="0"/>
                    </a:lnTo>
                    <a:lnTo>
                      <a:pt x="1569" y="0"/>
                    </a:lnTo>
                    <a:lnTo>
                      <a:pt x="1569" y="33"/>
                    </a:lnTo>
                    <a:lnTo>
                      <a:pt x="1569" y="0"/>
                    </a:lnTo>
                    <a:lnTo>
                      <a:pt x="1629" y="0"/>
                    </a:lnTo>
                    <a:lnTo>
                      <a:pt x="1629" y="33"/>
                    </a:lnTo>
                    <a:lnTo>
                      <a:pt x="1629" y="0"/>
                    </a:lnTo>
                    <a:lnTo>
                      <a:pt x="1690" y="0"/>
                    </a:lnTo>
                    <a:lnTo>
                      <a:pt x="1690" y="33"/>
                    </a:lnTo>
                    <a:lnTo>
                      <a:pt x="1690" y="0"/>
                    </a:lnTo>
                    <a:lnTo>
                      <a:pt x="1750" y="0"/>
                    </a:lnTo>
                    <a:lnTo>
                      <a:pt x="1750" y="33"/>
                    </a:lnTo>
                    <a:lnTo>
                      <a:pt x="1750" y="0"/>
                    </a:lnTo>
                    <a:lnTo>
                      <a:pt x="1810" y="0"/>
                    </a:lnTo>
                    <a:lnTo>
                      <a:pt x="1810" y="33"/>
                    </a:lnTo>
                    <a:lnTo>
                      <a:pt x="1810" y="0"/>
                    </a:lnTo>
                    <a:lnTo>
                      <a:pt x="1871" y="0"/>
                    </a:lnTo>
                    <a:lnTo>
                      <a:pt x="1871" y="33"/>
                    </a:lnTo>
                    <a:lnTo>
                      <a:pt x="1871" y="0"/>
                    </a:lnTo>
                    <a:lnTo>
                      <a:pt x="1931" y="0"/>
                    </a:lnTo>
                    <a:lnTo>
                      <a:pt x="1931" y="78"/>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417806" name="Freeform 14"/>
              <p:cNvSpPr>
                <a:spLocks/>
              </p:cNvSpPr>
              <p:nvPr/>
            </p:nvSpPr>
            <p:spPr bwMode="auto">
              <a:xfrm>
                <a:off x="3042" y="911"/>
                <a:ext cx="1328" cy="78"/>
              </a:xfrm>
              <a:custGeom>
                <a:avLst/>
                <a:gdLst/>
                <a:ahLst/>
                <a:cxnLst>
                  <a:cxn ang="0">
                    <a:pos x="0" y="0"/>
                  </a:cxn>
                  <a:cxn ang="0">
                    <a:pos x="60" y="33"/>
                  </a:cxn>
                  <a:cxn ang="0">
                    <a:pos x="121" y="0"/>
                  </a:cxn>
                  <a:cxn ang="0">
                    <a:pos x="121" y="0"/>
                  </a:cxn>
                  <a:cxn ang="0">
                    <a:pos x="181" y="33"/>
                  </a:cxn>
                  <a:cxn ang="0">
                    <a:pos x="241" y="0"/>
                  </a:cxn>
                  <a:cxn ang="0">
                    <a:pos x="241" y="0"/>
                  </a:cxn>
                  <a:cxn ang="0">
                    <a:pos x="302" y="33"/>
                  </a:cxn>
                  <a:cxn ang="0">
                    <a:pos x="362" y="0"/>
                  </a:cxn>
                  <a:cxn ang="0">
                    <a:pos x="362" y="0"/>
                  </a:cxn>
                  <a:cxn ang="0">
                    <a:pos x="422" y="33"/>
                  </a:cxn>
                  <a:cxn ang="0">
                    <a:pos x="483" y="0"/>
                  </a:cxn>
                  <a:cxn ang="0">
                    <a:pos x="483" y="0"/>
                  </a:cxn>
                  <a:cxn ang="0">
                    <a:pos x="543" y="33"/>
                  </a:cxn>
                  <a:cxn ang="0">
                    <a:pos x="603" y="0"/>
                  </a:cxn>
                  <a:cxn ang="0">
                    <a:pos x="603" y="0"/>
                  </a:cxn>
                  <a:cxn ang="0">
                    <a:pos x="665" y="33"/>
                  </a:cxn>
                  <a:cxn ang="0">
                    <a:pos x="724" y="0"/>
                  </a:cxn>
                  <a:cxn ang="0">
                    <a:pos x="724" y="0"/>
                  </a:cxn>
                  <a:cxn ang="0">
                    <a:pos x="784" y="33"/>
                  </a:cxn>
                  <a:cxn ang="0">
                    <a:pos x="846" y="0"/>
                  </a:cxn>
                  <a:cxn ang="0">
                    <a:pos x="846" y="0"/>
                  </a:cxn>
                  <a:cxn ang="0">
                    <a:pos x="906" y="33"/>
                  </a:cxn>
                  <a:cxn ang="0">
                    <a:pos x="965" y="0"/>
                  </a:cxn>
                  <a:cxn ang="0">
                    <a:pos x="965" y="0"/>
                  </a:cxn>
                  <a:cxn ang="0">
                    <a:pos x="1027" y="33"/>
                  </a:cxn>
                  <a:cxn ang="0">
                    <a:pos x="1087" y="0"/>
                  </a:cxn>
                  <a:cxn ang="0">
                    <a:pos x="1087" y="0"/>
                  </a:cxn>
                  <a:cxn ang="0">
                    <a:pos x="1147" y="33"/>
                  </a:cxn>
                  <a:cxn ang="0">
                    <a:pos x="1208" y="0"/>
                  </a:cxn>
                  <a:cxn ang="0">
                    <a:pos x="1208" y="0"/>
                  </a:cxn>
                  <a:cxn ang="0">
                    <a:pos x="1268" y="33"/>
                  </a:cxn>
                  <a:cxn ang="0">
                    <a:pos x="1328" y="0"/>
                  </a:cxn>
                  <a:cxn ang="0">
                    <a:pos x="1328" y="0"/>
                  </a:cxn>
                </a:cxnLst>
                <a:rect l="0" t="0" r="r" b="b"/>
                <a:pathLst>
                  <a:path w="1328" h="78">
                    <a:moveTo>
                      <a:pt x="0" y="78"/>
                    </a:moveTo>
                    <a:lnTo>
                      <a:pt x="0" y="0"/>
                    </a:lnTo>
                    <a:lnTo>
                      <a:pt x="60" y="0"/>
                    </a:lnTo>
                    <a:lnTo>
                      <a:pt x="60" y="33"/>
                    </a:lnTo>
                    <a:lnTo>
                      <a:pt x="60" y="0"/>
                    </a:lnTo>
                    <a:lnTo>
                      <a:pt x="121" y="0"/>
                    </a:lnTo>
                    <a:lnTo>
                      <a:pt x="121" y="33"/>
                    </a:lnTo>
                    <a:lnTo>
                      <a:pt x="121" y="0"/>
                    </a:lnTo>
                    <a:lnTo>
                      <a:pt x="181" y="0"/>
                    </a:lnTo>
                    <a:lnTo>
                      <a:pt x="181" y="33"/>
                    </a:lnTo>
                    <a:lnTo>
                      <a:pt x="181" y="0"/>
                    </a:lnTo>
                    <a:lnTo>
                      <a:pt x="241" y="0"/>
                    </a:lnTo>
                    <a:lnTo>
                      <a:pt x="241" y="33"/>
                    </a:lnTo>
                    <a:lnTo>
                      <a:pt x="241" y="0"/>
                    </a:lnTo>
                    <a:lnTo>
                      <a:pt x="302" y="0"/>
                    </a:lnTo>
                    <a:lnTo>
                      <a:pt x="302" y="33"/>
                    </a:lnTo>
                    <a:lnTo>
                      <a:pt x="302" y="0"/>
                    </a:lnTo>
                    <a:lnTo>
                      <a:pt x="362" y="0"/>
                    </a:lnTo>
                    <a:lnTo>
                      <a:pt x="362" y="33"/>
                    </a:lnTo>
                    <a:lnTo>
                      <a:pt x="362" y="0"/>
                    </a:lnTo>
                    <a:lnTo>
                      <a:pt x="422" y="0"/>
                    </a:lnTo>
                    <a:lnTo>
                      <a:pt x="422" y="33"/>
                    </a:lnTo>
                    <a:lnTo>
                      <a:pt x="422" y="0"/>
                    </a:lnTo>
                    <a:lnTo>
                      <a:pt x="483" y="0"/>
                    </a:lnTo>
                    <a:lnTo>
                      <a:pt x="483" y="33"/>
                    </a:lnTo>
                    <a:lnTo>
                      <a:pt x="483" y="0"/>
                    </a:lnTo>
                    <a:lnTo>
                      <a:pt x="543" y="0"/>
                    </a:lnTo>
                    <a:lnTo>
                      <a:pt x="543" y="33"/>
                    </a:lnTo>
                    <a:lnTo>
                      <a:pt x="543" y="0"/>
                    </a:lnTo>
                    <a:lnTo>
                      <a:pt x="603" y="0"/>
                    </a:lnTo>
                    <a:lnTo>
                      <a:pt x="603" y="78"/>
                    </a:lnTo>
                    <a:lnTo>
                      <a:pt x="603" y="0"/>
                    </a:lnTo>
                    <a:lnTo>
                      <a:pt x="665" y="0"/>
                    </a:lnTo>
                    <a:lnTo>
                      <a:pt x="665" y="33"/>
                    </a:lnTo>
                    <a:lnTo>
                      <a:pt x="665" y="0"/>
                    </a:lnTo>
                    <a:lnTo>
                      <a:pt x="724" y="0"/>
                    </a:lnTo>
                    <a:lnTo>
                      <a:pt x="724" y="33"/>
                    </a:lnTo>
                    <a:lnTo>
                      <a:pt x="724" y="0"/>
                    </a:lnTo>
                    <a:lnTo>
                      <a:pt x="784" y="0"/>
                    </a:lnTo>
                    <a:lnTo>
                      <a:pt x="784" y="33"/>
                    </a:lnTo>
                    <a:lnTo>
                      <a:pt x="784" y="0"/>
                    </a:lnTo>
                    <a:lnTo>
                      <a:pt x="846" y="0"/>
                    </a:lnTo>
                    <a:lnTo>
                      <a:pt x="846" y="33"/>
                    </a:lnTo>
                    <a:lnTo>
                      <a:pt x="846" y="0"/>
                    </a:lnTo>
                    <a:lnTo>
                      <a:pt x="906" y="0"/>
                    </a:lnTo>
                    <a:lnTo>
                      <a:pt x="906" y="33"/>
                    </a:lnTo>
                    <a:lnTo>
                      <a:pt x="906" y="0"/>
                    </a:lnTo>
                    <a:lnTo>
                      <a:pt x="965" y="0"/>
                    </a:lnTo>
                    <a:lnTo>
                      <a:pt x="965" y="33"/>
                    </a:lnTo>
                    <a:lnTo>
                      <a:pt x="965" y="0"/>
                    </a:lnTo>
                    <a:lnTo>
                      <a:pt x="1027" y="0"/>
                    </a:lnTo>
                    <a:lnTo>
                      <a:pt x="1027" y="33"/>
                    </a:lnTo>
                    <a:lnTo>
                      <a:pt x="1027" y="0"/>
                    </a:lnTo>
                    <a:lnTo>
                      <a:pt x="1087" y="0"/>
                    </a:lnTo>
                    <a:lnTo>
                      <a:pt x="1087" y="33"/>
                    </a:lnTo>
                    <a:lnTo>
                      <a:pt x="1087" y="0"/>
                    </a:lnTo>
                    <a:lnTo>
                      <a:pt x="1147" y="0"/>
                    </a:lnTo>
                    <a:lnTo>
                      <a:pt x="1147" y="33"/>
                    </a:lnTo>
                    <a:lnTo>
                      <a:pt x="1147" y="0"/>
                    </a:lnTo>
                    <a:lnTo>
                      <a:pt x="1208" y="0"/>
                    </a:lnTo>
                    <a:lnTo>
                      <a:pt x="1208" y="78"/>
                    </a:lnTo>
                    <a:lnTo>
                      <a:pt x="1208" y="0"/>
                    </a:lnTo>
                    <a:lnTo>
                      <a:pt x="1268" y="0"/>
                    </a:lnTo>
                    <a:lnTo>
                      <a:pt x="1268" y="33"/>
                    </a:lnTo>
                    <a:lnTo>
                      <a:pt x="1268" y="0"/>
                    </a:lnTo>
                    <a:lnTo>
                      <a:pt x="1328" y="0"/>
                    </a:lnTo>
                    <a:lnTo>
                      <a:pt x="1328" y="33"/>
                    </a:lnTo>
                    <a:lnTo>
                      <a:pt x="1328" y="0"/>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417807" name="Freeform 15"/>
              <p:cNvSpPr>
                <a:spLocks/>
              </p:cNvSpPr>
              <p:nvPr/>
            </p:nvSpPr>
            <p:spPr bwMode="auto">
              <a:xfrm>
                <a:off x="1111" y="911"/>
                <a:ext cx="1931" cy="78"/>
              </a:xfrm>
              <a:custGeom>
                <a:avLst/>
                <a:gdLst/>
                <a:ahLst/>
                <a:cxnLst>
                  <a:cxn ang="0">
                    <a:pos x="61" y="0"/>
                  </a:cxn>
                  <a:cxn ang="0">
                    <a:pos x="61" y="0"/>
                  </a:cxn>
                  <a:cxn ang="0">
                    <a:pos x="0" y="33"/>
                  </a:cxn>
                  <a:cxn ang="0">
                    <a:pos x="121" y="0"/>
                  </a:cxn>
                  <a:cxn ang="0">
                    <a:pos x="121" y="0"/>
                  </a:cxn>
                  <a:cxn ang="0">
                    <a:pos x="181" y="33"/>
                  </a:cxn>
                  <a:cxn ang="0">
                    <a:pos x="242" y="0"/>
                  </a:cxn>
                  <a:cxn ang="0">
                    <a:pos x="242" y="0"/>
                  </a:cxn>
                  <a:cxn ang="0">
                    <a:pos x="302" y="33"/>
                  </a:cxn>
                  <a:cxn ang="0">
                    <a:pos x="362" y="0"/>
                  </a:cxn>
                  <a:cxn ang="0">
                    <a:pos x="362" y="0"/>
                  </a:cxn>
                  <a:cxn ang="0">
                    <a:pos x="423" y="33"/>
                  </a:cxn>
                  <a:cxn ang="0">
                    <a:pos x="483" y="0"/>
                  </a:cxn>
                  <a:cxn ang="0">
                    <a:pos x="483" y="0"/>
                  </a:cxn>
                  <a:cxn ang="0">
                    <a:pos x="543" y="33"/>
                  </a:cxn>
                  <a:cxn ang="0">
                    <a:pos x="604" y="0"/>
                  </a:cxn>
                  <a:cxn ang="0">
                    <a:pos x="604" y="0"/>
                  </a:cxn>
                  <a:cxn ang="0">
                    <a:pos x="664" y="33"/>
                  </a:cxn>
                  <a:cxn ang="0">
                    <a:pos x="724" y="0"/>
                  </a:cxn>
                  <a:cxn ang="0">
                    <a:pos x="724" y="0"/>
                  </a:cxn>
                  <a:cxn ang="0">
                    <a:pos x="785" y="33"/>
                  </a:cxn>
                  <a:cxn ang="0">
                    <a:pos x="845" y="0"/>
                  </a:cxn>
                  <a:cxn ang="0">
                    <a:pos x="845" y="0"/>
                  </a:cxn>
                  <a:cxn ang="0">
                    <a:pos x="905" y="33"/>
                  </a:cxn>
                  <a:cxn ang="0">
                    <a:pos x="966" y="0"/>
                  </a:cxn>
                  <a:cxn ang="0">
                    <a:pos x="966" y="0"/>
                  </a:cxn>
                  <a:cxn ang="0">
                    <a:pos x="1026" y="33"/>
                  </a:cxn>
                  <a:cxn ang="0">
                    <a:pos x="1086" y="0"/>
                  </a:cxn>
                  <a:cxn ang="0">
                    <a:pos x="1086" y="0"/>
                  </a:cxn>
                  <a:cxn ang="0">
                    <a:pos x="1147" y="33"/>
                  </a:cxn>
                  <a:cxn ang="0">
                    <a:pos x="1207" y="0"/>
                  </a:cxn>
                  <a:cxn ang="0">
                    <a:pos x="1207" y="0"/>
                  </a:cxn>
                  <a:cxn ang="0">
                    <a:pos x="1267" y="33"/>
                  </a:cxn>
                  <a:cxn ang="0">
                    <a:pos x="1328" y="0"/>
                  </a:cxn>
                  <a:cxn ang="0">
                    <a:pos x="1328" y="0"/>
                  </a:cxn>
                  <a:cxn ang="0">
                    <a:pos x="1388" y="33"/>
                  </a:cxn>
                  <a:cxn ang="0">
                    <a:pos x="1448" y="0"/>
                  </a:cxn>
                  <a:cxn ang="0">
                    <a:pos x="1448" y="0"/>
                  </a:cxn>
                  <a:cxn ang="0">
                    <a:pos x="1509" y="33"/>
                  </a:cxn>
                  <a:cxn ang="0">
                    <a:pos x="1569" y="0"/>
                  </a:cxn>
                  <a:cxn ang="0">
                    <a:pos x="1569" y="0"/>
                  </a:cxn>
                  <a:cxn ang="0">
                    <a:pos x="1629" y="33"/>
                  </a:cxn>
                  <a:cxn ang="0">
                    <a:pos x="1690" y="0"/>
                  </a:cxn>
                  <a:cxn ang="0">
                    <a:pos x="1690" y="0"/>
                  </a:cxn>
                  <a:cxn ang="0">
                    <a:pos x="1750" y="33"/>
                  </a:cxn>
                  <a:cxn ang="0">
                    <a:pos x="1810" y="0"/>
                  </a:cxn>
                  <a:cxn ang="0">
                    <a:pos x="1810" y="0"/>
                  </a:cxn>
                  <a:cxn ang="0">
                    <a:pos x="1871" y="33"/>
                  </a:cxn>
                  <a:cxn ang="0">
                    <a:pos x="1931" y="0"/>
                  </a:cxn>
                </a:cxnLst>
                <a:rect l="0" t="0" r="r" b="b"/>
                <a:pathLst>
                  <a:path w="1931" h="78">
                    <a:moveTo>
                      <a:pt x="121" y="0"/>
                    </a:moveTo>
                    <a:lnTo>
                      <a:pt x="61" y="0"/>
                    </a:lnTo>
                    <a:lnTo>
                      <a:pt x="61" y="33"/>
                    </a:lnTo>
                    <a:lnTo>
                      <a:pt x="61" y="0"/>
                    </a:lnTo>
                    <a:lnTo>
                      <a:pt x="0" y="0"/>
                    </a:lnTo>
                    <a:lnTo>
                      <a:pt x="0" y="33"/>
                    </a:lnTo>
                    <a:lnTo>
                      <a:pt x="0" y="0"/>
                    </a:lnTo>
                    <a:lnTo>
                      <a:pt x="121" y="0"/>
                    </a:lnTo>
                    <a:lnTo>
                      <a:pt x="121" y="78"/>
                    </a:lnTo>
                    <a:lnTo>
                      <a:pt x="121" y="0"/>
                    </a:lnTo>
                    <a:lnTo>
                      <a:pt x="181" y="0"/>
                    </a:lnTo>
                    <a:lnTo>
                      <a:pt x="181" y="33"/>
                    </a:lnTo>
                    <a:lnTo>
                      <a:pt x="181" y="0"/>
                    </a:lnTo>
                    <a:lnTo>
                      <a:pt x="242" y="0"/>
                    </a:lnTo>
                    <a:lnTo>
                      <a:pt x="242" y="33"/>
                    </a:lnTo>
                    <a:lnTo>
                      <a:pt x="242" y="0"/>
                    </a:lnTo>
                    <a:lnTo>
                      <a:pt x="302" y="0"/>
                    </a:lnTo>
                    <a:lnTo>
                      <a:pt x="302" y="33"/>
                    </a:lnTo>
                    <a:lnTo>
                      <a:pt x="302" y="0"/>
                    </a:lnTo>
                    <a:lnTo>
                      <a:pt x="362" y="0"/>
                    </a:lnTo>
                    <a:lnTo>
                      <a:pt x="362" y="33"/>
                    </a:lnTo>
                    <a:lnTo>
                      <a:pt x="362" y="0"/>
                    </a:lnTo>
                    <a:lnTo>
                      <a:pt x="423" y="0"/>
                    </a:lnTo>
                    <a:lnTo>
                      <a:pt x="423" y="33"/>
                    </a:lnTo>
                    <a:lnTo>
                      <a:pt x="423" y="0"/>
                    </a:lnTo>
                    <a:lnTo>
                      <a:pt x="483" y="0"/>
                    </a:lnTo>
                    <a:lnTo>
                      <a:pt x="483" y="33"/>
                    </a:lnTo>
                    <a:lnTo>
                      <a:pt x="483" y="0"/>
                    </a:lnTo>
                    <a:lnTo>
                      <a:pt x="543" y="0"/>
                    </a:lnTo>
                    <a:lnTo>
                      <a:pt x="543" y="33"/>
                    </a:lnTo>
                    <a:lnTo>
                      <a:pt x="543" y="0"/>
                    </a:lnTo>
                    <a:lnTo>
                      <a:pt x="604" y="0"/>
                    </a:lnTo>
                    <a:lnTo>
                      <a:pt x="604" y="33"/>
                    </a:lnTo>
                    <a:lnTo>
                      <a:pt x="604" y="0"/>
                    </a:lnTo>
                    <a:lnTo>
                      <a:pt x="664" y="0"/>
                    </a:lnTo>
                    <a:lnTo>
                      <a:pt x="664" y="33"/>
                    </a:lnTo>
                    <a:lnTo>
                      <a:pt x="664" y="0"/>
                    </a:lnTo>
                    <a:lnTo>
                      <a:pt x="724" y="0"/>
                    </a:lnTo>
                    <a:lnTo>
                      <a:pt x="724" y="78"/>
                    </a:lnTo>
                    <a:lnTo>
                      <a:pt x="724" y="0"/>
                    </a:lnTo>
                    <a:lnTo>
                      <a:pt x="785" y="0"/>
                    </a:lnTo>
                    <a:lnTo>
                      <a:pt x="785" y="33"/>
                    </a:lnTo>
                    <a:lnTo>
                      <a:pt x="785" y="0"/>
                    </a:lnTo>
                    <a:lnTo>
                      <a:pt x="845" y="0"/>
                    </a:lnTo>
                    <a:lnTo>
                      <a:pt x="845" y="33"/>
                    </a:lnTo>
                    <a:lnTo>
                      <a:pt x="845" y="0"/>
                    </a:lnTo>
                    <a:lnTo>
                      <a:pt x="905" y="0"/>
                    </a:lnTo>
                    <a:lnTo>
                      <a:pt x="905" y="33"/>
                    </a:lnTo>
                    <a:lnTo>
                      <a:pt x="905" y="0"/>
                    </a:lnTo>
                    <a:lnTo>
                      <a:pt x="966" y="0"/>
                    </a:lnTo>
                    <a:lnTo>
                      <a:pt x="966" y="33"/>
                    </a:lnTo>
                    <a:lnTo>
                      <a:pt x="966" y="0"/>
                    </a:lnTo>
                    <a:lnTo>
                      <a:pt x="1026" y="0"/>
                    </a:lnTo>
                    <a:lnTo>
                      <a:pt x="1026" y="33"/>
                    </a:lnTo>
                    <a:lnTo>
                      <a:pt x="1026" y="0"/>
                    </a:lnTo>
                    <a:lnTo>
                      <a:pt x="1086" y="0"/>
                    </a:lnTo>
                    <a:lnTo>
                      <a:pt x="1086" y="33"/>
                    </a:lnTo>
                    <a:lnTo>
                      <a:pt x="1086" y="0"/>
                    </a:lnTo>
                    <a:lnTo>
                      <a:pt x="1147" y="0"/>
                    </a:lnTo>
                    <a:lnTo>
                      <a:pt x="1147" y="33"/>
                    </a:lnTo>
                    <a:lnTo>
                      <a:pt x="1147" y="0"/>
                    </a:lnTo>
                    <a:lnTo>
                      <a:pt x="1207" y="0"/>
                    </a:lnTo>
                    <a:lnTo>
                      <a:pt x="1207" y="33"/>
                    </a:lnTo>
                    <a:lnTo>
                      <a:pt x="1207" y="0"/>
                    </a:lnTo>
                    <a:lnTo>
                      <a:pt x="1267" y="0"/>
                    </a:lnTo>
                    <a:lnTo>
                      <a:pt x="1267" y="33"/>
                    </a:lnTo>
                    <a:lnTo>
                      <a:pt x="1267" y="0"/>
                    </a:lnTo>
                    <a:lnTo>
                      <a:pt x="1328" y="0"/>
                    </a:lnTo>
                    <a:lnTo>
                      <a:pt x="1328" y="78"/>
                    </a:lnTo>
                    <a:lnTo>
                      <a:pt x="1328" y="0"/>
                    </a:lnTo>
                    <a:lnTo>
                      <a:pt x="1388" y="0"/>
                    </a:lnTo>
                    <a:lnTo>
                      <a:pt x="1388" y="33"/>
                    </a:lnTo>
                    <a:lnTo>
                      <a:pt x="1388" y="0"/>
                    </a:lnTo>
                    <a:lnTo>
                      <a:pt x="1448" y="0"/>
                    </a:lnTo>
                    <a:lnTo>
                      <a:pt x="1448" y="33"/>
                    </a:lnTo>
                    <a:lnTo>
                      <a:pt x="1448" y="0"/>
                    </a:lnTo>
                    <a:lnTo>
                      <a:pt x="1509" y="0"/>
                    </a:lnTo>
                    <a:lnTo>
                      <a:pt x="1509" y="33"/>
                    </a:lnTo>
                    <a:lnTo>
                      <a:pt x="1509" y="0"/>
                    </a:lnTo>
                    <a:lnTo>
                      <a:pt x="1569" y="0"/>
                    </a:lnTo>
                    <a:lnTo>
                      <a:pt x="1569" y="33"/>
                    </a:lnTo>
                    <a:lnTo>
                      <a:pt x="1569" y="0"/>
                    </a:lnTo>
                    <a:lnTo>
                      <a:pt x="1629" y="0"/>
                    </a:lnTo>
                    <a:lnTo>
                      <a:pt x="1629" y="33"/>
                    </a:lnTo>
                    <a:lnTo>
                      <a:pt x="1629" y="0"/>
                    </a:lnTo>
                    <a:lnTo>
                      <a:pt x="1690" y="0"/>
                    </a:lnTo>
                    <a:lnTo>
                      <a:pt x="1690" y="33"/>
                    </a:lnTo>
                    <a:lnTo>
                      <a:pt x="1690" y="0"/>
                    </a:lnTo>
                    <a:lnTo>
                      <a:pt x="1750" y="0"/>
                    </a:lnTo>
                    <a:lnTo>
                      <a:pt x="1750" y="33"/>
                    </a:lnTo>
                    <a:lnTo>
                      <a:pt x="1750" y="0"/>
                    </a:lnTo>
                    <a:lnTo>
                      <a:pt x="1810" y="0"/>
                    </a:lnTo>
                    <a:lnTo>
                      <a:pt x="1810" y="33"/>
                    </a:lnTo>
                    <a:lnTo>
                      <a:pt x="1810" y="0"/>
                    </a:lnTo>
                    <a:lnTo>
                      <a:pt x="1871" y="0"/>
                    </a:lnTo>
                    <a:lnTo>
                      <a:pt x="1871" y="33"/>
                    </a:lnTo>
                    <a:lnTo>
                      <a:pt x="1871" y="0"/>
                    </a:lnTo>
                    <a:lnTo>
                      <a:pt x="1931" y="0"/>
                    </a:lnTo>
                    <a:lnTo>
                      <a:pt x="1931" y="78"/>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417808" name="Freeform 16"/>
              <p:cNvSpPr>
                <a:spLocks/>
              </p:cNvSpPr>
              <p:nvPr/>
            </p:nvSpPr>
            <p:spPr bwMode="auto">
              <a:xfrm>
                <a:off x="3042" y="911"/>
                <a:ext cx="1328" cy="78"/>
              </a:xfrm>
              <a:custGeom>
                <a:avLst/>
                <a:gdLst/>
                <a:ahLst/>
                <a:cxnLst>
                  <a:cxn ang="0">
                    <a:pos x="0" y="0"/>
                  </a:cxn>
                  <a:cxn ang="0">
                    <a:pos x="60" y="33"/>
                  </a:cxn>
                  <a:cxn ang="0">
                    <a:pos x="121" y="0"/>
                  </a:cxn>
                  <a:cxn ang="0">
                    <a:pos x="121" y="0"/>
                  </a:cxn>
                  <a:cxn ang="0">
                    <a:pos x="181" y="33"/>
                  </a:cxn>
                  <a:cxn ang="0">
                    <a:pos x="241" y="0"/>
                  </a:cxn>
                  <a:cxn ang="0">
                    <a:pos x="241" y="0"/>
                  </a:cxn>
                  <a:cxn ang="0">
                    <a:pos x="302" y="33"/>
                  </a:cxn>
                  <a:cxn ang="0">
                    <a:pos x="362" y="0"/>
                  </a:cxn>
                  <a:cxn ang="0">
                    <a:pos x="362" y="0"/>
                  </a:cxn>
                  <a:cxn ang="0">
                    <a:pos x="422" y="33"/>
                  </a:cxn>
                  <a:cxn ang="0">
                    <a:pos x="483" y="0"/>
                  </a:cxn>
                  <a:cxn ang="0">
                    <a:pos x="483" y="0"/>
                  </a:cxn>
                  <a:cxn ang="0">
                    <a:pos x="543" y="33"/>
                  </a:cxn>
                  <a:cxn ang="0">
                    <a:pos x="603" y="0"/>
                  </a:cxn>
                  <a:cxn ang="0">
                    <a:pos x="603" y="0"/>
                  </a:cxn>
                  <a:cxn ang="0">
                    <a:pos x="665" y="33"/>
                  </a:cxn>
                  <a:cxn ang="0">
                    <a:pos x="724" y="0"/>
                  </a:cxn>
                  <a:cxn ang="0">
                    <a:pos x="724" y="0"/>
                  </a:cxn>
                  <a:cxn ang="0">
                    <a:pos x="784" y="33"/>
                  </a:cxn>
                  <a:cxn ang="0">
                    <a:pos x="846" y="0"/>
                  </a:cxn>
                  <a:cxn ang="0">
                    <a:pos x="846" y="0"/>
                  </a:cxn>
                  <a:cxn ang="0">
                    <a:pos x="906" y="33"/>
                  </a:cxn>
                  <a:cxn ang="0">
                    <a:pos x="965" y="0"/>
                  </a:cxn>
                  <a:cxn ang="0">
                    <a:pos x="965" y="0"/>
                  </a:cxn>
                  <a:cxn ang="0">
                    <a:pos x="1027" y="33"/>
                  </a:cxn>
                  <a:cxn ang="0">
                    <a:pos x="1087" y="0"/>
                  </a:cxn>
                  <a:cxn ang="0">
                    <a:pos x="1087" y="0"/>
                  </a:cxn>
                  <a:cxn ang="0">
                    <a:pos x="1147" y="33"/>
                  </a:cxn>
                  <a:cxn ang="0">
                    <a:pos x="1208" y="0"/>
                  </a:cxn>
                  <a:cxn ang="0">
                    <a:pos x="1208" y="0"/>
                  </a:cxn>
                  <a:cxn ang="0">
                    <a:pos x="1268" y="33"/>
                  </a:cxn>
                  <a:cxn ang="0">
                    <a:pos x="1328" y="0"/>
                  </a:cxn>
                  <a:cxn ang="0">
                    <a:pos x="1328" y="0"/>
                  </a:cxn>
                </a:cxnLst>
                <a:rect l="0" t="0" r="r" b="b"/>
                <a:pathLst>
                  <a:path w="1328" h="78">
                    <a:moveTo>
                      <a:pt x="0" y="78"/>
                    </a:moveTo>
                    <a:lnTo>
                      <a:pt x="0" y="0"/>
                    </a:lnTo>
                    <a:lnTo>
                      <a:pt x="60" y="0"/>
                    </a:lnTo>
                    <a:lnTo>
                      <a:pt x="60" y="33"/>
                    </a:lnTo>
                    <a:lnTo>
                      <a:pt x="60" y="0"/>
                    </a:lnTo>
                    <a:lnTo>
                      <a:pt x="121" y="0"/>
                    </a:lnTo>
                    <a:lnTo>
                      <a:pt x="121" y="33"/>
                    </a:lnTo>
                    <a:lnTo>
                      <a:pt x="121" y="0"/>
                    </a:lnTo>
                    <a:lnTo>
                      <a:pt x="181" y="0"/>
                    </a:lnTo>
                    <a:lnTo>
                      <a:pt x="181" y="33"/>
                    </a:lnTo>
                    <a:lnTo>
                      <a:pt x="181" y="0"/>
                    </a:lnTo>
                    <a:lnTo>
                      <a:pt x="241" y="0"/>
                    </a:lnTo>
                    <a:lnTo>
                      <a:pt x="241" y="33"/>
                    </a:lnTo>
                    <a:lnTo>
                      <a:pt x="241" y="0"/>
                    </a:lnTo>
                    <a:lnTo>
                      <a:pt x="302" y="0"/>
                    </a:lnTo>
                    <a:lnTo>
                      <a:pt x="302" y="33"/>
                    </a:lnTo>
                    <a:lnTo>
                      <a:pt x="302" y="0"/>
                    </a:lnTo>
                    <a:lnTo>
                      <a:pt x="362" y="0"/>
                    </a:lnTo>
                    <a:lnTo>
                      <a:pt x="362" y="33"/>
                    </a:lnTo>
                    <a:lnTo>
                      <a:pt x="362" y="0"/>
                    </a:lnTo>
                    <a:lnTo>
                      <a:pt x="422" y="0"/>
                    </a:lnTo>
                    <a:lnTo>
                      <a:pt x="422" y="33"/>
                    </a:lnTo>
                    <a:lnTo>
                      <a:pt x="422" y="0"/>
                    </a:lnTo>
                    <a:lnTo>
                      <a:pt x="483" y="0"/>
                    </a:lnTo>
                    <a:lnTo>
                      <a:pt x="483" y="33"/>
                    </a:lnTo>
                    <a:lnTo>
                      <a:pt x="483" y="0"/>
                    </a:lnTo>
                    <a:lnTo>
                      <a:pt x="543" y="0"/>
                    </a:lnTo>
                    <a:lnTo>
                      <a:pt x="543" y="33"/>
                    </a:lnTo>
                    <a:lnTo>
                      <a:pt x="543" y="0"/>
                    </a:lnTo>
                    <a:lnTo>
                      <a:pt x="603" y="0"/>
                    </a:lnTo>
                    <a:lnTo>
                      <a:pt x="603" y="78"/>
                    </a:lnTo>
                    <a:lnTo>
                      <a:pt x="603" y="0"/>
                    </a:lnTo>
                    <a:lnTo>
                      <a:pt x="665" y="0"/>
                    </a:lnTo>
                    <a:lnTo>
                      <a:pt x="665" y="33"/>
                    </a:lnTo>
                    <a:lnTo>
                      <a:pt x="665" y="0"/>
                    </a:lnTo>
                    <a:lnTo>
                      <a:pt x="724" y="0"/>
                    </a:lnTo>
                    <a:lnTo>
                      <a:pt x="724" y="33"/>
                    </a:lnTo>
                    <a:lnTo>
                      <a:pt x="724" y="0"/>
                    </a:lnTo>
                    <a:lnTo>
                      <a:pt x="784" y="0"/>
                    </a:lnTo>
                    <a:lnTo>
                      <a:pt x="784" y="33"/>
                    </a:lnTo>
                    <a:lnTo>
                      <a:pt x="784" y="0"/>
                    </a:lnTo>
                    <a:lnTo>
                      <a:pt x="846" y="0"/>
                    </a:lnTo>
                    <a:lnTo>
                      <a:pt x="846" y="33"/>
                    </a:lnTo>
                    <a:lnTo>
                      <a:pt x="846" y="0"/>
                    </a:lnTo>
                    <a:lnTo>
                      <a:pt x="906" y="0"/>
                    </a:lnTo>
                    <a:lnTo>
                      <a:pt x="906" y="33"/>
                    </a:lnTo>
                    <a:lnTo>
                      <a:pt x="906" y="0"/>
                    </a:lnTo>
                    <a:lnTo>
                      <a:pt x="965" y="0"/>
                    </a:lnTo>
                    <a:lnTo>
                      <a:pt x="965" y="33"/>
                    </a:lnTo>
                    <a:lnTo>
                      <a:pt x="965" y="0"/>
                    </a:lnTo>
                    <a:lnTo>
                      <a:pt x="1027" y="0"/>
                    </a:lnTo>
                    <a:lnTo>
                      <a:pt x="1027" y="33"/>
                    </a:lnTo>
                    <a:lnTo>
                      <a:pt x="1027" y="0"/>
                    </a:lnTo>
                    <a:lnTo>
                      <a:pt x="1087" y="0"/>
                    </a:lnTo>
                    <a:lnTo>
                      <a:pt x="1087" y="33"/>
                    </a:lnTo>
                    <a:lnTo>
                      <a:pt x="1087" y="0"/>
                    </a:lnTo>
                    <a:lnTo>
                      <a:pt x="1147" y="0"/>
                    </a:lnTo>
                    <a:lnTo>
                      <a:pt x="1147" y="33"/>
                    </a:lnTo>
                    <a:lnTo>
                      <a:pt x="1147" y="0"/>
                    </a:lnTo>
                    <a:lnTo>
                      <a:pt x="1208" y="0"/>
                    </a:lnTo>
                    <a:lnTo>
                      <a:pt x="1208" y="78"/>
                    </a:lnTo>
                    <a:lnTo>
                      <a:pt x="1208" y="0"/>
                    </a:lnTo>
                    <a:lnTo>
                      <a:pt x="1268" y="0"/>
                    </a:lnTo>
                    <a:lnTo>
                      <a:pt x="1268" y="33"/>
                    </a:lnTo>
                    <a:lnTo>
                      <a:pt x="1268" y="0"/>
                    </a:lnTo>
                    <a:lnTo>
                      <a:pt x="1328" y="0"/>
                    </a:lnTo>
                    <a:lnTo>
                      <a:pt x="1328" y="33"/>
                    </a:lnTo>
                    <a:lnTo>
                      <a:pt x="1328" y="0"/>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417809" name="Freeform 17"/>
              <p:cNvSpPr>
                <a:spLocks/>
              </p:cNvSpPr>
              <p:nvPr/>
            </p:nvSpPr>
            <p:spPr bwMode="auto">
              <a:xfrm>
                <a:off x="1111" y="3182"/>
                <a:ext cx="1931" cy="78"/>
              </a:xfrm>
              <a:custGeom>
                <a:avLst/>
                <a:gdLst/>
                <a:ahLst/>
                <a:cxnLst>
                  <a:cxn ang="0">
                    <a:pos x="61" y="78"/>
                  </a:cxn>
                  <a:cxn ang="0">
                    <a:pos x="61" y="78"/>
                  </a:cxn>
                  <a:cxn ang="0">
                    <a:pos x="0" y="45"/>
                  </a:cxn>
                  <a:cxn ang="0">
                    <a:pos x="121" y="78"/>
                  </a:cxn>
                  <a:cxn ang="0">
                    <a:pos x="121" y="78"/>
                  </a:cxn>
                  <a:cxn ang="0">
                    <a:pos x="181" y="45"/>
                  </a:cxn>
                  <a:cxn ang="0">
                    <a:pos x="242" y="78"/>
                  </a:cxn>
                  <a:cxn ang="0">
                    <a:pos x="242" y="78"/>
                  </a:cxn>
                  <a:cxn ang="0">
                    <a:pos x="302" y="45"/>
                  </a:cxn>
                  <a:cxn ang="0">
                    <a:pos x="362" y="78"/>
                  </a:cxn>
                  <a:cxn ang="0">
                    <a:pos x="362" y="78"/>
                  </a:cxn>
                  <a:cxn ang="0">
                    <a:pos x="423" y="45"/>
                  </a:cxn>
                  <a:cxn ang="0">
                    <a:pos x="483" y="78"/>
                  </a:cxn>
                  <a:cxn ang="0">
                    <a:pos x="483" y="78"/>
                  </a:cxn>
                  <a:cxn ang="0">
                    <a:pos x="543" y="45"/>
                  </a:cxn>
                  <a:cxn ang="0">
                    <a:pos x="604" y="78"/>
                  </a:cxn>
                  <a:cxn ang="0">
                    <a:pos x="604" y="78"/>
                  </a:cxn>
                  <a:cxn ang="0">
                    <a:pos x="664" y="45"/>
                  </a:cxn>
                  <a:cxn ang="0">
                    <a:pos x="724" y="78"/>
                  </a:cxn>
                  <a:cxn ang="0">
                    <a:pos x="724" y="78"/>
                  </a:cxn>
                  <a:cxn ang="0">
                    <a:pos x="785" y="45"/>
                  </a:cxn>
                  <a:cxn ang="0">
                    <a:pos x="845" y="78"/>
                  </a:cxn>
                  <a:cxn ang="0">
                    <a:pos x="845" y="78"/>
                  </a:cxn>
                  <a:cxn ang="0">
                    <a:pos x="905" y="45"/>
                  </a:cxn>
                  <a:cxn ang="0">
                    <a:pos x="966" y="78"/>
                  </a:cxn>
                  <a:cxn ang="0">
                    <a:pos x="966" y="78"/>
                  </a:cxn>
                  <a:cxn ang="0">
                    <a:pos x="1026" y="45"/>
                  </a:cxn>
                  <a:cxn ang="0">
                    <a:pos x="1086" y="78"/>
                  </a:cxn>
                  <a:cxn ang="0">
                    <a:pos x="1086" y="78"/>
                  </a:cxn>
                  <a:cxn ang="0">
                    <a:pos x="1147" y="45"/>
                  </a:cxn>
                  <a:cxn ang="0">
                    <a:pos x="1207" y="78"/>
                  </a:cxn>
                  <a:cxn ang="0">
                    <a:pos x="1207" y="78"/>
                  </a:cxn>
                  <a:cxn ang="0">
                    <a:pos x="1267" y="45"/>
                  </a:cxn>
                  <a:cxn ang="0">
                    <a:pos x="1328" y="78"/>
                  </a:cxn>
                  <a:cxn ang="0">
                    <a:pos x="1328" y="78"/>
                  </a:cxn>
                  <a:cxn ang="0">
                    <a:pos x="1388" y="45"/>
                  </a:cxn>
                  <a:cxn ang="0">
                    <a:pos x="1448" y="78"/>
                  </a:cxn>
                  <a:cxn ang="0">
                    <a:pos x="1448" y="78"/>
                  </a:cxn>
                  <a:cxn ang="0">
                    <a:pos x="1509" y="45"/>
                  </a:cxn>
                  <a:cxn ang="0">
                    <a:pos x="1569" y="78"/>
                  </a:cxn>
                  <a:cxn ang="0">
                    <a:pos x="1569" y="78"/>
                  </a:cxn>
                  <a:cxn ang="0">
                    <a:pos x="1629" y="45"/>
                  </a:cxn>
                  <a:cxn ang="0">
                    <a:pos x="1690" y="78"/>
                  </a:cxn>
                  <a:cxn ang="0">
                    <a:pos x="1690" y="78"/>
                  </a:cxn>
                  <a:cxn ang="0">
                    <a:pos x="1750" y="45"/>
                  </a:cxn>
                  <a:cxn ang="0">
                    <a:pos x="1810" y="78"/>
                  </a:cxn>
                  <a:cxn ang="0">
                    <a:pos x="1810" y="78"/>
                  </a:cxn>
                  <a:cxn ang="0">
                    <a:pos x="1871" y="45"/>
                  </a:cxn>
                  <a:cxn ang="0">
                    <a:pos x="1931" y="78"/>
                  </a:cxn>
                </a:cxnLst>
                <a:rect l="0" t="0" r="r" b="b"/>
                <a:pathLst>
                  <a:path w="1931" h="78">
                    <a:moveTo>
                      <a:pt x="121" y="78"/>
                    </a:moveTo>
                    <a:lnTo>
                      <a:pt x="61" y="78"/>
                    </a:lnTo>
                    <a:lnTo>
                      <a:pt x="61" y="45"/>
                    </a:lnTo>
                    <a:lnTo>
                      <a:pt x="61" y="78"/>
                    </a:lnTo>
                    <a:lnTo>
                      <a:pt x="0" y="78"/>
                    </a:lnTo>
                    <a:lnTo>
                      <a:pt x="0" y="45"/>
                    </a:lnTo>
                    <a:lnTo>
                      <a:pt x="0" y="78"/>
                    </a:lnTo>
                    <a:lnTo>
                      <a:pt x="121" y="78"/>
                    </a:lnTo>
                    <a:lnTo>
                      <a:pt x="121" y="0"/>
                    </a:lnTo>
                    <a:lnTo>
                      <a:pt x="121" y="78"/>
                    </a:lnTo>
                    <a:lnTo>
                      <a:pt x="181" y="78"/>
                    </a:lnTo>
                    <a:lnTo>
                      <a:pt x="181" y="45"/>
                    </a:lnTo>
                    <a:lnTo>
                      <a:pt x="181" y="78"/>
                    </a:lnTo>
                    <a:lnTo>
                      <a:pt x="242" y="78"/>
                    </a:lnTo>
                    <a:lnTo>
                      <a:pt x="242" y="45"/>
                    </a:lnTo>
                    <a:lnTo>
                      <a:pt x="242" y="78"/>
                    </a:lnTo>
                    <a:lnTo>
                      <a:pt x="302" y="78"/>
                    </a:lnTo>
                    <a:lnTo>
                      <a:pt x="302" y="45"/>
                    </a:lnTo>
                    <a:lnTo>
                      <a:pt x="302" y="78"/>
                    </a:lnTo>
                    <a:lnTo>
                      <a:pt x="362" y="78"/>
                    </a:lnTo>
                    <a:lnTo>
                      <a:pt x="362" y="45"/>
                    </a:lnTo>
                    <a:lnTo>
                      <a:pt x="362" y="78"/>
                    </a:lnTo>
                    <a:lnTo>
                      <a:pt x="423" y="78"/>
                    </a:lnTo>
                    <a:lnTo>
                      <a:pt x="423" y="45"/>
                    </a:lnTo>
                    <a:lnTo>
                      <a:pt x="423" y="78"/>
                    </a:lnTo>
                    <a:lnTo>
                      <a:pt x="483" y="78"/>
                    </a:lnTo>
                    <a:lnTo>
                      <a:pt x="483" y="45"/>
                    </a:lnTo>
                    <a:lnTo>
                      <a:pt x="483" y="78"/>
                    </a:lnTo>
                    <a:lnTo>
                      <a:pt x="543" y="78"/>
                    </a:lnTo>
                    <a:lnTo>
                      <a:pt x="543" y="45"/>
                    </a:lnTo>
                    <a:lnTo>
                      <a:pt x="543" y="78"/>
                    </a:lnTo>
                    <a:lnTo>
                      <a:pt x="604" y="78"/>
                    </a:lnTo>
                    <a:lnTo>
                      <a:pt x="604" y="45"/>
                    </a:lnTo>
                    <a:lnTo>
                      <a:pt x="604" y="78"/>
                    </a:lnTo>
                    <a:lnTo>
                      <a:pt x="664" y="78"/>
                    </a:lnTo>
                    <a:lnTo>
                      <a:pt x="664" y="45"/>
                    </a:lnTo>
                    <a:lnTo>
                      <a:pt x="664" y="78"/>
                    </a:lnTo>
                    <a:lnTo>
                      <a:pt x="724" y="78"/>
                    </a:lnTo>
                    <a:lnTo>
                      <a:pt x="724" y="0"/>
                    </a:lnTo>
                    <a:lnTo>
                      <a:pt x="724" y="78"/>
                    </a:lnTo>
                    <a:lnTo>
                      <a:pt x="785" y="78"/>
                    </a:lnTo>
                    <a:lnTo>
                      <a:pt x="785" y="45"/>
                    </a:lnTo>
                    <a:lnTo>
                      <a:pt x="785" y="78"/>
                    </a:lnTo>
                    <a:lnTo>
                      <a:pt x="845" y="78"/>
                    </a:lnTo>
                    <a:lnTo>
                      <a:pt x="845" y="45"/>
                    </a:lnTo>
                    <a:lnTo>
                      <a:pt x="845" y="78"/>
                    </a:lnTo>
                    <a:lnTo>
                      <a:pt x="905" y="78"/>
                    </a:lnTo>
                    <a:lnTo>
                      <a:pt x="905" y="45"/>
                    </a:lnTo>
                    <a:lnTo>
                      <a:pt x="905" y="78"/>
                    </a:lnTo>
                    <a:lnTo>
                      <a:pt x="966" y="78"/>
                    </a:lnTo>
                    <a:lnTo>
                      <a:pt x="966" y="45"/>
                    </a:lnTo>
                    <a:lnTo>
                      <a:pt x="966" y="78"/>
                    </a:lnTo>
                    <a:lnTo>
                      <a:pt x="1026" y="78"/>
                    </a:lnTo>
                    <a:lnTo>
                      <a:pt x="1026" y="45"/>
                    </a:lnTo>
                    <a:lnTo>
                      <a:pt x="1026" y="78"/>
                    </a:lnTo>
                    <a:lnTo>
                      <a:pt x="1086" y="78"/>
                    </a:lnTo>
                    <a:lnTo>
                      <a:pt x="1086" y="45"/>
                    </a:lnTo>
                    <a:lnTo>
                      <a:pt x="1086" y="78"/>
                    </a:lnTo>
                    <a:lnTo>
                      <a:pt x="1147" y="78"/>
                    </a:lnTo>
                    <a:lnTo>
                      <a:pt x="1147" y="45"/>
                    </a:lnTo>
                    <a:lnTo>
                      <a:pt x="1147" y="78"/>
                    </a:lnTo>
                    <a:lnTo>
                      <a:pt x="1207" y="78"/>
                    </a:lnTo>
                    <a:lnTo>
                      <a:pt x="1207" y="45"/>
                    </a:lnTo>
                    <a:lnTo>
                      <a:pt x="1207" y="78"/>
                    </a:lnTo>
                    <a:lnTo>
                      <a:pt x="1267" y="78"/>
                    </a:lnTo>
                    <a:lnTo>
                      <a:pt x="1267" y="45"/>
                    </a:lnTo>
                    <a:lnTo>
                      <a:pt x="1267" y="78"/>
                    </a:lnTo>
                    <a:lnTo>
                      <a:pt x="1328" y="78"/>
                    </a:lnTo>
                    <a:lnTo>
                      <a:pt x="1328" y="0"/>
                    </a:lnTo>
                    <a:lnTo>
                      <a:pt x="1328" y="78"/>
                    </a:lnTo>
                    <a:lnTo>
                      <a:pt x="1388" y="78"/>
                    </a:lnTo>
                    <a:lnTo>
                      <a:pt x="1388" y="45"/>
                    </a:lnTo>
                    <a:lnTo>
                      <a:pt x="1388" y="78"/>
                    </a:lnTo>
                    <a:lnTo>
                      <a:pt x="1448" y="78"/>
                    </a:lnTo>
                    <a:lnTo>
                      <a:pt x="1448" y="45"/>
                    </a:lnTo>
                    <a:lnTo>
                      <a:pt x="1448" y="78"/>
                    </a:lnTo>
                    <a:lnTo>
                      <a:pt x="1509" y="78"/>
                    </a:lnTo>
                    <a:lnTo>
                      <a:pt x="1509" y="45"/>
                    </a:lnTo>
                    <a:lnTo>
                      <a:pt x="1509" y="78"/>
                    </a:lnTo>
                    <a:lnTo>
                      <a:pt x="1569" y="78"/>
                    </a:lnTo>
                    <a:lnTo>
                      <a:pt x="1569" y="45"/>
                    </a:lnTo>
                    <a:lnTo>
                      <a:pt x="1569" y="78"/>
                    </a:lnTo>
                    <a:lnTo>
                      <a:pt x="1629" y="78"/>
                    </a:lnTo>
                    <a:lnTo>
                      <a:pt x="1629" y="45"/>
                    </a:lnTo>
                    <a:lnTo>
                      <a:pt x="1629" y="78"/>
                    </a:lnTo>
                    <a:lnTo>
                      <a:pt x="1690" y="78"/>
                    </a:lnTo>
                    <a:lnTo>
                      <a:pt x="1690" y="45"/>
                    </a:lnTo>
                    <a:lnTo>
                      <a:pt x="1690" y="78"/>
                    </a:lnTo>
                    <a:lnTo>
                      <a:pt x="1750" y="78"/>
                    </a:lnTo>
                    <a:lnTo>
                      <a:pt x="1750" y="45"/>
                    </a:lnTo>
                    <a:lnTo>
                      <a:pt x="1750" y="78"/>
                    </a:lnTo>
                    <a:lnTo>
                      <a:pt x="1810" y="78"/>
                    </a:lnTo>
                    <a:lnTo>
                      <a:pt x="1810" y="45"/>
                    </a:lnTo>
                    <a:lnTo>
                      <a:pt x="1810" y="78"/>
                    </a:lnTo>
                    <a:lnTo>
                      <a:pt x="1871" y="78"/>
                    </a:lnTo>
                    <a:lnTo>
                      <a:pt x="1871" y="45"/>
                    </a:lnTo>
                    <a:lnTo>
                      <a:pt x="1871" y="78"/>
                    </a:lnTo>
                    <a:lnTo>
                      <a:pt x="1931" y="78"/>
                    </a:lnTo>
                    <a:lnTo>
                      <a:pt x="1931" y="0"/>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417810" name="Freeform 18"/>
              <p:cNvSpPr>
                <a:spLocks/>
              </p:cNvSpPr>
              <p:nvPr/>
            </p:nvSpPr>
            <p:spPr bwMode="auto">
              <a:xfrm>
                <a:off x="3042" y="3182"/>
                <a:ext cx="1328" cy="78"/>
              </a:xfrm>
              <a:custGeom>
                <a:avLst/>
                <a:gdLst/>
                <a:ahLst/>
                <a:cxnLst>
                  <a:cxn ang="0">
                    <a:pos x="0" y="78"/>
                  </a:cxn>
                  <a:cxn ang="0">
                    <a:pos x="60" y="45"/>
                  </a:cxn>
                  <a:cxn ang="0">
                    <a:pos x="121" y="78"/>
                  </a:cxn>
                  <a:cxn ang="0">
                    <a:pos x="121" y="78"/>
                  </a:cxn>
                  <a:cxn ang="0">
                    <a:pos x="181" y="45"/>
                  </a:cxn>
                  <a:cxn ang="0">
                    <a:pos x="241" y="78"/>
                  </a:cxn>
                  <a:cxn ang="0">
                    <a:pos x="241" y="78"/>
                  </a:cxn>
                  <a:cxn ang="0">
                    <a:pos x="302" y="45"/>
                  </a:cxn>
                  <a:cxn ang="0">
                    <a:pos x="362" y="78"/>
                  </a:cxn>
                  <a:cxn ang="0">
                    <a:pos x="362" y="78"/>
                  </a:cxn>
                  <a:cxn ang="0">
                    <a:pos x="422" y="45"/>
                  </a:cxn>
                  <a:cxn ang="0">
                    <a:pos x="483" y="78"/>
                  </a:cxn>
                  <a:cxn ang="0">
                    <a:pos x="483" y="78"/>
                  </a:cxn>
                  <a:cxn ang="0">
                    <a:pos x="543" y="45"/>
                  </a:cxn>
                  <a:cxn ang="0">
                    <a:pos x="603" y="78"/>
                  </a:cxn>
                  <a:cxn ang="0">
                    <a:pos x="603" y="78"/>
                  </a:cxn>
                  <a:cxn ang="0">
                    <a:pos x="665" y="45"/>
                  </a:cxn>
                  <a:cxn ang="0">
                    <a:pos x="724" y="78"/>
                  </a:cxn>
                  <a:cxn ang="0">
                    <a:pos x="724" y="78"/>
                  </a:cxn>
                  <a:cxn ang="0">
                    <a:pos x="784" y="45"/>
                  </a:cxn>
                  <a:cxn ang="0">
                    <a:pos x="846" y="78"/>
                  </a:cxn>
                  <a:cxn ang="0">
                    <a:pos x="846" y="78"/>
                  </a:cxn>
                  <a:cxn ang="0">
                    <a:pos x="906" y="45"/>
                  </a:cxn>
                  <a:cxn ang="0">
                    <a:pos x="965" y="78"/>
                  </a:cxn>
                  <a:cxn ang="0">
                    <a:pos x="965" y="78"/>
                  </a:cxn>
                  <a:cxn ang="0">
                    <a:pos x="1027" y="45"/>
                  </a:cxn>
                  <a:cxn ang="0">
                    <a:pos x="1087" y="78"/>
                  </a:cxn>
                  <a:cxn ang="0">
                    <a:pos x="1087" y="78"/>
                  </a:cxn>
                  <a:cxn ang="0">
                    <a:pos x="1147" y="45"/>
                  </a:cxn>
                  <a:cxn ang="0">
                    <a:pos x="1208" y="78"/>
                  </a:cxn>
                  <a:cxn ang="0">
                    <a:pos x="1208" y="78"/>
                  </a:cxn>
                  <a:cxn ang="0">
                    <a:pos x="1268" y="45"/>
                  </a:cxn>
                  <a:cxn ang="0">
                    <a:pos x="1328" y="78"/>
                  </a:cxn>
                  <a:cxn ang="0">
                    <a:pos x="1328" y="78"/>
                  </a:cxn>
                </a:cxnLst>
                <a:rect l="0" t="0" r="r" b="b"/>
                <a:pathLst>
                  <a:path w="1328" h="78">
                    <a:moveTo>
                      <a:pt x="0" y="0"/>
                    </a:moveTo>
                    <a:lnTo>
                      <a:pt x="0" y="78"/>
                    </a:lnTo>
                    <a:lnTo>
                      <a:pt x="60" y="78"/>
                    </a:lnTo>
                    <a:lnTo>
                      <a:pt x="60" y="45"/>
                    </a:lnTo>
                    <a:lnTo>
                      <a:pt x="60" y="78"/>
                    </a:lnTo>
                    <a:lnTo>
                      <a:pt x="121" y="78"/>
                    </a:lnTo>
                    <a:lnTo>
                      <a:pt x="121" y="45"/>
                    </a:lnTo>
                    <a:lnTo>
                      <a:pt x="121" y="78"/>
                    </a:lnTo>
                    <a:lnTo>
                      <a:pt x="181" y="78"/>
                    </a:lnTo>
                    <a:lnTo>
                      <a:pt x="181" y="45"/>
                    </a:lnTo>
                    <a:lnTo>
                      <a:pt x="181" y="78"/>
                    </a:lnTo>
                    <a:lnTo>
                      <a:pt x="241" y="78"/>
                    </a:lnTo>
                    <a:lnTo>
                      <a:pt x="241" y="45"/>
                    </a:lnTo>
                    <a:lnTo>
                      <a:pt x="241" y="78"/>
                    </a:lnTo>
                    <a:lnTo>
                      <a:pt x="302" y="78"/>
                    </a:lnTo>
                    <a:lnTo>
                      <a:pt x="302" y="45"/>
                    </a:lnTo>
                    <a:lnTo>
                      <a:pt x="302" y="78"/>
                    </a:lnTo>
                    <a:lnTo>
                      <a:pt x="362" y="78"/>
                    </a:lnTo>
                    <a:lnTo>
                      <a:pt x="362" y="45"/>
                    </a:lnTo>
                    <a:lnTo>
                      <a:pt x="362" y="78"/>
                    </a:lnTo>
                    <a:lnTo>
                      <a:pt x="422" y="78"/>
                    </a:lnTo>
                    <a:lnTo>
                      <a:pt x="422" y="45"/>
                    </a:lnTo>
                    <a:lnTo>
                      <a:pt x="422" y="78"/>
                    </a:lnTo>
                    <a:lnTo>
                      <a:pt x="483" y="78"/>
                    </a:lnTo>
                    <a:lnTo>
                      <a:pt x="483" y="45"/>
                    </a:lnTo>
                    <a:lnTo>
                      <a:pt x="483" y="78"/>
                    </a:lnTo>
                    <a:lnTo>
                      <a:pt x="543" y="78"/>
                    </a:lnTo>
                    <a:lnTo>
                      <a:pt x="543" y="45"/>
                    </a:lnTo>
                    <a:lnTo>
                      <a:pt x="543" y="78"/>
                    </a:lnTo>
                    <a:lnTo>
                      <a:pt x="603" y="78"/>
                    </a:lnTo>
                    <a:lnTo>
                      <a:pt x="603" y="0"/>
                    </a:lnTo>
                    <a:lnTo>
                      <a:pt x="603" y="78"/>
                    </a:lnTo>
                    <a:lnTo>
                      <a:pt x="665" y="78"/>
                    </a:lnTo>
                    <a:lnTo>
                      <a:pt x="665" y="45"/>
                    </a:lnTo>
                    <a:lnTo>
                      <a:pt x="665" y="78"/>
                    </a:lnTo>
                    <a:lnTo>
                      <a:pt x="724" y="78"/>
                    </a:lnTo>
                    <a:lnTo>
                      <a:pt x="724" y="45"/>
                    </a:lnTo>
                    <a:lnTo>
                      <a:pt x="724" y="78"/>
                    </a:lnTo>
                    <a:lnTo>
                      <a:pt x="784" y="78"/>
                    </a:lnTo>
                    <a:lnTo>
                      <a:pt x="784" y="45"/>
                    </a:lnTo>
                    <a:lnTo>
                      <a:pt x="784" y="78"/>
                    </a:lnTo>
                    <a:lnTo>
                      <a:pt x="846" y="78"/>
                    </a:lnTo>
                    <a:lnTo>
                      <a:pt x="846" y="45"/>
                    </a:lnTo>
                    <a:lnTo>
                      <a:pt x="846" y="78"/>
                    </a:lnTo>
                    <a:lnTo>
                      <a:pt x="906" y="78"/>
                    </a:lnTo>
                    <a:lnTo>
                      <a:pt x="906" y="45"/>
                    </a:lnTo>
                    <a:lnTo>
                      <a:pt x="906" y="78"/>
                    </a:lnTo>
                    <a:lnTo>
                      <a:pt x="965" y="78"/>
                    </a:lnTo>
                    <a:lnTo>
                      <a:pt x="965" y="45"/>
                    </a:lnTo>
                    <a:lnTo>
                      <a:pt x="965" y="78"/>
                    </a:lnTo>
                    <a:lnTo>
                      <a:pt x="1027" y="78"/>
                    </a:lnTo>
                    <a:lnTo>
                      <a:pt x="1027" y="45"/>
                    </a:lnTo>
                    <a:lnTo>
                      <a:pt x="1027" y="78"/>
                    </a:lnTo>
                    <a:lnTo>
                      <a:pt x="1087" y="78"/>
                    </a:lnTo>
                    <a:lnTo>
                      <a:pt x="1087" y="45"/>
                    </a:lnTo>
                    <a:lnTo>
                      <a:pt x="1087" y="78"/>
                    </a:lnTo>
                    <a:lnTo>
                      <a:pt x="1147" y="78"/>
                    </a:lnTo>
                    <a:lnTo>
                      <a:pt x="1147" y="45"/>
                    </a:lnTo>
                    <a:lnTo>
                      <a:pt x="1147" y="78"/>
                    </a:lnTo>
                    <a:lnTo>
                      <a:pt x="1208" y="78"/>
                    </a:lnTo>
                    <a:lnTo>
                      <a:pt x="1208" y="0"/>
                    </a:lnTo>
                    <a:lnTo>
                      <a:pt x="1208" y="78"/>
                    </a:lnTo>
                    <a:lnTo>
                      <a:pt x="1268" y="78"/>
                    </a:lnTo>
                    <a:lnTo>
                      <a:pt x="1268" y="45"/>
                    </a:lnTo>
                    <a:lnTo>
                      <a:pt x="1268" y="78"/>
                    </a:lnTo>
                    <a:lnTo>
                      <a:pt x="1328" y="78"/>
                    </a:lnTo>
                    <a:lnTo>
                      <a:pt x="1328" y="45"/>
                    </a:lnTo>
                    <a:lnTo>
                      <a:pt x="1328" y="78"/>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417811" name="Freeform 19"/>
              <p:cNvSpPr>
                <a:spLocks/>
              </p:cNvSpPr>
              <p:nvPr/>
            </p:nvSpPr>
            <p:spPr bwMode="auto">
              <a:xfrm>
                <a:off x="1111" y="3182"/>
                <a:ext cx="1931" cy="78"/>
              </a:xfrm>
              <a:custGeom>
                <a:avLst/>
                <a:gdLst/>
                <a:ahLst/>
                <a:cxnLst>
                  <a:cxn ang="0">
                    <a:pos x="61" y="78"/>
                  </a:cxn>
                  <a:cxn ang="0">
                    <a:pos x="61" y="78"/>
                  </a:cxn>
                  <a:cxn ang="0">
                    <a:pos x="0" y="45"/>
                  </a:cxn>
                  <a:cxn ang="0">
                    <a:pos x="121" y="78"/>
                  </a:cxn>
                  <a:cxn ang="0">
                    <a:pos x="121" y="78"/>
                  </a:cxn>
                  <a:cxn ang="0">
                    <a:pos x="181" y="45"/>
                  </a:cxn>
                  <a:cxn ang="0">
                    <a:pos x="242" y="78"/>
                  </a:cxn>
                  <a:cxn ang="0">
                    <a:pos x="242" y="78"/>
                  </a:cxn>
                  <a:cxn ang="0">
                    <a:pos x="302" y="45"/>
                  </a:cxn>
                  <a:cxn ang="0">
                    <a:pos x="362" y="78"/>
                  </a:cxn>
                  <a:cxn ang="0">
                    <a:pos x="362" y="78"/>
                  </a:cxn>
                  <a:cxn ang="0">
                    <a:pos x="423" y="45"/>
                  </a:cxn>
                  <a:cxn ang="0">
                    <a:pos x="483" y="78"/>
                  </a:cxn>
                  <a:cxn ang="0">
                    <a:pos x="483" y="78"/>
                  </a:cxn>
                  <a:cxn ang="0">
                    <a:pos x="543" y="45"/>
                  </a:cxn>
                  <a:cxn ang="0">
                    <a:pos x="604" y="78"/>
                  </a:cxn>
                  <a:cxn ang="0">
                    <a:pos x="604" y="78"/>
                  </a:cxn>
                  <a:cxn ang="0">
                    <a:pos x="664" y="45"/>
                  </a:cxn>
                  <a:cxn ang="0">
                    <a:pos x="724" y="78"/>
                  </a:cxn>
                  <a:cxn ang="0">
                    <a:pos x="724" y="78"/>
                  </a:cxn>
                  <a:cxn ang="0">
                    <a:pos x="785" y="45"/>
                  </a:cxn>
                  <a:cxn ang="0">
                    <a:pos x="845" y="78"/>
                  </a:cxn>
                  <a:cxn ang="0">
                    <a:pos x="845" y="78"/>
                  </a:cxn>
                  <a:cxn ang="0">
                    <a:pos x="905" y="45"/>
                  </a:cxn>
                  <a:cxn ang="0">
                    <a:pos x="966" y="78"/>
                  </a:cxn>
                  <a:cxn ang="0">
                    <a:pos x="966" y="78"/>
                  </a:cxn>
                  <a:cxn ang="0">
                    <a:pos x="1026" y="45"/>
                  </a:cxn>
                  <a:cxn ang="0">
                    <a:pos x="1086" y="78"/>
                  </a:cxn>
                  <a:cxn ang="0">
                    <a:pos x="1086" y="78"/>
                  </a:cxn>
                  <a:cxn ang="0">
                    <a:pos x="1147" y="45"/>
                  </a:cxn>
                  <a:cxn ang="0">
                    <a:pos x="1207" y="78"/>
                  </a:cxn>
                  <a:cxn ang="0">
                    <a:pos x="1207" y="78"/>
                  </a:cxn>
                  <a:cxn ang="0">
                    <a:pos x="1267" y="45"/>
                  </a:cxn>
                  <a:cxn ang="0">
                    <a:pos x="1328" y="78"/>
                  </a:cxn>
                  <a:cxn ang="0">
                    <a:pos x="1328" y="78"/>
                  </a:cxn>
                  <a:cxn ang="0">
                    <a:pos x="1388" y="45"/>
                  </a:cxn>
                  <a:cxn ang="0">
                    <a:pos x="1448" y="78"/>
                  </a:cxn>
                  <a:cxn ang="0">
                    <a:pos x="1448" y="78"/>
                  </a:cxn>
                  <a:cxn ang="0">
                    <a:pos x="1509" y="45"/>
                  </a:cxn>
                  <a:cxn ang="0">
                    <a:pos x="1569" y="78"/>
                  </a:cxn>
                  <a:cxn ang="0">
                    <a:pos x="1569" y="78"/>
                  </a:cxn>
                  <a:cxn ang="0">
                    <a:pos x="1629" y="45"/>
                  </a:cxn>
                  <a:cxn ang="0">
                    <a:pos x="1690" y="78"/>
                  </a:cxn>
                  <a:cxn ang="0">
                    <a:pos x="1690" y="78"/>
                  </a:cxn>
                  <a:cxn ang="0">
                    <a:pos x="1750" y="45"/>
                  </a:cxn>
                  <a:cxn ang="0">
                    <a:pos x="1810" y="78"/>
                  </a:cxn>
                  <a:cxn ang="0">
                    <a:pos x="1810" y="78"/>
                  </a:cxn>
                  <a:cxn ang="0">
                    <a:pos x="1871" y="45"/>
                  </a:cxn>
                  <a:cxn ang="0">
                    <a:pos x="1931" y="78"/>
                  </a:cxn>
                </a:cxnLst>
                <a:rect l="0" t="0" r="r" b="b"/>
                <a:pathLst>
                  <a:path w="1931" h="78">
                    <a:moveTo>
                      <a:pt x="121" y="78"/>
                    </a:moveTo>
                    <a:lnTo>
                      <a:pt x="61" y="78"/>
                    </a:lnTo>
                    <a:lnTo>
                      <a:pt x="61" y="45"/>
                    </a:lnTo>
                    <a:lnTo>
                      <a:pt x="61" y="78"/>
                    </a:lnTo>
                    <a:lnTo>
                      <a:pt x="0" y="78"/>
                    </a:lnTo>
                    <a:lnTo>
                      <a:pt x="0" y="45"/>
                    </a:lnTo>
                    <a:lnTo>
                      <a:pt x="0" y="78"/>
                    </a:lnTo>
                    <a:lnTo>
                      <a:pt x="121" y="78"/>
                    </a:lnTo>
                    <a:lnTo>
                      <a:pt x="121" y="0"/>
                    </a:lnTo>
                    <a:lnTo>
                      <a:pt x="121" y="78"/>
                    </a:lnTo>
                    <a:lnTo>
                      <a:pt x="181" y="78"/>
                    </a:lnTo>
                    <a:lnTo>
                      <a:pt x="181" y="45"/>
                    </a:lnTo>
                    <a:lnTo>
                      <a:pt x="181" y="78"/>
                    </a:lnTo>
                    <a:lnTo>
                      <a:pt x="242" y="78"/>
                    </a:lnTo>
                    <a:lnTo>
                      <a:pt x="242" y="45"/>
                    </a:lnTo>
                    <a:lnTo>
                      <a:pt x="242" y="78"/>
                    </a:lnTo>
                    <a:lnTo>
                      <a:pt x="302" y="78"/>
                    </a:lnTo>
                    <a:lnTo>
                      <a:pt x="302" y="45"/>
                    </a:lnTo>
                    <a:lnTo>
                      <a:pt x="302" y="78"/>
                    </a:lnTo>
                    <a:lnTo>
                      <a:pt x="362" y="78"/>
                    </a:lnTo>
                    <a:lnTo>
                      <a:pt x="362" y="45"/>
                    </a:lnTo>
                    <a:lnTo>
                      <a:pt x="362" y="78"/>
                    </a:lnTo>
                    <a:lnTo>
                      <a:pt x="423" y="78"/>
                    </a:lnTo>
                    <a:lnTo>
                      <a:pt x="423" y="45"/>
                    </a:lnTo>
                    <a:lnTo>
                      <a:pt x="423" y="78"/>
                    </a:lnTo>
                    <a:lnTo>
                      <a:pt x="483" y="78"/>
                    </a:lnTo>
                    <a:lnTo>
                      <a:pt x="483" y="45"/>
                    </a:lnTo>
                    <a:lnTo>
                      <a:pt x="483" y="78"/>
                    </a:lnTo>
                    <a:lnTo>
                      <a:pt x="543" y="78"/>
                    </a:lnTo>
                    <a:lnTo>
                      <a:pt x="543" y="45"/>
                    </a:lnTo>
                    <a:lnTo>
                      <a:pt x="543" y="78"/>
                    </a:lnTo>
                    <a:lnTo>
                      <a:pt x="604" y="78"/>
                    </a:lnTo>
                    <a:lnTo>
                      <a:pt x="604" y="45"/>
                    </a:lnTo>
                    <a:lnTo>
                      <a:pt x="604" y="78"/>
                    </a:lnTo>
                    <a:lnTo>
                      <a:pt x="664" y="78"/>
                    </a:lnTo>
                    <a:lnTo>
                      <a:pt x="664" y="45"/>
                    </a:lnTo>
                    <a:lnTo>
                      <a:pt x="664" y="78"/>
                    </a:lnTo>
                    <a:lnTo>
                      <a:pt x="724" y="78"/>
                    </a:lnTo>
                    <a:lnTo>
                      <a:pt x="724" y="0"/>
                    </a:lnTo>
                    <a:lnTo>
                      <a:pt x="724" y="78"/>
                    </a:lnTo>
                    <a:lnTo>
                      <a:pt x="785" y="78"/>
                    </a:lnTo>
                    <a:lnTo>
                      <a:pt x="785" y="45"/>
                    </a:lnTo>
                    <a:lnTo>
                      <a:pt x="785" y="78"/>
                    </a:lnTo>
                    <a:lnTo>
                      <a:pt x="845" y="78"/>
                    </a:lnTo>
                    <a:lnTo>
                      <a:pt x="845" y="45"/>
                    </a:lnTo>
                    <a:lnTo>
                      <a:pt x="845" y="78"/>
                    </a:lnTo>
                    <a:lnTo>
                      <a:pt x="905" y="78"/>
                    </a:lnTo>
                    <a:lnTo>
                      <a:pt x="905" y="45"/>
                    </a:lnTo>
                    <a:lnTo>
                      <a:pt x="905" y="78"/>
                    </a:lnTo>
                    <a:lnTo>
                      <a:pt x="966" y="78"/>
                    </a:lnTo>
                    <a:lnTo>
                      <a:pt x="966" y="45"/>
                    </a:lnTo>
                    <a:lnTo>
                      <a:pt x="966" y="78"/>
                    </a:lnTo>
                    <a:lnTo>
                      <a:pt x="1026" y="78"/>
                    </a:lnTo>
                    <a:lnTo>
                      <a:pt x="1026" y="45"/>
                    </a:lnTo>
                    <a:lnTo>
                      <a:pt x="1026" y="78"/>
                    </a:lnTo>
                    <a:lnTo>
                      <a:pt x="1086" y="78"/>
                    </a:lnTo>
                    <a:lnTo>
                      <a:pt x="1086" y="45"/>
                    </a:lnTo>
                    <a:lnTo>
                      <a:pt x="1086" y="78"/>
                    </a:lnTo>
                    <a:lnTo>
                      <a:pt x="1147" y="78"/>
                    </a:lnTo>
                    <a:lnTo>
                      <a:pt x="1147" y="45"/>
                    </a:lnTo>
                    <a:lnTo>
                      <a:pt x="1147" y="78"/>
                    </a:lnTo>
                    <a:lnTo>
                      <a:pt x="1207" y="78"/>
                    </a:lnTo>
                    <a:lnTo>
                      <a:pt x="1207" y="45"/>
                    </a:lnTo>
                    <a:lnTo>
                      <a:pt x="1207" y="78"/>
                    </a:lnTo>
                    <a:lnTo>
                      <a:pt x="1267" y="78"/>
                    </a:lnTo>
                    <a:lnTo>
                      <a:pt x="1267" y="45"/>
                    </a:lnTo>
                    <a:lnTo>
                      <a:pt x="1267" y="78"/>
                    </a:lnTo>
                    <a:lnTo>
                      <a:pt x="1328" y="78"/>
                    </a:lnTo>
                    <a:lnTo>
                      <a:pt x="1328" y="0"/>
                    </a:lnTo>
                    <a:lnTo>
                      <a:pt x="1328" y="78"/>
                    </a:lnTo>
                    <a:lnTo>
                      <a:pt x="1388" y="78"/>
                    </a:lnTo>
                    <a:lnTo>
                      <a:pt x="1388" y="45"/>
                    </a:lnTo>
                    <a:lnTo>
                      <a:pt x="1388" y="78"/>
                    </a:lnTo>
                    <a:lnTo>
                      <a:pt x="1448" y="78"/>
                    </a:lnTo>
                    <a:lnTo>
                      <a:pt x="1448" y="45"/>
                    </a:lnTo>
                    <a:lnTo>
                      <a:pt x="1448" y="78"/>
                    </a:lnTo>
                    <a:lnTo>
                      <a:pt x="1509" y="78"/>
                    </a:lnTo>
                    <a:lnTo>
                      <a:pt x="1509" y="45"/>
                    </a:lnTo>
                    <a:lnTo>
                      <a:pt x="1509" y="78"/>
                    </a:lnTo>
                    <a:lnTo>
                      <a:pt x="1569" y="78"/>
                    </a:lnTo>
                    <a:lnTo>
                      <a:pt x="1569" y="45"/>
                    </a:lnTo>
                    <a:lnTo>
                      <a:pt x="1569" y="78"/>
                    </a:lnTo>
                    <a:lnTo>
                      <a:pt x="1629" y="78"/>
                    </a:lnTo>
                    <a:lnTo>
                      <a:pt x="1629" y="45"/>
                    </a:lnTo>
                    <a:lnTo>
                      <a:pt x="1629" y="78"/>
                    </a:lnTo>
                    <a:lnTo>
                      <a:pt x="1690" y="78"/>
                    </a:lnTo>
                    <a:lnTo>
                      <a:pt x="1690" y="45"/>
                    </a:lnTo>
                    <a:lnTo>
                      <a:pt x="1690" y="78"/>
                    </a:lnTo>
                    <a:lnTo>
                      <a:pt x="1750" y="78"/>
                    </a:lnTo>
                    <a:lnTo>
                      <a:pt x="1750" y="45"/>
                    </a:lnTo>
                    <a:lnTo>
                      <a:pt x="1750" y="78"/>
                    </a:lnTo>
                    <a:lnTo>
                      <a:pt x="1810" y="78"/>
                    </a:lnTo>
                    <a:lnTo>
                      <a:pt x="1810" y="45"/>
                    </a:lnTo>
                    <a:lnTo>
                      <a:pt x="1810" y="78"/>
                    </a:lnTo>
                    <a:lnTo>
                      <a:pt x="1871" y="78"/>
                    </a:lnTo>
                    <a:lnTo>
                      <a:pt x="1871" y="45"/>
                    </a:lnTo>
                    <a:lnTo>
                      <a:pt x="1871" y="78"/>
                    </a:lnTo>
                    <a:lnTo>
                      <a:pt x="1931" y="78"/>
                    </a:lnTo>
                    <a:lnTo>
                      <a:pt x="1931" y="0"/>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417812" name="Freeform 20"/>
              <p:cNvSpPr>
                <a:spLocks/>
              </p:cNvSpPr>
              <p:nvPr/>
            </p:nvSpPr>
            <p:spPr bwMode="auto">
              <a:xfrm>
                <a:off x="3042" y="3182"/>
                <a:ext cx="1328" cy="78"/>
              </a:xfrm>
              <a:custGeom>
                <a:avLst/>
                <a:gdLst/>
                <a:ahLst/>
                <a:cxnLst>
                  <a:cxn ang="0">
                    <a:pos x="0" y="78"/>
                  </a:cxn>
                  <a:cxn ang="0">
                    <a:pos x="60" y="45"/>
                  </a:cxn>
                  <a:cxn ang="0">
                    <a:pos x="121" y="78"/>
                  </a:cxn>
                  <a:cxn ang="0">
                    <a:pos x="121" y="78"/>
                  </a:cxn>
                  <a:cxn ang="0">
                    <a:pos x="181" y="45"/>
                  </a:cxn>
                  <a:cxn ang="0">
                    <a:pos x="241" y="78"/>
                  </a:cxn>
                  <a:cxn ang="0">
                    <a:pos x="241" y="78"/>
                  </a:cxn>
                  <a:cxn ang="0">
                    <a:pos x="302" y="45"/>
                  </a:cxn>
                  <a:cxn ang="0">
                    <a:pos x="362" y="78"/>
                  </a:cxn>
                  <a:cxn ang="0">
                    <a:pos x="362" y="78"/>
                  </a:cxn>
                  <a:cxn ang="0">
                    <a:pos x="422" y="45"/>
                  </a:cxn>
                  <a:cxn ang="0">
                    <a:pos x="483" y="78"/>
                  </a:cxn>
                  <a:cxn ang="0">
                    <a:pos x="483" y="78"/>
                  </a:cxn>
                  <a:cxn ang="0">
                    <a:pos x="543" y="45"/>
                  </a:cxn>
                  <a:cxn ang="0">
                    <a:pos x="603" y="78"/>
                  </a:cxn>
                  <a:cxn ang="0">
                    <a:pos x="603" y="78"/>
                  </a:cxn>
                  <a:cxn ang="0">
                    <a:pos x="665" y="45"/>
                  </a:cxn>
                  <a:cxn ang="0">
                    <a:pos x="724" y="78"/>
                  </a:cxn>
                  <a:cxn ang="0">
                    <a:pos x="724" y="78"/>
                  </a:cxn>
                  <a:cxn ang="0">
                    <a:pos x="784" y="45"/>
                  </a:cxn>
                  <a:cxn ang="0">
                    <a:pos x="846" y="78"/>
                  </a:cxn>
                  <a:cxn ang="0">
                    <a:pos x="846" y="78"/>
                  </a:cxn>
                  <a:cxn ang="0">
                    <a:pos x="906" y="45"/>
                  </a:cxn>
                  <a:cxn ang="0">
                    <a:pos x="965" y="78"/>
                  </a:cxn>
                  <a:cxn ang="0">
                    <a:pos x="965" y="78"/>
                  </a:cxn>
                  <a:cxn ang="0">
                    <a:pos x="1027" y="45"/>
                  </a:cxn>
                  <a:cxn ang="0">
                    <a:pos x="1087" y="78"/>
                  </a:cxn>
                  <a:cxn ang="0">
                    <a:pos x="1087" y="78"/>
                  </a:cxn>
                  <a:cxn ang="0">
                    <a:pos x="1147" y="45"/>
                  </a:cxn>
                  <a:cxn ang="0">
                    <a:pos x="1208" y="78"/>
                  </a:cxn>
                  <a:cxn ang="0">
                    <a:pos x="1208" y="78"/>
                  </a:cxn>
                  <a:cxn ang="0">
                    <a:pos x="1268" y="45"/>
                  </a:cxn>
                  <a:cxn ang="0">
                    <a:pos x="1328" y="78"/>
                  </a:cxn>
                  <a:cxn ang="0">
                    <a:pos x="1328" y="78"/>
                  </a:cxn>
                </a:cxnLst>
                <a:rect l="0" t="0" r="r" b="b"/>
                <a:pathLst>
                  <a:path w="1328" h="78">
                    <a:moveTo>
                      <a:pt x="0" y="0"/>
                    </a:moveTo>
                    <a:lnTo>
                      <a:pt x="0" y="78"/>
                    </a:lnTo>
                    <a:lnTo>
                      <a:pt x="60" y="78"/>
                    </a:lnTo>
                    <a:lnTo>
                      <a:pt x="60" y="45"/>
                    </a:lnTo>
                    <a:lnTo>
                      <a:pt x="60" y="78"/>
                    </a:lnTo>
                    <a:lnTo>
                      <a:pt x="121" y="78"/>
                    </a:lnTo>
                    <a:lnTo>
                      <a:pt x="121" y="45"/>
                    </a:lnTo>
                    <a:lnTo>
                      <a:pt x="121" y="78"/>
                    </a:lnTo>
                    <a:lnTo>
                      <a:pt x="181" y="78"/>
                    </a:lnTo>
                    <a:lnTo>
                      <a:pt x="181" y="45"/>
                    </a:lnTo>
                    <a:lnTo>
                      <a:pt x="181" y="78"/>
                    </a:lnTo>
                    <a:lnTo>
                      <a:pt x="241" y="78"/>
                    </a:lnTo>
                    <a:lnTo>
                      <a:pt x="241" y="45"/>
                    </a:lnTo>
                    <a:lnTo>
                      <a:pt x="241" y="78"/>
                    </a:lnTo>
                    <a:lnTo>
                      <a:pt x="302" y="78"/>
                    </a:lnTo>
                    <a:lnTo>
                      <a:pt x="302" y="45"/>
                    </a:lnTo>
                    <a:lnTo>
                      <a:pt x="302" y="78"/>
                    </a:lnTo>
                    <a:lnTo>
                      <a:pt x="362" y="78"/>
                    </a:lnTo>
                    <a:lnTo>
                      <a:pt x="362" y="45"/>
                    </a:lnTo>
                    <a:lnTo>
                      <a:pt x="362" y="78"/>
                    </a:lnTo>
                    <a:lnTo>
                      <a:pt x="422" y="78"/>
                    </a:lnTo>
                    <a:lnTo>
                      <a:pt x="422" y="45"/>
                    </a:lnTo>
                    <a:lnTo>
                      <a:pt x="422" y="78"/>
                    </a:lnTo>
                    <a:lnTo>
                      <a:pt x="483" y="78"/>
                    </a:lnTo>
                    <a:lnTo>
                      <a:pt x="483" y="45"/>
                    </a:lnTo>
                    <a:lnTo>
                      <a:pt x="483" y="78"/>
                    </a:lnTo>
                    <a:lnTo>
                      <a:pt x="543" y="78"/>
                    </a:lnTo>
                    <a:lnTo>
                      <a:pt x="543" y="45"/>
                    </a:lnTo>
                    <a:lnTo>
                      <a:pt x="543" y="78"/>
                    </a:lnTo>
                    <a:lnTo>
                      <a:pt x="603" y="78"/>
                    </a:lnTo>
                    <a:lnTo>
                      <a:pt x="603" y="0"/>
                    </a:lnTo>
                    <a:lnTo>
                      <a:pt x="603" y="78"/>
                    </a:lnTo>
                    <a:lnTo>
                      <a:pt x="665" y="78"/>
                    </a:lnTo>
                    <a:lnTo>
                      <a:pt x="665" y="45"/>
                    </a:lnTo>
                    <a:lnTo>
                      <a:pt x="665" y="78"/>
                    </a:lnTo>
                    <a:lnTo>
                      <a:pt x="724" y="78"/>
                    </a:lnTo>
                    <a:lnTo>
                      <a:pt x="724" y="45"/>
                    </a:lnTo>
                    <a:lnTo>
                      <a:pt x="724" y="78"/>
                    </a:lnTo>
                    <a:lnTo>
                      <a:pt x="784" y="78"/>
                    </a:lnTo>
                    <a:lnTo>
                      <a:pt x="784" y="45"/>
                    </a:lnTo>
                    <a:lnTo>
                      <a:pt x="784" y="78"/>
                    </a:lnTo>
                    <a:lnTo>
                      <a:pt x="846" y="78"/>
                    </a:lnTo>
                    <a:lnTo>
                      <a:pt x="846" y="45"/>
                    </a:lnTo>
                    <a:lnTo>
                      <a:pt x="846" y="78"/>
                    </a:lnTo>
                    <a:lnTo>
                      <a:pt x="906" y="78"/>
                    </a:lnTo>
                    <a:lnTo>
                      <a:pt x="906" y="45"/>
                    </a:lnTo>
                    <a:lnTo>
                      <a:pt x="906" y="78"/>
                    </a:lnTo>
                    <a:lnTo>
                      <a:pt x="965" y="78"/>
                    </a:lnTo>
                    <a:lnTo>
                      <a:pt x="965" y="45"/>
                    </a:lnTo>
                    <a:lnTo>
                      <a:pt x="965" y="78"/>
                    </a:lnTo>
                    <a:lnTo>
                      <a:pt x="1027" y="78"/>
                    </a:lnTo>
                    <a:lnTo>
                      <a:pt x="1027" y="45"/>
                    </a:lnTo>
                    <a:lnTo>
                      <a:pt x="1027" y="78"/>
                    </a:lnTo>
                    <a:lnTo>
                      <a:pt x="1087" y="78"/>
                    </a:lnTo>
                    <a:lnTo>
                      <a:pt x="1087" y="45"/>
                    </a:lnTo>
                    <a:lnTo>
                      <a:pt x="1087" y="78"/>
                    </a:lnTo>
                    <a:lnTo>
                      <a:pt x="1147" y="78"/>
                    </a:lnTo>
                    <a:lnTo>
                      <a:pt x="1147" y="45"/>
                    </a:lnTo>
                    <a:lnTo>
                      <a:pt x="1147" y="78"/>
                    </a:lnTo>
                    <a:lnTo>
                      <a:pt x="1208" y="78"/>
                    </a:lnTo>
                    <a:lnTo>
                      <a:pt x="1208" y="0"/>
                    </a:lnTo>
                    <a:lnTo>
                      <a:pt x="1208" y="78"/>
                    </a:lnTo>
                    <a:lnTo>
                      <a:pt x="1268" y="78"/>
                    </a:lnTo>
                    <a:lnTo>
                      <a:pt x="1268" y="45"/>
                    </a:lnTo>
                    <a:lnTo>
                      <a:pt x="1268" y="78"/>
                    </a:lnTo>
                    <a:lnTo>
                      <a:pt x="1328" y="78"/>
                    </a:lnTo>
                    <a:lnTo>
                      <a:pt x="1328" y="45"/>
                    </a:lnTo>
                    <a:lnTo>
                      <a:pt x="1328" y="78"/>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417813" name="Freeform 21"/>
              <p:cNvSpPr>
                <a:spLocks/>
              </p:cNvSpPr>
              <p:nvPr/>
            </p:nvSpPr>
            <p:spPr bwMode="auto">
              <a:xfrm>
                <a:off x="1111" y="911"/>
                <a:ext cx="78" cy="2349"/>
              </a:xfrm>
              <a:custGeom>
                <a:avLst/>
                <a:gdLst/>
                <a:ahLst/>
                <a:cxnLst>
                  <a:cxn ang="0">
                    <a:pos x="0" y="2349"/>
                  </a:cxn>
                  <a:cxn ang="0">
                    <a:pos x="78" y="2349"/>
                  </a:cxn>
                  <a:cxn ang="0">
                    <a:pos x="0" y="2349"/>
                  </a:cxn>
                  <a:cxn ang="0">
                    <a:pos x="0" y="2131"/>
                  </a:cxn>
                  <a:cxn ang="0">
                    <a:pos x="33" y="2131"/>
                  </a:cxn>
                  <a:cxn ang="0">
                    <a:pos x="0" y="2131"/>
                  </a:cxn>
                  <a:cxn ang="0">
                    <a:pos x="0" y="1914"/>
                  </a:cxn>
                  <a:cxn ang="0">
                    <a:pos x="78" y="1914"/>
                  </a:cxn>
                  <a:cxn ang="0">
                    <a:pos x="0" y="1914"/>
                  </a:cxn>
                  <a:cxn ang="0">
                    <a:pos x="0" y="1696"/>
                  </a:cxn>
                  <a:cxn ang="0">
                    <a:pos x="33" y="1696"/>
                  </a:cxn>
                  <a:cxn ang="0">
                    <a:pos x="0" y="1696"/>
                  </a:cxn>
                  <a:cxn ang="0">
                    <a:pos x="0" y="1479"/>
                  </a:cxn>
                  <a:cxn ang="0">
                    <a:pos x="78" y="1479"/>
                  </a:cxn>
                  <a:cxn ang="0">
                    <a:pos x="0" y="1479"/>
                  </a:cxn>
                  <a:cxn ang="0">
                    <a:pos x="0" y="1262"/>
                  </a:cxn>
                  <a:cxn ang="0">
                    <a:pos x="33" y="1262"/>
                  </a:cxn>
                  <a:cxn ang="0">
                    <a:pos x="0" y="1262"/>
                  </a:cxn>
                  <a:cxn ang="0">
                    <a:pos x="0" y="1045"/>
                  </a:cxn>
                  <a:cxn ang="0">
                    <a:pos x="78" y="1045"/>
                  </a:cxn>
                  <a:cxn ang="0">
                    <a:pos x="0" y="1045"/>
                  </a:cxn>
                  <a:cxn ang="0">
                    <a:pos x="0" y="827"/>
                  </a:cxn>
                  <a:cxn ang="0">
                    <a:pos x="33" y="827"/>
                  </a:cxn>
                  <a:cxn ang="0">
                    <a:pos x="0" y="827"/>
                  </a:cxn>
                  <a:cxn ang="0">
                    <a:pos x="0" y="610"/>
                  </a:cxn>
                  <a:cxn ang="0">
                    <a:pos x="78" y="610"/>
                  </a:cxn>
                  <a:cxn ang="0">
                    <a:pos x="0" y="610"/>
                  </a:cxn>
                  <a:cxn ang="0">
                    <a:pos x="0" y="392"/>
                  </a:cxn>
                  <a:cxn ang="0">
                    <a:pos x="33" y="392"/>
                  </a:cxn>
                  <a:cxn ang="0">
                    <a:pos x="0" y="392"/>
                  </a:cxn>
                  <a:cxn ang="0">
                    <a:pos x="0" y="175"/>
                  </a:cxn>
                  <a:cxn ang="0">
                    <a:pos x="78" y="175"/>
                  </a:cxn>
                  <a:cxn ang="0">
                    <a:pos x="0" y="175"/>
                  </a:cxn>
                  <a:cxn ang="0">
                    <a:pos x="0" y="0"/>
                  </a:cxn>
                </a:cxnLst>
                <a:rect l="0" t="0" r="r" b="b"/>
                <a:pathLst>
                  <a:path w="78" h="2349">
                    <a:moveTo>
                      <a:pt x="0" y="2349"/>
                    </a:moveTo>
                    <a:lnTo>
                      <a:pt x="78" y="2349"/>
                    </a:lnTo>
                    <a:lnTo>
                      <a:pt x="0" y="2349"/>
                    </a:lnTo>
                    <a:lnTo>
                      <a:pt x="0" y="2131"/>
                    </a:lnTo>
                    <a:lnTo>
                      <a:pt x="33" y="2131"/>
                    </a:lnTo>
                    <a:lnTo>
                      <a:pt x="0" y="2131"/>
                    </a:lnTo>
                    <a:lnTo>
                      <a:pt x="0" y="1914"/>
                    </a:lnTo>
                    <a:lnTo>
                      <a:pt x="78" y="1914"/>
                    </a:lnTo>
                    <a:lnTo>
                      <a:pt x="0" y="1914"/>
                    </a:lnTo>
                    <a:lnTo>
                      <a:pt x="0" y="1696"/>
                    </a:lnTo>
                    <a:lnTo>
                      <a:pt x="33" y="1696"/>
                    </a:lnTo>
                    <a:lnTo>
                      <a:pt x="0" y="1696"/>
                    </a:lnTo>
                    <a:lnTo>
                      <a:pt x="0" y="1479"/>
                    </a:lnTo>
                    <a:lnTo>
                      <a:pt x="78" y="1479"/>
                    </a:lnTo>
                    <a:lnTo>
                      <a:pt x="0" y="1479"/>
                    </a:lnTo>
                    <a:lnTo>
                      <a:pt x="0" y="1262"/>
                    </a:lnTo>
                    <a:lnTo>
                      <a:pt x="33" y="1262"/>
                    </a:lnTo>
                    <a:lnTo>
                      <a:pt x="0" y="1262"/>
                    </a:lnTo>
                    <a:lnTo>
                      <a:pt x="0" y="1045"/>
                    </a:lnTo>
                    <a:lnTo>
                      <a:pt x="78" y="1045"/>
                    </a:lnTo>
                    <a:lnTo>
                      <a:pt x="0" y="1045"/>
                    </a:lnTo>
                    <a:lnTo>
                      <a:pt x="0" y="827"/>
                    </a:lnTo>
                    <a:lnTo>
                      <a:pt x="33" y="827"/>
                    </a:lnTo>
                    <a:lnTo>
                      <a:pt x="0" y="827"/>
                    </a:lnTo>
                    <a:lnTo>
                      <a:pt x="0" y="610"/>
                    </a:lnTo>
                    <a:lnTo>
                      <a:pt x="78" y="610"/>
                    </a:lnTo>
                    <a:lnTo>
                      <a:pt x="0" y="610"/>
                    </a:lnTo>
                    <a:lnTo>
                      <a:pt x="0" y="392"/>
                    </a:lnTo>
                    <a:lnTo>
                      <a:pt x="33" y="392"/>
                    </a:lnTo>
                    <a:lnTo>
                      <a:pt x="0" y="392"/>
                    </a:lnTo>
                    <a:lnTo>
                      <a:pt x="0" y="175"/>
                    </a:lnTo>
                    <a:lnTo>
                      <a:pt x="78" y="175"/>
                    </a:lnTo>
                    <a:lnTo>
                      <a:pt x="0" y="175"/>
                    </a:lnTo>
                    <a:lnTo>
                      <a:pt x="0" y="0"/>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417814" name="Freeform 22"/>
              <p:cNvSpPr>
                <a:spLocks/>
              </p:cNvSpPr>
              <p:nvPr/>
            </p:nvSpPr>
            <p:spPr bwMode="auto">
              <a:xfrm>
                <a:off x="1111" y="911"/>
                <a:ext cx="78" cy="2349"/>
              </a:xfrm>
              <a:custGeom>
                <a:avLst/>
                <a:gdLst/>
                <a:ahLst/>
                <a:cxnLst>
                  <a:cxn ang="0">
                    <a:pos x="0" y="2349"/>
                  </a:cxn>
                  <a:cxn ang="0">
                    <a:pos x="78" y="2349"/>
                  </a:cxn>
                  <a:cxn ang="0">
                    <a:pos x="0" y="2349"/>
                  </a:cxn>
                  <a:cxn ang="0">
                    <a:pos x="0" y="2131"/>
                  </a:cxn>
                  <a:cxn ang="0">
                    <a:pos x="33" y="2131"/>
                  </a:cxn>
                  <a:cxn ang="0">
                    <a:pos x="0" y="2131"/>
                  </a:cxn>
                  <a:cxn ang="0">
                    <a:pos x="0" y="1914"/>
                  </a:cxn>
                  <a:cxn ang="0">
                    <a:pos x="78" y="1914"/>
                  </a:cxn>
                  <a:cxn ang="0">
                    <a:pos x="0" y="1914"/>
                  </a:cxn>
                  <a:cxn ang="0">
                    <a:pos x="0" y="1696"/>
                  </a:cxn>
                  <a:cxn ang="0">
                    <a:pos x="33" y="1696"/>
                  </a:cxn>
                  <a:cxn ang="0">
                    <a:pos x="0" y="1696"/>
                  </a:cxn>
                  <a:cxn ang="0">
                    <a:pos x="0" y="1479"/>
                  </a:cxn>
                  <a:cxn ang="0">
                    <a:pos x="78" y="1479"/>
                  </a:cxn>
                  <a:cxn ang="0">
                    <a:pos x="0" y="1479"/>
                  </a:cxn>
                  <a:cxn ang="0">
                    <a:pos x="0" y="1262"/>
                  </a:cxn>
                  <a:cxn ang="0">
                    <a:pos x="33" y="1262"/>
                  </a:cxn>
                  <a:cxn ang="0">
                    <a:pos x="0" y="1262"/>
                  </a:cxn>
                  <a:cxn ang="0">
                    <a:pos x="0" y="1045"/>
                  </a:cxn>
                  <a:cxn ang="0">
                    <a:pos x="78" y="1045"/>
                  </a:cxn>
                  <a:cxn ang="0">
                    <a:pos x="0" y="1045"/>
                  </a:cxn>
                  <a:cxn ang="0">
                    <a:pos x="0" y="827"/>
                  </a:cxn>
                  <a:cxn ang="0">
                    <a:pos x="33" y="827"/>
                  </a:cxn>
                  <a:cxn ang="0">
                    <a:pos x="0" y="827"/>
                  </a:cxn>
                  <a:cxn ang="0">
                    <a:pos x="0" y="610"/>
                  </a:cxn>
                  <a:cxn ang="0">
                    <a:pos x="78" y="610"/>
                  </a:cxn>
                  <a:cxn ang="0">
                    <a:pos x="0" y="610"/>
                  </a:cxn>
                  <a:cxn ang="0">
                    <a:pos x="0" y="392"/>
                  </a:cxn>
                  <a:cxn ang="0">
                    <a:pos x="33" y="392"/>
                  </a:cxn>
                  <a:cxn ang="0">
                    <a:pos x="0" y="392"/>
                  </a:cxn>
                  <a:cxn ang="0">
                    <a:pos x="0" y="175"/>
                  </a:cxn>
                  <a:cxn ang="0">
                    <a:pos x="78" y="175"/>
                  </a:cxn>
                  <a:cxn ang="0">
                    <a:pos x="0" y="175"/>
                  </a:cxn>
                  <a:cxn ang="0">
                    <a:pos x="0" y="0"/>
                  </a:cxn>
                </a:cxnLst>
                <a:rect l="0" t="0" r="r" b="b"/>
                <a:pathLst>
                  <a:path w="78" h="2349">
                    <a:moveTo>
                      <a:pt x="0" y="2349"/>
                    </a:moveTo>
                    <a:lnTo>
                      <a:pt x="78" y="2349"/>
                    </a:lnTo>
                    <a:lnTo>
                      <a:pt x="0" y="2349"/>
                    </a:lnTo>
                    <a:lnTo>
                      <a:pt x="0" y="2131"/>
                    </a:lnTo>
                    <a:lnTo>
                      <a:pt x="33" y="2131"/>
                    </a:lnTo>
                    <a:lnTo>
                      <a:pt x="0" y="2131"/>
                    </a:lnTo>
                    <a:lnTo>
                      <a:pt x="0" y="1914"/>
                    </a:lnTo>
                    <a:lnTo>
                      <a:pt x="78" y="1914"/>
                    </a:lnTo>
                    <a:lnTo>
                      <a:pt x="0" y="1914"/>
                    </a:lnTo>
                    <a:lnTo>
                      <a:pt x="0" y="1696"/>
                    </a:lnTo>
                    <a:lnTo>
                      <a:pt x="33" y="1696"/>
                    </a:lnTo>
                    <a:lnTo>
                      <a:pt x="0" y="1696"/>
                    </a:lnTo>
                    <a:lnTo>
                      <a:pt x="0" y="1479"/>
                    </a:lnTo>
                    <a:lnTo>
                      <a:pt x="78" y="1479"/>
                    </a:lnTo>
                    <a:lnTo>
                      <a:pt x="0" y="1479"/>
                    </a:lnTo>
                    <a:lnTo>
                      <a:pt x="0" y="1262"/>
                    </a:lnTo>
                    <a:lnTo>
                      <a:pt x="33" y="1262"/>
                    </a:lnTo>
                    <a:lnTo>
                      <a:pt x="0" y="1262"/>
                    </a:lnTo>
                    <a:lnTo>
                      <a:pt x="0" y="1045"/>
                    </a:lnTo>
                    <a:lnTo>
                      <a:pt x="78" y="1045"/>
                    </a:lnTo>
                    <a:lnTo>
                      <a:pt x="0" y="1045"/>
                    </a:lnTo>
                    <a:lnTo>
                      <a:pt x="0" y="827"/>
                    </a:lnTo>
                    <a:lnTo>
                      <a:pt x="33" y="827"/>
                    </a:lnTo>
                    <a:lnTo>
                      <a:pt x="0" y="827"/>
                    </a:lnTo>
                    <a:lnTo>
                      <a:pt x="0" y="610"/>
                    </a:lnTo>
                    <a:lnTo>
                      <a:pt x="78" y="610"/>
                    </a:lnTo>
                    <a:lnTo>
                      <a:pt x="0" y="610"/>
                    </a:lnTo>
                    <a:lnTo>
                      <a:pt x="0" y="392"/>
                    </a:lnTo>
                    <a:lnTo>
                      <a:pt x="33" y="392"/>
                    </a:lnTo>
                    <a:lnTo>
                      <a:pt x="0" y="392"/>
                    </a:lnTo>
                    <a:lnTo>
                      <a:pt x="0" y="175"/>
                    </a:lnTo>
                    <a:lnTo>
                      <a:pt x="78" y="175"/>
                    </a:lnTo>
                    <a:lnTo>
                      <a:pt x="0" y="175"/>
                    </a:lnTo>
                    <a:lnTo>
                      <a:pt x="0" y="0"/>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417815" name="Freeform 23"/>
              <p:cNvSpPr>
                <a:spLocks/>
              </p:cNvSpPr>
              <p:nvPr/>
            </p:nvSpPr>
            <p:spPr bwMode="auto">
              <a:xfrm>
                <a:off x="4293" y="911"/>
                <a:ext cx="77" cy="2349"/>
              </a:xfrm>
              <a:custGeom>
                <a:avLst/>
                <a:gdLst/>
                <a:ahLst/>
                <a:cxnLst>
                  <a:cxn ang="0">
                    <a:pos x="77" y="2349"/>
                  </a:cxn>
                  <a:cxn ang="0">
                    <a:pos x="0" y="2349"/>
                  </a:cxn>
                  <a:cxn ang="0">
                    <a:pos x="77" y="2349"/>
                  </a:cxn>
                  <a:cxn ang="0">
                    <a:pos x="77" y="2131"/>
                  </a:cxn>
                  <a:cxn ang="0">
                    <a:pos x="45" y="2131"/>
                  </a:cxn>
                  <a:cxn ang="0">
                    <a:pos x="77" y="2131"/>
                  </a:cxn>
                  <a:cxn ang="0">
                    <a:pos x="77" y="1914"/>
                  </a:cxn>
                  <a:cxn ang="0">
                    <a:pos x="0" y="1914"/>
                  </a:cxn>
                  <a:cxn ang="0">
                    <a:pos x="77" y="1914"/>
                  </a:cxn>
                  <a:cxn ang="0">
                    <a:pos x="77" y="1696"/>
                  </a:cxn>
                  <a:cxn ang="0">
                    <a:pos x="45" y="1696"/>
                  </a:cxn>
                  <a:cxn ang="0">
                    <a:pos x="77" y="1696"/>
                  </a:cxn>
                  <a:cxn ang="0">
                    <a:pos x="77" y="1479"/>
                  </a:cxn>
                  <a:cxn ang="0">
                    <a:pos x="0" y="1479"/>
                  </a:cxn>
                  <a:cxn ang="0">
                    <a:pos x="77" y="1479"/>
                  </a:cxn>
                  <a:cxn ang="0">
                    <a:pos x="77" y="1262"/>
                  </a:cxn>
                  <a:cxn ang="0">
                    <a:pos x="45" y="1262"/>
                  </a:cxn>
                  <a:cxn ang="0">
                    <a:pos x="77" y="1262"/>
                  </a:cxn>
                  <a:cxn ang="0">
                    <a:pos x="77" y="1045"/>
                  </a:cxn>
                  <a:cxn ang="0">
                    <a:pos x="0" y="1045"/>
                  </a:cxn>
                  <a:cxn ang="0">
                    <a:pos x="77" y="1045"/>
                  </a:cxn>
                  <a:cxn ang="0">
                    <a:pos x="77" y="827"/>
                  </a:cxn>
                  <a:cxn ang="0">
                    <a:pos x="45" y="827"/>
                  </a:cxn>
                  <a:cxn ang="0">
                    <a:pos x="77" y="827"/>
                  </a:cxn>
                  <a:cxn ang="0">
                    <a:pos x="77" y="610"/>
                  </a:cxn>
                  <a:cxn ang="0">
                    <a:pos x="0" y="610"/>
                  </a:cxn>
                  <a:cxn ang="0">
                    <a:pos x="77" y="610"/>
                  </a:cxn>
                  <a:cxn ang="0">
                    <a:pos x="77" y="392"/>
                  </a:cxn>
                  <a:cxn ang="0">
                    <a:pos x="45" y="392"/>
                  </a:cxn>
                  <a:cxn ang="0">
                    <a:pos x="77" y="392"/>
                  </a:cxn>
                  <a:cxn ang="0">
                    <a:pos x="77" y="175"/>
                  </a:cxn>
                  <a:cxn ang="0">
                    <a:pos x="0" y="175"/>
                  </a:cxn>
                  <a:cxn ang="0">
                    <a:pos x="77" y="175"/>
                  </a:cxn>
                  <a:cxn ang="0">
                    <a:pos x="77" y="0"/>
                  </a:cxn>
                </a:cxnLst>
                <a:rect l="0" t="0" r="r" b="b"/>
                <a:pathLst>
                  <a:path w="77" h="2349">
                    <a:moveTo>
                      <a:pt x="77" y="2349"/>
                    </a:moveTo>
                    <a:lnTo>
                      <a:pt x="0" y="2349"/>
                    </a:lnTo>
                    <a:lnTo>
                      <a:pt x="77" y="2349"/>
                    </a:lnTo>
                    <a:lnTo>
                      <a:pt x="77" y="2131"/>
                    </a:lnTo>
                    <a:lnTo>
                      <a:pt x="45" y="2131"/>
                    </a:lnTo>
                    <a:lnTo>
                      <a:pt x="77" y="2131"/>
                    </a:lnTo>
                    <a:lnTo>
                      <a:pt x="77" y="1914"/>
                    </a:lnTo>
                    <a:lnTo>
                      <a:pt x="0" y="1914"/>
                    </a:lnTo>
                    <a:lnTo>
                      <a:pt x="77" y="1914"/>
                    </a:lnTo>
                    <a:lnTo>
                      <a:pt x="77" y="1696"/>
                    </a:lnTo>
                    <a:lnTo>
                      <a:pt x="45" y="1696"/>
                    </a:lnTo>
                    <a:lnTo>
                      <a:pt x="77" y="1696"/>
                    </a:lnTo>
                    <a:lnTo>
                      <a:pt x="77" y="1479"/>
                    </a:lnTo>
                    <a:lnTo>
                      <a:pt x="0" y="1479"/>
                    </a:lnTo>
                    <a:lnTo>
                      <a:pt x="77" y="1479"/>
                    </a:lnTo>
                    <a:lnTo>
                      <a:pt x="77" y="1262"/>
                    </a:lnTo>
                    <a:lnTo>
                      <a:pt x="45" y="1262"/>
                    </a:lnTo>
                    <a:lnTo>
                      <a:pt x="77" y="1262"/>
                    </a:lnTo>
                    <a:lnTo>
                      <a:pt x="77" y="1045"/>
                    </a:lnTo>
                    <a:lnTo>
                      <a:pt x="0" y="1045"/>
                    </a:lnTo>
                    <a:lnTo>
                      <a:pt x="77" y="1045"/>
                    </a:lnTo>
                    <a:lnTo>
                      <a:pt x="77" y="827"/>
                    </a:lnTo>
                    <a:lnTo>
                      <a:pt x="45" y="827"/>
                    </a:lnTo>
                    <a:lnTo>
                      <a:pt x="77" y="827"/>
                    </a:lnTo>
                    <a:lnTo>
                      <a:pt x="77" y="610"/>
                    </a:lnTo>
                    <a:lnTo>
                      <a:pt x="0" y="610"/>
                    </a:lnTo>
                    <a:lnTo>
                      <a:pt x="77" y="610"/>
                    </a:lnTo>
                    <a:lnTo>
                      <a:pt x="77" y="392"/>
                    </a:lnTo>
                    <a:lnTo>
                      <a:pt x="45" y="392"/>
                    </a:lnTo>
                    <a:lnTo>
                      <a:pt x="77" y="392"/>
                    </a:lnTo>
                    <a:lnTo>
                      <a:pt x="77" y="175"/>
                    </a:lnTo>
                    <a:lnTo>
                      <a:pt x="0" y="175"/>
                    </a:lnTo>
                    <a:lnTo>
                      <a:pt x="77" y="175"/>
                    </a:lnTo>
                    <a:lnTo>
                      <a:pt x="77" y="0"/>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417816" name="Freeform 24"/>
              <p:cNvSpPr>
                <a:spLocks/>
              </p:cNvSpPr>
              <p:nvPr/>
            </p:nvSpPr>
            <p:spPr bwMode="auto">
              <a:xfrm>
                <a:off x="4293" y="911"/>
                <a:ext cx="77" cy="2349"/>
              </a:xfrm>
              <a:custGeom>
                <a:avLst/>
                <a:gdLst/>
                <a:ahLst/>
                <a:cxnLst>
                  <a:cxn ang="0">
                    <a:pos x="77" y="2349"/>
                  </a:cxn>
                  <a:cxn ang="0">
                    <a:pos x="0" y="2349"/>
                  </a:cxn>
                  <a:cxn ang="0">
                    <a:pos x="77" y="2349"/>
                  </a:cxn>
                  <a:cxn ang="0">
                    <a:pos x="77" y="2131"/>
                  </a:cxn>
                  <a:cxn ang="0">
                    <a:pos x="45" y="2131"/>
                  </a:cxn>
                  <a:cxn ang="0">
                    <a:pos x="77" y="2131"/>
                  </a:cxn>
                  <a:cxn ang="0">
                    <a:pos x="77" y="1914"/>
                  </a:cxn>
                  <a:cxn ang="0">
                    <a:pos x="0" y="1914"/>
                  </a:cxn>
                  <a:cxn ang="0">
                    <a:pos x="77" y="1914"/>
                  </a:cxn>
                  <a:cxn ang="0">
                    <a:pos x="77" y="1696"/>
                  </a:cxn>
                  <a:cxn ang="0">
                    <a:pos x="45" y="1696"/>
                  </a:cxn>
                  <a:cxn ang="0">
                    <a:pos x="77" y="1696"/>
                  </a:cxn>
                  <a:cxn ang="0">
                    <a:pos x="77" y="1479"/>
                  </a:cxn>
                  <a:cxn ang="0">
                    <a:pos x="0" y="1479"/>
                  </a:cxn>
                  <a:cxn ang="0">
                    <a:pos x="77" y="1479"/>
                  </a:cxn>
                  <a:cxn ang="0">
                    <a:pos x="77" y="1262"/>
                  </a:cxn>
                  <a:cxn ang="0">
                    <a:pos x="45" y="1262"/>
                  </a:cxn>
                  <a:cxn ang="0">
                    <a:pos x="77" y="1262"/>
                  </a:cxn>
                  <a:cxn ang="0">
                    <a:pos x="77" y="1045"/>
                  </a:cxn>
                  <a:cxn ang="0">
                    <a:pos x="0" y="1045"/>
                  </a:cxn>
                  <a:cxn ang="0">
                    <a:pos x="77" y="1045"/>
                  </a:cxn>
                  <a:cxn ang="0">
                    <a:pos x="77" y="827"/>
                  </a:cxn>
                  <a:cxn ang="0">
                    <a:pos x="45" y="827"/>
                  </a:cxn>
                  <a:cxn ang="0">
                    <a:pos x="77" y="827"/>
                  </a:cxn>
                  <a:cxn ang="0">
                    <a:pos x="77" y="610"/>
                  </a:cxn>
                  <a:cxn ang="0">
                    <a:pos x="0" y="610"/>
                  </a:cxn>
                  <a:cxn ang="0">
                    <a:pos x="77" y="610"/>
                  </a:cxn>
                  <a:cxn ang="0">
                    <a:pos x="77" y="392"/>
                  </a:cxn>
                  <a:cxn ang="0">
                    <a:pos x="45" y="392"/>
                  </a:cxn>
                  <a:cxn ang="0">
                    <a:pos x="77" y="392"/>
                  </a:cxn>
                  <a:cxn ang="0">
                    <a:pos x="77" y="175"/>
                  </a:cxn>
                  <a:cxn ang="0">
                    <a:pos x="0" y="175"/>
                  </a:cxn>
                  <a:cxn ang="0">
                    <a:pos x="77" y="175"/>
                  </a:cxn>
                  <a:cxn ang="0">
                    <a:pos x="77" y="0"/>
                  </a:cxn>
                </a:cxnLst>
                <a:rect l="0" t="0" r="r" b="b"/>
                <a:pathLst>
                  <a:path w="77" h="2349">
                    <a:moveTo>
                      <a:pt x="77" y="2349"/>
                    </a:moveTo>
                    <a:lnTo>
                      <a:pt x="0" y="2349"/>
                    </a:lnTo>
                    <a:lnTo>
                      <a:pt x="77" y="2349"/>
                    </a:lnTo>
                    <a:lnTo>
                      <a:pt x="77" y="2131"/>
                    </a:lnTo>
                    <a:lnTo>
                      <a:pt x="45" y="2131"/>
                    </a:lnTo>
                    <a:lnTo>
                      <a:pt x="77" y="2131"/>
                    </a:lnTo>
                    <a:lnTo>
                      <a:pt x="77" y="1914"/>
                    </a:lnTo>
                    <a:lnTo>
                      <a:pt x="0" y="1914"/>
                    </a:lnTo>
                    <a:lnTo>
                      <a:pt x="77" y="1914"/>
                    </a:lnTo>
                    <a:lnTo>
                      <a:pt x="77" y="1696"/>
                    </a:lnTo>
                    <a:lnTo>
                      <a:pt x="45" y="1696"/>
                    </a:lnTo>
                    <a:lnTo>
                      <a:pt x="77" y="1696"/>
                    </a:lnTo>
                    <a:lnTo>
                      <a:pt x="77" y="1479"/>
                    </a:lnTo>
                    <a:lnTo>
                      <a:pt x="0" y="1479"/>
                    </a:lnTo>
                    <a:lnTo>
                      <a:pt x="77" y="1479"/>
                    </a:lnTo>
                    <a:lnTo>
                      <a:pt x="77" y="1262"/>
                    </a:lnTo>
                    <a:lnTo>
                      <a:pt x="45" y="1262"/>
                    </a:lnTo>
                    <a:lnTo>
                      <a:pt x="77" y="1262"/>
                    </a:lnTo>
                    <a:lnTo>
                      <a:pt x="77" y="1045"/>
                    </a:lnTo>
                    <a:lnTo>
                      <a:pt x="0" y="1045"/>
                    </a:lnTo>
                    <a:lnTo>
                      <a:pt x="77" y="1045"/>
                    </a:lnTo>
                    <a:lnTo>
                      <a:pt x="77" y="827"/>
                    </a:lnTo>
                    <a:lnTo>
                      <a:pt x="45" y="827"/>
                    </a:lnTo>
                    <a:lnTo>
                      <a:pt x="77" y="827"/>
                    </a:lnTo>
                    <a:lnTo>
                      <a:pt x="77" y="610"/>
                    </a:lnTo>
                    <a:lnTo>
                      <a:pt x="0" y="610"/>
                    </a:lnTo>
                    <a:lnTo>
                      <a:pt x="77" y="610"/>
                    </a:lnTo>
                    <a:lnTo>
                      <a:pt x="77" y="392"/>
                    </a:lnTo>
                    <a:lnTo>
                      <a:pt x="45" y="392"/>
                    </a:lnTo>
                    <a:lnTo>
                      <a:pt x="77" y="392"/>
                    </a:lnTo>
                    <a:lnTo>
                      <a:pt x="77" y="175"/>
                    </a:lnTo>
                    <a:lnTo>
                      <a:pt x="0" y="175"/>
                    </a:lnTo>
                    <a:lnTo>
                      <a:pt x="77" y="175"/>
                    </a:lnTo>
                    <a:lnTo>
                      <a:pt x="77" y="0"/>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417817" name="Freeform 25"/>
              <p:cNvSpPr>
                <a:spLocks/>
              </p:cNvSpPr>
              <p:nvPr/>
            </p:nvSpPr>
            <p:spPr bwMode="auto">
              <a:xfrm>
                <a:off x="1111" y="911"/>
                <a:ext cx="1931" cy="78"/>
              </a:xfrm>
              <a:custGeom>
                <a:avLst/>
                <a:gdLst/>
                <a:ahLst/>
                <a:cxnLst>
                  <a:cxn ang="0">
                    <a:pos x="61" y="0"/>
                  </a:cxn>
                  <a:cxn ang="0">
                    <a:pos x="61" y="0"/>
                  </a:cxn>
                  <a:cxn ang="0">
                    <a:pos x="0" y="33"/>
                  </a:cxn>
                  <a:cxn ang="0">
                    <a:pos x="121" y="0"/>
                  </a:cxn>
                  <a:cxn ang="0">
                    <a:pos x="121" y="0"/>
                  </a:cxn>
                  <a:cxn ang="0">
                    <a:pos x="181" y="33"/>
                  </a:cxn>
                  <a:cxn ang="0">
                    <a:pos x="242" y="0"/>
                  </a:cxn>
                  <a:cxn ang="0">
                    <a:pos x="242" y="0"/>
                  </a:cxn>
                  <a:cxn ang="0">
                    <a:pos x="302" y="33"/>
                  </a:cxn>
                  <a:cxn ang="0">
                    <a:pos x="362" y="0"/>
                  </a:cxn>
                  <a:cxn ang="0">
                    <a:pos x="362" y="0"/>
                  </a:cxn>
                  <a:cxn ang="0">
                    <a:pos x="423" y="33"/>
                  </a:cxn>
                  <a:cxn ang="0">
                    <a:pos x="483" y="0"/>
                  </a:cxn>
                  <a:cxn ang="0">
                    <a:pos x="483" y="0"/>
                  </a:cxn>
                  <a:cxn ang="0">
                    <a:pos x="543" y="33"/>
                  </a:cxn>
                  <a:cxn ang="0">
                    <a:pos x="604" y="0"/>
                  </a:cxn>
                  <a:cxn ang="0">
                    <a:pos x="604" y="0"/>
                  </a:cxn>
                  <a:cxn ang="0">
                    <a:pos x="664" y="33"/>
                  </a:cxn>
                  <a:cxn ang="0">
                    <a:pos x="724" y="0"/>
                  </a:cxn>
                  <a:cxn ang="0">
                    <a:pos x="724" y="0"/>
                  </a:cxn>
                  <a:cxn ang="0">
                    <a:pos x="785" y="33"/>
                  </a:cxn>
                  <a:cxn ang="0">
                    <a:pos x="845" y="0"/>
                  </a:cxn>
                  <a:cxn ang="0">
                    <a:pos x="845" y="0"/>
                  </a:cxn>
                  <a:cxn ang="0">
                    <a:pos x="905" y="33"/>
                  </a:cxn>
                  <a:cxn ang="0">
                    <a:pos x="966" y="0"/>
                  </a:cxn>
                  <a:cxn ang="0">
                    <a:pos x="966" y="0"/>
                  </a:cxn>
                  <a:cxn ang="0">
                    <a:pos x="1026" y="33"/>
                  </a:cxn>
                  <a:cxn ang="0">
                    <a:pos x="1086" y="0"/>
                  </a:cxn>
                  <a:cxn ang="0">
                    <a:pos x="1086" y="0"/>
                  </a:cxn>
                  <a:cxn ang="0">
                    <a:pos x="1147" y="33"/>
                  </a:cxn>
                  <a:cxn ang="0">
                    <a:pos x="1207" y="0"/>
                  </a:cxn>
                  <a:cxn ang="0">
                    <a:pos x="1207" y="0"/>
                  </a:cxn>
                  <a:cxn ang="0">
                    <a:pos x="1267" y="33"/>
                  </a:cxn>
                  <a:cxn ang="0">
                    <a:pos x="1328" y="0"/>
                  </a:cxn>
                  <a:cxn ang="0">
                    <a:pos x="1328" y="0"/>
                  </a:cxn>
                  <a:cxn ang="0">
                    <a:pos x="1388" y="33"/>
                  </a:cxn>
                  <a:cxn ang="0">
                    <a:pos x="1448" y="0"/>
                  </a:cxn>
                  <a:cxn ang="0">
                    <a:pos x="1448" y="0"/>
                  </a:cxn>
                  <a:cxn ang="0">
                    <a:pos x="1509" y="33"/>
                  </a:cxn>
                  <a:cxn ang="0">
                    <a:pos x="1569" y="0"/>
                  </a:cxn>
                  <a:cxn ang="0">
                    <a:pos x="1569" y="0"/>
                  </a:cxn>
                  <a:cxn ang="0">
                    <a:pos x="1629" y="33"/>
                  </a:cxn>
                  <a:cxn ang="0">
                    <a:pos x="1690" y="0"/>
                  </a:cxn>
                  <a:cxn ang="0">
                    <a:pos x="1690" y="0"/>
                  </a:cxn>
                  <a:cxn ang="0">
                    <a:pos x="1750" y="33"/>
                  </a:cxn>
                  <a:cxn ang="0">
                    <a:pos x="1810" y="0"/>
                  </a:cxn>
                  <a:cxn ang="0">
                    <a:pos x="1810" y="0"/>
                  </a:cxn>
                  <a:cxn ang="0">
                    <a:pos x="1871" y="33"/>
                  </a:cxn>
                  <a:cxn ang="0">
                    <a:pos x="1931" y="0"/>
                  </a:cxn>
                </a:cxnLst>
                <a:rect l="0" t="0" r="r" b="b"/>
                <a:pathLst>
                  <a:path w="1931" h="78">
                    <a:moveTo>
                      <a:pt x="121" y="0"/>
                    </a:moveTo>
                    <a:lnTo>
                      <a:pt x="61" y="0"/>
                    </a:lnTo>
                    <a:lnTo>
                      <a:pt x="61" y="33"/>
                    </a:lnTo>
                    <a:lnTo>
                      <a:pt x="61" y="0"/>
                    </a:lnTo>
                    <a:lnTo>
                      <a:pt x="0" y="0"/>
                    </a:lnTo>
                    <a:lnTo>
                      <a:pt x="0" y="33"/>
                    </a:lnTo>
                    <a:lnTo>
                      <a:pt x="0" y="0"/>
                    </a:lnTo>
                    <a:lnTo>
                      <a:pt x="121" y="0"/>
                    </a:lnTo>
                    <a:lnTo>
                      <a:pt x="121" y="78"/>
                    </a:lnTo>
                    <a:lnTo>
                      <a:pt x="121" y="0"/>
                    </a:lnTo>
                    <a:lnTo>
                      <a:pt x="181" y="0"/>
                    </a:lnTo>
                    <a:lnTo>
                      <a:pt x="181" y="33"/>
                    </a:lnTo>
                    <a:lnTo>
                      <a:pt x="181" y="0"/>
                    </a:lnTo>
                    <a:lnTo>
                      <a:pt x="242" y="0"/>
                    </a:lnTo>
                    <a:lnTo>
                      <a:pt x="242" y="33"/>
                    </a:lnTo>
                    <a:lnTo>
                      <a:pt x="242" y="0"/>
                    </a:lnTo>
                    <a:lnTo>
                      <a:pt x="302" y="0"/>
                    </a:lnTo>
                    <a:lnTo>
                      <a:pt x="302" y="33"/>
                    </a:lnTo>
                    <a:lnTo>
                      <a:pt x="302" y="0"/>
                    </a:lnTo>
                    <a:lnTo>
                      <a:pt x="362" y="0"/>
                    </a:lnTo>
                    <a:lnTo>
                      <a:pt x="362" y="33"/>
                    </a:lnTo>
                    <a:lnTo>
                      <a:pt x="362" y="0"/>
                    </a:lnTo>
                    <a:lnTo>
                      <a:pt x="423" y="0"/>
                    </a:lnTo>
                    <a:lnTo>
                      <a:pt x="423" y="33"/>
                    </a:lnTo>
                    <a:lnTo>
                      <a:pt x="423" y="0"/>
                    </a:lnTo>
                    <a:lnTo>
                      <a:pt x="483" y="0"/>
                    </a:lnTo>
                    <a:lnTo>
                      <a:pt x="483" y="33"/>
                    </a:lnTo>
                    <a:lnTo>
                      <a:pt x="483" y="0"/>
                    </a:lnTo>
                    <a:lnTo>
                      <a:pt x="543" y="0"/>
                    </a:lnTo>
                    <a:lnTo>
                      <a:pt x="543" y="33"/>
                    </a:lnTo>
                    <a:lnTo>
                      <a:pt x="543" y="0"/>
                    </a:lnTo>
                    <a:lnTo>
                      <a:pt x="604" y="0"/>
                    </a:lnTo>
                    <a:lnTo>
                      <a:pt x="604" y="33"/>
                    </a:lnTo>
                    <a:lnTo>
                      <a:pt x="604" y="0"/>
                    </a:lnTo>
                    <a:lnTo>
                      <a:pt x="664" y="0"/>
                    </a:lnTo>
                    <a:lnTo>
                      <a:pt x="664" y="33"/>
                    </a:lnTo>
                    <a:lnTo>
                      <a:pt x="664" y="0"/>
                    </a:lnTo>
                    <a:lnTo>
                      <a:pt x="724" y="0"/>
                    </a:lnTo>
                    <a:lnTo>
                      <a:pt x="724" y="78"/>
                    </a:lnTo>
                    <a:lnTo>
                      <a:pt x="724" y="0"/>
                    </a:lnTo>
                    <a:lnTo>
                      <a:pt x="785" y="0"/>
                    </a:lnTo>
                    <a:lnTo>
                      <a:pt x="785" y="33"/>
                    </a:lnTo>
                    <a:lnTo>
                      <a:pt x="785" y="0"/>
                    </a:lnTo>
                    <a:lnTo>
                      <a:pt x="845" y="0"/>
                    </a:lnTo>
                    <a:lnTo>
                      <a:pt x="845" y="33"/>
                    </a:lnTo>
                    <a:lnTo>
                      <a:pt x="845" y="0"/>
                    </a:lnTo>
                    <a:lnTo>
                      <a:pt x="905" y="0"/>
                    </a:lnTo>
                    <a:lnTo>
                      <a:pt x="905" y="33"/>
                    </a:lnTo>
                    <a:lnTo>
                      <a:pt x="905" y="0"/>
                    </a:lnTo>
                    <a:lnTo>
                      <a:pt x="966" y="0"/>
                    </a:lnTo>
                    <a:lnTo>
                      <a:pt x="966" y="33"/>
                    </a:lnTo>
                    <a:lnTo>
                      <a:pt x="966" y="0"/>
                    </a:lnTo>
                    <a:lnTo>
                      <a:pt x="1026" y="0"/>
                    </a:lnTo>
                    <a:lnTo>
                      <a:pt x="1026" y="33"/>
                    </a:lnTo>
                    <a:lnTo>
                      <a:pt x="1026" y="0"/>
                    </a:lnTo>
                    <a:lnTo>
                      <a:pt x="1086" y="0"/>
                    </a:lnTo>
                    <a:lnTo>
                      <a:pt x="1086" y="33"/>
                    </a:lnTo>
                    <a:lnTo>
                      <a:pt x="1086" y="0"/>
                    </a:lnTo>
                    <a:lnTo>
                      <a:pt x="1147" y="0"/>
                    </a:lnTo>
                    <a:lnTo>
                      <a:pt x="1147" y="33"/>
                    </a:lnTo>
                    <a:lnTo>
                      <a:pt x="1147" y="0"/>
                    </a:lnTo>
                    <a:lnTo>
                      <a:pt x="1207" y="0"/>
                    </a:lnTo>
                    <a:lnTo>
                      <a:pt x="1207" y="33"/>
                    </a:lnTo>
                    <a:lnTo>
                      <a:pt x="1207" y="0"/>
                    </a:lnTo>
                    <a:lnTo>
                      <a:pt x="1267" y="0"/>
                    </a:lnTo>
                    <a:lnTo>
                      <a:pt x="1267" y="33"/>
                    </a:lnTo>
                    <a:lnTo>
                      <a:pt x="1267" y="0"/>
                    </a:lnTo>
                    <a:lnTo>
                      <a:pt x="1328" y="0"/>
                    </a:lnTo>
                    <a:lnTo>
                      <a:pt x="1328" y="78"/>
                    </a:lnTo>
                    <a:lnTo>
                      <a:pt x="1328" y="0"/>
                    </a:lnTo>
                    <a:lnTo>
                      <a:pt x="1388" y="0"/>
                    </a:lnTo>
                    <a:lnTo>
                      <a:pt x="1388" y="33"/>
                    </a:lnTo>
                    <a:lnTo>
                      <a:pt x="1388" y="0"/>
                    </a:lnTo>
                    <a:lnTo>
                      <a:pt x="1448" y="0"/>
                    </a:lnTo>
                    <a:lnTo>
                      <a:pt x="1448" y="33"/>
                    </a:lnTo>
                    <a:lnTo>
                      <a:pt x="1448" y="0"/>
                    </a:lnTo>
                    <a:lnTo>
                      <a:pt x="1509" y="0"/>
                    </a:lnTo>
                    <a:lnTo>
                      <a:pt x="1509" y="33"/>
                    </a:lnTo>
                    <a:lnTo>
                      <a:pt x="1509" y="0"/>
                    </a:lnTo>
                    <a:lnTo>
                      <a:pt x="1569" y="0"/>
                    </a:lnTo>
                    <a:lnTo>
                      <a:pt x="1569" y="33"/>
                    </a:lnTo>
                    <a:lnTo>
                      <a:pt x="1569" y="0"/>
                    </a:lnTo>
                    <a:lnTo>
                      <a:pt x="1629" y="0"/>
                    </a:lnTo>
                    <a:lnTo>
                      <a:pt x="1629" y="33"/>
                    </a:lnTo>
                    <a:lnTo>
                      <a:pt x="1629" y="0"/>
                    </a:lnTo>
                    <a:lnTo>
                      <a:pt x="1690" y="0"/>
                    </a:lnTo>
                    <a:lnTo>
                      <a:pt x="1690" y="33"/>
                    </a:lnTo>
                    <a:lnTo>
                      <a:pt x="1690" y="0"/>
                    </a:lnTo>
                    <a:lnTo>
                      <a:pt x="1750" y="0"/>
                    </a:lnTo>
                    <a:lnTo>
                      <a:pt x="1750" y="33"/>
                    </a:lnTo>
                    <a:lnTo>
                      <a:pt x="1750" y="0"/>
                    </a:lnTo>
                    <a:lnTo>
                      <a:pt x="1810" y="0"/>
                    </a:lnTo>
                    <a:lnTo>
                      <a:pt x="1810" y="33"/>
                    </a:lnTo>
                    <a:lnTo>
                      <a:pt x="1810" y="0"/>
                    </a:lnTo>
                    <a:lnTo>
                      <a:pt x="1871" y="0"/>
                    </a:lnTo>
                    <a:lnTo>
                      <a:pt x="1871" y="33"/>
                    </a:lnTo>
                    <a:lnTo>
                      <a:pt x="1871" y="0"/>
                    </a:lnTo>
                    <a:lnTo>
                      <a:pt x="1931" y="0"/>
                    </a:lnTo>
                    <a:lnTo>
                      <a:pt x="1931" y="78"/>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417818" name="Freeform 26"/>
              <p:cNvSpPr>
                <a:spLocks/>
              </p:cNvSpPr>
              <p:nvPr/>
            </p:nvSpPr>
            <p:spPr bwMode="auto">
              <a:xfrm>
                <a:off x="3042" y="911"/>
                <a:ext cx="1328" cy="78"/>
              </a:xfrm>
              <a:custGeom>
                <a:avLst/>
                <a:gdLst/>
                <a:ahLst/>
                <a:cxnLst>
                  <a:cxn ang="0">
                    <a:pos x="0" y="0"/>
                  </a:cxn>
                  <a:cxn ang="0">
                    <a:pos x="60" y="33"/>
                  </a:cxn>
                  <a:cxn ang="0">
                    <a:pos x="121" y="0"/>
                  </a:cxn>
                  <a:cxn ang="0">
                    <a:pos x="121" y="0"/>
                  </a:cxn>
                  <a:cxn ang="0">
                    <a:pos x="181" y="33"/>
                  </a:cxn>
                  <a:cxn ang="0">
                    <a:pos x="241" y="0"/>
                  </a:cxn>
                  <a:cxn ang="0">
                    <a:pos x="241" y="0"/>
                  </a:cxn>
                  <a:cxn ang="0">
                    <a:pos x="302" y="33"/>
                  </a:cxn>
                  <a:cxn ang="0">
                    <a:pos x="362" y="0"/>
                  </a:cxn>
                  <a:cxn ang="0">
                    <a:pos x="362" y="0"/>
                  </a:cxn>
                  <a:cxn ang="0">
                    <a:pos x="422" y="33"/>
                  </a:cxn>
                  <a:cxn ang="0">
                    <a:pos x="483" y="0"/>
                  </a:cxn>
                  <a:cxn ang="0">
                    <a:pos x="483" y="0"/>
                  </a:cxn>
                  <a:cxn ang="0">
                    <a:pos x="543" y="33"/>
                  </a:cxn>
                  <a:cxn ang="0">
                    <a:pos x="603" y="0"/>
                  </a:cxn>
                  <a:cxn ang="0">
                    <a:pos x="603" y="0"/>
                  </a:cxn>
                  <a:cxn ang="0">
                    <a:pos x="665" y="33"/>
                  </a:cxn>
                  <a:cxn ang="0">
                    <a:pos x="724" y="0"/>
                  </a:cxn>
                  <a:cxn ang="0">
                    <a:pos x="724" y="0"/>
                  </a:cxn>
                  <a:cxn ang="0">
                    <a:pos x="784" y="33"/>
                  </a:cxn>
                  <a:cxn ang="0">
                    <a:pos x="846" y="0"/>
                  </a:cxn>
                  <a:cxn ang="0">
                    <a:pos x="846" y="0"/>
                  </a:cxn>
                  <a:cxn ang="0">
                    <a:pos x="906" y="33"/>
                  </a:cxn>
                  <a:cxn ang="0">
                    <a:pos x="965" y="0"/>
                  </a:cxn>
                  <a:cxn ang="0">
                    <a:pos x="965" y="0"/>
                  </a:cxn>
                  <a:cxn ang="0">
                    <a:pos x="1027" y="33"/>
                  </a:cxn>
                  <a:cxn ang="0">
                    <a:pos x="1087" y="0"/>
                  </a:cxn>
                  <a:cxn ang="0">
                    <a:pos x="1087" y="0"/>
                  </a:cxn>
                  <a:cxn ang="0">
                    <a:pos x="1147" y="33"/>
                  </a:cxn>
                  <a:cxn ang="0">
                    <a:pos x="1208" y="0"/>
                  </a:cxn>
                  <a:cxn ang="0">
                    <a:pos x="1208" y="0"/>
                  </a:cxn>
                  <a:cxn ang="0">
                    <a:pos x="1268" y="33"/>
                  </a:cxn>
                  <a:cxn ang="0">
                    <a:pos x="1328" y="0"/>
                  </a:cxn>
                  <a:cxn ang="0">
                    <a:pos x="1328" y="0"/>
                  </a:cxn>
                </a:cxnLst>
                <a:rect l="0" t="0" r="r" b="b"/>
                <a:pathLst>
                  <a:path w="1328" h="78">
                    <a:moveTo>
                      <a:pt x="0" y="78"/>
                    </a:moveTo>
                    <a:lnTo>
                      <a:pt x="0" y="0"/>
                    </a:lnTo>
                    <a:lnTo>
                      <a:pt x="60" y="0"/>
                    </a:lnTo>
                    <a:lnTo>
                      <a:pt x="60" y="33"/>
                    </a:lnTo>
                    <a:lnTo>
                      <a:pt x="60" y="0"/>
                    </a:lnTo>
                    <a:lnTo>
                      <a:pt x="121" y="0"/>
                    </a:lnTo>
                    <a:lnTo>
                      <a:pt x="121" y="33"/>
                    </a:lnTo>
                    <a:lnTo>
                      <a:pt x="121" y="0"/>
                    </a:lnTo>
                    <a:lnTo>
                      <a:pt x="181" y="0"/>
                    </a:lnTo>
                    <a:lnTo>
                      <a:pt x="181" y="33"/>
                    </a:lnTo>
                    <a:lnTo>
                      <a:pt x="181" y="0"/>
                    </a:lnTo>
                    <a:lnTo>
                      <a:pt x="241" y="0"/>
                    </a:lnTo>
                    <a:lnTo>
                      <a:pt x="241" y="33"/>
                    </a:lnTo>
                    <a:lnTo>
                      <a:pt x="241" y="0"/>
                    </a:lnTo>
                    <a:lnTo>
                      <a:pt x="302" y="0"/>
                    </a:lnTo>
                    <a:lnTo>
                      <a:pt x="302" y="33"/>
                    </a:lnTo>
                    <a:lnTo>
                      <a:pt x="302" y="0"/>
                    </a:lnTo>
                    <a:lnTo>
                      <a:pt x="362" y="0"/>
                    </a:lnTo>
                    <a:lnTo>
                      <a:pt x="362" y="33"/>
                    </a:lnTo>
                    <a:lnTo>
                      <a:pt x="362" y="0"/>
                    </a:lnTo>
                    <a:lnTo>
                      <a:pt x="422" y="0"/>
                    </a:lnTo>
                    <a:lnTo>
                      <a:pt x="422" y="33"/>
                    </a:lnTo>
                    <a:lnTo>
                      <a:pt x="422" y="0"/>
                    </a:lnTo>
                    <a:lnTo>
                      <a:pt x="483" y="0"/>
                    </a:lnTo>
                    <a:lnTo>
                      <a:pt x="483" y="33"/>
                    </a:lnTo>
                    <a:lnTo>
                      <a:pt x="483" y="0"/>
                    </a:lnTo>
                    <a:lnTo>
                      <a:pt x="543" y="0"/>
                    </a:lnTo>
                    <a:lnTo>
                      <a:pt x="543" y="33"/>
                    </a:lnTo>
                    <a:lnTo>
                      <a:pt x="543" y="0"/>
                    </a:lnTo>
                    <a:lnTo>
                      <a:pt x="603" y="0"/>
                    </a:lnTo>
                    <a:lnTo>
                      <a:pt x="603" y="78"/>
                    </a:lnTo>
                    <a:lnTo>
                      <a:pt x="603" y="0"/>
                    </a:lnTo>
                    <a:lnTo>
                      <a:pt x="665" y="0"/>
                    </a:lnTo>
                    <a:lnTo>
                      <a:pt x="665" y="33"/>
                    </a:lnTo>
                    <a:lnTo>
                      <a:pt x="665" y="0"/>
                    </a:lnTo>
                    <a:lnTo>
                      <a:pt x="724" y="0"/>
                    </a:lnTo>
                    <a:lnTo>
                      <a:pt x="724" y="33"/>
                    </a:lnTo>
                    <a:lnTo>
                      <a:pt x="724" y="0"/>
                    </a:lnTo>
                    <a:lnTo>
                      <a:pt x="784" y="0"/>
                    </a:lnTo>
                    <a:lnTo>
                      <a:pt x="784" y="33"/>
                    </a:lnTo>
                    <a:lnTo>
                      <a:pt x="784" y="0"/>
                    </a:lnTo>
                    <a:lnTo>
                      <a:pt x="846" y="0"/>
                    </a:lnTo>
                    <a:lnTo>
                      <a:pt x="846" y="33"/>
                    </a:lnTo>
                    <a:lnTo>
                      <a:pt x="846" y="0"/>
                    </a:lnTo>
                    <a:lnTo>
                      <a:pt x="906" y="0"/>
                    </a:lnTo>
                    <a:lnTo>
                      <a:pt x="906" y="33"/>
                    </a:lnTo>
                    <a:lnTo>
                      <a:pt x="906" y="0"/>
                    </a:lnTo>
                    <a:lnTo>
                      <a:pt x="965" y="0"/>
                    </a:lnTo>
                    <a:lnTo>
                      <a:pt x="965" y="33"/>
                    </a:lnTo>
                    <a:lnTo>
                      <a:pt x="965" y="0"/>
                    </a:lnTo>
                    <a:lnTo>
                      <a:pt x="1027" y="0"/>
                    </a:lnTo>
                    <a:lnTo>
                      <a:pt x="1027" y="33"/>
                    </a:lnTo>
                    <a:lnTo>
                      <a:pt x="1027" y="0"/>
                    </a:lnTo>
                    <a:lnTo>
                      <a:pt x="1087" y="0"/>
                    </a:lnTo>
                    <a:lnTo>
                      <a:pt x="1087" y="33"/>
                    </a:lnTo>
                    <a:lnTo>
                      <a:pt x="1087" y="0"/>
                    </a:lnTo>
                    <a:lnTo>
                      <a:pt x="1147" y="0"/>
                    </a:lnTo>
                    <a:lnTo>
                      <a:pt x="1147" y="33"/>
                    </a:lnTo>
                    <a:lnTo>
                      <a:pt x="1147" y="0"/>
                    </a:lnTo>
                    <a:lnTo>
                      <a:pt x="1208" y="0"/>
                    </a:lnTo>
                    <a:lnTo>
                      <a:pt x="1208" y="78"/>
                    </a:lnTo>
                    <a:lnTo>
                      <a:pt x="1208" y="0"/>
                    </a:lnTo>
                    <a:lnTo>
                      <a:pt x="1268" y="0"/>
                    </a:lnTo>
                    <a:lnTo>
                      <a:pt x="1268" y="33"/>
                    </a:lnTo>
                    <a:lnTo>
                      <a:pt x="1268" y="0"/>
                    </a:lnTo>
                    <a:lnTo>
                      <a:pt x="1328" y="0"/>
                    </a:lnTo>
                    <a:lnTo>
                      <a:pt x="1328" y="33"/>
                    </a:lnTo>
                    <a:lnTo>
                      <a:pt x="1328" y="0"/>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417819" name="Freeform 27"/>
              <p:cNvSpPr>
                <a:spLocks/>
              </p:cNvSpPr>
              <p:nvPr/>
            </p:nvSpPr>
            <p:spPr bwMode="auto">
              <a:xfrm>
                <a:off x="1111" y="911"/>
                <a:ext cx="1931" cy="78"/>
              </a:xfrm>
              <a:custGeom>
                <a:avLst/>
                <a:gdLst/>
                <a:ahLst/>
                <a:cxnLst>
                  <a:cxn ang="0">
                    <a:pos x="61" y="0"/>
                  </a:cxn>
                  <a:cxn ang="0">
                    <a:pos x="61" y="0"/>
                  </a:cxn>
                  <a:cxn ang="0">
                    <a:pos x="0" y="33"/>
                  </a:cxn>
                  <a:cxn ang="0">
                    <a:pos x="121" y="0"/>
                  </a:cxn>
                  <a:cxn ang="0">
                    <a:pos x="121" y="0"/>
                  </a:cxn>
                  <a:cxn ang="0">
                    <a:pos x="181" y="33"/>
                  </a:cxn>
                  <a:cxn ang="0">
                    <a:pos x="242" y="0"/>
                  </a:cxn>
                  <a:cxn ang="0">
                    <a:pos x="242" y="0"/>
                  </a:cxn>
                  <a:cxn ang="0">
                    <a:pos x="302" y="33"/>
                  </a:cxn>
                  <a:cxn ang="0">
                    <a:pos x="362" y="0"/>
                  </a:cxn>
                  <a:cxn ang="0">
                    <a:pos x="362" y="0"/>
                  </a:cxn>
                  <a:cxn ang="0">
                    <a:pos x="423" y="33"/>
                  </a:cxn>
                  <a:cxn ang="0">
                    <a:pos x="483" y="0"/>
                  </a:cxn>
                  <a:cxn ang="0">
                    <a:pos x="483" y="0"/>
                  </a:cxn>
                  <a:cxn ang="0">
                    <a:pos x="543" y="33"/>
                  </a:cxn>
                  <a:cxn ang="0">
                    <a:pos x="604" y="0"/>
                  </a:cxn>
                  <a:cxn ang="0">
                    <a:pos x="604" y="0"/>
                  </a:cxn>
                  <a:cxn ang="0">
                    <a:pos x="664" y="33"/>
                  </a:cxn>
                  <a:cxn ang="0">
                    <a:pos x="724" y="0"/>
                  </a:cxn>
                  <a:cxn ang="0">
                    <a:pos x="724" y="0"/>
                  </a:cxn>
                  <a:cxn ang="0">
                    <a:pos x="785" y="33"/>
                  </a:cxn>
                  <a:cxn ang="0">
                    <a:pos x="845" y="0"/>
                  </a:cxn>
                  <a:cxn ang="0">
                    <a:pos x="845" y="0"/>
                  </a:cxn>
                  <a:cxn ang="0">
                    <a:pos x="905" y="33"/>
                  </a:cxn>
                  <a:cxn ang="0">
                    <a:pos x="966" y="0"/>
                  </a:cxn>
                  <a:cxn ang="0">
                    <a:pos x="966" y="0"/>
                  </a:cxn>
                  <a:cxn ang="0">
                    <a:pos x="1026" y="33"/>
                  </a:cxn>
                  <a:cxn ang="0">
                    <a:pos x="1086" y="0"/>
                  </a:cxn>
                  <a:cxn ang="0">
                    <a:pos x="1086" y="0"/>
                  </a:cxn>
                  <a:cxn ang="0">
                    <a:pos x="1147" y="33"/>
                  </a:cxn>
                  <a:cxn ang="0">
                    <a:pos x="1207" y="0"/>
                  </a:cxn>
                  <a:cxn ang="0">
                    <a:pos x="1207" y="0"/>
                  </a:cxn>
                  <a:cxn ang="0">
                    <a:pos x="1267" y="33"/>
                  </a:cxn>
                  <a:cxn ang="0">
                    <a:pos x="1328" y="0"/>
                  </a:cxn>
                  <a:cxn ang="0">
                    <a:pos x="1328" y="0"/>
                  </a:cxn>
                  <a:cxn ang="0">
                    <a:pos x="1388" y="33"/>
                  </a:cxn>
                  <a:cxn ang="0">
                    <a:pos x="1448" y="0"/>
                  </a:cxn>
                  <a:cxn ang="0">
                    <a:pos x="1448" y="0"/>
                  </a:cxn>
                  <a:cxn ang="0">
                    <a:pos x="1509" y="33"/>
                  </a:cxn>
                  <a:cxn ang="0">
                    <a:pos x="1569" y="0"/>
                  </a:cxn>
                  <a:cxn ang="0">
                    <a:pos x="1569" y="0"/>
                  </a:cxn>
                  <a:cxn ang="0">
                    <a:pos x="1629" y="33"/>
                  </a:cxn>
                  <a:cxn ang="0">
                    <a:pos x="1690" y="0"/>
                  </a:cxn>
                  <a:cxn ang="0">
                    <a:pos x="1690" y="0"/>
                  </a:cxn>
                  <a:cxn ang="0">
                    <a:pos x="1750" y="33"/>
                  </a:cxn>
                  <a:cxn ang="0">
                    <a:pos x="1810" y="0"/>
                  </a:cxn>
                  <a:cxn ang="0">
                    <a:pos x="1810" y="0"/>
                  </a:cxn>
                  <a:cxn ang="0">
                    <a:pos x="1871" y="33"/>
                  </a:cxn>
                  <a:cxn ang="0">
                    <a:pos x="1931" y="0"/>
                  </a:cxn>
                </a:cxnLst>
                <a:rect l="0" t="0" r="r" b="b"/>
                <a:pathLst>
                  <a:path w="1931" h="78">
                    <a:moveTo>
                      <a:pt x="121" y="0"/>
                    </a:moveTo>
                    <a:lnTo>
                      <a:pt x="61" y="0"/>
                    </a:lnTo>
                    <a:lnTo>
                      <a:pt x="61" y="33"/>
                    </a:lnTo>
                    <a:lnTo>
                      <a:pt x="61" y="0"/>
                    </a:lnTo>
                    <a:lnTo>
                      <a:pt x="0" y="0"/>
                    </a:lnTo>
                    <a:lnTo>
                      <a:pt x="0" y="33"/>
                    </a:lnTo>
                    <a:lnTo>
                      <a:pt x="0" y="0"/>
                    </a:lnTo>
                    <a:lnTo>
                      <a:pt x="121" y="0"/>
                    </a:lnTo>
                    <a:lnTo>
                      <a:pt x="121" y="78"/>
                    </a:lnTo>
                    <a:lnTo>
                      <a:pt x="121" y="0"/>
                    </a:lnTo>
                    <a:lnTo>
                      <a:pt x="181" y="0"/>
                    </a:lnTo>
                    <a:lnTo>
                      <a:pt x="181" y="33"/>
                    </a:lnTo>
                    <a:lnTo>
                      <a:pt x="181" y="0"/>
                    </a:lnTo>
                    <a:lnTo>
                      <a:pt x="242" y="0"/>
                    </a:lnTo>
                    <a:lnTo>
                      <a:pt x="242" y="33"/>
                    </a:lnTo>
                    <a:lnTo>
                      <a:pt x="242" y="0"/>
                    </a:lnTo>
                    <a:lnTo>
                      <a:pt x="302" y="0"/>
                    </a:lnTo>
                    <a:lnTo>
                      <a:pt x="302" y="33"/>
                    </a:lnTo>
                    <a:lnTo>
                      <a:pt x="302" y="0"/>
                    </a:lnTo>
                    <a:lnTo>
                      <a:pt x="362" y="0"/>
                    </a:lnTo>
                    <a:lnTo>
                      <a:pt x="362" y="33"/>
                    </a:lnTo>
                    <a:lnTo>
                      <a:pt x="362" y="0"/>
                    </a:lnTo>
                    <a:lnTo>
                      <a:pt x="423" y="0"/>
                    </a:lnTo>
                    <a:lnTo>
                      <a:pt x="423" y="33"/>
                    </a:lnTo>
                    <a:lnTo>
                      <a:pt x="423" y="0"/>
                    </a:lnTo>
                    <a:lnTo>
                      <a:pt x="483" y="0"/>
                    </a:lnTo>
                    <a:lnTo>
                      <a:pt x="483" y="33"/>
                    </a:lnTo>
                    <a:lnTo>
                      <a:pt x="483" y="0"/>
                    </a:lnTo>
                    <a:lnTo>
                      <a:pt x="543" y="0"/>
                    </a:lnTo>
                    <a:lnTo>
                      <a:pt x="543" y="33"/>
                    </a:lnTo>
                    <a:lnTo>
                      <a:pt x="543" y="0"/>
                    </a:lnTo>
                    <a:lnTo>
                      <a:pt x="604" y="0"/>
                    </a:lnTo>
                    <a:lnTo>
                      <a:pt x="604" y="33"/>
                    </a:lnTo>
                    <a:lnTo>
                      <a:pt x="604" y="0"/>
                    </a:lnTo>
                    <a:lnTo>
                      <a:pt x="664" y="0"/>
                    </a:lnTo>
                    <a:lnTo>
                      <a:pt x="664" y="33"/>
                    </a:lnTo>
                    <a:lnTo>
                      <a:pt x="664" y="0"/>
                    </a:lnTo>
                    <a:lnTo>
                      <a:pt x="724" y="0"/>
                    </a:lnTo>
                    <a:lnTo>
                      <a:pt x="724" y="78"/>
                    </a:lnTo>
                    <a:lnTo>
                      <a:pt x="724" y="0"/>
                    </a:lnTo>
                    <a:lnTo>
                      <a:pt x="785" y="0"/>
                    </a:lnTo>
                    <a:lnTo>
                      <a:pt x="785" y="33"/>
                    </a:lnTo>
                    <a:lnTo>
                      <a:pt x="785" y="0"/>
                    </a:lnTo>
                    <a:lnTo>
                      <a:pt x="845" y="0"/>
                    </a:lnTo>
                    <a:lnTo>
                      <a:pt x="845" y="33"/>
                    </a:lnTo>
                    <a:lnTo>
                      <a:pt x="845" y="0"/>
                    </a:lnTo>
                    <a:lnTo>
                      <a:pt x="905" y="0"/>
                    </a:lnTo>
                    <a:lnTo>
                      <a:pt x="905" y="33"/>
                    </a:lnTo>
                    <a:lnTo>
                      <a:pt x="905" y="0"/>
                    </a:lnTo>
                    <a:lnTo>
                      <a:pt x="966" y="0"/>
                    </a:lnTo>
                    <a:lnTo>
                      <a:pt x="966" y="33"/>
                    </a:lnTo>
                    <a:lnTo>
                      <a:pt x="966" y="0"/>
                    </a:lnTo>
                    <a:lnTo>
                      <a:pt x="1026" y="0"/>
                    </a:lnTo>
                    <a:lnTo>
                      <a:pt x="1026" y="33"/>
                    </a:lnTo>
                    <a:lnTo>
                      <a:pt x="1026" y="0"/>
                    </a:lnTo>
                    <a:lnTo>
                      <a:pt x="1086" y="0"/>
                    </a:lnTo>
                    <a:lnTo>
                      <a:pt x="1086" y="33"/>
                    </a:lnTo>
                    <a:lnTo>
                      <a:pt x="1086" y="0"/>
                    </a:lnTo>
                    <a:lnTo>
                      <a:pt x="1147" y="0"/>
                    </a:lnTo>
                    <a:lnTo>
                      <a:pt x="1147" y="33"/>
                    </a:lnTo>
                    <a:lnTo>
                      <a:pt x="1147" y="0"/>
                    </a:lnTo>
                    <a:lnTo>
                      <a:pt x="1207" y="0"/>
                    </a:lnTo>
                    <a:lnTo>
                      <a:pt x="1207" y="33"/>
                    </a:lnTo>
                    <a:lnTo>
                      <a:pt x="1207" y="0"/>
                    </a:lnTo>
                    <a:lnTo>
                      <a:pt x="1267" y="0"/>
                    </a:lnTo>
                    <a:lnTo>
                      <a:pt x="1267" y="33"/>
                    </a:lnTo>
                    <a:lnTo>
                      <a:pt x="1267" y="0"/>
                    </a:lnTo>
                    <a:lnTo>
                      <a:pt x="1328" y="0"/>
                    </a:lnTo>
                    <a:lnTo>
                      <a:pt x="1328" y="78"/>
                    </a:lnTo>
                    <a:lnTo>
                      <a:pt x="1328" y="0"/>
                    </a:lnTo>
                    <a:lnTo>
                      <a:pt x="1388" y="0"/>
                    </a:lnTo>
                    <a:lnTo>
                      <a:pt x="1388" y="33"/>
                    </a:lnTo>
                    <a:lnTo>
                      <a:pt x="1388" y="0"/>
                    </a:lnTo>
                    <a:lnTo>
                      <a:pt x="1448" y="0"/>
                    </a:lnTo>
                    <a:lnTo>
                      <a:pt x="1448" y="33"/>
                    </a:lnTo>
                    <a:lnTo>
                      <a:pt x="1448" y="0"/>
                    </a:lnTo>
                    <a:lnTo>
                      <a:pt x="1509" y="0"/>
                    </a:lnTo>
                    <a:lnTo>
                      <a:pt x="1509" y="33"/>
                    </a:lnTo>
                    <a:lnTo>
                      <a:pt x="1509" y="0"/>
                    </a:lnTo>
                    <a:lnTo>
                      <a:pt x="1569" y="0"/>
                    </a:lnTo>
                    <a:lnTo>
                      <a:pt x="1569" y="33"/>
                    </a:lnTo>
                    <a:lnTo>
                      <a:pt x="1569" y="0"/>
                    </a:lnTo>
                    <a:lnTo>
                      <a:pt x="1629" y="0"/>
                    </a:lnTo>
                    <a:lnTo>
                      <a:pt x="1629" y="33"/>
                    </a:lnTo>
                    <a:lnTo>
                      <a:pt x="1629" y="0"/>
                    </a:lnTo>
                    <a:lnTo>
                      <a:pt x="1690" y="0"/>
                    </a:lnTo>
                    <a:lnTo>
                      <a:pt x="1690" y="33"/>
                    </a:lnTo>
                    <a:lnTo>
                      <a:pt x="1690" y="0"/>
                    </a:lnTo>
                    <a:lnTo>
                      <a:pt x="1750" y="0"/>
                    </a:lnTo>
                    <a:lnTo>
                      <a:pt x="1750" y="33"/>
                    </a:lnTo>
                    <a:lnTo>
                      <a:pt x="1750" y="0"/>
                    </a:lnTo>
                    <a:lnTo>
                      <a:pt x="1810" y="0"/>
                    </a:lnTo>
                    <a:lnTo>
                      <a:pt x="1810" y="33"/>
                    </a:lnTo>
                    <a:lnTo>
                      <a:pt x="1810" y="0"/>
                    </a:lnTo>
                    <a:lnTo>
                      <a:pt x="1871" y="0"/>
                    </a:lnTo>
                    <a:lnTo>
                      <a:pt x="1871" y="33"/>
                    </a:lnTo>
                    <a:lnTo>
                      <a:pt x="1871" y="0"/>
                    </a:lnTo>
                    <a:lnTo>
                      <a:pt x="1931" y="0"/>
                    </a:lnTo>
                    <a:lnTo>
                      <a:pt x="1931" y="78"/>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417820" name="Freeform 28"/>
              <p:cNvSpPr>
                <a:spLocks/>
              </p:cNvSpPr>
              <p:nvPr/>
            </p:nvSpPr>
            <p:spPr bwMode="auto">
              <a:xfrm>
                <a:off x="3042" y="911"/>
                <a:ext cx="1328" cy="78"/>
              </a:xfrm>
              <a:custGeom>
                <a:avLst/>
                <a:gdLst/>
                <a:ahLst/>
                <a:cxnLst>
                  <a:cxn ang="0">
                    <a:pos x="0" y="0"/>
                  </a:cxn>
                  <a:cxn ang="0">
                    <a:pos x="60" y="33"/>
                  </a:cxn>
                  <a:cxn ang="0">
                    <a:pos x="121" y="0"/>
                  </a:cxn>
                  <a:cxn ang="0">
                    <a:pos x="121" y="0"/>
                  </a:cxn>
                  <a:cxn ang="0">
                    <a:pos x="181" y="33"/>
                  </a:cxn>
                  <a:cxn ang="0">
                    <a:pos x="241" y="0"/>
                  </a:cxn>
                  <a:cxn ang="0">
                    <a:pos x="241" y="0"/>
                  </a:cxn>
                  <a:cxn ang="0">
                    <a:pos x="302" y="33"/>
                  </a:cxn>
                  <a:cxn ang="0">
                    <a:pos x="362" y="0"/>
                  </a:cxn>
                  <a:cxn ang="0">
                    <a:pos x="362" y="0"/>
                  </a:cxn>
                  <a:cxn ang="0">
                    <a:pos x="422" y="33"/>
                  </a:cxn>
                  <a:cxn ang="0">
                    <a:pos x="483" y="0"/>
                  </a:cxn>
                  <a:cxn ang="0">
                    <a:pos x="483" y="0"/>
                  </a:cxn>
                  <a:cxn ang="0">
                    <a:pos x="543" y="33"/>
                  </a:cxn>
                  <a:cxn ang="0">
                    <a:pos x="603" y="0"/>
                  </a:cxn>
                  <a:cxn ang="0">
                    <a:pos x="603" y="0"/>
                  </a:cxn>
                  <a:cxn ang="0">
                    <a:pos x="665" y="33"/>
                  </a:cxn>
                  <a:cxn ang="0">
                    <a:pos x="724" y="0"/>
                  </a:cxn>
                  <a:cxn ang="0">
                    <a:pos x="724" y="0"/>
                  </a:cxn>
                  <a:cxn ang="0">
                    <a:pos x="784" y="33"/>
                  </a:cxn>
                  <a:cxn ang="0">
                    <a:pos x="846" y="0"/>
                  </a:cxn>
                  <a:cxn ang="0">
                    <a:pos x="846" y="0"/>
                  </a:cxn>
                  <a:cxn ang="0">
                    <a:pos x="906" y="33"/>
                  </a:cxn>
                  <a:cxn ang="0">
                    <a:pos x="965" y="0"/>
                  </a:cxn>
                  <a:cxn ang="0">
                    <a:pos x="965" y="0"/>
                  </a:cxn>
                  <a:cxn ang="0">
                    <a:pos x="1027" y="33"/>
                  </a:cxn>
                  <a:cxn ang="0">
                    <a:pos x="1087" y="0"/>
                  </a:cxn>
                  <a:cxn ang="0">
                    <a:pos x="1087" y="0"/>
                  </a:cxn>
                  <a:cxn ang="0">
                    <a:pos x="1147" y="33"/>
                  </a:cxn>
                  <a:cxn ang="0">
                    <a:pos x="1208" y="0"/>
                  </a:cxn>
                  <a:cxn ang="0">
                    <a:pos x="1208" y="0"/>
                  </a:cxn>
                  <a:cxn ang="0">
                    <a:pos x="1268" y="33"/>
                  </a:cxn>
                  <a:cxn ang="0">
                    <a:pos x="1328" y="0"/>
                  </a:cxn>
                  <a:cxn ang="0">
                    <a:pos x="1328" y="0"/>
                  </a:cxn>
                </a:cxnLst>
                <a:rect l="0" t="0" r="r" b="b"/>
                <a:pathLst>
                  <a:path w="1328" h="78">
                    <a:moveTo>
                      <a:pt x="0" y="78"/>
                    </a:moveTo>
                    <a:lnTo>
                      <a:pt x="0" y="0"/>
                    </a:lnTo>
                    <a:lnTo>
                      <a:pt x="60" y="0"/>
                    </a:lnTo>
                    <a:lnTo>
                      <a:pt x="60" y="33"/>
                    </a:lnTo>
                    <a:lnTo>
                      <a:pt x="60" y="0"/>
                    </a:lnTo>
                    <a:lnTo>
                      <a:pt x="121" y="0"/>
                    </a:lnTo>
                    <a:lnTo>
                      <a:pt x="121" y="33"/>
                    </a:lnTo>
                    <a:lnTo>
                      <a:pt x="121" y="0"/>
                    </a:lnTo>
                    <a:lnTo>
                      <a:pt x="181" y="0"/>
                    </a:lnTo>
                    <a:lnTo>
                      <a:pt x="181" y="33"/>
                    </a:lnTo>
                    <a:lnTo>
                      <a:pt x="181" y="0"/>
                    </a:lnTo>
                    <a:lnTo>
                      <a:pt x="241" y="0"/>
                    </a:lnTo>
                    <a:lnTo>
                      <a:pt x="241" y="33"/>
                    </a:lnTo>
                    <a:lnTo>
                      <a:pt x="241" y="0"/>
                    </a:lnTo>
                    <a:lnTo>
                      <a:pt x="302" y="0"/>
                    </a:lnTo>
                    <a:lnTo>
                      <a:pt x="302" y="33"/>
                    </a:lnTo>
                    <a:lnTo>
                      <a:pt x="302" y="0"/>
                    </a:lnTo>
                    <a:lnTo>
                      <a:pt x="362" y="0"/>
                    </a:lnTo>
                    <a:lnTo>
                      <a:pt x="362" y="33"/>
                    </a:lnTo>
                    <a:lnTo>
                      <a:pt x="362" y="0"/>
                    </a:lnTo>
                    <a:lnTo>
                      <a:pt x="422" y="0"/>
                    </a:lnTo>
                    <a:lnTo>
                      <a:pt x="422" y="33"/>
                    </a:lnTo>
                    <a:lnTo>
                      <a:pt x="422" y="0"/>
                    </a:lnTo>
                    <a:lnTo>
                      <a:pt x="483" y="0"/>
                    </a:lnTo>
                    <a:lnTo>
                      <a:pt x="483" y="33"/>
                    </a:lnTo>
                    <a:lnTo>
                      <a:pt x="483" y="0"/>
                    </a:lnTo>
                    <a:lnTo>
                      <a:pt x="543" y="0"/>
                    </a:lnTo>
                    <a:lnTo>
                      <a:pt x="543" y="33"/>
                    </a:lnTo>
                    <a:lnTo>
                      <a:pt x="543" y="0"/>
                    </a:lnTo>
                    <a:lnTo>
                      <a:pt x="603" y="0"/>
                    </a:lnTo>
                    <a:lnTo>
                      <a:pt x="603" y="78"/>
                    </a:lnTo>
                    <a:lnTo>
                      <a:pt x="603" y="0"/>
                    </a:lnTo>
                    <a:lnTo>
                      <a:pt x="665" y="0"/>
                    </a:lnTo>
                    <a:lnTo>
                      <a:pt x="665" y="33"/>
                    </a:lnTo>
                    <a:lnTo>
                      <a:pt x="665" y="0"/>
                    </a:lnTo>
                    <a:lnTo>
                      <a:pt x="724" y="0"/>
                    </a:lnTo>
                    <a:lnTo>
                      <a:pt x="724" y="33"/>
                    </a:lnTo>
                    <a:lnTo>
                      <a:pt x="724" y="0"/>
                    </a:lnTo>
                    <a:lnTo>
                      <a:pt x="784" y="0"/>
                    </a:lnTo>
                    <a:lnTo>
                      <a:pt x="784" y="33"/>
                    </a:lnTo>
                    <a:lnTo>
                      <a:pt x="784" y="0"/>
                    </a:lnTo>
                    <a:lnTo>
                      <a:pt x="846" y="0"/>
                    </a:lnTo>
                    <a:lnTo>
                      <a:pt x="846" y="33"/>
                    </a:lnTo>
                    <a:lnTo>
                      <a:pt x="846" y="0"/>
                    </a:lnTo>
                    <a:lnTo>
                      <a:pt x="906" y="0"/>
                    </a:lnTo>
                    <a:lnTo>
                      <a:pt x="906" y="33"/>
                    </a:lnTo>
                    <a:lnTo>
                      <a:pt x="906" y="0"/>
                    </a:lnTo>
                    <a:lnTo>
                      <a:pt x="965" y="0"/>
                    </a:lnTo>
                    <a:lnTo>
                      <a:pt x="965" y="33"/>
                    </a:lnTo>
                    <a:lnTo>
                      <a:pt x="965" y="0"/>
                    </a:lnTo>
                    <a:lnTo>
                      <a:pt x="1027" y="0"/>
                    </a:lnTo>
                    <a:lnTo>
                      <a:pt x="1027" y="33"/>
                    </a:lnTo>
                    <a:lnTo>
                      <a:pt x="1027" y="0"/>
                    </a:lnTo>
                    <a:lnTo>
                      <a:pt x="1087" y="0"/>
                    </a:lnTo>
                    <a:lnTo>
                      <a:pt x="1087" y="33"/>
                    </a:lnTo>
                    <a:lnTo>
                      <a:pt x="1087" y="0"/>
                    </a:lnTo>
                    <a:lnTo>
                      <a:pt x="1147" y="0"/>
                    </a:lnTo>
                    <a:lnTo>
                      <a:pt x="1147" y="33"/>
                    </a:lnTo>
                    <a:lnTo>
                      <a:pt x="1147" y="0"/>
                    </a:lnTo>
                    <a:lnTo>
                      <a:pt x="1208" y="0"/>
                    </a:lnTo>
                    <a:lnTo>
                      <a:pt x="1208" y="78"/>
                    </a:lnTo>
                    <a:lnTo>
                      <a:pt x="1208" y="0"/>
                    </a:lnTo>
                    <a:lnTo>
                      <a:pt x="1268" y="0"/>
                    </a:lnTo>
                    <a:lnTo>
                      <a:pt x="1268" y="33"/>
                    </a:lnTo>
                    <a:lnTo>
                      <a:pt x="1268" y="0"/>
                    </a:lnTo>
                    <a:lnTo>
                      <a:pt x="1328" y="0"/>
                    </a:lnTo>
                    <a:lnTo>
                      <a:pt x="1328" y="33"/>
                    </a:lnTo>
                    <a:lnTo>
                      <a:pt x="1328" y="0"/>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417821" name="Freeform 29"/>
              <p:cNvSpPr>
                <a:spLocks/>
              </p:cNvSpPr>
              <p:nvPr/>
            </p:nvSpPr>
            <p:spPr bwMode="auto">
              <a:xfrm>
                <a:off x="1111" y="3182"/>
                <a:ext cx="1931" cy="78"/>
              </a:xfrm>
              <a:custGeom>
                <a:avLst/>
                <a:gdLst/>
                <a:ahLst/>
                <a:cxnLst>
                  <a:cxn ang="0">
                    <a:pos x="61" y="78"/>
                  </a:cxn>
                  <a:cxn ang="0">
                    <a:pos x="61" y="78"/>
                  </a:cxn>
                  <a:cxn ang="0">
                    <a:pos x="0" y="45"/>
                  </a:cxn>
                  <a:cxn ang="0">
                    <a:pos x="121" y="78"/>
                  </a:cxn>
                  <a:cxn ang="0">
                    <a:pos x="121" y="78"/>
                  </a:cxn>
                  <a:cxn ang="0">
                    <a:pos x="181" y="45"/>
                  </a:cxn>
                  <a:cxn ang="0">
                    <a:pos x="242" y="78"/>
                  </a:cxn>
                  <a:cxn ang="0">
                    <a:pos x="242" y="78"/>
                  </a:cxn>
                  <a:cxn ang="0">
                    <a:pos x="302" y="45"/>
                  </a:cxn>
                  <a:cxn ang="0">
                    <a:pos x="362" y="78"/>
                  </a:cxn>
                  <a:cxn ang="0">
                    <a:pos x="362" y="78"/>
                  </a:cxn>
                  <a:cxn ang="0">
                    <a:pos x="423" y="45"/>
                  </a:cxn>
                  <a:cxn ang="0">
                    <a:pos x="483" y="78"/>
                  </a:cxn>
                  <a:cxn ang="0">
                    <a:pos x="483" y="78"/>
                  </a:cxn>
                  <a:cxn ang="0">
                    <a:pos x="543" y="45"/>
                  </a:cxn>
                  <a:cxn ang="0">
                    <a:pos x="604" y="78"/>
                  </a:cxn>
                  <a:cxn ang="0">
                    <a:pos x="604" y="78"/>
                  </a:cxn>
                  <a:cxn ang="0">
                    <a:pos x="664" y="45"/>
                  </a:cxn>
                  <a:cxn ang="0">
                    <a:pos x="724" y="78"/>
                  </a:cxn>
                  <a:cxn ang="0">
                    <a:pos x="724" y="78"/>
                  </a:cxn>
                  <a:cxn ang="0">
                    <a:pos x="785" y="45"/>
                  </a:cxn>
                  <a:cxn ang="0">
                    <a:pos x="845" y="78"/>
                  </a:cxn>
                  <a:cxn ang="0">
                    <a:pos x="845" y="78"/>
                  </a:cxn>
                  <a:cxn ang="0">
                    <a:pos x="905" y="45"/>
                  </a:cxn>
                  <a:cxn ang="0">
                    <a:pos x="966" y="78"/>
                  </a:cxn>
                  <a:cxn ang="0">
                    <a:pos x="966" y="78"/>
                  </a:cxn>
                  <a:cxn ang="0">
                    <a:pos x="1026" y="45"/>
                  </a:cxn>
                  <a:cxn ang="0">
                    <a:pos x="1086" y="78"/>
                  </a:cxn>
                  <a:cxn ang="0">
                    <a:pos x="1086" y="78"/>
                  </a:cxn>
                  <a:cxn ang="0">
                    <a:pos x="1147" y="45"/>
                  </a:cxn>
                  <a:cxn ang="0">
                    <a:pos x="1207" y="78"/>
                  </a:cxn>
                  <a:cxn ang="0">
                    <a:pos x="1207" y="78"/>
                  </a:cxn>
                  <a:cxn ang="0">
                    <a:pos x="1267" y="45"/>
                  </a:cxn>
                  <a:cxn ang="0">
                    <a:pos x="1328" y="78"/>
                  </a:cxn>
                  <a:cxn ang="0">
                    <a:pos x="1328" y="78"/>
                  </a:cxn>
                  <a:cxn ang="0">
                    <a:pos x="1388" y="45"/>
                  </a:cxn>
                  <a:cxn ang="0">
                    <a:pos x="1448" y="78"/>
                  </a:cxn>
                  <a:cxn ang="0">
                    <a:pos x="1448" y="78"/>
                  </a:cxn>
                  <a:cxn ang="0">
                    <a:pos x="1509" y="45"/>
                  </a:cxn>
                  <a:cxn ang="0">
                    <a:pos x="1569" y="78"/>
                  </a:cxn>
                  <a:cxn ang="0">
                    <a:pos x="1569" y="78"/>
                  </a:cxn>
                  <a:cxn ang="0">
                    <a:pos x="1629" y="45"/>
                  </a:cxn>
                  <a:cxn ang="0">
                    <a:pos x="1690" y="78"/>
                  </a:cxn>
                  <a:cxn ang="0">
                    <a:pos x="1690" y="78"/>
                  </a:cxn>
                  <a:cxn ang="0">
                    <a:pos x="1750" y="45"/>
                  </a:cxn>
                  <a:cxn ang="0">
                    <a:pos x="1810" y="78"/>
                  </a:cxn>
                  <a:cxn ang="0">
                    <a:pos x="1810" y="78"/>
                  </a:cxn>
                  <a:cxn ang="0">
                    <a:pos x="1871" y="45"/>
                  </a:cxn>
                  <a:cxn ang="0">
                    <a:pos x="1931" y="78"/>
                  </a:cxn>
                </a:cxnLst>
                <a:rect l="0" t="0" r="r" b="b"/>
                <a:pathLst>
                  <a:path w="1931" h="78">
                    <a:moveTo>
                      <a:pt x="121" y="78"/>
                    </a:moveTo>
                    <a:lnTo>
                      <a:pt x="61" y="78"/>
                    </a:lnTo>
                    <a:lnTo>
                      <a:pt x="61" y="45"/>
                    </a:lnTo>
                    <a:lnTo>
                      <a:pt x="61" y="78"/>
                    </a:lnTo>
                    <a:lnTo>
                      <a:pt x="0" y="78"/>
                    </a:lnTo>
                    <a:lnTo>
                      <a:pt x="0" y="45"/>
                    </a:lnTo>
                    <a:lnTo>
                      <a:pt x="0" y="78"/>
                    </a:lnTo>
                    <a:lnTo>
                      <a:pt x="121" y="78"/>
                    </a:lnTo>
                    <a:lnTo>
                      <a:pt x="121" y="0"/>
                    </a:lnTo>
                    <a:lnTo>
                      <a:pt x="121" y="78"/>
                    </a:lnTo>
                    <a:lnTo>
                      <a:pt x="181" y="78"/>
                    </a:lnTo>
                    <a:lnTo>
                      <a:pt x="181" y="45"/>
                    </a:lnTo>
                    <a:lnTo>
                      <a:pt x="181" y="78"/>
                    </a:lnTo>
                    <a:lnTo>
                      <a:pt x="242" y="78"/>
                    </a:lnTo>
                    <a:lnTo>
                      <a:pt x="242" y="45"/>
                    </a:lnTo>
                    <a:lnTo>
                      <a:pt x="242" y="78"/>
                    </a:lnTo>
                    <a:lnTo>
                      <a:pt x="302" y="78"/>
                    </a:lnTo>
                    <a:lnTo>
                      <a:pt x="302" y="45"/>
                    </a:lnTo>
                    <a:lnTo>
                      <a:pt x="302" y="78"/>
                    </a:lnTo>
                    <a:lnTo>
                      <a:pt x="362" y="78"/>
                    </a:lnTo>
                    <a:lnTo>
                      <a:pt x="362" y="45"/>
                    </a:lnTo>
                    <a:lnTo>
                      <a:pt x="362" y="78"/>
                    </a:lnTo>
                    <a:lnTo>
                      <a:pt x="423" y="78"/>
                    </a:lnTo>
                    <a:lnTo>
                      <a:pt x="423" y="45"/>
                    </a:lnTo>
                    <a:lnTo>
                      <a:pt x="423" y="78"/>
                    </a:lnTo>
                    <a:lnTo>
                      <a:pt x="483" y="78"/>
                    </a:lnTo>
                    <a:lnTo>
                      <a:pt x="483" y="45"/>
                    </a:lnTo>
                    <a:lnTo>
                      <a:pt x="483" y="78"/>
                    </a:lnTo>
                    <a:lnTo>
                      <a:pt x="543" y="78"/>
                    </a:lnTo>
                    <a:lnTo>
                      <a:pt x="543" y="45"/>
                    </a:lnTo>
                    <a:lnTo>
                      <a:pt x="543" y="78"/>
                    </a:lnTo>
                    <a:lnTo>
                      <a:pt x="604" y="78"/>
                    </a:lnTo>
                    <a:lnTo>
                      <a:pt x="604" y="45"/>
                    </a:lnTo>
                    <a:lnTo>
                      <a:pt x="604" y="78"/>
                    </a:lnTo>
                    <a:lnTo>
                      <a:pt x="664" y="78"/>
                    </a:lnTo>
                    <a:lnTo>
                      <a:pt x="664" y="45"/>
                    </a:lnTo>
                    <a:lnTo>
                      <a:pt x="664" y="78"/>
                    </a:lnTo>
                    <a:lnTo>
                      <a:pt x="724" y="78"/>
                    </a:lnTo>
                    <a:lnTo>
                      <a:pt x="724" y="0"/>
                    </a:lnTo>
                    <a:lnTo>
                      <a:pt x="724" y="78"/>
                    </a:lnTo>
                    <a:lnTo>
                      <a:pt x="785" y="78"/>
                    </a:lnTo>
                    <a:lnTo>
                      <a:pt x="785" y="45"/>
                    </a:lnTo>
                    <a:lnTo>
                      <a:pt x="785" y="78"/>
                    </a:lnTo>
                    <a:lnTo>
                      <a:pt x="845" y="78"/>
                    </a:lnTo>
                    <a:lnTo>
                      <a:pt x="845" y="45"/>
                    </a:lnTo>
                    <a:lnTo>
                      <a:pt x="845" y="78"/>
                    </a:lnTo>
                    <a:lnTo>
                      <a:pt x="905" y="78"/>
                    </a:lnTo>
                    <a:lnTo>
                      <a:pt x="905" y="45"/>
                    </a:lnTo>
                    <a:lnTo>
                      <a:pt x="905" y="78"/>
                    </a:lnTo>
                    <a:lnTo>
                      <a:pt x="966" y="78"/>
                    </a:lnTo>
                    <a:lnTo>
                      <a:pt x="966" y="45"/>
                    </a:lnTo>
                    <a:lnTo>
                      <a:pt x="966" y="78"/>
                    </a:lnTo>
                    <a:lnTo>
                      <a:pt x="1026" y="78"/>
                    </a:lnTo>
                    <a:lnTo>
                      <a:pt x="1026" y="45"/>
                    </a:lnTo>
                    <a:lnTo>
                      <a:pt x="1026" y="78"/>
                    </a:lnTo>
                    <a:lnTo>
                      <a:pt x="1086" y="78"/>
                    </a:lnTo>
                    <a:lnTo>
                      <a:pt x="1086" y="45"/>
                    </a:lnTo>
                    <a:lnTo>
                      <a:pt x="1086" y="78"/>
                    </a:lnTo>
                    <a:lnTo>
                      <a:pt x="1147" y="78"/>
                    </a:lnTo>
                    <a:lnTo>
                      <a:pt x="1147" y="45"/>
                    </a:lnTo>
                    <a:lnTo>
                      <a:pt x="1147" y="78"/>
                    </a:lnTo>
                    <a:lnTo>
                      <a:pt x="1207" y="78"/>
                    </a:lnTo>
                    <a:lnTo>
                      <a:pt x="1207" y="45"/>
                    </a:lnTo>
                    <a:lnTo>
                      <a:pt x="1207" y="78"/>
                    </a:lnTo>
                    <a:lnTo>
                      <a:pt x="1267" y="78"/>
                    </a:lnTo>
                    <a:lnTo>
                      <a:pt x="1267" y="45"/>
                    </a:lnTo>
                    <a:lnTo>
                      <a:pt x="1267" y="78"/>
                    </a:lnTo>
                    <a:lnTo>
                      <a:pt x="1328" y="78"/>
                    </a:lnTo>
                    <a:lnTo>
                      <a:pt x="1328" y="0"/>
                    </a:lnTo>
                    <a:lnTo>
                      <a:pt x="1328" y="78"/>
                    </a:lnTo>
                    <a:lnTo>
                      <a:pt x="1388" y="78"/>
                    </a:lnTo>
                    <a:lnTo>
                      <a:pt x="1388" y="45"/>
                    </a:lnTo>
                    <a:lnTo>
                      <a:pt x="1388" y="78"/>
                    </a:lnTo>
                    <a:lnTo>
                      <a:pt x="1448" y="78"/>
                    </a:lnTo>
                    <a:lnTo>
                      <a:pt x="1448" y="45"/>
                    </a:lnTo>
                    <a:lnTo>
                      <a:pt x="1448" y="78"/>
                    </a:lnTo>
                    <a:lnTo>
                      <a:pt x="1509" y="78"/>
                    </a:lnTo>
                    <a:lnTo>
                      <a:pt x="1509" y="45"/>
                    </a:lnTo>
                    <a:lnTo>
                      <a:pt x="1509" y="78"/>
                    </a:lnTo>
                    <a:lnTo>
                      <a:pt x="1569" y="78"/>
                    </a:lnTo>
                    <a:lnTo>
                      <a:pt x="1569" y="45"/>
                    </a:lnTo>
                    <a:lnTo>
                      <a:pt x="1569" y="78"/>
                    </a:lnTo>
                    <a:lnTo>
                      <a:pt x="1629" y="78"/>
                    </a:lnTo>
                    <a:lnTo>
                      <a:pt x="1629" y="45"/>
                    </a:lnTo>
                    <a:lnTo>
                      <a:pt x="1629" y="78"/>
                    </a:lnTo>
                    <a:lnTo>
                      <a:pt x="1690" y="78"/>
                    </a:lnTo>
                    <a:lnTo>
                      <a:pt x="1690" y="45"/>
                    </a:lnTo>
                    <a:lnTo>
                      <a:pt x="1690" y="78"/>
                    </a:lnTo>
                    <a:lnTo>
                      <a:pt x="1750" y="78"/>
                    </a:lnTo>
                    <a:lnTo>
                      <a:pt x="1750" y="45"/>
                    </a:lnTo>
                    <a:lnTo>
                      <a:pt x="1750" y="78"/>
                    </a:lnTo>
                    <a:lnTo>
                      <a:pt x="1810" y="78"/>
                    </a:lnTo>
                    <a:lnTo>
                      <a:pt x="1810" y="45"/>
                    </a:lnTo>
                    <a:lnTo>
                      <a:pt x="1810" y="78"/>
                    </a:lnTo>
                    <a:lnTo>
                      <a:pt x="1871" y="78"/>
                    </a:lnTo>
                    <a:lnTo>
                      <a:pt x="1871" y="45"/>
                    </a:lnTo>
                    <a:lnTo>
                      <a:pt x="1871" y="78"/>
                    </a:lnTo>
                    <a:lnTo>
                      <a:pt x="1931" y="78"/>
                    </a:lnTo>
                    <a:lnTo>
                      <a:pt x="1931" y="0"/>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417822" name="Freeform 30"/>
              <p:cNvSpPr>
                <a:spLocks/>
              </p:cNvSpPr>
              <p:nvPr/>
            </p:nvSpPr>
            <p:spPr bwMode="auto">
              <a:xfrm>
                <a:off x="3042" y="3182"/>
                <a:ext cx="1328" cy="78"/>
              </a:xfrm>
              <a:custGeom>
                <a:avLst/>
                <a:gdLst/>
                <a:ahLst/>
                <a:cxnLst>
                  <a:cxn ang="0">
                    <a:pos x="0" y="78"/>
                  </a:cxn>
                  <a:cxn ang="0">
                    <a:pos x="60" y="45"/>
                  </a:cxn>
                  <a:cxn ang="0">
                    <a:pos x="121" y="78"/>
                  </a:cxn>
                  <a:cxn ang="0">
                    <a:pos x="121" y="78"/>
                  </a:cxn>
                  <a:cxn ang="0">
                    <a:pos x="181" y="45"/>
                  </a:cxn>
                  <a:cxn ang="0">
                    <a:pos x="241" y="78"/>
                  </a:cxn>
                  <a:cxn ang="0">
                    <a:pos x="241" y="78"/>
                  </a:cxn>
                  <a:cxn ang="0">
                    <a:pos x="302" y="45"/>
                  </a:cxn>
                  <a:cxn ang="0">
                    <a:pos x="362" y="78"/>
                  </a:cxn>
                  <a:cxn ang="0">
                    <a:pos x="362" y="78"/>
                  </a:cxn>
                  <a:cxn ang="0">
                    <a:pos x="422" y="45"/>
                  </a:cxn>
                  <a:cxn ang="0">
                    <a:pos x="483" y="78"/>
                  </a:cxn>
                  <a:cxn ang="0">
                    <a:pos x="483" y="78"/>
                  </a:cxn>
                  <a:cxn ang="0">
                    <a:pos x="543" y="45"/>
                  </a:cxn>
                  <a:cxn ang="0">
                    <a:pos x="603" y="78"/>
                  </a:cxn>
                  <a:cxn ang="0">
                    <a:pos x="603" y="78"/>
                  </a:cxn>
                  <a:cxn ang="0">
                    <a:pos x="665" y="45"/>
                  </a:cxn>
                  <a:cxn ang="0">
                    <a:pos x="724" y="78"/>
                  </a:cxn>
                  <a:cxn ang="0">
                    <a:pos x="724" y="78"/>
                  </a:cxn>
                  <a:cxn ang="0">
                    <a:pos x="784" y="45"/>
                  </a:cxn>
                  <a:cxn ang="0">
                    <a:pos x="846" y="78"/>
                  </a:cxn>
                  <a:cxn ang="0">
                    <a:pos x="846" y="78"/>
                  </a:cxn>
                  <a:cxn ang="0">
                    <a:pos x="906" y="45"/>
                  </a:cxn>
                  <a:cxn ang="0">
                    <a:pos x="965" y="78"/>
                  </a:cxn>
                  <a:cxn ang="0">
                    <a:pos x="965" y="78"/>
                  </a:cxn>
                  <a:cxn ang="0">
                    <a:pos x="1027" y="45"/>
                  </a:cxn>
                  <a:cxn ang="0">
                    <a:pos x="1087" y="78"/>
                  </a:cxn>
                  <a:cxn ang="0">
                    <a:pos x="1087" y="78"/>
                  </a:cxn>
                  <a:cxn ang="0">
                    <a:pos x="1147" y="45"/>
                  </a:cxn>
                  <a:cxn ang="0">
                    <a:pos x="1208" y="78"/>
                  </a:cxn>
                  <a:cxn ang="0">
                    <a:pos x="1208" y="78"/>
                  </a:cxn>
                  <a:cxn ang="0">
                    <a:pos x="1268" y="45"/>
                  </a:cxn>
                  <a:cxn ang="0">
                    <a:pos x="1328" y="78"/>
                  </a:cxn>
                  <a:cxn ang="0">
                    <a:pos x="1328" y="78"/>
                  </a:cxn>
                </a:cxnLst>
                <a:rect l="0" t="0" r="r" b="b"/>
                <a:pathLst>
                  <a:path w="1328" h="78">
                    <a:moveTo>
                      <a:pt x="0" y="0"/>
                    </a:moveTo>
                    <a:lnTo>
                      <a:pt x="0" y="78"/>
                    </a:lnTo>
                    <a:lnTo>
                      <a:pt x="60" y="78"/>
                    </a:lnTo>
                    <a:lnTo>
                      <a:pt x="60" y="45"/>
                    </a:lnTo>
                    <a:lnTo>
                      <a:pt x="60" y="78"/>
                    </a:lnTo>
                    <a:lnTo>
                      <a:pt x="121" y="78"/>
                    </a:lnTo>
                    <a:lnTo>
                      <a:pt x="121" y="45"/>
                    </a:lnTo>
                    <a:lnTo>
                      <a:pt x="121" y="78"/>
                    </a:lnTo>
                    <a:lnTo>
                      <a:pt x="181" y="78"/>
                    </a:lnTo>
                    <a:lnTo>
                      <a:pt x="181" y="45"/>
                    </a:lnTo>
                    <a:lnTo>
                      <a:pt x="181" y="78"/>
                    </a:lnTo>
                    <a:lnTo>
                      <a:pt x="241" y="78"/>
                    </a:lnTo>
                    <a:lnTo>
                      <a:pt x="241" y="45"/>
                    </a:lnTo>
                    <a:lnTo>
                      <a:pt x="241" y="78"/>
                    </a:lnTo>
                    <a:lnTo>
                      <a:pt x="302" y="78"/>
                    </a:lnTo>
                    <a:lnTo>
                      <a:pt x="302" y="45"/>
                    </a:lnTo>
                    <a:lnTo>
                      <a:pt x="302" y="78"/>
                    </a:lnTo>
                    <a:lnTo>
                      <a:pt x="362" y="78"/>
                    </a:lnTo>
                    <a:lnTo>
                      <a:pt x="362" y="45"/>
                    </a:lnTo>
                    <a:lnTo>
                      <a:pt x="362" y="78"/>
                    </a:lnTo>
                    <a:lnTo>
                      <a:pt x="422" y="78"/>
                    </a:lnTo>
                    <a:lnTo>
                      <a:pt x="422" y="45"/>
                    </a:lnTo>
                    <a:lnTo>
                      <a:pt x="422" y="78"/>
                    </a:lnTo>
                    <a:lnTo>
                      <a:pt x="483" y="78"/>
                    </a:lnTo>
                    <a:lnTo>
                      <a:pt x="483" y="45"/>
                    </a:lnTo>
                    <a:lnTo>
                      <a:pt x="483" y="78"/>
                    </a:lnTo>
                    <a:lnTo>
                      <a:pt x="543" y="78"/>
                    </a:lnTo>
                    <a:lnTo>
                      <a:pt x="543" y="45"/>
                    </a:lnTo>
                    <a:lnTo>
                      <a:pt x="543" y="78"/>
                    </a:lnTo>
                    <a:lnTo>
                      <a:pt x="603" y="78"/>
                    </a:lnTo>
                    <a:lnTo>
                      <a:pt x="603" y="0"/>
                    </a:lnTo>
                    <a:lnTo>
                      <a:pt x="603" y="78"/>
                    </a:lnTo>
                    <a:lnTo>
                      <a:pt x="665" y="78"/>
                    </a:lnTo>
                    <a:lnTo>
                      <a:pt x="665" y="45"/>
                    </a:lnTo>
                    <a:lnTo>
                      <a:pt x="665" y="78"/>
                    </a:lnTo>
                    <a:lnTo>
                      <a:pt x="724" y="78"/>
                    </a:lnTo>
                    <a:lnTo>
                      <a:pt x="724" y="45"/>
                    </a:lnTo>
                    <a:lnTo>
                      <a:pt x="724" y="78"/>
                    </a:lnTo>
                    <a:lnTo>
                      <a:pt x="784" y="78"/>
                    </a:lnTo>
                    <a:lnTo>
                      <a:pt x="784" y="45"/>
                    </a:lnTo>
                    <a:lnTo>
                      <a:pt x="784" y="78"/>
                    </a:lnTo>
                    <a:lnTo>
                      <a:pt x="846" y="78"/>
                    </a:lnTo>
                    <a:lnTo>
                      <a:pt x="846" y="45"/>
                    </a:lnTo>
                    <a:lnTo>
                      <a:pt x="846" y="78"/>
                    </a:lnTo>
                    <a:lnTo>
                      <a:pt x="906" y="78"/>
                    </a:lnTo>
                    <a:lnTo>
                      <a:pt x="906" y="45"/>
                    </a:lnTo>
                    <a:lnTo>
                      <a:pt x="906" y="78"/>
                    </a:lnTo>
                    <a:lnTo>
                      <a:pt x="965" y="78"/>
                    </a:lnTo>
                    <a:lnTo>
                      <a:pt x="965" y="45"/>
                    </a:lnTo>
                    <a:lnTo>
                      <a:pt x="965" y="78"/>
                    </a:lnTo>
                    <a:lnTo>
                      <a:pt x="1027" y="78"/>
                    </a:lnTo>
                    <a:lnTo>
                      <a:pt x="1027" y="45"/>
                    </a:lnTo>
                    <a:lnTo>
                      <a:pt x="1027" y="78"/>
                    </a:lnTo>
                    <a:lnTo>
                      <a:pt x="1087" y="78"/>
                    </a:lnTo>
                    <a:lnTo>
                      <a:pt x="1087" y="45"/>
                    </a:lnTo>
                    <a:lnTo>
                      <a:pt x="1087" y="78"/>
                    </a:lnTo>
                    <a:lnTo>
                      <a:pt x="1147" y="78"/>
                    </a:lnTo>
                    <a:lnTo>
                      <a:pt x="1147" y="45"/>
                    </a:lnTo>
                    <a:lnTo>
                      <a:pt x="1147" y="78"/>
                    </a:lnTo>
                    <a:lnTo>
                      <a:pt x="1208" y="78"/>
                    </a:lnTo>
                    <a:lnTo>
                      <a:pt x="1208" y="0"/>
                    </a:lnTo>
                    <a:lnTo>
                      <a:pt x="1208" y="78"/>
                    </a:lnTo>
                    <a:lnTo>
                      <a:pt x="1268" y="78"/>
                    </a:lnTo>
                    <a:lnTo>
                      <a:pt x="1268" y="45"/>
                    </a:lnTo>
                    <a:lnTo>
                      <a:pt x="1268" y="78"/>
                    </a:lnTo>
                    <a:lnTo>
                      <a:pt x="1328" y="78"/>
                    </a:lnTo>
                    <a:lnTo>
                      <a:pt x="1328" y="45"/>
                    </a:lnTo>
                    <a:lnTo>
                      <a:pt x="1328" y="78"/>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417823" name="Freeform 31"/>
              <p:cNvSpPr>
                <a:spLocks/>
              </p:cNvSpPr>
              <p:nvPr/>
            </p:nvSpPr>
            <p:spPr bwMode="auto">
              <a:xfrm>
                <a:off x="1111" y="3182"/>
                <a:ext cx="1931" cy="78"/>
              </a:xfrm>
              <a:custGeom>
                <a:avLst/>
                <a:gdLst/>
                <a:ahLst/>
                <a:cxnLst>
                  <a:cxn ang="0">
                    <a:pos x="61" y="78"/>
                  </a:cxn>
                  <a:cxn ang="0">
                    <a:pos x="61" y="78"/>
                  </a:cxn>
                  <a:cxn ang="0">
                    <a:pos x="0" y="45"/>
                  </a:cxn>
                  <a:cxn ang="0">
                    <a:pos x="121" y="78"/>
                  </a:cxn>
                  <a:cxn ang="0">
                    <a:pos x="121" y="78"/>
                  </a:cxn>
                  <a:cxn ang="0">
                    <a:pos x="181" y="45"/>
                  </a:cxn>
                  <a:cxn ang="0">
                    <a:pos x="242" y="78"/>
                  </a:cxn>
                  <a:cxn ang="0">
                    <a:pos x="242" y="78"/>
                  </a:cxn>
                  <a:cxn ang="0">
                    <a:pos x="302" y="45"/>
                  </a:cxn>
                  <a:cxn ang="0">
                    <a:pos x="362" y="78"/>
                  </a:cxn>
                  <a:cxn ang="0">
                    <a:pos x="362" y="78"/>
                  </a:cxn>
                  <a:cxn ang="0">
                    <a:pos x="423" y="45"/>
                  </a:cxn>
                  <a:cxn ang="0">
                    <a:pos x="483" y="78"/>
                  </a:cxn>
                  <a:cxn ang="0">
                    <a:pos x="483" y="78"/>
                  </a:cxn>
                  <a:cxn ang="0">
                    <a:pos x="543" y="45"/>
                  </a:cxn>
                  <a:cxn ang="0">
                    <a:pos x="604" y="78"/>
                  </a:cxn>
                  <a:cxn ang="0">
                    <a:pos x="604" y="78"/>
                  </a:cxn>
                  <a:cxn ang="0">
                    <a:pos x="664" y="45"/>
                  </a:cxn>
                  <a:cxn ang="0">
                    <a:pos x="724" y="78"/>
                  </a:cxn>
                  <a:cxn ang="0">
                    <a:pos x="724" y="78"/>
                  </a:cxn>
                  <a:cxn ang="0">
                    <a:pos x="785" y="45"/>
                  </a:cxn>
                  <a:cxn ang="0">
                    <a:pos x="845" y="78"/>
                  </a:cxn>
                  <a:cxn ang="0">
                    <a:pos x="845" y="78"/>
                  </a:cxn>
                  <a:cxn ang="0">
                    <a:pos x="905" y="45"/>
                  </a:cxn>
                  <a:cxn ang="0">
                    <a:pos x="966" y="78"/>
                  </a:cxn>
                  <a:cxn ang="0">
                    <a:pos x="966" y="78"/>
                  </a:cxn>
                  <a:cxn ang="0">
                    <a:pos x="1026" y="45"/>
                  </a:cxn>
                  <a:cxn ang="0">
                    <a:pos x="1086" y="78"/>
                  </a:cxn>
                  <a:cxn ang="0">
                    <a:pos x="1086" y="78"/>
                  </a:cxn>
                  <a:cxn ang="0">
                    <a:pos x="1147" y="45"/>
                  </a:cxn>
                  <a:cxn ang="0">
                    <a:pos x="1207" y="78"/>
                  </a:cxn>
                  <a:cxn ang="0">
                    <a:pos x="1207" y="78"/>
                  </a:cxn>
                  <a:cxn ang="0">
                    <a:pos x="1267" y="45"/>
                  </a:cxn>
                  <a:cxn ang="0">
                    <a:pos x="1328" y="78"/>
                  </a:cxn>
                  <a:cxn ang="0">
                    <a:pos x="1328" y="78"/>
                  </a:cxn>
                  <a:cxn ang="0">
                    <a:pos x="1388" y="45"/>
                  </a:cxn>
                  <a:cxn ang="0">
                    <a:pos x="1448" y="78"/>
                  </a:cxn>
                  <a:cxn ang="0">
                    <a:pos x="1448" y="78"/>
                  </a:cxn>
                  <a:cxn ang="0">
                    <a:pos x="1509" y="45"/>
                  </a:cxn>
                  <a:cxn ang="0">
                    <a:pos x="1569" y="78"/>
                  </a:cxn>
                  <a:cxn ang="0">
                    <a:pos x="1569" y="78"/>
                  </a:cxn>
                  <a:cxn ang="0">
                    <a:pos x="1629" y="45"/>
                  </a:cxn>
                  <a:cxn ang="0">
                    <a:pos x="1690" y="78"/>
                  </a:cxn>
                  <a:cxn ang="0">
                    <a:pos x="1690" y="78"/>
                  </a:cxn>
                  <a:cxn ang="0">
                    <a:pos x="1750" y="45"/>
                  </a:cxn>
                  <a:cxn ang="0">
                    <a:pos x="1810" y="78"/>
                  </a:cxn>
                  <a:cxn ang="0">
                    <a:pos x="1810" y="78"/>
                  </a:cxn>
                  <a:cxn ang="0">
                    <a:pos x="1871" y="45"/>
                  </a:cxn>
                  <a:cxn ang="0">
                    <a:pos x="1931" y="78"/>
                  </a:cxn>
                </a:cxnLst>
                <a:rect l="0" t="0" r="r" b="b"/>
                <a:pathLst>
                  <a:path w="1931" h="78">
                    <a:moveTo>
                      <a:pt x="121" y="78"/>
                    </a:moveTo>
                    <a:lnTo>
                      <a:pt x="61" y="78"/>
                    </a:lnTo>
                    <a:lnTo>
                      <a:pt x="61" y="45"/>
                    </a:lnTo>
                    <a:lnTo>
                      <a:pt x="61" y="78"/>
                    </a:lnTo>
                    <a:lnTo>
                      <a:pt x="0" y="78"/>
                    </a:lnTo>
                    <a:lnTo>
                      <a:pt x="0" y="45"/>
                    </a:lnTo>
                    <a:lnTo>
                      <a:pt x="0" y="78"/>
                    </a:lnTo>
                    <a:lnTo>
                      <a:pt x="121" y="78"/>
                    </a:lnTo>
                    <a:lnTo>
                      <a:pt x="121" y="0"/>
                    </a:lnTo>
                    <a:lnTo>
                      <a:pt x="121" y="78"/>
                    </a:lnTo>
                    <a:lnTo>
                      <a:pt x="181" y="78"/>
                    </a:lnTo>
                    <a:lnTo>
                      <a:pt x="181" y="45"/>
                    </a:lnTo>
                    <a:lnTo>
                      <a:pt x="181" y="78"/>
                    </a:lnTo>
                    <a:lnTo>
                      <a:pt x="242" y="78"/>
                    </a:lnTo>
                    <a:lnTo>
                      <a:pt x="242" y="45"/>
                    </a:lnTo>
                    <a:lnTo>
                      <a:pt x="242" y="78"/>
                    </a:lnTo>
                    <a:lnTo>
                      <a:pt x="302" y="78"/>
                    </a:lnTo>
                    <a:lnTo>
                      <a:pt x="302" y="45"/>
                    </a:lnTo>
                    <a:lnTo>
                      <a:pt x="302" y="78"/>
                    </a:lnTo>
                    <a:lnTo>
                      <a:pt x="362" y="78"/>
                    </a:lnTo>
                    <a:lnTo>
                      <a:pt x="362" y="45"/>
                    </a:lnTo>
                    <a:lnTo>
                      <a:pt x="362" y="78"/>
                    </a:lnTo>
                    <a:lnTo>
                      <a:pt x="423" y="78"/>
                    </a:lnTo>
                    <a:lnTo>
                      <a:pt x="423" y="45"/>
                    </a:lnTo>
                    <a:lnTo>
                      <a:pt x="423" y="78"/>
                    </a:lnTo>
                    <a:lnTo>
                      <a:pt x="483" y="78"/>
                    </a:lnTo>
                    <a:lnTo>
                      <a:pt x="483" y="45"/>
                    </a:lnTo>
                    <a:lnTo>
                      <a:pt x="483" y="78"/>
                    </a:lnTo>
                    <a:lnTo>
                      <a:pt x="543" y="78"/>
                    </a:lnTo>
                    <a:lnTo>
                      <a:pt x="543" y="45"/>
                    </a:lnTo>
                    <a:lnTo>
                      <a:pt x="543" y="78"/>
                    </a:lnTo>
                    <a:lnTo>
                      <a:pt x="604" y="78"/>
                    </a:lnTo>
                    <a:lnTo>
                      <a:pt x="604" y="45"/>
                    </a:lnTo>
                    <a:lnTo>
                      <a:pt x="604" y="78"/>
                    </a:lnTo>
                    <a:lnTo>
                      <a:pt x="664" y="78"/>
                    </a:lnTo>
                    <a:lnTo>
                      <a:pt x="664" y="45"/>
                    </a:lnTo>
                    <a:lnTo>
                      <a:pt x="664" y="78"/>
                    </a:lnTo>
                    <a:lnTo>
                      <a:pt x="724" y="78"/>
                    </a:lnTo>
                    <a:lnTo>
                      <a:pt x="724" y="0"/>
                    </a:lnTo>
                    <a:lnTo>
                      <a:pt x="724" y="78"/>
                    </a:lnTo>
                    <a:lnTo>
                      <a:pt x="785" y="78"/>
                    </a:lnTo>
                    <a:lnTo>
                      <a:pt x="785" y="45"/>
                    </a:lnTo>
                    <a:lnTo>
                      <a:pt x="785" y="78"/>
                    </a:lnTo>
                    <a:lnTo>
                      <a:pt x="845" y="78"/>
                    </a:lnTo>
                    <a:lnTo>
                      <a:pt x="845" y="45"/>
                    </a:lnTo>
                    <a:lnTo>
                      <a:pt x="845" y="78"/>
                    </a:lnTo>
                    <a:lnTo>
                      <a:pt x="905" y="78"/>
                    </a:lnTo>
                    <a:lnTo>
                      <a:pt x="905" y="45"/>
                    </a:lnTo>
                    <a:lnTo>
                      <a:pt x="905" y="78"/>
                    </a:lnTo>
                    <a:lnTo>
                      <a:pt x="966" y="78"/>
                    </a:lnTo>
                    <a:lnTo>
                      <a:pt x="966" y="45"/>
                    </a:lnTo>
                    <a:lnTo>
                      <a:pt x="966" y="78"/>
                    </a:lnTo>
                    <a:lnTo>
                      <a:pt x="1026" y="78"/>
                    </a:lnTo>
                    <a:lnTo>
                      <a:pt x="1026" y="45"/>
                    </a:lnTo>
                    <a:lnTo>
                      <a:pt x="1026" y="78"/>
                    </a:lnTo>
                    <a:lnTo>
                      <a:pt x="1086" y="78"/>
                    </a:lnTo>
                    <a:lnTo>
                      <a:pt x="1086" y="45"/>
                    </a:lnTo>
                    <a:lnTo>
                      <a:pt x="1086" y="78"/>
                    </a:lnTo>
                    <a:lnTo>
                      <a:pt x="1147" y="78"/>
                    </a:lnTo>
                    <a:lnTo>
                      <a:pt x="1147" y="45"/>
                    </a:lnTo>
                    <a:lnTo>
                      <a:pt x="1147" y="78"/>
                    </a:lnTo>
                    <a:lnTo>
                      <a:pt x="1207" y="78"/>
                    </a:lnTo>
                    <a:lnTo>
                      <a:pt x="1207" y="45"/>
                    </a:lnTo>
                    <a:lnTo>
                      <a:pt x="1207" y="78"/>
                    </a:lnTo>
                    <a:lnTo>
                      <a:pt x="1267" y="78"/>
                    </a:lnTo>
                    <a:lnTo>
                      <a:pt x="1267" y="45"/>
                    </a:lnTo>
                    <a:lnTo>
                      <a:pt x="1267" y="78"/>
                    </a:lnTo>
                    <a:lnTo>
                      <a:pt x="1328" y="78"/>
                    </a:lnTo>
                    <a:lnTo>
                      <a:pt x="1328" y="0"/>
                    </a:lnTo>
                    <a:lnTo>
                      <a:pt x="1328" y="78"/>
                    </a:lnTo>
                    <a:lnTo>
                      <a:pt x="1388" y="78"/>
                    </a:lnTo>
                    <a:lnTo>
                      <a:pt x="1388" y="45"/>
                    </a:lnTo>
                    <a:lnTo>
                      <a:pt x="1388" y="78"/>
                    </a:lnTo>
                    <a:lnTo>
                      <a:pt x="1448" y="78"/>
                    </a:lnTo>
                    <a:lnTo>
                      <a:pt x="1448" y="45"/>
                    </a:lnTo>
                    <a:lnTo>
                      <a:pt x="1448" y="78"/>
                    </a:lnTo>
                    <a:lnTo>
                      <a:pt x="1509" y="78"/>
                    </a:lnTo>
                    <a:lnTo>
                      <a:pt x="1509" y="45"/>
                    </a:lnTo>
                    <a:lnTo>
                      <a:pt x="1509" y="78"/>
                    </a:lnTo>
                    <a:lnTo>
                      <a:pt x="1569" y="78"/>
                    </a:lnTo>
                    <a:lnTo>
                      <a:pt x="1569" y="45"/>
                    </a:lnTo>
                    <a:lnTo>
                      <a:pt x="1569" y="78"/>
                    </a:lnTo>
                    <a:lnTo>
                      <a:pt x="1629" y="78"/>
                    </a:lnTo>
                    <a:lnTo>
                      <a:pt x="1629" y="45"/>
                    </a:lnTo>
                    <a:lnTo>
                      <a:pt x="1629" y="78"/>
                    </a:lnTo>
                    <a:lnTo>
                      <a:pt x="1690" y="78"/>
                    </a:lnTo>
                    <a:lnTo>
                      <a:pt x="1690" y="45"/>
                    </a:lnTo>
                    <a:lnTo>
                      <a:pt x="1690" y="78"/>
                    </a:lnTo>
                    <a:lnTo>
                      <a:pt x="1750" y="78"/>
                    </a:lnTo>
                    <a:lnTo>
                      <a:pt x="1750" y="45"/>
                    </a:lnTo>
                    <a:lnTo>
                      <a:pt x="1750" y="78"/>
                    </a:lnTo>
                    <a:lnTo>
                      <a:pt x="1810" y="78"/>
                    </a:lnTo>
                    <a:lnTo>
                      <a:pt x="1810" y="45"/>
                    </a:lnTo>
                    <a:lnTo>
                      <a:pt x="1810" y="78"/>
                    </a:lnTo>
                    <a:lnTo>
                      <a:pt x="1871" y="78"/>
                    </a:lnTo>
                    <a:lnTo>
                      <a:pt x="1871" y="45"/>
                    </a:lnTo>
                    <a:lnTo>
                      <a:pt x="1871" y="78"/>
                    </a:lnTo>
                    <a:lnTo>
                      <a:pt x="1931" y="78"/>
                    </a:lnTo>
                    <a:lnTo>
                      <a:pt x="1931" y="0"/>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417824" name="Freeform 32"/>
              <p:cNvSpPr>
                <a:spLocks/>
              </p:cNvSpPr>
              <p:nvPr/>
            </p:nvSpPr>
            <p:spPr bwMode="auto">
              <a:xfrm>
                <a:off x="3042" y="3182"/>
                <a:ext cx="1328" cy="78"/>
              </a:xfrm>
              <a:custGeom>
                <a:avLst/>
                <a:gdLst/>
                <a:ahLst/>
                <a:cxnLst>
                  <a:cxn ang="0">
                    <a:pos x="0" y="78"/>
                  </a:cxn>
                  <a:cxn ang="0">
                    <a:pos x="60" y="45"/>
                  </a:cxn>
                  <a:cxn ang="0">
                    <a:pos x="121" y="78"/>
                  </a:cxn>
                  <a:cxn ang="0">
                    <a:pos x="121" y="78"/>
                  </a:cxn>
                  <a:cxn ang="0">
                    <a:pos x="181" y="45"/>
                  </a:cxn>
                  <a:cxn ang="0">
                    <a:pos x="241" y="78"/>
                  </a:cxn>
                  <a:cxn ang="0">
                    <a:pos x="241" y="78"/>
                  </a:cxn>
                  <a:cxn ang="0">
                    <a:pos x="302" y="45"/>
                  </a:cxn>
                  <a:cxn ang="0">
                    <a:pos x="362" y="78"/>
                  </a:cxn>
                  <a:cxn ang="0">
                    <a:pos x="362" y="78"/>
                  </a:cxn>
                  <a:cxn ang="0">
                    <a:pos x="422" y="45"/>
                  </a:cxn>
                  <a:cxn ang="0">
                    <a:pos x="483" y="78"/>
                  </a:cxn>
                  <a:cxn ang="0">
                    <a:pos x="483" y="78"/>
                  </a:cxn>
                  <a:cxn ang="0">
                    <a:pos x="543" y="45"/>
                  </a:cxn>
                  <a:cxn ang="0">
                    <a:pos x="603" y="78"/>
                  </a:cxn>
                  <a:cxn ang="0">
                    <a:pos x="603" y="78"/>
                  </a:cxn>
                  <a:cxn ang="0">
                    <a:pos x="665" y="45"/>
                  </a:cxn>
                  <a:cxn ang="0">
                    <a:pos x="724" y="78"/>
                  </a:cxn>
                  <a:cxn ang="0">
                    <a:pos x="724" y="78"/>
                  </a:cxn>
                  <a:cxn ang="0">
                    <a:pos x="784" y="45"/>
                  </a:cxn>
                  <a:cxn ang="0">
                    <a:pos x="846" y="78"/>
                  </a:cxn>
                  <a:cxn ang="0">
                    <a:pos x="846" y="78"/>
                  </a:cxn>
                  <a:cxn ang="0">
                    <a:pos x="906" y="45"/>
                  </a:cxn>
                  <a:cxn ang="0">
                    <a:pos x="965" y="78"/>
                  </a:cxn>
                  <a:cxn ang="0">
                    <a:pos x="965" y="78"/>
                  </a:cxn>
                  <a:cxn ang="0">
                    <a:pos x="1027" y="45"/>
                  </a:cxn>
                  <a:cxn ang="0">
                    <a:pos x="1087" y="78"/>
                  </a:cxn>
                  <a:cxn ang="0">
                    <a:pos x="1087" y="78"/>
                  </a:cxn>
                  <a:cxn ang="0">
                    <a:pos x="1147" y="45"/>
                  </a:cxn>
                  <a:cxn ang="0">
                    <a:pos x="1208" y="78"/>
                  </a:cxn>
                  <a:cxn ang="0">
                    <a:pos x="1208" y="78"/>
                  </a:cxn>
                  <a:cxn ang="0">
                    <a:pos x="1268" y="45"/>
                  </a:cxn>
                  <a:cxn ang="0">
                    <a:pos x="1328" y="78"/>
                  </a:cxn>
                  <a:cxn ang="0">
                    <a:pos x="1328" y="78"/>
                  </a:cxn>
                </a:cxnLst>
                <a:rect l="0" t="0" r="r" b="b"/>
                <a:pathLst>
                  <a:path w="1328" h="78">
                    <a:moveTo>
                      <a:pt x="0" y="0"/>
                    </a:moveTo>
                    <a:lnTo>
                      <a:pt x="0" y="78"/>
                    </a:lnTo>
                    <a:lnTo>
                      <a:pt x="60" y="78"/>
                    </a:lnTo>
                    <a:lnTo>
                      <a:pt x="60" y="45"/>
                    </a:lnTo>
                    <a:lnTo>
                      <a:pt x="60" y="78"/>
                    </a:lnTo>
                    <a:lnTo>
                      <a:pt x="121" y="78"/>
                    </a:lnTo>
                    <a:lnTo>
                      <a:pt x="121" y="45"/>
                    </a:lnTo>
                    <a:lnTo>
                      <a:pt x="121" y="78"/>
                    </a:lnTo>
                    <a:lnTo>
                      <a:pt x="181" y="78"/>
                    </a:lnTo>
                    <a:lnTo>
                      <a:pt x="181" y="45"/>
                    </a:lnTo>
                    <a:lnTo>
                      <a:pt x="181" y="78"/>
                    </a:lnTo>
                    <a:lnTo>
                      <a:pt x="241" y="78"/>
                    </a:lnTo>
                    <a:lnTo>
                      <a:pt x="241" y="45"/>
                    </a:lnTo>
                    <a:lnTo>
                      <a:pt x="241" y="78"/>
                    </a:lnTo>
                    <a:lnTo>
                      <a:pt x="302" y="78"/>
                    </a:lnTo>
                    <a:lnTo>
                      <a:pt x="302" y="45"/>
                    </a:lnTo>
                    <a:lnTo>
                      <a:pt x="302" y="78"/>
                    </a:lnTo>
                    <a:lnTo>
                      <a:pt x="362" y="78"/>
                    </a:lnTo>
                    <a:lnTo>
                      <a:pt x="362" y="45"/>
                    </a:lnTo>
                    <a:lnTo>
                      <a:pt x="362" y="78"/>
                    </a:lnTo>
                    <a:lnTo>
                      <a:pt x="422" y="78"/>
                    </a:lnTo>
                    <a:lnTo>
                      <a:pt x="422" y="45"/>
                    </a:lnTo>
                    <a:lnTo>
                      <a:pt x="422" y="78"/>
                    </a:lnTo>
                    <a:lnTo>
                      <a:pt x="483" y="78"/>
                    </a:lnTo>
                    <a:lnTo>
                      <a:pt x="483" y="45"/>
                    </a:lnTo>
                    <a:lnTo>
                      <a:pt x="483" y="78"/>
                    </a:lnTo>
                    <a:lnTo>
                      <a:pt x="543" y="78"/>
                    </a:lnTo>
                    <a:lnTo>
                      <a:pt x="543" y="45"/>
                    </a:lnTo>
                    <a:lnTo>
                      <a:pt x="543" y="78"/>
                    </a:lnTo>
                    <a:lnTo>
                      <a:pt x="603" y="78"/>
                    </a:lnTo>
                    <a:lnTo>
                      <a:pt x="603" y="0"/>
                    </a:lnTo>
                    <a:lnTo>
                      <a:pt x="603" y="78"/>
                    </a:lnTo>
                    <a:lnTo>
                      <a:pt x="665" y="78"/>
                    </a:lnTo>
                    <a:lnTo>
                      <a:pt x="665" y="45"/>
                    </a:lnTo>
                    <a:lnTo>
                      <a:pt x="665" y="78"/>
                    </a:lnTo>
                    <a:lnTo>
                      <a:pt x="724" y="78"/>
                    </a:lnTo>
                    <a:lnTo>
                      <a:pt x="724" y="45"/>
                    </a:lnTo>
                    <a:lnTo>
                      <a:pt x="724" y="78"/>
                    </a:lnTo>
                    <a:lnTo>
                      <a:pt x="784" y="78"/>
                    </a:lnTo>
                    <a:lnTo>
                      <a:pt x="784" y="45"/>
                    </a:lnTo>
                    <a:lnTo>
                      <a:pt x="784" y="78"/>
                    </a:lnTo>
                    <a:lnTo>
                      <a:pt x="846" y="78"/>
                    </a:lnTo>
                    <a:lnTo>
                      <a:pt x="846" y="45"/>
                    </a:lnTo>
                    <a:lnTo>
                      <a:pt x="846" y="78"/>
                    </a:lnTo>
                    <a:lnTo>
                      <a:pt x="906" y="78"/>
                    </a:lnTo>
                    <a:lnTo>
                      <a:pt x="906" y="45"/>
                    </a:lnTo>
                    <a:lnTo>
                      <a:pt x="906" y="78"/>
                    </a:lnTo>
                    <a:lnTo>
                      <a:pt x="965" y="78"/>
                    </a:lnTo>
                    <a:lnTo>
                      <a:pt x="965" y="45"/>
                    </a:lnTo>
                    <a:lnTo>
                      <a:pt x="965" y="78"/>
                    </a:lnTo>
                    <a:lnTo>
                      <a:pt x="1027" y="78"/>
                    </a:lnTo>
                    <a:lnTo>
                      <a:pt x="1027" y="45"/>
                    </a:lnTo>
                    <a:lnTo>
                      <a:pt x="1027" y="78"/>
                    </a:lnTo>
                    <a:lnTo>
                      <a:pt x="1087" y="78"/>
                    </a:lnTo>
                    <a:lnTo>
                      <a:pt x="1087" y="45"/>
                    </a:lnTo>
                    <a:lnTo>
                      <a:pt x="1087" y="78"/>
                    </a:lnTo>
                    <a:lnTo>
                      <a:pt x="1147" y="78"/>
                    </a:lnTo>
                    <a:lnTo>
                      <a:pt x="1147" y="45"/>
                    </a:lnTo>
                    <a:lnTo>
                      <a:pt x="1147" y="78"/>
                    </a:lnTo>
                    <a:lnTo>
                      <a:pt x="1208" y="78"/>
                    </a:lnTo>
                    <a:lnTo>
                      <a:pt x="1208" y="0"/>
                    </a:lnTo>
                    <a:lnTo>
                      <a:pt x="1208" y="78"/>
                    </a:lnTo>
                    <a:lnTo>
                      <a:pt x="1268" y="78"/>
                    </a:lnTo>
                    <a:lnTo>
                      <a:pt x="1268" y="45"/>
                    </a:lnTo>
                    <a:lnTo>
                      <a:pt x="1268" y="78"/>
                    </a:lnTo>
                    <a:lnTo>
                      <a:pt x="1328" y="78"/>
                    </a:lnTo>
                    <a:lnTo>
                      <a:pt x="1328" y="45"/>
                    </a:lnTo>
                    <a:lnTo>
                      <a:pt x="1328" y="78"/>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417825" name="Freeform 33"/>
              <p:cNvSpPr>
                <a:spLocks/>
              </p:cNvSpPr>
              <p:nvPr/>
            </p:nvSpPr>
            <p:spPr bwMode="auto">
              <a:xfrm>
                <a:off x="1200" y="1368"/>
                <a:ext cx="2963" cy="1364"/>
              </a:xfrm>
              <a:custGeom>
                <a:avLst/>
                <a:gdLst/>
                <a:ahLst/>
                <a:cxnLst>
                  <a:cxn ang="0">
                    <a:pos x="64" y="1339"/>
                  </a:cxn>
                  <a:cxn ang="0">
                    <a:pos x="186" y="1311"/>
                  </a:cxn>
                  <a:cxn ang="0">
                    <a:pos x="304" y="1238"/>
                  </a:cxn>
                  <a:cxn ang="0">
                    <a:pos x="429" y="1179"/>
                  </a:cxn>
                  <a:cxn ang="0">
                    <a:pos x="489" y="1156"/>
                  </a:cxn>
                  <a:cxn ang="0">
                    <a:pos x="612" y="1070"/>
                  </a:cxn>
                  <a:cxn ang="0">
                    <a:pos x="730" y="978"/>
                  </a:cxn>
                  <a:cxn ang="0">
                    <a:pos x="847" y="885"/>
                  </a:cxn>
                  <a:cxn ang="0">
                    <a:pos x="968" y="896"/>
                  </a:cxn>
                  <a:cxn ang="0">
                    <a:pos x="1031" y="836"/>
                  </a:cxn>
                  <a:cxn ang="0">
                    <a:pos x="1153" y="789"/>
                  </a:cxn>
                  <a:cxn ang="0">
                    <a:pos x="1268" y="740"/>
                  </a:cxn>
                  <a:cxn ang="0">
                    <a:pos x="1329" y="775"/>
                  </a:cxn>
                  <a:cxn ang="0">
                    <a:pos x="1454" y="787"/>
                  </a:cxn>
                  <a:cxn ang="0">
                    <a:pos x="1634" y="678"/>
                  </a:cxn>
                  <a:cxn ang="0">
                    <a:pos x="1755" y="602"/>
                  </a:cxn>
                  <a:cxn ang="0">
                    <a:pos x="1876" y="562"/>
                  </a:cxn>
                  <a:cxn ang="0">
                    <a:pos x="1990" y="569"/>
                  </a:cxn>
                  <a:cxn ang="0">
                    <a:pos x="2113" y="543"/>
                  </a:cxn>
                  <a:cxn ang="0">
                    <a:pos x="2238" y="484"/>
                  </a:cxn>
                  <a:cxn ang="0">
                    <a:pos x="2295" y="460"/>
                  </a:cxn>
                  <a:cxn ang="0">
                    <a:pos x="2480" y="434"/>
                  </a:cxn>
                  <a:cxn ang="0">
                    <a:pos x="2601" y="388"/>
                  </a:cxn>
                  <a:cxn ang="0">
                    <a:pos x="2723" y="228"/>
                  </a:cxn>
                  <a:cxn ang="0">
                    <a:pos x="2783" y="164"/>
                  </a:cxn>
                  <a:cxn ang="0">
                    <a:pos x="2898" y="42"/>
                  </a:cxn>
                  <a:cxn ang="0">
                    <a:pos x="2893" y="37"/>
                  </a:cxn>
                  <a:cxn ang="0">
                    <a:pos x="2768" y="159"/>
                  </a:cxn>
                  <a:cxn ang="0">
                    <a:pos x="2652" y="303"/>
                  </a:cxn>
                  <a:cxn ang="0">
                    <a:pos x="2596" y="375"/>
                  </a:cxn>
                  <a:cxn ang="0">
                    <a:pos x="2416" y="463"/>
                  </a:cxn>
                  <a:cxn ang="0">
                    <a:pos x="2293" y="447"/>
                  </a:cxn>
                  <a:cxn ang="0">
                    <a:pos x="2191" y="489"/>
                  </a:cxn>
                  <a:cxn ang="0">
                    <a:pos x="2052" y="554"/>
                  </a:cxn>
                  <a:cxn ang="0">
                    <a:pos x="1996" y="555"/>
                  </a:cxn>
                  <a:cxn ang="0">
                    <a:pos x="1872" y="550"/>
                  </a:cxn>
                  <a:cxn ang="0">
                    <a:pos x="1750" y="588"/>
                  </a:cxn>
                  <a:cxn ang="0">
                    <a:pos x="1628" y="666"/>
                  </a:cxn>
                  <a:cxn ang="0">
                    <a:pos x="1447" y="774"/>
                  </a:cxn>
                  <a:cxn ang="0">
                    <a:pos x="1391" y="770"/>
                  </a:cxn>
                  <a:cxn ang="0">
                    <a:pos x="1271" y="727"/>
                  </a:cxn>
                  <a:cxn ang="0">
                    <a:pos x="1149" y="782"/>
                  </a:cxn>
                  <a:cxn ang="0">
                    <a:pos x="1023" y="825"/>
                  </a:cxn>
                  <a:cxn ang="0">
                    <a:pos x="907" y="875"/>
                  </a:cxn>
                  <a:cxn ang="0">
                    <a:pos x="787" y="935"/>
                  </a:cxn>
                  <a:cxn ang="0">
                    <a:pos x="601" y="1060"/>
                  </a:cxn>
                  <a:cxn ang="0">
                    <a:pos x="542" y="1106"/>
                  </a:cxn>
                  <a:cxn ang="0">
                    <a:pos x="422" y="1167"/>
                  </a:cxn>
                  <a:cxn ang="0">
                    <a:pos x="296" y="1234"/>
                  </a:cxn>
                  <a:cxn ang="0">
                    <a:pos x="180" y="1298"/>
                  </a:cxn>
                  <a:cxn ang="0">
                    <a:pos x="123" y="1320"/>
                  </a:cxn>
                </a:cxnLst>
                <a:rect l="0" t="0" r="r" b="b"/>
                <a:pathLst>
                  <a:path w="2963" h="1364">
                    <a:moveTo>
                      <a:pt x="0" y="1350"/>
                    </a:moveTo>
                    <a:lnTo>
                      <a:pt x="5" y="1364"/>
                    </a:lnTo>
                    <a:lnTo>
                      <a:pt x="66" y="1339"/>
                    </a:lnTo>
                    <a:lnTo>
                      <a:pt x="63" y="1332"/>
                    </a:lnTo>
                    <a:lnTo>
                      <a:pt x="64" y="1339"/>
                    </a:lnTo>
                    <a:lnTo>
                      <a:pt x="124" y="1335"/>
                    </a:lnTo>
                    <a:lnTo>
                      <a:pt x="126" y="1335"/>
                    </a:lnTo>
                    <a:lnTo>
                      <a:pt x="186" y="1312"/>
                    </a:lnTo>
                    <a:lnTo>
                      <a:pt x="184" y="1312"/>
                    </a:lnTo>
                    <a:lnTo>
                      <a:pt x="186" y="1311"/>
                    </a:lnTo>
                    <a:lnTo>
                      <a:pt x="247" y="1279"/>
                    </a:lnTo>
                    <a:lnTo>
                      <a:pt x="252" y="1277"/>
                    </a:lnTo>
                    <a:lnTo>
                      <a:pt x="248" y="1279"/>
                    </a:lnTo>
                    <a:lnTo>
                      <a:pt x="308" y="1245"/>
                    </a:lnTo>
                    <a:lnTo>
                      <a:pt x="304" y="1238"/>
                    </a:lnTo>
                    <a:lnTo>
                      <a:pt x="307" y="1245"/>
                    </a:lnTo>
                    <a:lnTo>
                      <a:pt x="367" y="1214"/>
                    </a:lnTo>
                    <a:lnTo>
                      <a:pt x="372" y="1212"/>
                    </a:lnTo>
                    <a:lnTo>
                      <a:pt x="368" y="1214"/>
                    </a:lnTo>
                    <a:lnTo>
                      <a:pt x="429" y="1179"/>
                    </a:lnTo>
                    <a:lnTo>
                      <a:pt x="425" y="1173"/>
                    </a:lnTo>
                    <a:lnTo>
                      <a:pt x="428" y="1180"/>
                    </a:lnTo>
                    <a:lnTo>
                      <a:pt x="488" y="1157"/>
                    </a:lnTo>
                    <a:lnTo>
                      <a:pt x="488" y="1156"/>
                    </a:lnTo>
                    <a:lnTo>
                      <a:pt x="489" y="1156"/>
                    </a:lnTo>
                    <a:lnTo>
                      <a:pt x="549" y="1118"/>
                    </a:lnTo>
                    <a:lnTo>
                      <a:pt x="548" y="1119"/>
                    </a:lnTo>
                    <a:lnTo>
                      <a:pt x="549" y="1118"/>
                    </a:lnTo>
                    <a:lnTo>
                      <a:pt x="610" y="1072"/>
                    </a:lnTo>
                    <a:lnTo>
                      <a:pt x="612" y="1070"/>
                    </a:lnTo>
                    <a:lnTo>
                      <a:pt x="611" y="1071"/>
                    </a:lnTo>
                    <a:lnTo>
                      <a:pt x="671" y="1011"/>
                    </a:lnTo>
                    <a:lnTo>
                      <a:pt x="666" y="1006"/>
                    </a:lnTo>
                    <a:lnTo>
                      <a:pt x="670" y="1012"/>
                    </a:lnTo>
                    <a:lnTo>
                      <a:pt x="730" y="978"/>
                    </a:lnTo>
                    <a:lnTo>
                      <a:pt x="791" y="941"/>
                    </a:lnTo>
                    <a:lnTo>
                      <a:pt x="792" y="940"/>
                    </a:lnTo>
                    <a:lnTo>
                      <a:pt x="792" y="941"/>
                    </a:lnTo>
                    <a:lnTo>
                      <a:pt x="852" y="891"/>
                    </a:lnTo>
                    <a:lnTo>
                      <a:pt x="847" y="885"/>
                    </a:lnTo>
                    <a:lnTo>
                      <a:pt x="847" y="892"/>
                    </a:lnTo>
                    <a:lnTo>
                      <a:pt x="907" y="890"/>
                    </a:lnTo>
                    <a:lnTo>
                      <a:pt x="907" y="882"/>
                    </a:lnTo>
                    <a:lnTo>
                      <a:pt x="907" y="890"/>
                    </a:lnTo>
                    <a:lnTo>
                      <a:pt x="968" y="896"/>
                    </a:lnTo>
                    <a:lnTo>
                      <a:pt x="971" y="896"/>
                    </a:lnTo>
                    <a:lnTo>
                      <a:pt x="973" y="894"/>
                    </a:lnTo>
                    <a:lnTo>
                      <a:pt x="1033" y="835"/>
                    </a:lnTo>
                    <a:lnTo>
                      <a:pt x="1028" y="830"/>
                    </a:lnTo>
                    <a:lnTo>
                      <a:pt x="1031" y="836"/>
                    </a:lnTo>
                    <a:lnTo>
                      <a:pt x="1091" y="805"/>
                    </a:lnTo>
                    <a:lnTo>
                      <a:pt x="1088" y="798"/>
                    </a:lnTo>
                    <a:lnTo>
                      <a:pt x="1090" y="806"/>
                    </a:lnTo>
                    <a:lnTo>
                      <a:pt x="1151" y="790"/>
                    </a:lnTo>
                    <a:lnTo>
                      <a:pt x="1153" y="789"/>
                    </a:lnTo>
                    <a:lnTo>
                      <a:pt x="1154" y="788"/>
                    </a:lnTo>
                    <a:lnTo>
                      <a:pt x="1214" y="726"/>
                    </a:lnTo>
                    <a:lnTo>
                      <a:pt x="1209" y="720"/>
                    </a:lnTo>
                    <a:lnTo>
                      <a:pt x="1208" y="728"/>
                    </a:lnTo>
                    <a:lnTo>
                      <a:pt x="1268" y="740"/>
                    </a:lnTo>
                    <a:lnTo>
                      <a:pt x="1269" y="733"/>
                    </a:lnTo>
                    <a:lnTo>
                      <a:pt x="1266" y="739"/>
                    </a:lnTo>
                    <a:lnTo>
                      <a:pt x="1327" y="774"/>
                    </a:lnTo>
                    <a:lnTo>
                      <a:pt x="1328" y="775"/>
                    </a:lnTo>
                    <a:lnTo>
                      <a:pt x="1329" y="775"/>
                    </a:lnTo>
                    <a:lnTo>
                      <a:pt x="1389" y="785"/>
                    </a:lnTo>
                    <a:lnTo>
                      <a:pt x="1390" y="785"/>
                    </a:lnTo>
                    <a:lnTo>
                      <a:pt x="1450" y="788"/>
                    </a:lnTo>
                    <a:lnTo>
                      <a:pt x="1452" y="788"/>
                    </a:lnTo>
                    <a:lnTo>
                      <a:pt x="1454" y="787"/>
                    </a:lnTo>
                    <a:lnTo>
                      <a:pt x="1515" y="748"/>
                    </a:lnTo>
                    <a:lnTo>
                      <a:pt x="1575" y="714"/>
                    </a:lnTo>
                    <a:lnTo>
                      <a:pt x="1635" y="678"/>
                    </a:lnTo>
                    <a:lnTo>
                      <a:pt x="1631" y="672"/>
                    </a:lnTo>
                    <a:lnTo>
                      <a:pt x="1634" y="678"/>
                    </a:lnTo>
                    <a:lnTo>
                      <a:pt x="1695" y="648"/>
                    </a:lnTo>
                    <a:lnTo>
                      <a:pt x="1696" y="648"/>
                    </a:lnTo>
                    <a:lnTo>
                      <a:pt x="1756" y="601"/>
                    </a:lnTo>
                    <a:lnTo>
                      <a:pt x="1752" y="595"/>
                    </a:lnTo>
                    <a:lnTo>
                      <a:pt x="1755" y="602"/>
                    </a:lnTo>
                    <a:lnTo>
                      <a:pt x="1815" y="576"/>
                    </a:lnTo>
                    <a:lnTo>
                      <a:pt x="1812" y="569"/>
                    </a:lnTo>
                    <a:lnTo>
                      <a:pt x="1814" y="576"/>
                    </a:lnTo>
                    <a:lnTo>
                      <a:pt x="1875" y="563"/>
                    </a:lnTo>
                    <a:lnTo>
                      <a:pt x="1876" y="562"/>
                    </a:lnTo>
                    <a:lnTo>
                      <a:pt x="1875" y="563"/>
                    </a:lnTo>
                    <a:lnTo>
                      <a:pt x="1935" y="543"/>
                    </a:lnTo>
                    <a:lnTo>
                      <a:pt x="1933" y="536"/>
                    </a:lnTo>
                    <a:lnTo>
                      <a:pt x="1930" y="543"/>
                    </a:lnTo>
                    <a:lnTo>
                      <a:pt x="1990" y="569"/>
                    </a:lnTo>
                    <a:lnTo>
                      <a:pt x="1993" y="569"/>
                    </a:lnTo>
                    <a:lnTo>
                      <a:pt x="2054" y="568"/>
                    </a:lnTo>
                    <a:lnTo>
                      <a:pt x="2057" y="568"/>
                    </a:lnTo>
                    <a:lnTo>
                      <a:pt x="2117" y="542"/>
                    </a:lnTo>
                    <a:lnTo>
                      <a:pt x="2113" y="543"/>
                    </a:lnTo>
                    <a:lnTo>
                      <a:pt x="2117" y="541"/>
                    </a:lnTo>
                    <a:lnTo>
                      <a:pt x="2177" y="512"/>
                    </a:lnTo>
                    <a:lnTo>
                      <a:pt x="2174" y="506"/>
                    </a:lnTo>
                    <a:lnTo>
                      <a:pt x="2177" y="513"/>
                    </a:lnTo>
                    <a:lnTo>
                      <a:pt x="2238" y="484"/>
                    </a:lnTo>
                    <a:lnTo>
                      <a:pt x="2235" y="477"/>
                    </a:lnTo>
                    <a:lnTo>
                      <a:pt x="2238" y="484"/>
                    </a:lnTo>
                    <a:lnTo>
                      <a:pt x="2298" y="460"/>
                    </a:lnTo>
                    <a:lnTo>
                      <a:pt x="2295" y="453"/>
                    </a:lnTo>
                    <a:lnTo>
                      <a:pt x="2295" y="460"/>
                    </a:lnTo>
                    <a:lnTo>
                      <a:pt x="2355" y="467"/>
                    </a:lnTo>
                    <a:lnTo>
                      <a:pt x="2416" y="471"/>
                    </a:lnTo>
                    <a:lnTo>
                      <a:pt x="2418" y="471"/>
                    </a:lnTo>
                    <a:lnTo>
                      <a:pt x="2420" y="470"/>
                    </a:lnTo>
                    <a:lnTo>
                      <a:pt x="2480" y="434"/>
                    </a:lnTo>
                    <a:lnTo>
                      <a:pt x="2540" y="399"/>
                    </a:lnTo>
                    <a:lnTo>
                      <a:pt x="2536" y="393"/>
                    </a:lnTo>
                    <a:lnTo>
                      <a:pt x="2537" y="400"/>
                    </a:lnTo>
                    <a:lnTo>
                      <a:pt x="2598" y="389"/>
                    </a:lnTo>
                    <a:lnTo>
                      <a:pt x="2601" y="388"/>
                    </a:lnTo>
                    <a:lnTo>
                      <a:pt x="2603" y="387"/>
                    </a:lnTo>
                    <a:lnTo>
                      <a:pt x="2663" y="313"/>
                    </a:lnTo>
                    <a:lnTo>
                      <a:pt x="2660" y="316"/>
                    </a:lnTo>
                    <a:lnTo>
                      <a:pt x="2663" y="312"/>
                    </a:lnTo>
                    <a:lnTo>
                      <a:pt x="2723" y="228"/>
                    </a:lnTo>
                    <a:lnTo>
                      <a:pt x="2717" y="223"/>
                    </a:lnTo>
                    <a:lnTo>
                      <a:pt x="2722" y="229"/>
                    </a:lnTo>
                    <a:lnTo>
                      <a:pt x="2783" y="164"/>
                    </a:lnTo>
                    <a:lnTo>
                      <a:pt x="2778" y="159"/>
                    </a:lnTo>
                    <a:lnTo>
                      <a:pt x="2783" y="164"/>
                    </a:lnTo>
                    <a:lnTo>
                      <a:pt x="2843" y="108"/>
                    </a:lnTo>
                    <a:lnTo>
                      <a:pt x="2853" y="98"/>
                    </a:lnTo>
                    <a:lnTo>
                      <a:pt x="2843" y="108"/>
                    </a:lnTo>
                    <a:lnTo>
                      <a:pt x="2903" y="48"/>
                    </a:lnTo>
                    <a:lnTo>
                      <a:pt x="2898" y="42"/>
                    </a:lnTo>
                    <a:lnTo>
                      <a:pt x="2902" y="49"/>
                    </a:lnTo>
                    <a:lnTo>
                      <a:pt x="2963" y="13"/>
                    </a:lnTo>
                    <a:lnTo>
                      <a:pt x="2956" y="0"/>
                    </a:lnTo>
                    <a:lnTo>
                      <a:pt x="2895" y="36"/>
                    </a:lnTo>
                    <a:lnTo>
                      <a:pt x="2893" y="37"/>
                    </a:lnTo>
                    <a:lnTo>
                      <a:pt x="2833" y="97"/>
                    </a:lnTo>
                    <a:lnTo>
                      <a:pt x="2838" y="102"/>
                    </a:lnTo>
                    <a:lnTo>
                      <a:pt x="2834" y="97"/>
                    </a:lnTo>
                    <a:lnTo>
                      <a:pt x="2774" y="154"/>
                    </a:lnTo>
                    <a:lnTo>
                      <a:pt x="2768" y="159"/>
                    </a:lnTo>
                    <a:lnTo>
                      <a:pt x="2773" y="154"/>
                    </a:lnTo>
                    <a:lnTo>
                      <a:pt x="2712" y="218"/>
                    </a:lnTo>
                    <a:lnTo>
                      <a:pt x="2713" y="217"/>
                    </a:lnTo>
                    <a:lnTo>
                      <a:pt x="2712" y="219"/>
                    </a:lnTo>
                    <a:lnTo>
                      <a:pt x="2652" y="303"/>
                    </a:lnTo>
                    <a:lnTo>
                      <a:pt x="2657" y="308"/>
                    </a:lnTo>
                    <a:lnTo>
                      <a:pt x="2652" y="303"/>
                    </a:lnTo>
                    <a:lnTo>
                      <a:pt x="2592" y="377"/>
                    </a:lnTo>
                    <a:lnTo>
                      <a:pt x="2597" y="381"/>
                    </a:lnTo>
                    <a:lnTo>
                      <a:pt x="2596" y="375"/>
                    </a:lnTo>
                    <a:lnTo>
                      <a:pt x="2535" y="387"/>
                    </a:lnTo>
                    <a:lnTo>
                      <a:pt x="2533" y="387"/>
                    </a:lnTo>
                    <a:lnTo>
                      <a:pt x="2473" y="421"/>
                    </a:lnTo>
                    <a:lnTo>
                      <a:pt x="2413" y="457"/>
                    </a:lnTo>
                    <a:lnTo>
                      <a:pt x="2416" y="463"/>
                    </a:lnTo>
                    <a:lnTo>
                      <a:pt x="2417" y="456"/>
                    </a:lnTo>
                    <a:lnTo>
                      <a:pt x="2356" y="452"/>
                    </a:lnTo>
                    <a:lnTo>
                      <a:pt x="2296" y="446"/>
                    </a:lnTo>
                    <a:lnTo>
                      <a:pt x="2294" y="446"/>
                    </a:lnTo>
                    <a:lnTo>
                      <a:pt x="2293" y="447"/>
                    </a:lnTo>
                    <a:lnTo>
                      <a:pt x="2233" y="471"/>
                    </a:lnTo>
                    <a:lnTo>
                      <a:pt x="2229" y="472"/>
                    </a:lnTo>
                    <a:lnTo>
                      <a:pt x="2232" y="471"/>
                    </a:lnTo>
                    <a:lnTo>
                      <a:pt x="2171" y="499"/>
                    </a:lnTo>
                    <a:lnTo>
                      <a:pt x="2191" y="489"/>
                    </a:lnTo>
                    <a:lnTo>
                      <a:pt x="2171" y="499"/>
                    </a:lnTo>
                    <a:lnTo>
                      <a:pt x="2111" y="529"/>
                    </a:lnTo>
                    <a:lnTo>
                      <a:pt x="2114" y="535"/>
                    </a:lnTo>
                    <a:lnTo>
                      <a:pt x="2112" y="529"/>
                    </a:lnTo>
                    <a:lnTo>
                      <a:pt x="2052" y="554"/>
                    </a:lnTo>
                    <a:lnTo>
                      <a:pt x="2054" y="560"/>
                    </a:lnTo>
                    <a:lnTo>
                      <a:pt x="2054" y="553"/>
                    </a:lnTo>
                    <a:lnTo>
                      <a:pt x="1993" y="554"/>
                    </a:lnTo>
                    <a:lnTo>
                      <a:pt x="1993" y="561"/>
                    </a:lnTo>
                    <a:lnTo>
                      <a:pt x="1996" y="555"/>
                    </a:lnTo>
                    <a:lnTo>
                      <a:pt x="1936" y="530"/>
                    </a:lnTo>
                    <a:lnTo>
                      <a:pt x="1934" y="529"/>
                    </a:lnTo>
                    <a:lnTo>
                      <a:pt x="1871" y="550"/>
                    </a:lnTo>
                    <a:lnTo>
                      <a:pt x="1873" y="556"/>
                    </a:lnTo>
                    <a:lnTo>
                      <a:pt x="1872" y="550"/>
                    </a:lnTo>
                    <a:lnTo>
                      <a:pt x="1811" y="562"/>
                    </a:lnTo>
                    <a:lnTo>
                      <a:pt x="1808" y="562"/>
                    </a:lnTo>
                    <a:lnTo>
                      <a:pt x="1809" y="562"/>
                    </a:lnTo>
                    <a:lnTo>
                      <a:pt x="1749" y="589"/>
                    </a:lnTo>
                    <a:lnTo>
                      <a:pt x="1750" y="588"/>
                    </a:lnTo>
                    <a:lnTo>
                      <a:pt x="1748" y="590"/>
                    </a:lnTo>
                    <a:lnTo>
                      <a:pt x="1688" y="636"/>
                    </a:lnTo>
                    <a:lnTo>
                      <a:pt x="1692" y="641"/>
                    </a:lnTo>
                    <a:lnTo>
                      <a:pt x="1689" y="635"/>
                    </a:lnTo>
                    <a:lnTo>
                      <a:pt x="1628" y="666"/>
                    </a:lnTo>
                    <a:lnTo>
                      <a:pt x="1625" y="668"/>
                    </a:lnTo>
                    <a:lnTo>
                      <a:pt x="1628" y="666"/>
                    </a:lnTo>
                    <a:lnTo>
                      <a:pt x="1568" y="701"/>
                    </a:lnTo>
                    <a:lnTo>
                      <a:pt x="1508" y="735"/>
                    </a:lnTo>
                    <a:lnTo>
                      <a:pt x="1447" y="774"/>
                    </a:lnTo>
                    <a:lnTo>
                      <a:pt x="1450" y="780"/>
                    </a:lnTo>
                    <a:lnTo>
                      <a:pt x="1451" y="773"/>
                    </a:lnTo>
                    <a:lnTo>
                      <a:pt x="1391" y="770"/>
                    </a:lnTo>
                    <a:lnTo>
                      <a:pt x="1390" y="777"/>
                    </a:lnTo>
                    <a:lnTo>
                      <a:pt x="1391" y="770"/>
                    </a:lnTo>
                    <a:lnTo>
                      <a:pt x="1331" y="760"/>
                    </a:lnTo>
                    <a:lnTo>
                      <a:pt x="1330" y="768"/>
                    </a:lnTo>
                    <a:lnTo>
                      <a:pt x="1334" y="761"/>
                    </a:lnTo>
                    <a:lnTo>
                      <a:pt x="1273" y="727"/>
                    </a:lnTo>
                    <a:lnTo>
                      <a:pt x="1271" y="727"/>
                    </a:lnTo>
                    <a:lnTo>
                      <a:pt x="1211" y="714"/>
                    </a:lnTo>
                    <a:lnTo>
                      <a:pt x="1206" y="713"/>
                    </a:lnTo>
                    <a:lnTo>
                      <a:pt x="1204" y="715"/>
                    </a:lnTo>
                    <a:lnTo>
                      <a:pt x="1144" y="777"/>
                    </a:lnTo>
                    <a:lnTo>
                      <a:pt x="1149" y="782"/>
                    </a:lnTo>
                    <a:lnTo>
                      <a:pt x="1148" y="776"/>
                    </a:lnTo>
                    <a:lnTo>
                      <a:pt x="1087" y="792"/>
                    </a:lnTo>
                    <a:lnTo>
                      <a:pt x="1085" y="792"/>
                    </a:lnTo>
                    <a:lnTo>
                      <a:pt x="1025" y="823"/>
                    </a:lnTo>
                    <a:lnTo>
                      <a:pt x="1023" y="825"/>
                    </a:lnTo>
                    <a:lnTo>
                      <a:pt x="963" y="883"/>
                    </a:lnTo>
                    <a:lnTo>
                      <a:pt x="968" y="889"/>
                    </a:lnTo>
                    <a:lnTo>
                      <a:pt x="969" y="881"/>
                    </a:lnTo>
                    <a:lnTo>
                      <a:pt x="908" y="875"/>
                    </a:lnTo>
                    <a:lnTo>
                      <a:pt x="907" y="875"/>
                    </a:lnTo>
                    <a:lnTo>
                      <a:pt x="847" y="877"/>
                    </a:lnTo>
                    <a:lnTo>
                      <a:pt x="844" y="877"/>
                    </a:lnTo>
                    <a:lnTo>
                      <a:pt x="843" y="879"/>
                    </a:lnTo>
                    <a:lnTo>
                      <a:pt x="783" y="930"/>
                    </a:lnTo>
                    <a:lnTo>
                      <a:pt x="787" y="935"/>
                    </a:lnTo>
                    <a:lnTo>
                      <a:pt x="784" y="929"/>
                    </a:lnTo>
                    <a:lnTo>
                      <a:pt x="723" y="966"/>
                    </a:lnTo>
                    <a:lnTo>
                      <a:pt x="663" y="999"/>
                    </a:lnTo>
                    <a:lnTo>
                      <a:pt x="661" y="1000"/>
                    </a:lnTo>
                    <a:lnTo>
                      <a:pt x="601" y="1060"/>
                    </a:lnTo>
                    <a:lnTo>
                      <a:pt x="606" y="1066"/>
                    </a:lnTo>
                    <a:lnTo>
                      <a:pt x="602" y="1060"/>
                    </a:lnTo>
                    <a:lnTo>
                      <a:pt x="541" y="1107"/>
                    </a:lnTo>
                    <a:lnTo>
                      <a:pt x="545" y="1112"/>
                    </a:lnTo>
                    <a:lnTo>
                      <a:pt x="542" y="1106"/>
                    </a:lnTo>
                    <a:lnTo>
                      <a:pt x="482" y="1144"/>
                    </a:lnTo>
                    <a:lnTo>
                      <a:pt x="485" y="1150"/>
                    </a:lnTo>
                    <a:lnTo>
                      <a:pt x="483" y="1144"/>
                    </a:lnTo>
                    <a:lnTo>
                      <a:pt x="423" y="1167"/>
                    </a:lnTo>
                    <a:lnTo>
                      <a:pt x="422" y="1167"/>
                    </a:lnTo>
                    <a:lnTo>
                      <a:pt x="361" y="1201"/>
                    </a:lnTo>
                    <a:lnTo>
                      <a:pt x="364" y="1208"/>
                    </a:lnTo>
                    <a:lnTo>
                      <a:pt x="361" y="1201"/>
                    </a:lnTo>
                    <a:lnTo>
                      <a:pt x="301" y="1232"/>
                    </a:lnTo>
                    <a:lnTo>
                      <a:pt x="296" y="1234"/>
                    </a:lnTo>
                    <a:lnTo>
                      <a:pt x="301" y="1232"/>
                    </a:lnTo>
                    <a:lnTo>
                      <a:pt x="241" y="1267"/>
                    </a:lnTo>
                    <a:lnTo>
                      <a:pt x="244" y="1273"/>
                    </a:lnTo>
                    <a:lnTo>
                      <a:pt x="241" y="1267"/>
                    </a:lnTo>
                    <a:lnTo>
                      <a:pt x="180" y="1298"/>
                    </a:lnTo>
                    <a:lnTo>
                      <a:pt x="183" y="1305"/>
                    </a:lnTo>
                    <a:lnTo>
                      <a:pt x="181" y="1298"/>
                    </a:lnTo>
                    <a:lnTo>
                      <a:pt x="121" y="1321"/>
                    </a:lnTo>
                    <a:lnTo>
                      <a:pt x="123" y="1328"/>
                    </a:lnTo>
                    <a:lnTo>
                      <a:pt x="123" y="1320"/>
                    </a:lnTo>
                    <a:lnTo>
                      <a:pt x="63" y="1325"/>
                    </a:lnTo>
                    <a:lnTo>
                      <a:pt x="62" y="1325"/>
                    </a:lnTo>
                    <a:lnTo>
                      <a:pt x="61" y="1326"/>
                    </a:lnTo>
                    <a:lnTo>
                      <a:pt x="0" y="1350"/>
                    </a:lnTo>
                    <a:close/>
                  </a:path>
                </a:pathLst>
              </a:custGeom>
              <a:solidFill>
                <a:srgbClr val="000000"/>
              </a:solidFill>
              <a:ln w="0">
                <a:solidFill>
                  <a:srgbClr val="000000"/>
                </a:solidFill>
                <a:prstDash val="solid"/>
                <a:round/>
                <a:headEnd/>
                <a:tailEnd/>
              </a:ln>
            </p:spPr>
            <p:txBody>
              <a:bodyPr>
                <a:prstTxWarp prst="textNoShape">
                  <a:avLst/>
                </a:prstTxWarp>
              </a:bodyPr>
              <a:lstStyle/>
              <a:p>
                <a:endParaRPr lang="es-ES_tradnl"/>
              </a:p>
            </p:txBody>
          </p:sp>
          <p:sp>
            <p:nvSpPr>
              <p:cNvPr id="417826" name="Freeform 34"/>
              <p:cNvSpPr>
                <a:spLocks/>
              </p:cNvSpPr>
              <p:nvPr/>
            </p:nvSpPr>
            <p:spPr bwMode="auto">
              <a:xfrm>
                <a:off x="1202" y="2672"/>
                <a:ext cx="61" cy="80"/>
              </a:xfrm>
              <a:custGeom>
                <a:avLst/>
                <a:gdLst/>
                <a:ahLst/>
                <a:cxnLst>
                  <a:cxn ang="0">
                    <a:pos x="61" y="0"/>
                  </a:cxn>
                  <a:cxn ang="0">
                    <a:pos x="61" y="55"/>
                  </a:cxn>
                  <a:cxn ang="0">
                    <a:pos x="0" y="80"/>
                  </a:cxn>
                  <a:cxn ang="0">
                    <a:pos x="0" y="26"/>
                  </a:cxn>
                  <a:cxn ang="0">
                    <a:pos x="61" y="0"/>
                  </a:cxn>
                </a:cxnLst>
                <a:rect l="0" t="0" r="r" b="b"/>
                <a:pathLst>
                  <a:path w="61" h="80">
                    <a:moveTo>
                      <a:pt x="61" y="0"/>
                    </a:moveTo>
                    <a:lnTo>
                      <a:pt x="61" y="55"/>
                    </a:lnTo>
                    <a:lnTo>
                      <a:pt x="0" y="80"/>
                    </a:lnTo>
                    <a:lnTo>
                      <a:pt x="0" y="26"/>
                    </a:lnTo>
                    <a:lnTo>
                      <a:pt x="61"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27" name="Freeform 35"/>
              <p:cNvSpPr>
                <a:spLocks/>
              </p:cNvSpPr>
              <p:nvPr/>
            </p:nvSpPr>
            <p:spPr bwMode="auto">
              <a:xfrm>
                <a:off x="1263" y="2667"/>
                <a:ext cx="60" cy="60"/>
              </a:xfrm>
              <a:custGeom>
                <a:avLst/>
                <a:gdLst/>
                <a:ahLst/>
                <a:cxnLst>
                  <a:cxn ang="0">
                    <a:pos x="60" y="0"/>
                  </a:cxn>
                  <a:cxn ang="0">
                    <a:pos x="60" y="57"/>
                  </a:cxn>
                  <a:cxn ang="0">
                    <a:pos x="0" y="60"/>
                  </a:cxn>
                  <a:cxn ang="0">
                    <a:pos x="0" y="5"/>
                  </a:cxn>
                  <a:cxn ang="0">
                    <a:pos x="60" y="0"/>
                  </a:cxn>
                </a:cxnLst>
                <a:rect l="0" t="0" r="r" b="b"/>
                <a:pathLst>
                  <a:path w="60" h="60">
                    <a:moveTo>
                      <a:pt x="60" y="0"/>
                    </a:moveTo>
                    <a:lnTo>
                      <a:pt x="60" y="57"/>
                    </a:lnTo>
                    <a:lnTo>
                      <a:pt x="0" y="60"/>
                    </a:lnTo>
                    <a:lnTo>
                      <a:pt x="0" y="5"/>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28" name="Freeform 36"/>
              <p:cNvSpPr>
                <a:spLocks/>
              </p:cNvSpPr>
              <p:nvPr/>
            </p:nvSpPr>
            <p:spPr bwMode="auto">
              <a:xfrm>
                <a:off x="1323" y="2643"/>
                <a:ext cx="60" cy="81"/>
              </a:xfrm>
              <a:custGeom>
                <a:avLst/>
                <a:gdLst/>
                <a:ahLst/>
                <a:cxnLst>
                  <a:cxn ang="0">
                    <a:pos x="60" y="0"/>
                  </a:cxn>
                  <a:cxn ang="0">
                    <a:pos x="60" y="59"/>
                  </a:cxn>
                  <a:cxn ang="0">
                    <a:pos x="0" y="81"/>
                  </a:cxn>
                  <a:cxn ang="0">
                    <a:pos x="0" y="24"/>
                  </a:cxn>
                  <a:cxn ang="0">
                    <a:pos x="60" y="0"/>
                  </a:cxn>
                </a:cxnLst>
                <a:rect l="0" t="0" r="r" b="b"/>
                <a:pathLst>
                  <a:path w="60" h="81">
                    <a:moveTo>
                      <a:pt x="60" y="0"/>
                    </a:moveTo>
                    <a:lnTo>
                      <a:pt x="60" y="59"/>
                    </a:lnTo>
                    <a:lnTo>
                      <a:pt x="0" y="81"/>
                    </a:lnTo>
                    <a:lnTo>
                      <a:pt x="0" y="24"/>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29" name="Freeform 37"/>
              <p:cNvSpPr>
                <a:spLocks/>
              </p:cNvSpPr>
              <p:nvPr/>
            </p:nvSpPr>
            <p:spPr bwMode="auto">
              <a:xfrm>
                <a:off x="1383" y="2609"/>
                <a:ext cx="61" cy="93"/>
              </a:xfrm>
              <a:custGeom>
                <a:avLst/>
                <a:gdLst/>
                <a:ahLst/>
                <a:cxnLst>
                  <a:cxn ang="0">
                    <a:pos x="61" y="0"/>
                  </a:cxn>
                  <a:cxn ang="0">
                    <a:pos x="61" y="63"/>
                  </a:cxn>
                  <a:cxn ang="0">
                    <a:pos x="0" y="93"/>
                  </a:cxn>
                  <a:cxn ang="0">
                    <a:pos x="0" y="34"/>
                  </a:cxn>
                  <a:cxn ang="0">
                    <a:pos x="61" y="0"/>
                  </a:cxn>
                </a:cxnLst>
                <a:rect l="0" t="0" r="r" b="b"/>
                <a:pathLst>
                  <a:path w="61" h="93">
                    <a:moveTo>
                      <a:pt x="61" y="0"/>
                    </a:moveTo>
                    <a:lnTo>
                      <a:pt x="61" y="63"/>
                    </a:lnTo>
                    <a:lnTo>
                      <a:pt x="0" y="93"/>
                    </a:lnTo>
                    <a:lnTo>
                      <a:pt x="0" y="34"/>
                    </a:lnTo>
                    <a:lnTo>
                      <a:pt x="61"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30" name="Freeform 38"/>
              <p:cNvSpPr>
                <a:spLocks/>
              </p:cNvSpPr>
              <p:nvPr/>
            </p:nvSpPr>
            <p:spPr bwMode="auto">
              <a:xfrm>
                <a:off x="1444" y="2573"/>
                <a:ext cx="60" cy="99"/>
              </a:xfrm>
              <a:custGeom>
                <a:avLst/>
                <a:gdLst/>
                <a:ahLst/>
                <a:cxnLst>
                  <a:cxn ang="0">
                    <a:pos x="60" y="0"/>
                  </a:cxn>
                  <a:cxn ang="0">
                    <a:pos x="60" y="66"/>
                  </a:cxn>
                  <a:cxn ang="0">
                    <a:pos x="0" y="99"/>
                  </a:cxn>
                  <a:cxn ang="0">
                    <a:pos x="0" y="36"/>
                  </a:cxn>
                  <a:cxn ang="0">
                    <a:pos x="60" y="0"/>
                  </a:cxn>
                </a:cxnLst>
                <a:rect l="0" t="0" r="r" b="b"/>
                <a:pathLst>
                  <a:path w="60" h="99">
                    <a:moveTo>
                      <a:pt x="60" y="0"/>
                    </a:moveTo>
                    <a:lnTo>
                      <a:pt x="60" y="66"/>
                    </a:lnTo>
                    <a:lnTo>
                      <a:pt x="0" y="99"/>
                    </a:lnTo>
                    <a:lnTo>
                      <a:pt x="0" y="36"/>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31" name="Freeform 39"/>
              <p:cNvSpPr>
                <a:spLocks/>
              </p:cNvSpPr>
              <p:nvPr/>
            </p:nvSpPr>
            <p:spPr bwMode="auto">
              <a:xfrm>
                <a:off x="1504" y="2542"/>
                <a:ext cx="60" cy="97"/>
              </a:xfrm>
              <a:custGeom>
                <a:avLst/>
                <a:gdLst/>
                <a:ahLst/>
                <a:cxnLst>
                  <a:cxn ang="0">
                    <a:pos x="60" y="0"/>
                  </a:cxn>
                  <a:cxn ang="0">
                    <a:pos x="60" y="68"/>
                  </a:cxn>
                  <a:cxn ang="0">
                    <a:pos x="0" y="97"/>
                  </a:cxn>
                  <a:cxn ang="0">
                    <a:pos x="0" y="31"/>
                  </a:cxn>
                  <a:cxn ang="0">
                    <a:pos x="60" y="0"/>
                  </a:cxn>
                </a:cxnLst>
                <a:rect l="0" t="0" r="r" b="b"/>
                <a:pathLst>
                  <a:path w="60" h="97">
                    <a:moveTo>
                      <a:pt x="60" y="0"/>
                    </a:moveTo>
                    <a:lnTo>
                      <a:pt x="60" y="68"/>
                    </a:lnTo>
                    <a:lnTo>
                      <a:pt x="0" y="97"/>
                    </a:lnTo>
                    <a:lnTo>
                      <a:pt x="0" y="31"/>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32" name="Freeform 40"/>
              <p:cNvSpPr>
                <a:spLocks/>
              </p:cNvSpPr>
              <p:nvPr/>
            </p:nvSpPr>
            <p:spPr bwMode="auto">
              <a:xfrm>
                <a:off x="1564" y="2505"/>
                <a:ext cx="61" cy="105"/>
              </a:xfrm>
              <a:custGeom>
                <a:avLst/>
                <a:gdLst/>
                <a:ahLst/>
                <a:cxnLst>
                  <a:cxn ang="0">
                    <a:pos x="61" y="0"/>
                  </a:cxn>
                  <a:cxn ang="0">
                    <a:pos x="61" y="72"/>
                  </a:cxn>
                  <a:cxn ang="0">
                    <a:pos x="0" y="105"/>
                  </a:cxn>
                  <a:cxn ang="0">
                    <a:pos x="0" y="37"/>
                  </a:cxn>
                  <a:cxn ang="0">
                    <a:pos x="61" y="0"/>
                  </a:cxn>
                </a:cxnLst>
                <a:rect l="0" t="0" r="r" b="b"/>
                <a:pathLst>
                  <a:path w="61" h="105">
                    <a:moveTo>
                      <a:pt x="61" y="0"/>
                    </a:moveTo>
                    <a:lnTo>
                      <a:pt x="61" y="72"/>
                    </a:lnTo>
                    <a:lnTo>
                      <a:pt x="0" y="105"/>
                    </a:lnTo>
                    <a:lnTo>
                      <a:pt x="0" y="37"/>
                    </a:lnTo>
                    <a:lnTo>
                      <a:pt x="61"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33" name="Freeform 41"/>
              <p:cNvSpPr>
                <a:spLocks/>
              </p:cNvSpPr>
              <p:nvPr/>
            </p:nvSpPr>
            <p:spPr bwMode="auto">
              <a:xfrm>
                <a:off x="1625" y="2481"/>
                <a:ext cx="60" cy="96"/>
              </a:xfrm>
              <a:custGeom>
                <a:avLst/>
                <a:gdLst/>
                <a:ahLst/>
                <a:cxnLst>
                  <a:cxn ang="0">
                    <a:pos x="60" y="0"/>
                  </a:cxn>
                  <a:cxn ang="0">
                    <a:pos x="60" y="74"/>
                  </a:cxn>
                  <a:cxn ang="0">
                    <a:pos x="0" y="96"/>
                  </a:cxn>
                  <a:cxn ang="0">
                    <a:pos x="0" y="24"/>
                  </a:cxn>
                  <a:cxn ang="0">
                    <a:pos x="60" y="0"/>
                  </a:cxn>
                </a:cxnLst>
                <a:rect l="0" t="0" r="r" b="b"/>
                <a:pathLst>
                  <a:path w="60" h="96">
                    <a:moveTo>
                      <a:pt x="60" y="0"/>
                    </a:moveTo>
                    <a:lnTo>
                      <a:pt x="60" y="74"/>
                    </a:lnTo>
                    <a:lnTo>
                      <a:pt x="0" y="96"/>
                    </a:lnTo>
                    <a:lnTo>
                      <a:pt x="0" y="24"/>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34" name="Freeform 42"/>
              <p:cNvSpPr>
                <a:spLocks/>
              </p:cNvSpPr>
              <p:nvPr/>
            </p:nvSpPr>
            <p:spPr bwMode="auto">
              <a:xfrm>
                <a:off x="1685" y="2441"/>
                <a:ext cx="60" cy="114"/>
              </a:xfrm>
              <a:custGeom>
                <a:avLst/>
                <a:gdLst/>
                <a:ahLst/>
                <a:cxnLst>
                  <a:cxn ang="0">
                    <a:pos x="60" y="0"/>
                  </a:cxn>
                  <a:cxn ang="0">
                    <a:pos x="60" y="78"/>
                  </a:cxn>
                  <a:cxn ang="0">
                    <a:pos x="0" y="114"/>
                  </a:cxn>
                  <a:cxn ang="0">
                    <a:pos x="0" y="40"/>
                  </a:cxn>
                  <a:cxn ang="0">
                    <a:pos x="60" y="0"/>
                  </a:cxn>
                </a:cxnLst>
                <a:rect l="0" t="0" r="r" b="b"/>
                <a:pathLst>
                  <a:path w="60" h="114">
                    <a:moveTo>
                      <a:pt x="60" y="0"/>
                    </a:moveTo>
                    <a:lnTo>
                      <a:pt x="60" y="78"/>
                    </a:lnTo>
                    <a:lnTo>
                      <a:pt x="0" y="114"/>
                    </a:lnTo>
                    <a:lnTo>
                      <a:pt x="0" y="40"/>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35" name="Freeform 43"/>
              <p:cNvSpPr>
                <a:spLocks/>
              </p:cNvSpPr>
              <p:nvPr/>
            </p:nvSpPr>
            <p:spPr bwMode="auto">
              <a:xfrm>
                <a:off x="1745" y="2393"/>
                <a:ext cx="61" cy="126"/>
              </a:xfrm>
              <a:custGeom>
                <a:avLst/>
                <a:gdLst/>
                <a:ahLst/>
                <a:cxnLst>
                  <a:cxn ang="0">
                    <a:pos x="61" y="0"/>
                  </a:cxn>
                  <a:cxn ang="0">
                    <a:pos x="61" y="82"/>
                  </a:cxn>
                  <a:cxn ang="0">
                    <a:pos x="0" y="126"/>
                  </a:cxn>
                  <a:cxn ang="0">
                    <a:pos x="0" y="48"/>
                  </a:cxn>
                  <a:cxn ang="0">
                    <a:pos x="61" y="0"/>
                  </a:cxn>
                </a:cxnLst>
                <a:rect l="0" t="0" r="r" b="b"/>
                <a:pathLst>
                  <a:path w="61" h="126">
                    <a:moveTo>
                      <a:pt x="61" y="0"/>
                    </a:moveTo>
                    <a:lnTo>
                      <a:pt x="61" y="82"/>
                    </a:lnTo>
                    <a:lnTo>
                      <a:pt x="0" y="126"/>
                    </a:lnTo>
                    <a:lnTo>
                      <a:pt x="0" y="48"/>
                    </a:lnTo>
                    <a:lnTo>
                      <a:pt x="61"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36" name="Freeform 44"/>
              <p:cNvSpPr>
                <a:spLocks/>
              </p:cNvSpPr>
              <p:nvPr/>
            </p:nvSpPr>
            <p:spPr bwMode="auto">
              <a:xfrm>
                <a:off x="1806" y="2329"/>
                <a:ext cx="60" cy="146"/>
              </a:xfrm>
              <a:custGeom>
                <a:avLst/>
                <a:gdLst/>
                <a:ahLst/>
                <a:cxnLst>
                  <a:cxn ang="0">
                    <a:pos x="60" y="0"/>
                  </a:cxn>
                  <a:cxn ang="0">
                    <a:pos x="60" y="89"/>
                  </a:cxn>
                  <a:cxn ang="0">
                    <a:pos x="0" y="146"/>
                  </a:cxn>
                  <a:cxn ang="0">
                    <a:pos x="0" y="64"/>
                  </a:cxn>
                  <a:cxn ang="0">
                    <a:pos x="60" y="0"/>
                  </a:cxn>
                </a:cxnLst>
                <a:rect l="0" t="0" r="r" b="b"/>
                <a:pathLst>
                  <a:path w="60" h="146">
                    <a:moveTo>
                      <a:pt x="60" y="0"/>
                    </a:moveTo>
                    <a:lnTo>
                      <a:pt x="60" y="89"/>
                    </a:lnTo>
                    <a:lnTo>
                      <a:pt x="0" y="146"/>
                    </a:lnTo>
                    <a:lnTo>
                      <a:pt x="0" y="64"/>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37" name="Freeform 45"/>
              <p:cNvSpPr>
                <a:spLocks/>
              </p:cNvSpPr>
              <p:nvPr/>
            </p:nvSpPr>
            <p:spPr bwMode="auto">
              <a:xfrm>
                <a:off x="1866" y="2294"/>
                <a:ext cx="60" cy="124"/>
              </a:xfrm>
              <a:custGeom>
                <a:avLst/>
                <a:gdLst/>
                <a:ahLst/>
                <a:cxnLst>
                  <a:cxn ang="0">
                    <a:pos x="60" y="0"/>
                  </a:cxn>
                  <a:cxn ang="0">
                    <a:pos x="60" y="92"/>
                  </a:cxn>
                  <a:cxn ang="0">
                    <a:pos x="0" y="124"/>
                  </a:cxn>
                  <a:cxn ang="0">
                    <a:pos x="0" y="35"/>
                  </a:cxn>
                  <a:cxn ang="0">
                    <a:pos x="60" y="0"/>
                  </a:cxn>
                </a:cxnLst>
                <a:rect l="0" t="0" r="r" b="b"/>
                <a:pathLst>
                  <a:path w="60" h="124">
                    <a:moveTo>
                      <a:pt x="60" y="0"/>
                    </a:moveTo>
                    <a:lnTo>
                      <a:pt x="60" y="92"/>
                    </a:lnTo>
                    <a:lnTo>
                      <a:pt x="0" y="124"/>
                    </a:lnTo>
                    <a:lnTo>
                      <a:pt x="0" y="35"/>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38" name="Freeform 46"/>
              <p:cNvSpPr>
                <a:spLocks/>
              </p:cNvSpPr>
              <p:nvPr/>
            </p:nvSpPr>
            <p:spPr bwMode="auto">
              <a:xfrm>
                <a:off x="1926" y="2256"/>
                <a:ext cx="61" cy="130"/>
              </a:xfrm>
              <a:custGeom>
                <a:avLst/>
                <a:gdLst/>
                <a:ahLst/>
                <a:cxnLst>
                  <a:cxn ang="0">
                    <a:pos x="61" y="0"/>
                  </a:cxn>
                  <a:cxn ang="0">
                    <a:pos x="61" y="95"/>
                  </a:cxn>
                  <a:cxn ang="0">
                    <a:pos x="0" y="130"/>
                  </a:cxn>
                  <a:cxn ang="0">
                    <a:pos x="0" y="38"/>
                  </a:cxn>
                  <a:cxn ang="0">
                    <a:pos x="61" y="0"/>
                  </a:cxn>
                </a:cxnLst>
                <a:rect l="0" t="0" r="r" b="b"/>
                <a:pathLst>
                  <a:path w="61" h="130">
                    <a:moveTo>
                      <a:pt x="61" y="0"/>
                    </a:moveTo>
                    <a:lnTo>
                      <a:pt x="61" y="95"/>
                    </a:lnTo>
                    <a:lnTo>
                      <a:pt x="0" y="130"/>
                    </a:lnTo>
                    <a:lnTo>
                      <a:pt x="0" y="38"/>
                    </a:lnTo>
                    <a:lnTo>
                      <a:pt x="61"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39" name="Freeform 47"/>
              <p:cNvSpPr>
                <a:spLocks/>
              </p:cNvSpPr>
              <p:nvPr/>
            </p:nvSpPr>
            <p:spPr bwMode="auto">
              <a:xfrm>
                <a:off x="1987" y="2202"/>
                <a:ext cx="60" cy="149"/>
              </a:xfrm>
              <a:custGeom>
                <a:avLst/>
                <a:gdLst/>
                <a:ahLst/>
                <a:cxnLst>
                  <a:cxn ang="0">
                    <a:pos x="60" y="0"/>
                  </a:cxn>
                  <a:cxn ang="0">
                    <a:pos x="60" y="101"/>
                  </a:cxn>
                  <a:cxn ang="0">
                    <a:pos x="0" y="149"/>
                  </a:cxn>
                  <a:cxn ang="0">
                    <a:pos x="0" y="54"/>
                  </a:cxn>
                  <a:cxn ang="0">
                    <a:pos x="60" y="0"/>
                  </a:cxn>
                </a:cxnLst>
                <a:rect l="0" t="0" r="r" b="b"/>
                <a:pathLst>
                  <a:path w="60" h="149">
                    <a:moveTo>
                      <a:pt x="60" y="0"/>
                    </a:moveTo>
                    <a:lnTo>
                      <a:pt x="60" y="101"/>
                    </a:lnTo>
                    <a:lnTo>
                      <a:pt x="0" y="149"/>
                    </a:lnTo>
                    <a:lnTo>
                      <a:pt x="0" y="54"/>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40" name="Freeform 48"/>
              <p:cNvSpPr>
                <a:spLocks/>
              </p:cNvSpPr>
              <p:nvPr/>
            </p:nvSpPr>
            <p:spPr bwMode="auto">
              <a:xfrm>
                <a:off x="2047" y="2200"/>
                <a:ext cx="60" cy="103"/>
              </a:xfrm>
              <a:custGeom>
                <a:avLst/>
                <a:gdLst/>
                <a:ahLst/>
                <a:cxnLst>
                  <a:cxn ang="0">
                    <a:pos x="60" y="0"/>
                  </a:cxn>
                  <a:cxn ang="0">
                    <a:pos x="60" y="101"/>
                  </a:cxn>
                  <a:cxn ang="0">
                    <a:pos x="0" y="103"/>
                  </a:cxn>
                  <a:cxn ang="0">
                    <a:pos x="0" y="2"/>
                  </a:cxn>
                  <a:cxn ang="0">
                    <a:pos x="60" y="0"/>
                  </a:cxn>
                </a:cxnLst>
                <a:rect l="0" t="0" r="r" b="b"/>
                <a:pathLst>
                  <a:path w="60" h="103">
                    <a:moveTo>
                      <a:pt x="60" y="0"/>
                    </a:moveTo>
                    <a:lnTo>
                      <a:pt x="60" y="101"/>
                    </a:lnTo>
                    <a:lnTo>
                      <a:pt x="0" y="103"/>
                    </a:lnTo>
                    <a:lnTo>
                      <a:pt x="0" y="2"/>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41" name="Freeform 49"/>
              <p:cNvSpPr>
                <a:spLocks/>
              </p:cNvSpPr>
              <p:nvPr/>
            </p:nvSpPr>
            <p:spPr bwMode="auto">
              <a:xfrm>
                <a:off x="2107" y="2200"/>
                <a:ext cx="61" cy="106"/>
              </a:xfrm>
              <a:custGeom>
                <a:avLst/>
                <a:gdLst/>
                <a:ahLst/>
                <a:cxnLst>
                  <a:cxn ang="0">
                    <a:pos x="0" y="0"/>
                  </a:cxn>
                  <a:cxn ang="0">
                    <a:pos x="61" y="6"/>
                  </a:cxn>
                  <a:cxn ang="0">
                    <a:pos x="61" y="106"/>
                  </a:cxn>
                  <a:cxn ang="0">
                    <a:pos x="0" y="101"/>
                  </a:cxn>
                  <a:cxn ang="0">
                    <a:pos x="0" y="0"/>
                  </a:cxn>
                </a:cxnLst>
                <a:rect l="0" t="0" r="r" b="b"/>
                <a:pathLst>
                  <a:path w="61" h="106">
                    <a:moveTo>
                      <a:pt x="0" y="0"/>
                    </a:moveTo>
                    <a:lnTo>
                      <a:pt x="61" y="6"/>
                    </a:lnTo>
                    <a:lnTo>
                      <a:pt x="61" y="106"/>
                    </a:lnTo>
                    <a:lnTo>
                      <a:pt x="0" y="101"/>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42" name="Freeform 50"/>
              <p:cNvSpPr>
                <a:spLocks/>
              </p:cNvSpPr>
              <p:nvPr/>
            </p:nvSpPr>
            <p:spPr bwMode="auto">
              <a:xfrm>
                <a:off x="2168" y="2145"/>
                <a:ext cx="60" cy="161"/>
              </a:xfrm>
              <a:custGeom>
                <a:avLst/>
                <a:gdLst/>
                <a:ahLst/>
                <a:cxnLst>
                  <a:cxn ang="0">
                    <a:pos x="60" y="0"/>
                  </a:cxn>
                  <a:cxn ang="0">
                    <a:pos x="60" y="106"/>
                  </a:cxn>
                  <a:cxn ang="0">
                    <a:pos x="0" y="161"/>
                  </a:cxn>
                  <a:cxn ang="0">
                    <a:pos x="0" y="61"/>
                  </a:cxn>
                  <a:cxn ang="0">
                    <a:pos x="60" y="0"/>
                  </a:cxn>
                </a:cxnLst>
                <a:rect l="0" t="0" r="r" b="b"/>
                <a:pathLst>
                  <a:path w="60" h="161">
                    <a:moveTo>
                      <a:pt x="60" y="0"/>
                    </a:moveTo>
                    <a:lnTo>
                      <a:pt x="60" y="106"/>
                    </a:lnTo>
                    <a:lnTo>
                      <a:pt x="0" y="161"/>
                    </a:lnTo>
                    <a:lnTo>
                      <a:pt x="0" y="61"/>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43" name="Freeform 51"/>
              <p:cNvSpPr>
                <a:spLocks/>
              </p:cNvSpPr>
              <p:nvPr/>
            </p:nvSpPr>
            <p:spPr bwMode="auto">
              <a:xfrm>
                <a:off x="2228" y="2111"/>
                <a:ext cx="60" cy="140"/>
              </a:xfrm>
              <a:custGeom>
                <a:avLst/>
                <a:gdLst/>
                <a:ahLst/>
                <a:cxnLst>
                  <a:cxn ang="0">
                    <a:pos x="60" y="0"/>
                  </a:cxn>
                  <a:cxn ang="0">
                    <a:pos x="60" y="110"/>
                  </a:cxn>
                  <a:cxn ang="0">
                    <a:pos x="0" y="140"/>
                  </a:cxn>
                  <a:cxn ang="0">
                    <a:pos x="0" y="34"/>
                  </a:cxn>
                  <a:cxn ang="0">
                    <a:pos x="60" y="0"/>
                  </a:cxn>
                </a:cxnLst>
                <a:rect l="0" t="0" r="r" b="b"/>
                <a:pathLst>
                  <a:path w="60" h="140">
                    <a:moveTo>
                      <a:pt x="60" y="0"/>
                    </a:moveTo>
                    <a:lnTo>
                      <a:pt x="60" y="110"/>
                    </a:lnTo>
                    <a:lnTo>
                      <a:pt x="0" y="140"/>
                    </a:lnTo>
                    <a:lnTo>
                      <a:pt x="0" y="34"/>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44" name="Freeform 52"/>
              <p:cNvSpPr>
                <a:spLocks/>
              </p:cNvSpPr>
              <p:nvPr/>
            </p:nvSpPr>
            <p:spPr bwMode="auto">
              <a:xfrm>
                <a:off x="2288" y="2095"/>
                <a:ext cx="61" cy="126"/>
              </a:xfrm>
              <a:custGeom>
                <a:avLst/>
                <a:gdLst/>
                <a:ahLst/>
                <a:cxnLst>
                  <a:cxn ang="0">
                    <a:pos x="61" y="0"/>
                  </a:cxn>
                  <a:cxn ang="0">
                    <a:pos x="61" y="110"/>
                  </a:cxn>
                  <a:cxn ang="0">
                    <a:pos x="0" y="126"/>
                  </a:cxn>
                  <a:cxn ang="0">
                    <a:pos x="0" y="16"/>
                  </a:cxn>
                  <a:cxn ang="0">
                    <a:pos x="61" y="0"/>
                  </a:cxn>
                </a:cxnLst>
                <a:rect l="0" t="0" r="r" b="b"/>
                <a:pathLst>
                  <a:path w="61" h="126">
                    <a:moveTo>
                      <a:pt x="61" y="0"/>
                    </a:moveTo>
                    <a:lnTo>
                      <a:pt x="61" y="110"/>
                    </a:lnTo>
                    <a:lnTo>
                      <a:pt x="0" y="126"/>
                    </a:lnTo>
                    <a:lnTo>
                      <a:pt x="0" y="16"/>
                    </a:lnTo>
                    <a:lnTo>
                      <a:pt x="61"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45" name="Freeform 53"/>
              <p:cNvSpPr>
                <a:spLocks/>
              </p:cNvSpPr>
              <p:nvPr/>
            </p:nvSpPr>
            <p:spPr bwMode="auto">
              <a:xfrm>
                <a:off x="2349" y="2030"/>
                <a:ext cx="60" cy="175"/>
              </a:xfrm>
              <a:custGeom>
                <a:avLst/>
                <a:gdLst/>
                <a:ahLst/>
                <a:cxnLst>
                  <a:cxn ang="0">
                    <a:pos x="60" y="0"/>
                  </a:cxn>
                  <a:cxn ang="0">
                    <a:pos x="60" y="117"/>
                  </a:cxn>
                  <a:cxn ang="0">
                    <a:pos x="0" y="175"/>
                  </a:cxn>
                  <a:cxn ang="0">
                    <a:pos x="0" y="65"/>
                  </a:cxn>
                  <a:cxn ang="0">
                    <a:pos x="60" y="0"/>
                  </a:cxn>
                </a:cxnLst>
                <a:rect l="0" t="0" r="r" b="b"/>
                <a:pathLst>
                  <a:path w="60" h="175">
                    <a:moveTo>
                      <a:pt x="60" y="0"/>
                    </a:moveTo>
                    <a:lnTo>
                      <a:pt x="60" y="117"/>
                    </a:lnTo>
                    <a:lnTo>
                      <a:pt x="0" y="175"/>
                    </a:lnTo>
                    <a:lnTo>
                      <a:pt x="0" y="65"/>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46" name="Freeform 54"/>
              <p:cNvSpPr>
                <a:spLocks/>
              </p:cNvSpPr>
              <p:nvPr/>
            </p:nvSpPr>
            <p:spPr bwMode="auto">
              <a:xfrm>
                <a:off x="2409" y="2030"/>
                <a:ext cx="60" cy="129"/>
              </a:xfrm>
              <a:custGeom>
                <a:avLst/>
                <a:gdLst/>
                <a:ahLst/>
                <a:cxnLst>
                  <a:cxn ang="0">
                    <a:pos x="0" y="0"/>
                  </a:cxn>
                  <a:cxn ang="0">
                    <a:pos x="60" y="13"/>
                  </a:cxn>
                  <a:cxn ang="0">
                    <a:pos x="60" y="129"/>
                  </a:cxn>
                  <a:cxn ang="0">
                    <a:pos x="0" y="117"/>
                  </a:cxn>
                  <a:cxn ang="0">
                    <a:pos x="0" y="0"/>
                  </a:cxn>
                </a:cxnLst>
                <a:rect l="0" t="0" r="r" b="b"/>
                <a:pathLst>
                  <a:path w="60" h="129">
                    <a:moveTo>
                      <a:pt x="0" y="0"/>
                    </a:moveTo>
                    <a:lnTo>
                      <a:pt x="60" y="13"/>
                    </a:lnTo>
                    <a:lnTo>
                      <a:pt x="60" y="129"/>
                    </a:lnTo>
                    <a:lnTo>
                      <a:pt x="0" y="117"/>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47" name="Freeform 55"/>
              <p:cNvSpPr>
                <a:spLocks/>
              </p:cNvSpPr>
              <p:nvPr/>
            </p:nvSpPr>
            <p:spPr bwMode="auto">
              <a:xfrm>
                <a:off x="2469" y="2043"/>
                <a:ext cx="61" cy="150"/>
              </a:xfrm>
              <a:custGeom>
                <a:avLst/>
                <a:gdLst/>
                <a:ahLst/>
                <a:cxnLst>
                  <a:cxn ang="0">
                    <a:pos x="0" y="0"/>
                  </a:cxn>
                  <a:cxn ang="0">
                    <a:pos x="61" y="37"/>
                  </a:cxn>
                  <a:cxn ang="0">
                    <a:pos x="61" y="150"/>
                  </a:cxn>
                  <a:cxn ang="0">
                    <a:pos x="0" y="116"/>
                  </a:cxn>
                  <a:cxn ang="0">
                    <a:pos x="0" y="0"/>
                  </a:cxn>
                </a:cxnLst>
                <a:rect l="0" t="0" r="r" b="b"/>
                <a:pathLst>
                  <a:path w="61" h="150">
                    <a:moveTo>
                      <a:pt x="0" y="0"/>
                    </a:moveTo>
                    <a:lnTo>
                      <a:pt x="61" y="37"/>
                    </a:lnTo>
                    <a:lnTo>
                      <a:pt x="61" y="150"/>
                    </a:lnTo>
                    <a:lnTo>
                      <a:pt x="0" y="116"/>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48" name="Freeform 56"/>
              <p:cNvSpPr>
                <a:spLocks/>
              </p:cNvSpPr>
              <p:nvPr/>
            </p:nvSpPr>
            <p:spPr bwMode="auto">
              <a:xfrm>
                <a:off x="2530" y="2080"/>
                <a:ext cx="60" cy="121"/>
              </a:xfrm>
              <a:custGeom>
                <a:avLst/>
                <a:gdLst/>
                <a:ahLst/>
                <a:cxnLst>
                  <a:cxn ang="0">
                    <a:pos x="0" y="0"/>
                  </a:cxn>
                  <a:cxn ang="0">
                    <a:pos x="60" y="9"/>
                  </a:cxn>
                  <a:cxn ang="0">
                    <a:pos x="60" y="121"/>
                  </a:cxn>
                  <a:cxn ang="0">
                    <a:pos x="0" y="113"/>
                  </a:cxn>
                  <a:cxn ang="0">
                    <a:pos x="0" y="0"/>
                  </a:cxn>
                </a:cxnLst>
                <a:rect l="0" t="0" r="r" b="b"/>
                <a:pathLst>
                  <a:path w="60" h="121">
                    <a:moveTo>
                      <a:pt x="0" y="0"/>
                    </a:moveTo>
                    <a:lnTo>
                      <a:pt x="60" y="9"/>
                    </a:lnTo>
                    <a:lnTo>
                      <a:pt x="60" y="121"/>
                    </a:lnTo>
                    <a:lnTo>
                      <a:pt x="0" y="113"/>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49" name="Freeform 57"/>
              <p:cNvSpPr>
                <a:spLocks/>
              </p:cNvSpPr>
              <p:nvPr/>
            </p:nvSpPr>
            <p:spPr bwMode="auto">
              <a:xfrm>
                <a:off x="2590" y="2089"/>
                <a:ext cx="60" cy="115"/>
              </a:xfrm>
              <a:custGeom>
                <a:avLst/>
                <a:gdLst/>
                <a:ahLst/>
                <a:cxnLst>
                  <a:cxn ang="0">
                    <a:pos x="0" y="0"/>
                  </a:cxn>
                  <a:cxn ang="0">
                    <a:pos x="60" y="5"/>
                  </a:cxn>
                  <a:cxn ang="0">
                    <a:pos x="60" y="115"/>
                  </a:cxn>
                  <a:cxn ang="0">
                    <a:pos x="0" y="112"/>
                  </a:cxn>
                  <a:cxn ang="0">
                    <a:pos x="0" y="0"/>
                  </a:cxn>
                </a:cxnLst>
                <a:rect l="0" t="0" r="r" b="b"/>
                <a:pathLst>
                  <a:path w="60" h="115">
                    <a:moveTo>
                      <a:pt x="0" y="0"/>
                    </a:moveTo>
                    <a:lnTo>
                      <a:pt x="60" y="5"/>
                    </a:lnTo>
                    <a:lnTo>
                      <a:pt x="60" y="115"/>
                    </a:lnTo>
                    <a:lnTo>
                      <a:pt x="0" y="112"/>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50" name="Freeform 58"/>
              <p:cNvSpPr>
                <a:spLocks/>
              </p:cNvSpPr>
              <p:nvPr/>
            </p:nvSpPr>
            <p:spPr bwMode="auto">
              <a:xfrm>
                <a:off x="2650" y="2052"/>
                <a:ext cx="61" cy="152"/>
              </a:xfrm>
              <a:custGeom>
                <a:avLst/>
                <a:gdLst/>
                <a:ahLst/>
                <a:cxnLst>
                  <a:cxn ang="0">
                    <a:pos x="61" y="0"/>
                  </a:cxn>
                  <a:cxn ang="0">
                    <a:pos x="61" y="115"/>
                  </a:cxn>
                  <a:cxn ang="0">
                    <a:pos x="0" y="152"/>
                  </a:cxn>
                  <a:cxn ang="0">
                    <a:pos x="0" y="42"/>
                  </a:cxn>
                  <a:cxn ang="0">
                    <a:pos x="61" y="0"/>
                  </a:cxn>
                </a:cxnLst>
                <a:rect l="0" t="0" r="r" b="b"/>
                <a:pathLst>
                  <a:path w="61" h="152">
                    <a:moveTo>
                      <a:pt x="61" y="0"/>
                    </a:moveTo>
                    <a:lnTo>
                      <a:pt x="61" y="115"/>
                    </a:lnTo>
                    <a:lnTo>
                      <a:pt x="0" y="152"/>
                    </a:lnTo>
                    <a:lnTo>
                      <a:pt x="0" y="42"/>
                    </a:lnTo>
                    <a:lnTo>
                      <a:pt x="61"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51" name="Freeform 59"/>
              <p:cNvSpPr>
                <a:spLocks/>
              </p:cNvSpPr>
              <p:nvPr/>
            </p:nvSpPr>
            <p:spPr bwMode="auto">
              <a:xfrm>
                <a:off x="2711" y="2017"/>
                <a:ext cx="60" cy="150"/>
              </a:xfrm>
              <a:custGeom>
                <a:avLst/>
                <a:gdLst/>
                <a:ahLst/>
                <a:cxnLst>
                  <a:cxn ang="0">
                    <a:pos x="60" y="0"/>
                  </a:cxn>
                  <a:cxn ang="0">
                    <a:pos x="60" y="119"/>
                  </a:cxn>
                  <a:cxn ang="0">
                    <a:pos x="0" y="150"/>
                  </a:cxn>
                  <a:cxn ang="0">
                    <a:pos x="0" y="35"/>
                  </a:cxn>
                  <a:cxn ang="0">
                    <a:pos x="60" y="0"/>
                  </a:cxn>
                </a:cxnLst>
                <a:rect l="0" t="0" r="r" b="b"/>
                <a:pathLst>
                  <a:path w="60" h="150">
                    <a:moveTo>
                      <a:pt x="60" y="0"/>
                    </a:moveTo>
                    <a:lnTo>
                      <a:pt x="60" y="119"/>
                    </a:lnTo>
                    <a:lnTo>
                      <a:pt x="0" y="150"/>
                    </a:lnTo>
                    <a:lnTo>
                      <a:pt x="0" y="35"/>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52" name="Freeform 60"/>
              <p:cNvSpPr>
                <a:spLocks/>
              </p:cNvSpPr>
              <p:nvPr/>
            </p:nvSpPr>
            <p:spPr bwMode="auto">
              <a:xfrm>
                <a:off x="2771" y="1979"/>
                <a:ext cx="60" cy="157"/>
              </a:xfrm>
              <a:custGeom>
                <a:avLst/>
                <a:gdLst/>
                <a:ahLst/>
                <a:cxnLst>
                  <a:cxn ang="0">
                    <a:pos x="60" y="0"/>
                  </a:cxn>
                  <a:cxn ang="0">
                    <a:pos x="60" y="122"/>
                  </a:cxn>
                  <a:cxn ang="0">
                    <a:pos x="0" y="157"/>
                  </a:cxn>
                  <a:cxn ang="0">
                    <a:pos x="0" y="38"/>
                  </a:cxn>
                  <a:cxn ang="0">
                    <a:pos x="60" y="0"/>
                  </a:cxn>
                </a:cxnLst>
                <a:rect l="0" t="0" r="r" b="b"/>
                <a:pathLst>
                  <a:path w="60" h="157">
                    <a:moveTo>
                      <a:pt x="60" y="0"/>
                    </a:moveTo>
                    <a:lnTo>
                      <a:pt x="60" y="122"/>
                    </a:lnTo>
                    <a:lnTo>
                      <a:pt x="0" y="157"/>
                    </a:lnTo>
                    <a:lnTo>
                      <a:pt x="0" y="38"/>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53" name="Freeform 61"/>
              <p:cNvSpPr>
                <a:spLocks/>
              </p:cNvSpPr>
              <p:nvPr/>
            </p:nvSpPr>
            <p:spPr bwMode="auto">
              <a:xfrm>
                <a:off x="2831" y="1946"/>
                <a:ext cx="61" cy="155"/>
              </a:xfrm>
              <a:custGeom>
                <a:avLst/>
                <a:gdLst/>
                <a:ahLst/>
                <a:cxnLst>
                  <a:cxn ang="0">
                    <a:pos x="61" y="0"/>
                  </a:cxn>
                  <a:cxn ang="0">
                    <a:pos x="61" y="125"/>
                  </a:cxn>
                  <a:cxn ang="0">
                    <a:pos x="0" y="155"/>
                  </a:cxn>
                  <a:cxn ang="0">
                    <a:pos x="0" y="33"/>
                  </a:cxn>
                  <a:cxn ang="0">
                    <a:pos x="61" y="0"/>
                  </a:cxn>
                </a:cxnLst>
                <a:rect l="0" t="0" r="r" b="b"/>
                <a:pathLst>
                  <a:path w="61" h="155">
                    <a:moveTo>
                      <a:pt x="61" y="0"/>
                    </a:moveTo>
                    <a:lnTo>
                      <a:pt x="61" y="125"/>
                    </a:lnTo>
                    <a:lnTo>
                      <a:pt x="0" y="155"/>
                    </a:lnTo>
                    <a:lnTo>
                      <a:pt x="0" y="33"/>
                    </a:lnTo>
                    <a:lnTo>
                      <a:pt x="61"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54" name="Freeform 62"/>
              <p:cNvSpPr>
                <a:spLocks/>
              </p:cNvSpPr>
              <p:nvPr/>
            </p:nvSpPr>
            <p:spPr bwMode="auto">
              <a:xfrm>
                <a:off x="2892" y="1899"/>
                <a:ext cx="60" cy="172"/>
              </a:xfrm>
              <a:custGeom>
                <a:avLst/>
                <a:gdLst/>
                <a:ahLst/>
                <a:cxnLst>
                  <a:cxn ang="0">
                    <a:pos x="60" y="0"/>
                  </a:cxn>
                  <a:cxn ang="0">
                    <a:pos x="60" y="129"/>
                  </a:cxn>
                  <a:cxn ang="0">
                    <a:pos x="0" y="172"/>
                  </a:cxn>
                  <a:cxn ang="0">
                    <a:pos x="0" y="47"/>
                  </a:cxn>
                  <a:cxn ang="0">
                    <a:pos x="60" y="0"/>
                  </a:cxn>
                </a:cxnLst>
                <a:rect l="0" t="0" r="r" b="b"/>
                <a:pathLst>
                  <a:path w="60" h="172">
                    <a:moveTo>
                      <a:pt x="60" y="0"/>
                    </a:moveTo>
                    <a:lnTo>
                      <a:pt x="60" y="129"/>
                    </a:lnTo>
                    <a:lnTo>
                      <a:pt x="0" y="172"/>
                    </a:lnTo>
                    <a:lnTo>
                      <a:pt x="0" y="47"/>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55" name="Freeform 63"/>
              <p:cNvSpPr>
                <a:spLocks/>
              </p:cNvSpPr>
              <p:nvPr/>
            </p:nvSpPr>
            <p:spPr bwMode="auto">
              <a:xfrm>
                <a:off x="2952" y="1870"/>
                <a:ext cx="60" cy="158"/>
              </a:xfrm>
              <a:custGeom>
                <a:avLst/>
                <a:gdLst/>
                <a:ahLst/>
                <a:cxnLst>
                  <a:cxn ang="0">
                    <a:pos x="60" y="0"/>
                  </a:cxn>
                  <a:cxn ang="0">
                    <a:pos x="60" y="132"/>
                  </a:cxn>
                  <a:cxn ang="0">
                    <a:pos x="0" y="158"/>
                  </a:cxn>
                  <a:cxn ang="0">
                    <a:pos x="0" y="29"/>
                  </a:cxn>
                  <a:cxn ang="0">
                    <a:pos x="60" y="0"/>
                  </a:cxn>
                </a:cxnLst>
                <a:rect l="0" t="0" r="r" b="b"/>
                <a:pathLst>
                  <a:path w="60" h="158">
                    <a:moveTo>
                      <a:pt x="60" y="0"/>
                    </a:moveTo>
                    <a:lnTo>
                      <a:pt x="60" y="132"/>
                    </a:lnTo>
                    <a:lnTo>
                      <a:pt x="0" y="158"/>
                    </a:lnTo>
                    <a:lnTo>
                      <a:pt x="0" y="29"/>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56" name="Freeform 64"/>
              <p:cNvSpPr>
                <a:spLocks/>
              </p:cNvSpPr>
              <p:nvPr/>
            </p:nvSpPr>
            <p:spPr bwMode="auto">
              <a:xfrm>
                <a:off x="3012" y="1857"/>
                <a:ext cx="61" cy="145"/>
              </a:xfrm>
              <a:custGeom>
                <a:avLst/>
                <a:gdLst/>
                <a:ahLst/>
                <a:cxnLst>
                  <a:cxn ang="0">
                    <a:pos x="61" y="0"/>
                  </a:cxn>
                  <a:cxn ang="0">
                    <a:pos x="61" y="133"/>
                  </a:cxn>
                  <a:cxn ang="0">
                    <a:pos x="0" y="145"/>
                  </a:cxn>
                  <a:cxn ang="0">
                    <a:pos x="0" y="13"/>
                  </a:cxn>
                  <a:cxn ang="0">
                    <a:pos x="61" y="0"/>
                  </a:cxn>
                </a:cxnLst>
                <a:rect l="0" t="0" r="r" b="b"/>
                <a:pathLst>
                  <a:path w="61" h="145">
                    <a:moveTo>
                      <a:pt x="61" y="0"/>
                    </a:moveTo>
                    <a:lnTo>
                      <a:pt x="61" y="133"/>
                    </a:lnTo>
                    <a:lnTo>
                      <a:pt x="0" y="145"/>
                    </a:lnTo>
                    <a:lnTo>
                      <a:pt x="0" y="13"/>
                    </a:lnTo>
                    <a:lnTo>
                      <a:pt x="61"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57" name="Freeform 65"/>
              <p:cNvSpPr>
                <a:spLocks/>
              </p:cNvSpPr>
              <p:nvPr/>
            </p:nvSpPr>
            <p:spPr bwMode="auto">
              <a:xfrm>
                <a:off x="3073" y="1837"/>
                <a:ext cx="60" cy="153"/>
              </a:xfrm>
              <a:custGeom>
                <a:avLst/>
                <a:gdLst/>
                <a:ahLst/>
                <a:cxnLst>
                  <a:cxn ang="0">
                    <a:pos x="60" y="0"/>
                  </a:cxn>
                  <a:cxn ang="0">
                    <a:pos x="60" y="134"/>
                  </a:cxn>
                  <a:cxn ang="0">
                    <a:pos x="0" y="153"/>
                  </a:cxn>
                  <a:cxn ang="0">
                    <a:pos x="0" y="20"/>
                  </a:cxn>
                  <a:cxn ang="0">
                    <a:pos x="60" y="0"/>
                  </a:cxn>
                </a:cxnLst>
                <a:rect l="0" t="0" r="r" b="b"/>
                <a:pathLst>
                  <a:path w="60" h="153">
                    <a:moveTo>
                      <a:pt x="60" y="0"/>
                    </a:moveTo>
                    <a:lnTo>
                      <a:pt x="60" y="134"/>
                    </a:lnTo>
                    <a:lnTo>
                      <a:pt x="0" y="153"/>
                    </a:lnTo>
                    <a:lnTo>
                      <a:pt x="0" y="20"/>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58" name="Freeform 66"/>
              <p:cNvSpPr>
                <a:spLocks/>
              </p:cNvSpPr>
              <p:nvPr/>
            </p:nvSpPr>
            <p:spPr bwMode="auto">
              <a:xfrm>
                <a:off x="3133" y="1837"/>
                <a:ext cx="60" cy="159"/>
              </a:xfrm>
              <a:custGeom>
                <a:avLst/>
                <a:gdLst/>
                <a:ahLst/>
                <a:cxnLst>
                  <a:cxn ang="0">
                    <a:pos x="0" y="0"/>
                  </a:cxn>
                  <a:cxn ang="0">
                    <a:pos x="60" y="26"/>
                  </a:cxn>
                  <a:cxn ang="0">
                    <a:pos x="60" y="159"/>
                  </a:cxn>
                  <a:cxn ang="0">
                    <a:pos x="0" y="134"/>
                  </a:cxn>
                  <a:cxn ang="0">
                    <a:pos x="0" y="0"/>
                  </a:cxn>
                </a:cxnLst>
                <a:rect l="0" t="0" r="r" b="b"/>
                <a:pathLst>
                  <a:path w="60" h="159">
                    <a:moveTo>
                      <a:pt x="0" y="0"/>
                    </a:moveTo>
                    <a:lnTo>
                      <a:pt x="60" y="26"/>
                    </a:lnTo>
                    <a:lnTo>
                      <a:pt x="60" y="159"/>
                    </a:lnTo>
                    <a:lnTo>
                      <a:pt x="0" y="134"/>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59" name="Freeform 67"/>
              <p:cNvSpPr>
                <a:spLocks/>
              </p:cNvSpPr>
              <p:nvPr/>
            </p:nvSpPr>
            <p:spPr bwMode="auto">
              <a:xfrm>
                <a:off x="3193" y="1862"/>
                <a:ext cx="61" cy="134"/>
              </a:xfrm>
              <a:custGeom>
                <a:avLst/>
                <a:gdLst/>
                <a:ahLst/>
                <a:cxnLst>
                  <a:cxn ang="0">
                    <a:pos x="61" y="0"/>
                  </a:cxn>
                  <a:cxn ang="0">
                    <a:pos x="61" y="133"/>
                  </a:cxn>
                  <a:cxn ang="0">
                    <a:pos x="0" y="134"/>
                  </a:cxn>
                  <a:cxn ang="0">
                    <a:pos x="0" y="1"/>
                  </a:cxn>
                  <a:cxn ang="0">
                    <a:pos x="61" y="0"/>
                  </a:cxn>
                </a:cxnLst>
                <a:rect l="0" t="0" r="r" b="b"/>
                <a:pathLst>
                  <a:path w="61" h="134">
                    <a:moveTo>
                      <a:pt x="61" y="0"/>
                    </a:moveTo>
                    <a:lnTo>
                      <a:pt x="61" y="133"/>
                    </a:lnTo>
                    <a:lnTo>
                      <a:pt x="0" y="134"/>
                    </a:lnTo>
                    <a:lnTo>
                      <a:pt x="0" y="1"/>
                    </a:lnTo>
                    <a:lnTo>
                      <a:pt x="61"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60" name="Freeform 68"/>
              <p:cNvSpPr>
                <a:spLocks/>
              </p:cNvSpPr>
              <p:nvPr/>
            </p:nvSpPr>
            <p:spPr bwMode="auto">
              <a:xfrm>
                <a:off x="3254" y="1835"/>
                <a:ext cx="60" cy="160"/>
              </a:xfrm>
              <a:custGeom>
                <a:avLst/>
                <a:gdLst/>
                <a:ahLst/>
                <a:cxnLst>
                  <a:cxn ang="0">
                    <a:pos x="60" y="0"/>
                  </a:cxn>
                  <a:cxn ang="0">
                    <a:pos x="60" y="135"/>
                  </a:cxn>
                  <a:cxn ang="0">
                    <a:pos x="0" y="160"/>
                  </a:cxn>
                  <a:cxn ang="0">
                    <a:pos x="0" y="27"/>
                  </a:cxn>
                  <a:cxn ang="0">
                    <a:pos x="60" y="0"/>
                  </a:cxn>
                </a:cxnLst>
                <a:rect l="0" t="0" r="r" b="b"/>
                <a:pathLst>
                  <a:path w="60" h="160">
                    <a:moveTo>
                      <a:pt x="60" y="0"/>
                    </a:moveTo>
                    <a:lnTo>
                      <a:pt x="60" y="135"/>
                    </a:lnTo>
                    <a:lnTo>
                      <a:pt x="0" y="160"/>
                    </a:lnTo>
                    <a:lnTo>
                      <a:pt x="0" y="27"/>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61" name="Freeform 69"/>
              <p:cNvSpPr>
                <a:spLocks/>
              </p:cNvSpPr>
              <p:nvPr/>
            </p:nvSpPr>
            <p:spPr bwMode="auto">
              <a:xfrm>
                <a:off x="3314" y="1805"/>
                <a:ext cx="60" cy="165"/>
              </a:xfrm>
              <a:custGeom>
                <a:avLst/>
                <a:gdLst/>
                <a:ahLst/>
                <a:cxnLst>
                  <a:cxn ang="0">
                    <a:pos x="60" y="0"/>
                  </a:cxn>
                  <a:cxn ang="0">
                    <a:pos x="60" y="138"/>
                  </a:cxn>
                  <a:cxn ang="0">
                    <a:pos x="0" y="165"/>
                  </a:cxn>
                  <a:cxn ang="0">
                    <a:pos x="0" y="30"/>
                  </a:cxn>
                  <a:cxn ang="0">
                    <a:pos x="60" y="0"/>
                  </a:cxn>
                </a:cxnLst>
                <a:rect l="0" t="0" r="r" b="b"/>
                <a:pathLst>
                  <a:path w="60" h="165">
                    <a:moveTo>
                      <a:pt x="60" y="0"/>
                    </a:moveTo>
                    <a:lnTo>
                      <a:pt x="60" y="138"/>
                    </a:lnTo>
                    <a:lnTo>
                      <a:pt x="0" y="165"/>
                    </a:lnTo>
                    <a:lnTo>
                      <a:pt x="0" y="30"/>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62" name="Freeform 70"/>
              <p:cNvSpPr>
                <a:spLocks/>
              </p:cNvSpPr>
              <p:nvPr/>
            </p:nvSpPr>
            <p:spPr bwMode="auto">
              <a:xfrm>
                <a:off x="3374" y="1773"/>
                <a:ext cx="61" cy="170"/>
              </a:xfrm>
              <a:custGeom>
                <a:avLst/>
                <a:gdLst/>
                <a:ahLst/>
                <a:cxnLst>
                  <a:cxn ang="0">
                    <a:pos x="61" y="0"/>
                  </a:cxn>
                  <a:cxn ang="0">
                    <a:pos x="61" y="143"/>
                  </a:cxn>
                  <a:cxn ang="0">
                    <a:pos x="0" y="170"/>
                  </a:cxn>
                  <a:cxn ang="0">
                    <a:pos x="0" y="32"/>
                  </a:cxn>
                  <a:cxn ang="0">
                    <a:pos x="61" y="0"/>
                  </a:cxn>
                </a:cxnLst>
                <a:rect l="0" t="0" r="r" b="b"/>
                <a:pathLst>
                  <a:path w="61" h="170">
                    <a:moveTo>
                      <a:pt x="61" y="0"/>
                    </a:moveTo>
                    <a:lnTo>
                      <a:pt x="61" y="143"/>
                    </a:lnTo>
                    <a:lnTo>
                      <a:pt x="0" y="170"/>
                    </a:lnTo>
                    <a:lnTo>
                      <a:pt x="0" y="32"/>
                    </a:lnTo>
                    <a:lnTo>
                      <a:pt x="61"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63" name="Freeform 71"/>
              <p:cNvSpPr>
                <a:spLocks/>
              </p:cNvSpPr>
              <p:nvPr/>
            </p:nvSpPr>
            <p:spPr bwMode="auto">
              <a:xfrm>
                <a:off x="3435" y="1749"/>
                <a:ext cx="60" cy="167"/>
              </a:xfrm>
              <a:custGeom>
                <a:avLst/>
                <a:gdLst/>
                <a:ahLst/>
                <a:cxnLst>
                  <a:cxn ang="0">
                    <a:pos x="60" y="0"/>
                  </a:cxn>
                  <a:cxn ang="0">
                    <a:pos x="60" y="143"/>
                  </a:cxn>
                  <a:cxn ang="0">
                    <a:pos x="0" y="167"/>
                  </a:cxn>
                  <a:cxn ang="0">
                    <a:pos x="0" y="24"/>
                  </a:cxn>
                  <a:cxn ang="0">
                    <a:pos x="60" y="0"/>
                  </a:cxn>
                </a:cxnLst>
                <a:rect l="0" t="0" r="r" b="b"/>
                <a:pathLst>
                  <a:path w="60" h="167">
                    <a:moveTo>
                      <a:pt x="60" y="0"/>
                    </a:moveTo>
                    <a:lnTo>
                      <a:pt x="60" y="143"/>
                    </a:lnTo>
                    <a:lnTo>
                      <a:pt x="0" y="167"/>
                    </a:lnTo>
                    <a:lnTo>
                      <a:pt x="0" y="24"/>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64" name="Freeform 72"/>
              <p:cNvSpPr>
                <a:spLocks/>
              </p:cNvSpPr>
              <p:nvPr/>
            </p:nvSpPr>
            <p:spPr bwMode="auto">
              <a:xfrm>
                <a:off x="3495" y="1749"/>
                <a:ext cx="60" cy="150"/>
              </a:xfrm>
              <a:custGeom>
                <a:avLst/>
                <a:gdLst/>
                <a:ahLst/>
                <a:cxnLst>
                  <a:cxn ang="0">
                    <a:pos x="0" y="0"/>
                  </a:cxn>
                  <a:cxn ang="0">
                    <a:pos x="60" y="7"/>
                  </a:cxn>
                  <a:cxn ang="0">
                    <a:pos x="60" y="150"/>
                  </a:cxn>
                  <a:cxn ang="0">
                    <a:pos x="0" y="143"/>
                  </a:cxn>
                  <a:cxn ang="0">
                    <a:pos x="0" y="0"/>
                  </a:cxn>
                </a:cxnLst>
                <a:rect l="0" t="0" r="r" b="b"/>
                <a:pathLst>
                  <a:path w="60" h="150">
                    <a:moveTo>
                      <a:pt x="0" y="0"/>
                    </a:moveTo>
                    <a:lnTo>
                      <a:pt x="60" y="7"/>
                    </a:lnTo>
                    <a:lnTo>
                      <a:pt x="60" y="150"/>
                    </a:lnTo>
                    <a:lnTo>
                      <a:pt x="0" y="143"/>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65" name="Freeform 73"/>
              <p:cNvSpPr>
                <a:spLocks/>
              </p:cNvSpPr>
              <p:nvPr/>
            </p:nvSpPr>
            <p:spPr bwMode="auto">
              <a:xfrm>
                <a:off x="3555" y="1756"/>
                <a:ext cx="61" cy="147"/>
              </a:xfrm>
              <a:custGeom>
                <a:avLst/>
                <a:gdLst/>
                <a:ahLst/>
                <a:cxnLst>
                  <a:cxn ang="0">
                    <a:pos x="0" y="0"/>
                  </a:cxn>
                  <a:cxn ang="0">
                    <a:pos x="61" y="4"/>
                  </a:cxn>
                  <a:cxn ang="0">
                    <a:pos x="61" y="147"/>
                  </a:cxn>
                  <a:cxn ang="0">
                    <a:pos x="0" y="143"/>
                  </a:cxn>
                  <a:cxn ang="0">
                    <a:pos x="0" y="0"/>
                  </a:cxn>
                </a:cxnLst>
                <a:rect l="0" t="0" r="r" b="b"/>
                <a:pathLst>
                  <a:path w="61" h="147">
                    <a:moveTo>
                      <a:pt x="0" y="0"/>
                    </a:moveTo>
                    <a:lnTo>
                      <a:pt x="61" y="4"/>
                    </a:lnTo>
                    <a:lnTo>
                      <a:pt x="61" y="147"/>
                    </a:lnTo>
                    <a:lnTo>
                      <a:pt x="0" y="143"/>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66" name="Freeform 74"/>
              <p:cNvSpPr>
                <a:spLocks/>
              </p:cNvSpPr>
              <p:nvPr/>
            </p:nvSpPr>
            <p:spPr bwMode="auto">
              <a:xfrm>
                <a:off x="3616" y="1722"/>
                <a:ext cx="60" cy="181"/>
              </a:xfrm>
              <a:custGeom>
                <a:avLst/>
                <a:gdLst/>
                <a:ahLst/>
                <a:cxnLst>
                  <a:cxn ang="0">
                    <a:pos x="60" y="0"/>
                  </a:cxn>
                  <a:cxn ang="0">
                    <a:pos x="60" y="146"/>
                  </a:cxn>
                  <a:cxn ang="0">
                    <a:pos x="0" y="181"/>
                  </a:cxn>
                  <a:cxn ang="0">
                    <a:pos x="0" y="38"/>
                  </a:cxn>
                  <a:cxn ang="0">
                    <a:pos x="60" y="0"/>
                  </a:cxn>
                </a:cxnLst>
                <a:rect l="0" t="0" r="r" b="b"/>
                <a:pathLst>
                  <a:path w="60" h="181">
                    <a:moveTo>
                      <a:pt x="60" y="0"/>
                    </a:moveTo>
                    <a:lnTo>
                      <a:pt x="60" y="146"/>
                    </a:lnTo>
                    <a:lnTo>
                      <a:pt x="0" y="181"/>
                    </a:lnTo>
                    <a:lnTo>
                      <a:pt x="0" y="38"/>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67" name="Freeform 75"/>
              <p:cNvSpPr>
                <a:spLocks/>
              </p:cNvSpPr>
              <p:nvPr/>
            </p:nvSpPr>
            <p:spPr bwMode="auto">
              <a:xfrm>
                <a:off x="3676" y="1685"/>
                <a:ext cx="60" cy="183"/>
              </a:xfrm>
              <a:custGeom>
                <a:avLst/>
                <a:gdLst/>
                <a:ahLst/>
                <a:cxnLst>
                  <a:cxn ang="0">
                    <a:pos x="60" y="0"/>
                  </a:cxn>
                  <a:cxn ang="0">
                    <a:pos x="60" y="151"/>
                  </a:cxn>
                  <a:cxn ang="0">
                    <a:pos x="0" y="183"/>
                  </a:cxn>
                  <a:cxn ang="0">
                    <a:pos x="0" y="37"/>
                  </a:cxn>
                  <a:cxn ang="0">
                    <a:pos x="60" y="0"/>
                  </a:cxn>
                </a:cxnLst>
                <a:rect l="0" t="0" r="r" b="b"/>
                <a:pathLst>
                  <a:path w="60" h="183">
                    <a:moveTo>
                      <a:pt x="60" y="0"/>
                    </a:moveTo>
                    <a:lnTo>
                      <a:pt x="60" y="151"/>
                    </a:lnTo>
                    <a:lnTo>
                      <a:pt x="0" y="183"/>
                    </a:lnTo>
                    <a:lnTo>
                      <a:pt x="0" y="37"/>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68" name="Freeform 76"/>
              <p:cNvSpPr>
                <a:spLocks/>
              </p:cNvSpPr>
              <p:nvPr/>
            </p:nvSpPr>
            <p:spPr bwMode="auto">
              <a:xfrm>
                <a:off x="3736" y="1673"/>
                <a:ext cx="61" cy="163"/>
              </a:xfrm>
              <a:custGeom>
                <a:avLst/>
                <a:gdLst/>
                <a:ahLst/>
                <a:cxnLst>
                  <a:cxn ang="0">
                    <a:pos x="61" y="0"/>
                  </a:cxn>
                  <a:cxn ang="0">
                    <a:pos x="61" y="152"/>
                  </a:cxn>
                  <a:cxn ang="0">
                    <a:pos x="0" y="163"/>
                  </a:cxn>
                  <a:cxn ang="0">
                    <a:pos x="0" y="12"/>
                  </a:cxn>
                  <a:cxn ang="0">
                    <a:pos x="61" y="0"/>
                  </a:cxn>
                </a:cxnLst>
                <a:rect l="0" t="0" r="r" b="b"/>
                <a:pathLst>
                  <a:path w="61" h="163">
                    <a:moveTo>
                      <a:pt x="61" y="0"/>
                    </a:moveTo>
                    <a:lnTo>
                      <a:pt x="61" y="152"/>
                    </a:lnTo>
                    <a:lnTo>
                      <a:pt x="0" y="163"/>
                    </a:lnTo>
                    <a:lnTo>
                      <a:pt x="0" y="12"/>
                    </a:lnTo>
                    <a:lnTo>
                      <a:pt x="61"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69" name="Freeform 77"/>
              <p:cNvSpPr>
                <a:spLocks/>
              </p:cNvSpPr>
              <p:nvPr/>
            </p:nvSpPr>
            <p:spPr bwMode="auto">
              <a:xfrm>
                <a:off x="3797" y="1597"/>
                <a:ext cx="60" cy="228"/>
              </a:xfrm>
              <a:custGeom>
                <a:avLst/>
                <a:gdLst/>
                <a:ahLst/>
                <a:cxnLst>
                  <a:cxn ang="0">
                    <a:pos x="60" y="0"/>
                  </a:cxn>
                  <a:cxn ang="0">
                    <a:pos x="60" y="158"/>
                  </a:cxn>
                  <a:cxn ang="0">
                    <a:pos x="0" y="228"/>
                  </a:cxn>
                  <a:cxn ang="0">
                    <a:pos x="0" y="76"/>
                  </a:cxn>
                  <a:cxn ang="0">
                    <a:pos x="60" y="0"/>
                  </a:cxn>
                </a:cxnLst>
                <a:rect l="0" t="0" r="r" b="b"/>
                <a:pathLst>
                  <a:path w="60" h="228">
                    <a:moveTo>
                      <a:pt x="60" y="0"/>
                    </a:moveTo>
                    <a:lnTo>
                      <a:pt x="60" y="158"/>
                    </a:lnTo>
                    <a:lnTo>
                      <a:pt x="0" y="228"/>
                    </a:lnTo>
                    <a:lnTo>
                      <a:pt x="0" y="76"/>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70" name="Freeform 78"/>
              <p:cNvSpPr>
                <a:spLocks/>
              </p:cNvSpPr>
              <p:nvPr/>
            </p:nvSpPr>
            <p:spPr bwMode="auto">
              <a:xfrm>
                <a:off x="3857" y="1508"/>
                <a:ext cx="60" cy="247"/>
              </a:xfrm>
              <a:custGeom>
                <a:avLst/>
                <a:gdLst/>
                <a:ahLst/>
                <a:cxnLst>
                  <a:cxn ang="0">
                    <a:pos x="60" y="0"/>
                  </a:cxn>
                  <a:cxn ang="0">
                    <a:pos x="60" y="168"/>
                  </a:cxn>
                  <a:cxn ang="0">
                    <a:pos x="0" y="247"/>
                  </a:cxn>
                  <a:cxn ang="0">
                    <a:pos x="0" y="89"/>
                  </a:cxn>
                  <a:cxn ang="0">
                    <a:pos x="60" y="0"/>
                  </a:cxn>
                </a:cxnLst>
                <a:rect l="0" t="0" r="r" b="b"/>
                <a:pathLst>
                  <a:path w="60" h="247">
                    <a:moveTo>
                      <a:pt x="60" y="0"/>
                    </a:moveTo>
                    <a:lnTo>
                      <a:pt x="60" y="168"/>
                    </a:lnTo>
                    <a:lnTo>
                      <a:pt x="0" y="247"/>
                    </a:lnTo>
                    <a:lnTo>
                      <a:pt x="0" y="89"/>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71" name="Freeform 79"/>
              <p:cNvSpPr>
                <a:spLocks/>
              </p:cNvSpPr>
              <p:nvPr/>
            </p:nvSpPr>
            <p:spPr bwMode="auto">
              <a:xfrm>
                <a:off x="3917" y="1441"/>
                <a:ext cx="61" cy="235"/>
              </a:xfrm>
              <a:custGeom>
                <a:avLst/>
                <a:gdLst/>
                <a:ahLst/>
                <a:cxnLst>
                  <a:cxn ang="0">
                    <a:pos x="61" y="0"/>
                  </a:cxn>
                  <a:cxn ang="0">
                    <a:pos x="61" y="172"/>
                  </a:cxn>
                  <a:cxn ang="0">
                    <a:pos x="0" y="235"/>
                  </a:cxn>
                  <a:cxn ang="0">
                    <a:pos x="0" y="67"/>
                  </a:cxn>
                  <a:cxn ang="0">
                    <a:pos x="61" y="0"/>
                  </a:cxn>
                </a:cxnLst>
                <a:rect l="0" t="0" r="r" b="b"/>
                <a:pathLst>
                  <a:path w="61" h="235">
                    <a:moveTo>
                      <a:pt x="61" y="0"/>
                    </a:moveTo>
                    <a:lnTo>
                      <a:pt x="61" y="172"/>
                    </a:lnTo>
                    <a:lnTo>
                      <a:pt x="0" y="235"/>
                    </a:lnTo>
                    <a:lnTo>
                      <a:pt x="0" y="67"/>
                    </a:lnTo>
                    <a:lnTo>
                      <a:pt x="61"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72" name="Freeform 80"/>
              <p:cNvSpPr>
                <a:spLocks/>
              </p:cNvSpPr>
              <p:nvPr/>
            </p:nvSpPr>
            <p:spPr bwMode="auto">
              <a:xfrm>
                <a:off x="3978" y="1381"/>
                <a:ext cx="60" cy="232"/>
              </a:xfrm>
              <a:custGeom>
                <a:avLst/>
                <a:gdLst/>
                <a:ahLst/>
                <a:cxnLst>
                  <a:cxn ang="0">
                    <a:pos x="60" y="0"/>
                  </a:cxn>
                  <a:cxn ang="0">
                    <a:pos x="60" y="179"/>
                  </a:cxn>
                  <a:cxn ang="0">
                    <a:pos x="0" y="232"/>
                  </a:cxn>
                  <a:cxn ang="0">
                    <a:pos x="0" y="60"/>
                  </a:cxn>
                  <a:cxn ang="0">
                    <a:pos x="60" y="0"/>
                  </a:cxn>
                </a:cxnLst>
                <a:rect l="0" t="0" r="r" b="b"/>
                <a:pathLst>
                  <a:path w="60" h="232">
                    <a:moveTo>
                      <a:pt x="60" y="0"/>
                    </a:moveTo>
                    <a:lnTo>
                      <a:pt x="60" y="179"/>
                    </a:lnTo>
                    <a:lnTo>
                      <a:pt x="0" y="232"/>
                    </a:lnTo>
                    <a:lnTo>
                      <a:pt x="0" y="60"/>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73" name="Freeform 81"/>
              <p:cNvSpPr>
                <a:spLocks/>
              </p:cNvSpPr>
              <p:nvPr/>
            </p:nvSpPr>
            <p:spPr bwMode="auto">
              <a:xfrm>
                <a:off x="4038" y="1319"/>
                <a:ext cx="60" cy="241"/>
              </a:xfrm>
              <a:custGeom>
                <a:avLst/>
                <a:gdLst/>
                <a:ahLst/>
                <a:cxnLst>
                  <a:cxn ang="0">
                    <a:pos x="60" y="0"/>
                  </a:cxn>
                  <a:cxn ang="0">
                    <a:pos x="60" y="184"/>
                  </a:cxn>
                  <a:cxn ang="0">
                    <a:pos x="0" y="241"/>
                  </a:cxn>
                  <a:cxn ang="0">
                    <a:pos x="0" y="62"/>
                  </a:cxn>
                  <a:cxn ang="0">
                    <a:pos x="60" y="0"/>
                  </a:cxn>
                </a:cxnLst>
                <a:rect l="0" t="0" r="r" b="b"/>
                <a:pathLst>
                  <a:path w="60" h="241">
                    <a:moveTo>
                      <a:pt x="60" y="0"/>
                    </a:moveTo>
                    <a:lnTo>
                      <a:pt x="60" y="184"/>
                    </a:lnTo>
                    <a:lnTo>
                      <a:pt x="0" y="241"/>
                    </a:lnTo>
                    <a:lnTo>
                      <a:pt x="0" y="62"/>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74" name="Freeform 82"/>
              <p:cNvSpPr>
                <a:spLocks/>
              </p:cNvSpPr>
              <p:nvPr/>
            </p:nvSpPr>
            <p:spPr bwMode="auto">
              <a:xfrm>
                <a:off x="4098" y="1281"/>
                <a:ext cx="61" cy="222"/>
              </a:xfrm>
              <a:custGeom>
                <a:avLst/>
                <a:gdLst/>
                <a:ahLst/>
                <a:cxnLst>
                  <a:cxn ang="0">
                    <a:pos x="61" y="0"/>
                  </a:cxn>
                  <a:cxn ang="0">
                    <a:pos x="61" y="188"/>
                  </a:cxn>
                  <a:cxn ang="0">
                    <a:pos x="0" y="222"/>
                  </a:cxn>
                  <a:cxn ang="0">
                    <a:pos x="0" y="38"/>
                  </a:cxn>
                  <a:cxn ang="0">
                    <a:pos x="61" y="0"/>
                  </a:cxn>
                </a:cxnLst>
                <a:rect l="0" t="0" r="r" b="b"/>
                <a:pathLst>
                  <a:path w="61" h="222">
                    <a:moveTo>
                      <a:pt x="61" y="0"/>
                    </a:moveTo>
                    <a:lnTo>
                      <a:pt x="61" y="188"/>
                    </a:lnTo>
                    <a:lnTo>
                      <a:pt x="0" y="222"/>
                    </a:lnTo>
                    <a:lnTo>
                      <a:pt x="0" y="38"/>
                    </a:lnTo>
                    <a:lnTo>
                      <a:pt x="61"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417875" name="Line 83"/>
              <p:cNvSpPr>
                <a:spLocks noChangeShapeType="1"/>
              </p:cNvSpPr>
              <p:nvPr/>
            </p:nvSpPr>
            <p:spPr bwMode="auto">
              <a:xfrm>
                <a:off x="1111" y="3260"/>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876" name="Line 84"/>
              <p:cNvSpPr>
                <a:spLocks noChangeShapeType="1"/>
              </p:cNvSpPr>
              <p:nvPr/>
            </p:nvSpPr>
            <p:spPr bwMode="auto">
              <a:xfrm flipH="1">
                <a:off x="1111" y="3260"/>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877" name="Line 85"/>
              <p:cNvSpPr>
                <a:spLocks noChangeShapeType="1"/>
              </p:cNvSpPr>
              <p:nvPr/>
            </p:nvSpPr>
            <p:spPr bwMode="auto">
              <a:xfrm flipV="1">
                <a:off x="1111" y="3042"/>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878" name="Line 86"/>
              <p:cNvSpPr>
                <a:spLocks noChangeShapeType="1"/>
              </p:cNvSpPr>
              <p:nvPr/>
            </p:nvSpPr>
            <p:spPr bwMode="auto">
              <a:xfrm>
                <a:off x="1111" y="3042"/>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879" name="Line 87"/>
              <p:cNvSpPr>
                <a:spLocks noChangeShapeType="1"/>
              </p:cNvSpPr>
              <p:nvPr/>
            </p:nvSpPr>
            <p:spPr bwMode="auto">
              <a:xfrm flipH="1">
                <a:off x="1111" y="3042"/>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880" name="Line 88"/>
              <p:cNvSpPr>
                <a:spLocks noChangeShapeType="1"/>
              </p:cNvSpPr>
              <p:nvPr/>
            </p:nvSpPr>
            <p:spPr bwMode="auto">
              <a:xfrm flipV="1">
                <a:off x="1111" y="2825"/>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881" name="Line 89"/>
              <p:cNvSpPr>
                <a:spLocks noChangeShapeType="1"/>
              </p:cNvSpPr>
              <p:nvPr/>
            </p:nvSpPr>
            <p:spPr bwMode="auto">
              <a:xfrm>
                <a:off x="1111" y="2825"/>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882" name="Line 90"/>
              <p:cNvSpPr>
                <a:spLocks noChangeShapeType="1"/>
              </p:cNvSpPr>
              <p:nvPr/>
            </p:nvSpPr>
            <p:spPr bwMode="auto">
              <a:xfrm flipH="1">
                <a:off x="1111" y="2825"/>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883" name="Line 91"/>
              <p:cNvSpPr>
                <a:spLocks noChangeShapeType="1"/>
              </p:cNvSpPr>
              <p:nvPr/>
            </p:nvSpPr>
            <p:spPr bwMode="auto">
              <a:xfrm flipV="1">
                <a:off x="1111" y="2607"/>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884" name="Line 92"/>
              <p:cNvSpPr>
                <a:spLocks noChangeShapeType="1"/>
              </p:cNvSpPr>
              <p:nvPr/>
            </p:nvSpPr>
            <p:spPr bwMode="auto">
              <a:xfrm>
                <a:off x="1111" y="2607"/>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885" name="Line 93"/>
              <p:cNvSpPr>
                <a:spLocks noChangeShapeType="1"/>
              </p:cNvSpPr>
              <p:nvPr/>
            </p:nvSpPr>
            <p:spPr bwMode="auto">
              <a:xfrm flipH="1">
                <a:off x="1111" y="2607"/>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886" name="Line 94"/>
              <p:cNvSpPr>
                <a:spLocks noChangeShapeType="1"/>
              </p:cNvSpPr>
              <p:nvPr/>
            </p:nvSpPr>
            <p:spPr bwMode="auto">
              <a:xfrm flipV="1">
                <a:off x="1111" y="2390"/>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887" name="Line 95"/>
              <p:cNvSpPr>
                <a:spLocks noChangeShapeType="1"/>
              </p:cNvSpPr>
              <p:nvPr/>
            </p:nvSpPr>
            <p:spPr bwMode="auto">
              <a:xfrm>
                <a:off x="1111" y="2390"/>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888" name="Line 96"/>
              <p:cNvSpPr>
                <a:spLocks noChangeShapeType="1"/>
              </p:cNvSpPr>
              <p:nvPr/>
            </p:nvSpPr>
            <p:spPr bwMode="auto">
              <a:xfrm flipH="1">
                <a:off x="1111" y="2390"/>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889" name="Line 97"/>
              <p:cNvSpPr>
                <a:spLocks noChangeShapeType="1"/>
              </p:cNvSpPr>
              <p:nvPr/>
            </p:nvSpPr>
            <p:spPr bwMode="auto">
              <a:xfrm flipV="1">
                <a:off x="1111" y="2173"/>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890" name="Line 98"/>
              <p:cNvSpPr>
                <a:spLocks noChangeShapeType="1"/>
              </p:cNvSpPr>
              <p:nvPr/>
            </p:nvSpPr>
            <p:spPr bwMode="auto">
              <a:xfrm>
                <a:off x="1111" y="2173"/>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891" name="Line 99"/>
              <p:cNvSpPr>
                <a:spLocks noChangeShapeType="1"/>
              </p:cNvSpPr>
              <p:nvPr/>
            </p:nvSpPr>
            <p:spPr bwMode="auto">
              <a:xfrm flipH="1">
                <a:off x="1111" y="2173"/>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892" name="Line 100"/>
              <p:cNvSpPr>
                <a:spLocks noChangeShapeType="1"/>
              </p:cNvSpPr>
              <p:nvPr/>
            </p:nvSpPr>
            <p:spPr bwMode="auto">
              <a:xfrm flipV="1">
                <a:off x="1111" y="1956"/>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893" name="Line 101"/>
              <p:cNvSpPr>
                <a:spLocks noChangeShapeType="1"/>
              </p:cNvSpPr>
              <p:nvPr/>
            </p:nvSpPr>
            <p:spPr bwMode="auto">
              <a:xfrm>
                <a:off x="1111" y="1956"/>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894" name="Line 102"/>
              <p:cNvSpPr>
                <a:spLocks noChangeShapeType="1"/>
              </p:cNvSpPr>
              <p:nvPr/>
            </p:nvSpPr>
            <p:spPr bwMode="auto">
              <a:xfrm flipH="1">
                <a:off x="1111" y="1956"/>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895" name="Line 103"/>
              <p:cNvSpPr>
                <a:spLocks noChangeShapeType="1"/>
              </p:cNvSpPr>
              <p:nvPr/>
            </p:nvSpPr>
            <p:spPr bwMode="auto">
              <a:xfrm flipV="1">
                <a:off x="1111" y="1738"/>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896" name="Line 104"/>
              <p:cNvSpPr>
                <a:spLocks noChangeShapeType="1"/>
              </p:cNvSpPr>
              <p:nvPr/>
            </p:nvSpPr>
            <p:spPr bwMode="auto">
              <a:xfrm>
                <a:off x="1111" y="1738"/>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897" name="Line 105"/>
              <p:cNvSpPr>
                <a:spLocks noChangeShapeType="1"/>
              </p:cNvSpPr>
              <p:nvPr/>
            </p:nvSpPr>
            <p:spPr bwMode="auto">
              <a:xfrm flipH="1">
                <a:off x="1111" y="1738"/>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898" name="Line 106"/>
              <p:cNvSpPr>
                <a:spLocks noChangeShapeType="1"/>
              </p:cNvSpPr>
              <p:nvPr/>
            </p:nvSpPr>
            <p:spPr bwMode="auto">
              <a:xfrm flipV="1">
                <a:off x="1111" y="1521"/>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899" name="Line 107"/>
              <p:cNvSpPr>
                <a:spLocks noChangeShapeType="1"/>
              </p:cNvSpPr>
              <p:nvPr/>
            </p:nvSpPr>
            <p:spPr bwMode="auto">
              <a:xfrm>
                <a:off x="1111" y="1521"/>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00" name="Line 108"/>
              <p:cNvSpPr>
                <a:spLocks noChangeShapeType="1"/>
              </p:cNvSpPr>
              <p:nvPr/>
            </p:nvSpPr>
            <p:spPr bwMode="auto">
              <a:xfrm flipH="1">
                <a:off x="1111" y="1521"/>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01" name="Line 109"/>
              <p:cNvSpPr>
                <a:spLocks noChangeShapeType="1"/>
              </p:cNvSpPr>
              <p:nvPr/>
            </p:nvSpPr>
            <p:spPr bwMode="auto">
              <a:xfrm flipV="1">
                <a:off x="1111" y="1303"/>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02" name="Line 110"/>
              <p:cNvSpPr>
                <a:spLocks noChangeShapeType="1"/>
              </p:cNvSpPr>
              <p:nvPr/>
            </p:nvSpPr>
            <p:spPr bwMode="auto">
              <a:xfrm>
                <a:off x="1111" y="1303"/>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03" name="Line 111"/>
              <p:cNvSpPr>
                <a:spLocks noChangeShapeType="1"/>
              </p:cNvSpPr>
              <p:nvPr/>
            </p:nvSpPr>
            <p:spPr bwMode="auto">
              <a:xfrm flipH="1">
                <a:off x="1111" y="1303"/>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04" name="Line 112"/>
              <p:cNvSpPr>
                <a:spLocks noChangeShapeType="1"/>
              </p:cNvSpPr>
              <p:nvPr/>
            </p:nvSpPr>
            <p:spPr bwMode="auto">
              <a:xfrm flipV="1">
                <a:off x="1111" y="1086"/>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05" name="Line 113"/>
              <p:cNvSpPr>
                <a:spLocks noChangeShapeType="1"/>
              </p:cNvSpPr>
              <p:nvPr/>
            </p:nvSpPr>
            <p:spPr bwMode="auto">
              <a:xfrm>
                <a:off x="1111" y="1086"/>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06" name="Line 114"/>
              <p:cNvSpPr>
                <a:spLocks noChangeShapeType="1"/>
              </p:cNvSpPr>
              <p:nvPr/>
            </p:nvSpPr>
            <p:spPr bwMode="auto">
              <a:xfrm flipH="1">
                <a:off x="1111" y="1086"/>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07" name="Line 115"/>
              <p:cNvSpPr>
                <a:spLocks noChangeShapeType="1"/>
              </p:cNvSpPr>
              <p:nvPr/>
            </p:nvSpPr>
            <p:spPr bwMode="auto">
              <a:xfrm flipV="1">
                <a:off x="1111" y="911"/>
                <a:ext cx="0" cy="175"/>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08" name="Line 116"/>
              <p:cNvSpPr>
                <a:spLocks noChangeShapeType="1"/>
              </p:cNvSpPr>
              <p:nvPr/>
            </p:nvSpPr>
            <p:spPr bwMode="auto">
              <a:xfrm>
                <a:off x="1111" y="3260"/>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09" name="Line 117"/>
              <p:cNvSpPr>
                <a:spLocks noChangeShapeType="1"/>
              </p:cNvSpPr>
              <p:nvPr/>
            </p:nvSpPr>
            <p:spPr bwMode="auto">
              <a:xfrm flipH="1">
                <a:off x="1111" y="3260"/>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10" name="Line 118"/>
              <p:cNvSpPr>
                <a:spLocks noChangeShapeType="1"/>
              </p:cNvSpPr>
              <p:nvPr/>
            </p:nvSpPr>
            <p:spPr bwMode="auto">
              <a:xfrm flipV="1">
                <a:off x="1111" y="3042"/>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11" name="Line 119"/>
              <p:cNvSpPr>
                <a:spLocks noChangeShapeType="1"/>
              </p:cNvSpPr>
              <p:nvPr/>
            </p:nvSpPr>
            <p:spPr bwMode="auto">
              <a:xfrm>
                <a:off x="1111" y="3042"/>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12" name="Line 120"/>
              <p:cNvSpPr>
                <a:spLocks noChangeShapeType="1"/>
              </p:cNvSpPr>
              <p:nvPr/>
            </p:nvSpPr>
            <p:spPr bwMode="auto">
              <a:xfrm flipH="1">
                <a:off x="1111" y="3042"/>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13" name="Line 121"/>
              <p:cNvSpPr>
                <a:spLocks noChangeShapeType="1"/>
              </p:cNvSpPr>
              <p:nvPr/>
            </p:nvSpPr>
            <p:spPr bwMode="auto">
              <a:xfrm flipV="1">
                <a:off x="1111" y="2825"/>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14" name="Line 122"/>
              <p:cNvSpPr>
                <a:spLocks noChangeShapeType="1"/>
              </p:cNvSpPr>
              <p:nvPr/>
            </p:nvSpPr>
            <p:spPr bwMode="auto">
              <a:xfrm>
                <a:off x="1111" y="2825"/>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15" name="Line 123"/>
              <p:cNvSpPr>
                <a:spLocks noChangeShapeType="1"/>
              </p:cNvSpPr>
              <p:nvPr/>
            </p:nvSpPr>
            <p:spPr bwMode="auto">
              <a:xfrm flipH="1">
                <a:off x="1111" y="2825"/>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16" name="Line 124"/>
              <p:cNvSpPr>
                <a:spLocks noChangeShapeType="1"/>
              </p:cNvSpPr>
              <p:nvPr/>
            </p:nvSpPr>
            <p:spPr bwMode="auto">
              <a:xfrm flipV="1">
                <a:off x="1111" y="2607"/>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17" name="Line 125"/>
              <p:cNvSpPr>
                <a:spLocks noChangeShapeType="1"/>
              </p:cNvSpPr>
              <p:nvPr/>
            </p:nvSpPr>
            <p:spPr bwMode="auto">
              <a:xfrm>
                <a:off x="1111" y="2607"/>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18" name="Line 126"/>
              <p:cNvSpPr>
                <a:spLocks noChangeShapeType="1"/>
              </p:cNvSpPr>
              <p:nvPr/>
            </p:nvSpPr>
            <p:spPr bwMode="auto">
              <a:xfrm flipH="1">
                <a:off x="1111" y="2607"/>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19" name="Line 127"/>
              <p:cNvSpPr>
                <a:spLocks noChangeShapeType="1"/>
              </p:cNvSpPr>
              <p:nvPr/>
            </p:nvSpPr>
            <p:spPr bwMode="auto">
              <a:xfrm flipV="1">
                <a:off x="1111" y="2390"/>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20" name="Line 128"/>
              <p:cNvSpPr>
                <a:spLocks noChangeShapeType="1"/>
              </p:cNvSpPr>
              <p:nvPr/>
            </p:nvSpPr>
            <p:spPr bwMode="auto">
              <a:xfrm>
                <a:off x="1111" y="2390"/>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21" name="Line 129"/>
              <p:cNvSpPr>
                <a:spLocks noChangeShapeType="1"/>
              </p:cNvSpPr>
              <p:nvPr/>
            </p:nvSpPr>
            <p:spPr bwMode="auto">
              <a:xfrm flipH="1">
                <a:off x="1111" y="2390"/>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22" name="Line 130"/>
              <p:cNvSpPr>
                <a:spLocks noChangeShapeType="1"/>
              </p:cNvSpPr>
              <p:nvPr/>
            </p:nvSpPr>
            <p:spPr bwMode="auto">
              <a:xfrm flipV="1">
                <a:off x="1111" y="2173"/>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23" name="Line 131"/>
              <p:cNvSpPr>
                <a:spLocks noChangeShapeType="1"/>
              </p:cNvSpPr>
              <p:nvPr/>
            </p:nvSpPr>
            <p:spPr bwMode="auto">
              <a:xfrm>
                <a:off x="1111" y="2173"/>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24" name="Line 132"/>
              <p:cNvSpPr>
                <a:spLocks noChangeShapeType="1"/>
              </p:cNvSpPr>
              <p:nvPr/>
            </p:nvSpPr>
            <p:spPr bwMode="auto">
              <a:xfrm flipH="1">
                <a:off x="1111" y="2173"/>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25" name="Line 133"/>
              <p:cNvSpPr>
                <a:spLocks noChangeShapeType="1"/>
              </p:cNvSpPr>
              <p:nvPr/>
            </p:nvSpPr>
            <p:spPr bwMode="auto">
              <a:xfrm flipV="1">
                <a:off x="1111" y="1956"/>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26" name="Line 134"/>
              <p:cNvSpPr>
                <a:spLocks noChangeShapeType="1"/>
              </p:cNvSpPr>
              <p:nvPr/>
            </p:nvSpPr>
            <p:spPr bwMode="auto">
              <a:xfrm>
                <a:off x="1111" y="1956"/>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27" name="Line 135"/>
              <p:cNvSpPr>
                <a:spLocks noChangeShapeType="1"/>
              </p:cNvSpPr>
              <p:nvPr/>
            </p:nvSpPr>
            <p:spPr bwMode="auto">
              <a:xfrm flipH="1">
                <a:off x="1111" y="1956"/>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28" name="Line 136"/>
              <p:cNvSpPr>
                <a:spLocks noChangeShapeType="1"/>
              </p:cNvSpPr>
              <p:nvPr/>
            </p:nvSpPr>
            <p:spPr bwMode="auto">
              <a:xfrm flipV="1">
                <a:off x="1111" y="1738"/>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29" name="Line 137"/>
              <p:cNvSpPr>
                <a:spLocks noChangeShapeType="1"/>
              </p:cNvSpPr>
              <p:nvPr/>
            </p:nvSpPr>
            <p:spPr bwMode="auto">
              <a:xfrm>
                <a:off x="1111" y="1738"/>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30" name="Line 138"/>
              <p:cNvSpPr>
                <a:spLocks noChangeShapeType="1"/>
              </p:cNvSpPr>
              <p:nvPr/>
            </p:nvSpPr>
            <p:spPr bwMode="auto">
              <a:xfrm flipH="1">
                <a:off x="1111" y="1738"/>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31" name="Line 139"/>
              <p:cNvSpPr>
                <a:spLocks noChangeShapeType="1"/>
              </p:cNvSpPr>
              <p:nvPr/>
            </p:nvSpPr>
            <p:spPr bwMode="auto">
              <a:xfrm flipV="1">
                <a:off x="1111" y="1521"/>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32" name="Line 140"/>
              <p:cNvSpPr>
                <a:spLocks noChangeShapeType="1"/>
              </p:cNvSpPr>
              <p:nvPr/>
            </p:nvSpPr>
            <p:spPr bwMode="auto">
              <a:xfrm>
                <a:off x="1111" y="1521"/>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33" name="Line 141"/>
              <p:cNvSpPr>
                <a:spLocks noChangeShapeType="1"/>
              </p:cNvSpPr>
              <p:nvPr/>
            </p:nvSpPr>
            <p:spPr bwMode="auto">
              <a:xfrm flipH="1">
                <a:off x="1111" y="1521"/>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34" name="Line 142"/>
              <p:cNvSpPr>
                <a:spLocks noChangeShapeType="1"/>
              </p:cNvSpPr>
              <p:nvPr/>
            </p:nvSpPr>
            <p:spPr bwMode="auto">
              <a:xfrm flipV="1">
                <a:off x="1111" y="1303"/>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35" name="Line 143"/>
              <p:cNvSpPr>
                <a:spLocks noChangeShapeType="1"/>
              </p:cNvSpPr>
              <p:nvPr/>
            </p:nvSpPr>
            <p:spPr bwMode="auto">
              <a:xfrm>
                <a:off x="1111" y="1303"/>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36" name="Line 144"/>
              <p:cNvSpPr>
                <a:spLocks noChangeShapeType="1"/>
              </p:cNvSpPr>
              <p:nvPr/>
            </p:nvSpPr>
            <p:spPr bwMode="auto">
              <a:xfrm flipH="1">
                <a:off x="1111" y="1303"/>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37" name="Line 145"/>
              <p:cNvSpPr>
                <a:spLocks noChangeShapeType="1"/>
              </p:cNvSpPr>
              <p:nvPr/>
            </p:nvSpPr>
            <p:spPr bwMode="auto">
              <a:xfrm flipV="1">
                <a:off x="1111" y="1086"/>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38" name="Line 146"/>
              <p:cNvSpPr>
                <a:spLocks noChangeShapeType="1"/>
              </p:cNvSpPr>
              <p:nvPr/>
            </p:nvSpPr>
            <p:spPr bwMode="auto">
              <a:xfrm>
                <a:off x="1111" y="1086"/>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39" name="Line 147"/>
              <p:cNvSpPr>
                <a:spLocks noChangeShapeType="1"/>
              </p:cNvSpPr>
              <p:nvPr/>
            </p:nvSpPr>
            <p:spPr bwMode="auto">
              <a:xfrm flipH="1">
                <a:off x="1111" y="1086"/>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40" name="Line 148"/>
              <p:cNvSpPr>
                <a:spLocks noChangeShapeType="1"/>
              </p:cNvSpPr>
              <p:nvPr/>
            </p:nvSpPr>
            <p:spPr bwMode="auto">
              <a:xfrm flipV="1">
                <a:off x="1111" y="911"/>
                <a:ext cx="0" cy="175"/>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41" name="Line 149"/>
              <p:cNvSpPr>
                <a:spLocks noChangeShapeType="1"/>
              </p:cNvSpPr>
              <p:nvPr/>
            </p:nvSpPr>
            <p:spPr bwMode="auto">
              <a:xfrm flipH="1">
                <a:off x="4293" y="3260"/>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42" name="Line 150"/>
              <p:cNvSpPr>
                <a:spLocks noChangeShapeType="1"/>
              </p:cNvSpPr>
              <p:nvPr/>
            </p:nvSpPr>
            <p:spPr bwMode="auto">
              <a:xfrm>
                <a:off x="4293" y="3260"/>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43" name="Line 151"/>
              <p:cNvSpPr>
                <a:spLocks noChangeShapeType="1"/>
              </p:cNvSpPr>
              <p:nvPr/>
            </p:nvSpPr>
            <p:spPr bwMode="auto">
              <a:xfrm flipV="1">
                <a:off x="4370" y="3042"/>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44" name="Line 152"/>
              <p:cNvSpPr>
                <a:spLocks noChangeShapeType="1"/>
              </p:cNvSpPr>
              <p:nvPr/>
            </p:nvSpPr>
            <p:spPr bwMode="auto">
              <a:xfrm flipH="1">
                <a:off x="4338" y="3042"/>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45" name="Line 153"/>
              <p:cNvSpPr>
                <a:spLocks noChangeShapeType="1"/>
              </p:cNvSpPr>
              <p:nvPr/>
            </p:nvSpPr>
            <p:spPr bwMode="auto">
              <a:xfrm>
                <a:off x="4338" y="3042"/>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46" name="Line 154"/>
              <p:cNvSpPr>
                <a:spLocks noChangeShapeType="1"/>
              </p:cNvSpPr>
              <p:nvPr/>
            </p:nvSpPr>
            <p:spPr bwMode="auto">
              <a:xfrm flipV="1">
                <a:off x="4370" y="2825"/>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47" name="Line 155"/>
              <p:cNvSpPr>
                <a:spLocks noChangeShapeType="1"/>
              </p:cNvSpPr>
              <p:nvPr/>
            </p:nvSpPr>
            <p:spPr bwMode="auto">
              <a:xfrm flipH="1">
                <a:off x="4293" y="2825"/>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48" name="Line 156"/>
              <p:cNvSpPr>
                <a:spLocks noChangeShapeType="1"/>
              </p:cNvSpPr>
              <p:nvPr/>
            </p:nvSpPr>
            <p:spPr bwMode="auto">
              <a:xfrm>
                <a:off x="4293" y="2825"/>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49" name="Line 157"/>
              <p:cNvSpPr>
                <a:spLocks noChangeShapeType="1"/>
              </p:cNvSpPr>
              <p:nvPr/>
            </p:nvSpPr>
            <p:spPr bwMode="auto">
              <a:xfrm flipV="1">
                <a:off x="4370" y="2607"/>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50" name="Line 158"/>
              <p:cNvSpPr>
                <a:spLocks noChangeShapeType="1"/>
              </p:cNvSpPr>
              <p:nvPr/>
            </p:nvSpPr>
            <p:spPr bwMode="auto">
              <a:xfrm flipH="1">
                <a:off x="4338" y="2607"/>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51" name="Line 159"/>
              <p:cNvSpPr>
                <a:spLocks noChangeShapeType="1"/>
              </p:cNvSpPr>
              <p:nvPr/>
            </p:nvSpPr>
            <p:spPr bwMode="auto">
              <a:xfrm>
                <a:off x="4338" y="2607"/>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52" name="Line 160"/>
              <p:cNvSpPr>
                <a:spLocks noChangeShapeType="1"/>
              </p:cNvSpPr>
              <p:nvPr/>
            </p:nvSpPr>
            <p:spPr bwMode="auto">
              <a:xfrm flipV="1">
                <a:off x="4370" y="2390"/>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53" name="Line 161"/>
              <p:cNvSpPr>
                <a:spLocks noChangeShapeType="1"/>
              </p:cNvSpPr>
              <p:nvPr/>
            </p:nvSpPr>
            <p:spPr bwMode="auto">
              <a:xfrm flipH="1">
                <a:off x="4293" y="2390"/>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54" name="Line 162"/>
              <p:cNvSpPr>
                <a:spLocks noChangeShapeType="1"/>
              </p:cNvSpPr>
              <p:nvPr/>
            </p:nvSpPr>
            <p:spPr bwMode="auto">
              <a:xfrm>
                <a:off x="4293" y="2390"/>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55" name="Line 163"/>
              <p:cNvSpPr>
                <a:spLocks noChangeShapeType="1"/>
              </p:cNvSpPr>
              <p:nvPr/>
            </p:nvSpPr>
            <p:spPr bwMode="auto">
              <a:xfrm flipV="1">
                <a:off x="4370" y="2173"/>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56" name="Line 164"/>
              <p:cNvSpPr>
                <a:spLocks noChangeShapeType="1"/>
              </p:cNvSpPr>
              <p:nvPr/>
            </p:nvSpPr>
            <p:spPr bwMode="auto">
              <a:xfrm flipH="1">
                <a:off x="4338" y="2173"/>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57" name="Line 165"/>
              <p:cNvSpPr>
                <a:spLocks noChangeShapeType="1"/>
              </p:cNvSpPr>
              <p:nvPr/>
            </p:nvSpPr>
            <p:spPr bwMode="auto">
              <a:xfrm>
                <a:off x="4338" y="2173"/>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58" name="Line 166"/>
              <p:cNvSpPr>
                <a:spLocks noChangeShapeType="1"/>
              </p:cNvSpPr>
              <p:nvPr/>
            </p:nvSpPr>
            <p:spPr bwMode="auto">
              <a:xfrm flipV="1">
                <a:off x="4370" y="1956"/>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59" name="Line 167"/>
              <p:cNvSpPr>
                <a:spLocks noChangeShapeType="1"/>
              </p:cNvSpPr>
              <p:nvPr/>
            </p:nvSpPr>
            <p:spPr bwMode="auto">
              <a:xfrm flipH="1">
                <a:off x="4293" y="1956"/>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60" name="Line 168"/>
              <p:cNvSpPr>
                <a:spLocks noChangeShapeType="1"/>
              </p:cNvSpPr>
              <p:nvPr/>
            </p:nvSpPr>
            <p:spPr bwMode="auto">
              <a:xfrm>
                <a:off x="4293" y="1956"/>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61" name="Line 169"/>
              <p:cNvSpPr>
                <a:spLocks noChangeShapeType="1"/>
              </p:cNvSpPr>
              <p:nvPr/>
            </p:nvSpPr>
            <p:spPr bwMode="auto">
              <a:xfrm flipV="1">
                <a:off x="4370" y="1738"/>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62" name="Line 170"/>
              <p:cNvSpPr>
                <a:spLocks noChangeShapeType="1"/>
              </p:cNvSpPr>
              <p:nvPr/>
            </p:nvSpPr>
            <p:spPr bwMode="auto">
              <a:xfrm flipH="1">
                <a:off x="4338" y="1738"/>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63" name="Line 171"/>
              <p:cNvSpPr>
                <a:spLocks noChangeShapeType="1"/>
              </p:cNvSpPr>
              <p:nvPr/>
            </p:nvSpPr>
            <p:spPr bwMode="auto">
              <a:xfrm>
                <a:off x="4338" y="1738"/>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64" name="Line 172"/>
              <p:cNvSpPr>
                <a:spLocks noChangeShapeType="1"/>
              </p:cNvSpPr>
              <p:nvPr/>
            </p:nvSpPr>
            <p:spPr bwMode="auto">
              <a:xfrm flipV="1">
                <a:off x="4370" y="1521"/>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65" name="Line 173"/>
              <p:cNvSpPr>
                <a:spLocks noChangeShapeType="1"/>
              </p:cNvSpPr>
              <p:nvPr/>
            </p:nvSpPr>
            <p:spPr bwMode="auto">
              <a:xfrm flipH="1">
                <a:off x="4293" y="1521"/>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66" name="Line 174"/>
              <p:cNvSpPr>
                <a:spLocks noChangeShapeType="1"/>
              </p:cNvSpPr>
              <p:nvPr/>
            </p:nvSpPr>
            <p:spPr bwMode="auto">
              <a:xfrm>
                <a:off x="4293" y="1521"/>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67" name="Line 175"/>
              <p:cNvSpPr>
                <a:spLocks noChangeShapeType="1"/>
              </p:cNvSpPr>
              <p:nvPr/>
            </p:nvSpPr>
            <p:spPr bwMode="auto">
              <a:xfrm flipV="1">
                <a:off x="4370" y="1303"/>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68" name="Line 176"/>
              <p:cNvSpPr>
                <a:spLocks noChangeShapeType="1"/>
              </p:cNvSpPr>
              <p:nvPr/>
            </p:nvSpPr>
            <p:spPr bwMode="auto">
              <a:xfrm flipH="1">
                <a:off x="4338" y="1303"/>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69" name="Line 177"/>
              <p:cNvSpPr>
                <a:spLocks noChangeShapeType="1"/>
              </p:cNvSpPr>
              <p:nvPr/>
            </p:nvSpPr>
            <p:spPr bwMode="auto">
              <a:xfrm>
                <a:off x="4338" y="1303"/>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70" name="Line 178"/>
              <p:cNvSpPr>
                <a:spLocks noChangeShapeType="1"/>
              </p:cNvSpPr>
              <p:nvPr/>
            </p:nvSpPr>
            <p:spPr bwMode="auto">
              <a:xfrm flipV="1">
                <a:off x="4370" y="1086"/>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71" name="Line 179"/>
              <p:cNvSpPr>
                <a:spLocks noChangeShapeType="1"/>
              </p:cNvSpPr>
              <p:nvPr/>
            </p:nvSpPr>
            <p:spPr bwMode="auto">
              <a:xfrm flipH="1">
                <a:off x="4293" y="1086"/>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72" name="Line 180"/>
              <p:cNvSpPr>
                <a:spLocks noChangeShapeType="1"/>
              </p:cNvSpPr>
              <p:nvPr/>
            </p:nvSpPr>
            <p:spPr bwMode="auto">
              <a:xfrm>
                <a:off x="4293" y="1086"/>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73" name="Line 181"/>
              <p:cNvSpPr>
                <a:spLocks noChangeShapeType="1"/>
              </p:cNvSpPr>
              <p:nvPr/>
            </p:nvSpPr>
            <p:spPr bwMode="auto">
              <a:xfrm flipV="1">
                <a:off x="4370" y="911"/>
                <a:ext cx="0" cy="175"/>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74" name="Line 182"/>
              <p:cNvSpPr>
                <a:spLocks noChangeShapeType="1"/>
              </p:cNvSpPr>
              <p:nvPr/>
            </p:nvSpPr>
            <p:spPr bwMode="auto">
              <a:xfrm flipH="1">
                <a:off x="4293" y="3260"/>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75" name="Line 183"/>
              <p:cNvSpPr>
                <a:spLocks noChangeShapeType="1"/>
              </p:cNvSpPr>
              <p:nvPr/>
            </p:nvSpPr>
            <p:spPr bwMode="auto">
              <a:xfrm>
                <a:off x="4293" y="3260"/>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76" name="Line 184"/>
              <p:cNvSpPr>
                <a:spLocks noChangeShapeType="1"/>
              </p:cNvSpPr>
              <p:nvPr/>
            </p:nvSpPr>
            <p:spPr bwMode="auto">
              <a:xfrm flipV="1">
                <a:off x="4370" y="3042"/>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77" name="Line 185"/>
              <p:cNvSpPr>
                <a:spLocks noChangeShapeType="1"/>
              </p:cNvSpPr>
              <p:nvPr/>
            </p:nvSpPr>
            <p:spPr bwMode="auto">
              <a:xfrm flipH="1">
                <a:off x="4338" y="3042"/>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78" name="Line 186"/>
              <p:cNvSpPr>
                <a:spLocks noChangeShapeType="1"/>
              </p:cNvSpPr>
              <p:nvPr/>
            </p:nvSpPr>
            <p:spPr bwMode="auto">
              <a:xfrm>
                <a:off x="4338" y="3042"/>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79" name="Line 187"/>
              <p:cNvSpPr>
                <a:spLocks noChangeShapeType="1"/>
              </p:cNvSpPr>
              <p:nvPr/>
            </p:nvSpPr>
            <p:spPr bwMode="auto">
              <a:xfrm flipV="1">
                <a:off x="4370" y="2825"/>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80" name="Line 188"/>
              <p:cNvSpPr>
                <a:spLocks noChangeShapeType="1"/>
              </p:cNvSpPr>
              <p:nvPr/>
            </p:nvSpPr>
            <p:spPr bwMode="auto">
              <a:xfrm flipH="1">
                <a:off x="4293" y="2825"/>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81" name="Line 189"/>
              <p:cNvSpPr>
                <a:spLocks noChangeShapeType="1"/>
              </p:cNvSpPr>
              <p:nvPr/>
            </p:nvSpPr>
            <p:spPr bwMode="auto">
              <a:xfrm>
                <a:off x="4293" y="2825"/>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82" name="Line 190"/>
              <p:cNvSpPr>
                <a:spLocks noChangeShapeType="1"/>
              </p:cNvSpPr>
              <p:nvPr/>
            </p:nvSpPr>
            <p:spPr bwMode="auto">
              <a:xfrm flipV="1">
                <a:off x="4370" y="2607"/>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83" name="Line 191"/>
              <p:cNvSpPr>
                <a:spLocks noChangeShapeType="1"/>
              </p:cNvSpPr>
              <p:nvPr/>
            </p:nvSpPr>
            <p:spPr bwMode="auto">
              <a:xfrm flipH="1">
                <a:off x="4338" y="2607"/>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84" name="Line 192"/>
              <p:cNvSpPr>
                <a:spLocks noChangeShapeType="1"/>
              </p:cNvSpPr>
              <p:nvPr/>
            </p:nvSpPr>
            <p:spPr bwMode="auto">
              <a:xfrm>
                <a:off x="4338" y="2607"/>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85" name="Line 193"/>
              <p:cNvSpPr>
                <a:spLocks noChangeShapeType="1"/>
              </p:cNvSpPr>
              <p:nvPr/>
            </p:nvSpPr>
            <p:spPr bwMode="auto">
              <a:xfrm flipV="1">
                <a:off x="4370" y="2390"/>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86" name="Line 194"/>
              <p:cNvSpPr>
                <a:spLocks noChangeShapeType="1"/>
              </p:cNvSpPr>
              <p:nvPr/>
            </p:nvSpPr>
            <p:spPr bwMode="auto">
              <a:xfrm flipH="1">
                <a:off x="4293" y="2390"/>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87" name="Line 195"/>
              <p:cNvSpPr>
                <a:spLocks noChangeShapeType="1"/>
              </p:cNvSpPr>
              <p:nvPr/>
            </p:nvSpPr>
            <p:spPr bwMode="auto">
              <a:xfrm>
                <a:off x="4293" y="2390"/>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88" name="Line 196"/>
              <p:cNvSpPr>
                <a:spLocks noChangeShapeType="1"/>
              </p:cNvSpPr>
              <p:nvPr/>
            </p:nvSpPr>
            <p:spPr bwMode="auto">
              <a:xfrm flipV="1">
                <a:off x="4370" y="2173"/>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89" name="Line 197"/>
              <p:cNvSpPr>
                <a:spLocks noChangeShapeType="1"/>
              </p:cNvSpPr>
              <p:nvPr/>
            </p:nvSpPr>
            <p:spPr bwMode="auto">
              <a:xfrm flipH="1">
                <a:off x="4338" y="2173"/>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90" name="Line 198"/>
              <p:cNvSpPr>
                <a:spLocks noChangeShapeType="1"/>
              </p:cNvSpPr>
              <p:nvPr/>
            </p:nvSpPr>
            <p:spPr bwMode="auto">
              <a:xfrm>
                <a:off x="4338" y="2173"/>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91" name="Line 199"/>
              <p:cNvSpPr>
                <a:spLocks noChangeShapeType="1"/>
              </p:cNvSpPr>
              <p:nvPr/>
            </p:nvSpPr>
            <p:spPr bwMode="auto">
              <a:xfrm flipV="1">
                <a:off x="4370" y="1956"/>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92" name="Line 200"/>
              <p:cNvSpPr>
                <a:spLocks noChangeShapeType="1"/>
              </p:cNvSpPr>
              <p:nvPr/>
            </p:nvSpPr>
            <p:spPr bwMode="auto">
              <a:xfrm flipH="1">
                <a:off x="4293" y="1956"/>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93" name="Line 201"/>
              <p:cNvSpPr>
                <a:spLocks noChangeShapeType="1"/>
              </p:cNvSpPr>
              <p:nvPr/>
            </p:nvSpPr>
            <p:spPr bwMode="auto">
              <a:xfrm>
                <a:off x="4293" y="1956"/>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94" name="Line 202"/>
              <p:cNvSpPr>
                <a:spLocks noChangeShapeType="1"/>
              </p:cNvSpPr>
              <p:nvPr/>
            </p:nvSpPr>
            <p:spPr bwMode="auto">
              <a:xfrm flipV="1">
                <a:off x="4370" y="1738"/>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95" name="Line 203"/>
              <p:cNvSpPr>
                <a:spLocks noChangeShapeType="1"/>
              </p:cNvSpPr>
              <p:nvPr/>
            </p:nvSpPr>
            <p:spPr bwMode="auto">
              <a:xfrm flipH="1">
                <a:off x="4338" y="1738"/>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96" name="Line 204"/>
              <p:cNvSpPr>
                <a:spLocks noChangeShapeType="1"/>
              </p:cNvSpPr>
              <p:nvPr/>
            </p:nvSpPr>
            <p:spPr bwMode="auto">
              <a:xfrm>
                <a:off x="4338" y="1738"/>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97" name="Line 205"/>
              <p:cNvSpPr>
                <a:spLocks noChangeShapeType="1"/>
              </p:cNvSpPr>
              <p:nvPr/>
            </p:nvSpPr>
            <p:spPr bwMode="auto">
              <a:xfrm flipV="1">
                <a:off x="4370" y="1521"/>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98" name="Line 206"/>
              <p:cNvSpPr>
                <a:spLocks noChangeShapeType="1"/>
              </p:cNvSpPr>
              <p:nvPr/>
            </p:nvSpPr>
            <p:spPr bwMode="auto">
              <a:xfrm flipH="1">
                <a:off x="4293" y="1521"/>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7999" name="Line 207"/>
              <p:cNvSpPr>
                <a:spLocks noChangeShapeType="1"/>
              </p:cNvSpPr>
              <p:nvPr/>
            </p:nvSpPr>
            <p:spPr bwMode="auto">
              <a:xfrm>
                <a:off x="4293" y="1521"/>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00" name="Line 208"/>
              <p:cNvSpPr>
                <a:spLocks noChangeShapeType="1"/>
              </p:cNvSpPr>
              <p:nvPr/>
            </p:nvSpPr>
            <p:spPr bwMode="auto">
              <a:xfrm flipV="1">
                <a:off x="4370" y="1303"/>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01" name="Line 209"/>
              <p:cNvSpPr>
                <a:spLocks noChangeShapeType="1"/>
              </p:cNvSpPr>
              <p:nvPr/>
            </p:nvSpPr>
            <p:spPr bwMode="auto">
              <a:xfrm flipH="1">
                <a:off x="4338" y="1303"/>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02" name="Line 210"/>
              <p:cNvSpPr>
                <a:spLocks noChangeShapeType="1"/>
              </p:cNvSpPr>
              <p:nvPr/>
            </p:nvSpPr>
            <p:spPr bwMode="auto">
              <a:xfrm>
                <a:off x="4338" y="1303"/>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03" name="Line 211"/>
              <p:cNvSpPr>
                <a:spLocks noChangeShapeType="1"/>
              </p:cNvSpPr>
              <p:nvPr/>
            </p:nvSpPr>
            <p:spPr bwMode="auto">
              <a:xfrm flipV="1">
                <a:off x="4370" y="1086"/>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04" name="Line 212"/>
              <p:cNvSpPr>
                <a:spLocks noChangeShapeType="1"/>
              </p:cNvSpPr>
              <p:nvPr/>
            </p:nvSpPr>
            <p:spPr bwMode="auto">
              <a:xfrm flipH="1">
                <a:off x="4293" y="1086"/>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05" name="Line 213"/>
              <p:cNvSpPr>
                <a:spLocks noChangeShapeType="1"/>
              </p:cNvSpPr>
              <p:nvPr/>
            </p:nvSpPr>
            <p:spPr bwMode="auto">
              <a:xfrm>
                <a:off x="4293" y="1086"/>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06" name="Line 214"/>
              <p:cNvSpPr>
                <a:spLocks noChangeShapeType="1"/>
              </p:cNvSpPr>
              <p:nvPr/>
            </p:nvSpPr>
            <p:spPr bwMode="auto">
              <a:xfrm flipV="1">
                <a:off x="4370" y="911"/>
                <a:ext cx="0" cy="175"/>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07" name="Line 215"/>
              <p:cNvSpPr>
                <a:spLocks noChangeShapeType="1"/>
              </p:cNvSpPr>
              <p:nvPr/>
            </p:nvSpPr>
            <p:spPr bwMode="auto">
              <a:xfrm flipH="1">
                <a:off x="1172"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08" name="Line 216"/>
              <p:cNvSpPr>
                <a:spLocks noChangeShapeType="1"/>
              </p:cNvSpPr>
              <p:nvPr/>
            </p:nvSpPr>
            <p:spPr bwMode="auto">
              <a:xfrm>
                <a:off x="117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09" name="Line 217"/>
              <p:cNvSpPr>
                <a:spLocks noChangeShapeType="1"/>
              </p:cNvSpPr>
              <p:nvPr/>
            </p:nvSpPr>
            <p:spPr bwMode="auto">
              <a:xfrm flipV="1">
                <a:off x="117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10" name="Line 218"/>
              <p:cNvSpPr>
                <a:spLocks noChangeShapeType="1"/>
              </p:cNvSpPr>
              <p:nvPr/>
            </p:nvSpPr>
            <p:spPr bwMode="auto">
              <a:xfrm flipH="1">
                <a:off x="1111"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11" name="Line 219"/>
              <p:cNvSpPr>
                <a:spLocks noChangeShapeType="1"/>
              </p:cNvSpPr>
              <p:nvPr/>
            </p:nvSpPr>
            <p:spPr bwMode="auto">
              <a:xfrm>
                <a:off x="111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12" name="Line 220"/>
              <p:cNvSpPr>
                <a:spLocks noChangeShapeType="1"/>
              </p:cNvSpPr>
              <p:nvPr/>
            </p:nvSpPr>
            <p:spPr bwMode="auto">
              <a:xfrm flipV="1">
                <a:off x="111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13" name="Line 221"/>
              <p:cNvSpPr>
                <a:spLocks noChangeShapeType="1"/>
              </p:cNvSpPr>
              <p:nvPr/>
            </p:nvSpPr>
            <p:spPr bwMode="auto">
              <a:xfrm>
                <a:off x="1111" y="911"/>
                <a:ext cx="12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14" name="Line 222"/>
              <p:cNvSpPr>
                <a:spLocks noChangeShapeType="1"/>
              </p:cNvSpPr>
              <p:nvPr/>
            </p:nvSpPr>
            <p:spPr bwMode="auto">
              <a:xfrm>
                <a:off x="1232"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15" name="Line 223"/>
              <p:cNvSpPr>
                <a:spLocks noChangeShapeType="1"/>
              </p:cNvSpPr>
              <p:nvPr/>
            </p:nvSpPr>
            <p:spPr bwMode="auto">
              <a:xfrm flipV="1">
                <a:off x="1232"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16" name="Line 224"/>
              <p:cNvSpPr>
                <a:spLocks noChangeShapeType="1"/>
              </p:cNvSpPr>
              <p:nvPr/>
            </p:nvSpPr>
            <p:spPr bwMode="auto">
              <a:xfrm>
                <a:off x="1232"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17" name="Line 225"/>
              <p:cNvSpPr>
                <a:spLocks noChangeShapeType="1"/>
              </p:cNvSpPr>
              <p:nvPr/>
            </p:nvSpPr>
            <p:spPr bwMode="auto">
              <a:xfrm>
                <a:off x="129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18" name="Line 226"/>
              <p:cNvSpPr>
                <a:spLocks noChangeShapeType="1"/>
              </p:cNvSpPr>
              <p:nvPr/>
            </p:nvSpPr>
            <p:spPr bwMode="auto">
              <a:xfrm flipV="1">
                <a:off x="129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19" name="Line 227"/>
              <p:cNvSpPr>
                <a:spLocks noChangeShapeType="1"/>
              </p:cNvSpPr>
              <p:nvPr/>
            </p:nvSpPr>
            <p:spPr bwMode="auto">
              <a:xfrm>
                <a:off x="1292"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20" name="Line 228"/>
              <p:cNvSpPr>
                <a:spLocks noChangeShapeType="1"/>
              </p:cNvSpPr>
              <p:nvPr/>
            </p:nvSpPr>
            <p:spPr bwMode="auto">
              <a:xfrm>
                <a:off x="135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21" name="Line 229"/>
              <p:cNvSpPr>
                <a:spLocks noChangeShapeType="1"/>
              </p:cNvSpPr>
              <p:nvPr/>
            </p:nvSpPr>
            <p:spPr bwMode="auto">
              <a:xfrm flipV="1">
                <a:off x="135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22" name="Line 230"/>
              <p:cNvSpPr>
                <a:spLocks noChangeShapeType="1"/>
              </p:cNvSpPr>
              <p:nvPr/>
            </p:nvSpPr>
            <p:spPr bwMode="auto">
              <a:xfrm>
                <a:off x="1353"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23" name="Line 231"/>
              <p:cNvSpPr>
                <a:spLocks noChangeShapeType="1"/>
              </p:cNvSpPr>
              <p:nvPr/>
            </p:nvSpPr>
            <p:spPr bwMode="auto">
              <a:xfrm>
                <a:off x="141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24" name="Line 232"/>
              <p:cNvSpPr>
                <a:spLocks noChangeShapeType="1"/>
              </p:cNvSpPr>
              <p:nvPr/>
            </p:nvSpPr>
            <p:spPr bwMode="auto">
              <a:xfrm flipV="1">
                <a:off x="141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25" name="Line 233"/>
              <p:cNvSpPr>
                <a:spLocks noChangeShapeType="1"/>
              </p:cNvSpPr>
              <p:nvPr/>
            </p:nvSpPr>
            <p:spPr bwMode="auto">
              <a:xfrm>
                <a:off x="1413"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26" name="Line 234"/>
              <p:cNvSpPr>
                <a:spLocks noChangeShapeType="1"/>
              </p:cNvSpPr>
              <p:nvPr/>
            </p:nvSpPr>
            <p:spPr bwMode="auto">
              <a:xfrm>
                <a:off x="147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27" name="Line 235"/>
              <p:cNvSpPr>
                <a:spLocks noChangeShapeType="1"/>
              </p:cNvSpPr>
              <p:nvPr/>
            </p:nvSpPr>
            <p:spPr bwMode="auto">
              <a:xfrm flipV="1">
                <a:off x="147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28" name="Line 236"/>
              <p:cNvSpPr>
                <a:spLocks noChangeShapeType="1"/>
              </p:cNvSpPr>
              <p:nvPr/>
            </p:nvSpPr>
            <p:spPr bwMode="auto">
              <a:xfrm>
                <a:off x="1473"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29" name="Line 237"/>
              <p:cNvSpPr>
                <a:spLocks noChangeShapeType="1"/>
              </p:cNvSpPr>
              <p:nvPr/>
            </p:nvSpPr>
            <p:spPr bwMode="auto">
              <a:xfrm>
                <a:off x="153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30" name="Line 238"/>
              <p:cNvSpPr>
                <a:spLocks noChangeShapeType="1"/>
              </p:cNvSpPr>
              <p:nvPr/>
            </p:nvSpPr>
            <p:spPr bwMode="auto">
              <a:xfrm flipV="1">
                <a:off x="153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31" name="Line 239"/>
              <p:cNvSpPr>
                <a:spLocks noChangeShapeType="1"/>
              </p:cNvSpPr>
              <p:nvPr/>
            </p:nvSpPr>
            <p:spPr bwMode="auto">
              <a:xfrm>
                <a:off x="1534"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32" name="Line 240"/>
              <p:cNvSpPr>
                <a:spLocks noChangeShapeType="1"/>
              </p:cNvSpPr>
              <p:nvPr/>
            </p:nvSpPr>
            <p:spPr bwMode="auto">
              <a:xfrm>
                <a:off x="159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33" name="Line 241"/>
              <p:cNvSpPr>
                <a:spLocks noChangeShapeType="1"/>
              </p:cNvSpPr>
              <p:nvPr/>
            </p:nvSpPr>
            <p:spPr bwMode="auto">
              <a:xfrm flipV="1">
                <a:off x="159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34" name="Line 242"/>
              <p:cNvSpPr>
                <a:spLocks noChangeShapeType="1"/>
              </p:cNvSpPr>
              <p:nvPr/>
            </p:nvSpPr>
            <p:spPr bwMode="auto">
              <a:xfrm>
                <a:off x="1594"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35" name="Line 243"/>
              <p:cNvSpPr>
                <a:spLocks noChangeShapeType="1"/>
              </p:cNvSpPr>
              <p:nvPr/>
            </p:nvSpPr>
            <p:spPr bwMode="auto">
              <a:xfrm>
                <a:off x="165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36" name="Line 244"/>
              <p:cNvSpPr>
                <a:spLocks noChangeShapeType="1"/>
              </p:cNvSpPr>
              <p:nvPr/>
            </p:nvSpPr>
            <p:spPr bwMode="auto">
              <a:xfrm flipV="1">
                <a:off x="165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37" name="Line 245"/>
              <p:cNvSpPr>
                <a:spLocks noChangeShapeType="1"/>
              </p:cNvSpPr>
              <p:nvPr/>
            </p:nvSpPr>
            <p:spPr bwMode="auto">
              <a:xfrm>
                <a:off x="1654"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38" name="Line 246"/>
              <p:cNvSpPr>
                <a:spLocks noChangeShapeType="1"/>
              </p:cNvSpPr>
              <p:nvPr/>
            </p:nvSpPr>
            <p:spPr bwMode="auto">
              <a:xfrm>
                <a:off x="171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39" name="Line 247"/>
              <p:cNvSpPr>
                <a:spLocks noChangeShapeType="1"/>
              </p:cNvSpPr>
              <p:nvPr/>
            </p:nvSpPr>
            <p:spPr bwMode="auto">
              <a:xfrm flipV="1">
                <a:off x="171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40" name="Line 248"/>
              <p:cNvSpPr>
                <a:spLocks noChangeShapeType="1"/>
              </p:cNvSpPr>
              <p:nvPr/>
            </p:nvSpPr>
            <p:spPr bwMode="auto">
              <a:xfrm>
                <a:off x="1715"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41" name="Line 249"/>
              <p:cNvSpPr>
                <a:spLocks noChangeShapeType="1"/>
              </p:cNvSpPr>
              <p:nvPr/>
            </p:nvSpPr>
            <p:spPr bwMode="auto">
              <a:xfrm>
                <a:off x="177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42" name="Line 250"/>
              <p:cNvSpPr>
                <a:spLocks noChangeShapeType="1"/>
              </p:cNvSpPr>
              <p:nvPr/>
            </p:nvSpPr>
            <p:spPr bwMode="auto">
              <a:xfrm flipV="1">
                <a:off x="177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43" name="Line 251"/>
              <p:cNvSpPr>
                <a:spLocks noChangeShapeType="1"/>
              </p:cNvSpPr>
              <p:nvPr/>
            </p:nvSpPr>
            <p:spPr bwMode="auto">
              <a:xfrm>
                <a:off x="1775"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44" name="Line 252"/>
              <p:cNvSpPr>
                <a:spLocks noChangeShapeType="1"/>
              </p:cNvSpPr>
              <p:nvPr/>
            </p:nvSpPr>
            <p:spPr bwMode="auto">
              <a:xfrm>
                <a:off x="1835"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45" name="Line 253"/>
              <p:cNvSpPr>
                <a:spLocks noChangeShapeType="1"/>
              </p:cNvSpPr>
              <p:nvPr/>
            </p:nvSpPr>
            <p:spPr bwMode="auto">
              <a:xfrm flipV="1">
                <a:off x="1835"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46" name="Line 254"/>
              <p:cNvSpPr>
                <a:spLocks noChangeShapeType="1"/>
              </p:cNvSpPr>
              <p:nvPr/>
            </p:nvSpPr>
            <p:spPr bwMode="auto">
              <a:xfrm>
                <a:off x="1835"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47" name="Line 255"/>
              <p:cNvSpPr>
                <a:spLocks noChangeShapeType="1"/>
              </p:cNvSpPr>
              <p:nvPr/>
            </p:nvSpPr>
            <p:spPr bwMode="auto">
              <a:xfrm>
                <a:off x="189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48" name="Line 256"/>
              <p:cNvSpPr>
                <a:spLocks noChangeShapeType="1"/>
              </p:cNvSpPr>
              <p:nvPr/>
            </p:nvSpPr>
            <p:spPr bwMode="auto">
              <a:xfrm flipV="1">
                <a:off x="189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49" name="Line 257"/>
              <p:cNvSpPr>
                <a:spLocks noChangeShapeType="1"/>
              </p:cNvSpPr>
              <p:nvPr/>
            </p:nvSpPr>
            <p:spPr bwMode="auto">
              <a:xfrm>
                <a:off x="1896"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50" name="Line 258"/>
              <p:cNvSpPr>
                <a:spLocks noChangeShapeType="1"/>
              </p:cNvSpPr>
              <p:nvPr/>
            </p:nvSpPr>
            <p:spPr bwMode="auto">
              <a:xfrm>
                <a:off x="195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51" name="Line 259"/>
              <p:cNvSpPr>
                <a:spLocks noChangeShapeType="1"/>
              </p:cNvSpPr>
              <p:nvPr/>
            </p:nvSpPr>
            <p:spPr bwMode="auto">
              <a:xfrm flipV="1">
                <a:off x="195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52" name="Line 260"/>
              <p:cNvSpPr>
                <a:spLocks noChangeShapeType="1"/>
              </p:cNvSpPr>
              <p:nvPr/>
            </p:nvSpPr>
            <p:spPr bwMode="auto">
              <a:xfrm>
                <a:off x="1956"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53" name="Line 261"/>
              <p:cNvSpPr>
                <a:spLocks noChangeShapeType="1"/>
              </p:cNvSpPr>
              <p:nvPr/>
            </p:nvSpPr>
            <p:spPr bwMode="auto">
              <a:xfrm>
                <a:off x="201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54" name="Line 262"/>
              <p:cNvSpPr>
                <a:spLocks noChangeShapeType="1"/>
              </p:cNvSpPr>
              <p:nvPr/>
            </p:nvSpPr>
            <p:spPr bwMode="auto">
              <a:xfrm flipV="1">
                <a:off x="201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55" name="Line 263"/>
              <p:cNvSpPr>
                <a:spLocks noChangeShapeType="1"/>
              </p:cNvSpPr>
              <p:nvPr/>
            </p:nvSpPr>
            <p:spPr bwMode="auto">
              <a:xfrm>
                <a:off x="2016"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56" name="Line 264"/>
              <p:cNvSpPr>
                <a:spLocks noChangeShapeType="1"/>
              </p:cNvSpPr>
              <p:nvPr/>
            </p:nvSpPr>
            <p:spPr bwMode="auto">
              <a:xfrm>
                <a:off x="207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57" name="Line 265"/>
              <p:cNvSpPr>
                <a:spLocks noChangeShapeType="1"/>
              </p:cNvSpPr>
              <p:nvPr/>
            </p:nvSpPr>
            <p:spPr bwMode="auto">
              <a:xfrm flipV="1">
                <a:off x="207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58" name="Line 266"/>
              <p:cNvSpPr>
                <a:spLocks noChangeShapeType="1"/>
              </p:cNvSpPr>
              <p:nvPr/>
            </p:nvSpPr>
            <p:spPr bwMode="auto">
              <a:xfrm>
                <a:off x="2077"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59" name="Line 267"/>
              <p:cNvSpPr>
                <a:spLocks noChangeShapeType="1"/>
              </p:cNvSpPr>
              <p:nvPr/>
            </p:nvSpPr>
            <p:spPr bwMode="auto">
              <a:xfrm>
                <a:off x="213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60" name="Line 268"/>
              <p:cNvSpPr>
                <a:spLocks noChangeShapeType="1"/>
              </p:cNvSpPr>
              <p:nvPr/>
            </p:nvSpPr>
            <p:spPr bwMode="auto">
              <a:xfrm flipV="1">
                <a:off x="213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61" name="Line 269"/>
              <p:cNvSpPr>
                <a:spLocks noChangeShapeType="1"/>
              </p:cNvSpPr>
              <p:nvPr/>
            </p:nvSpPr>
            <p:spPr bwMode="auto">
              <a:xfrm>
                <a:off x="2137"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62" name="Line 270"/>
              <p:cNvSpPr>
                <a:spLocks noChangeShapeType="1"/>
              </p:cNvSpPr>
              <p:nvPr/>
            </p:nvSpPr>
            <p:spPr bwMode="auto">
              <a:xfrm>
                <a:off x="219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63" name="Line 271"/>
              <p:cNvSpPr>
                <a:spLocks noChangeShapeType="1"/>
              </p:cNvSpPr>
              <p:nvPr/>
            </p:nvSpPr>
            <p:spPr bwMode="auto">
              <a:xfrm flipV="1">
                <a:off x="219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64" name="Line 272"/>
              <p:cNvSpPr>
                <a:spLocks noChangeShapeType="1"/>
              </p:cNvSpPr>
              <p:nvPr/>
            </p:nvSpPr>
            <p:spPr bwMode="auto">
              <a:xfrm>
                <a:off x="2197"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65" name="Line 273"/>
              <p:cNvSpPr>
                <a:spLocks noChangeShapeType="1"/>
              </p:cNvSpPr>
              <p:nvPr/>
            </p:nvSpPr>
            <p:spPr bwMode="auto">
              <a:xfrm>
                <a:off x="225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66" name="Line 274"/>
              <p:cNvSpPr>
                <a:spLocks noChangeShapeType="1"/>
              </p:cNvSpPr>
              <p:nvPr/>
            </p:nvSpPr>
            <p:spPr bwMode="auto">
              <a:xfrm flipV="1">
                <a:off x="225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67" name="Line 275"/>
              <p:cNvSpPr>
                <a:spLocks noChangeShapeType="1"/>
              </p:cNvSpPr>
              <p:nvPr/>
            </p:nvSpPr>
            <p:spPr bwMode="auto">
              <a:xfrm>
                <a:off x="2258"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68" name="Line 276"/>
              <p:cNvSpPr>
                <a:spLocks noChangeShapeType="1"/>
              </p:cNvSpPr>
              <p:nvPr/>
            </p:nvSpPr>
            <p:spPr bwMode="auto">
              <a:xfrm>
                <a:off x="231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69" name="Line 277"/>
              <p:cNvSpPr>
                <a:spLocks noChangeShapeType="1"/>
              </p:cNvSpPr>
              <p:nvPr/>
            </p:nvSpPr>
            <p:spPr bwMode="auto">
              <a:xfrm flipV="1">
                <a:off x="231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70" name="Line 278"/>
              <p:cNvSpPr>
                <a:spLocks noChangeShapeType="1"/>
              </p:cNvSpPr>
              <p:nvPr/>
            </p:nvSpPr>
            <p:spPr bwMode="auto">
              <a:xfrm>
                <a:off x="2318"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71" name="Line 279"/>
              <p:cNvSpPr>
                <a:spLocks noChangeShapeType="1"/>
              </p:cNvSpPr>
              <p:nvPr/>
            </p:nvSpPr>
            <p:spPr bwMode="auto">
              <a:xfrm>
                <a:off x="237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72" name="Line 280"/>
              <p:cNvSpPr>
                <a:spLocks noChangeShapeType="1"/>
              </p:cNvSpPr>
              <p:nvPr/>
            </p:nvSpPr>
            <p:spPr bwMode="auto">
              <a:xfrm flipV="1">
                <a:off x="237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73" name="Line 281"/>
              <p:cNvSpPr>
                <a:spLocks noChangeShapeType="1"/>
              </p:cNvSpPr>
              <p:nvPr/>
            </p:nvSpPr>
            <p:spPr bwMode="auto">
              <a:xfrm>
                <a:off x="2378"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74" name="Line 282"/>
              <p:cNvSpPr>
                <a:spLocks noChangeShapeType="1"/>
              </p:cNvSpPr>
              <p:nvPr/>
            </p:nvSpPr>
            <p:spPr bwMode="auto">
              <a:xfrm>
                <a:off x="2439"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75" name="Line 283"/>
              <p:cNvSpPr>
                <a:spLocks noChangeShapeType="1"/>
              </p:cNvSpPr>
              <p:nvPr/>
            </p:nvSpPr>
            <p:spPr bwMode="auto">
              <a:xfrm flipV="1">
                <a:off x="2439"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76" name="Line 284"/>
              <p:cNvSpPr>
                <a:spLocks noChangeShapeType="1"/>
              </p:cNvSpPr>
              <p:nvPr/>
            </p:nvSpPr>
            <p:spPr bwMode="auto">
              <a:xfrm>
                <a:off x="2439"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77" name="Line 285"/>
              <p:cNvSpPr>
                <a:spLocks noChangeShapeType="1"/>
              </p:cNvSpPr>
              <p:nvPr/>
            </p:nvSpPr>
            <p:spPr bwMode="auto">
              <a:xfrm>
                <a:off x="249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78" name="Line 286"/>
              <p:cNvSpPr>
                <a:spLocks noChangeShapeType="1"/>
              </p:cNvSpPr>
              <p:nvPr/>
            </p:nvSpPr>
            <p:spPr bwMode="auto">
              <a:xfrm flipV="1">
                <a:off x="249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79" name="Line 287"/>
              <p:cNvSpPr>
                <a:spLocks noChangeShapeType="1"/>
              </p:cNvSpPr>
              <p:nvPr/>
            </p:nvSpPr>
            <p:spPr bwMode="auto">
              <a:xfrm>
                <a:off x="2499"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80" name="Line 288"/>
              <p:cNvSpPr>
                <a:spLocks noChangeShapeType="1"/>
              </p:cNvSpPr>
              <p:nvPr/>
            </p:nvSpPr>
            <p:spPr bwMode="auto">
              <a:xfrm>
                <a:off x="255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81" name="Line 289"/>
              <p:cNvSpPr>
                <a:spLocks noChangeShapeType="1"/>
              </p:cNvSpPr>
              <p:nvPr/>
            </p:nvSpPr>
            <p:spPr bwMode="auto">
              <a:xfrm flipV="1">
                <a:off x="255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82" name="Line 290"/>
              <p:cNvSpPr>
                <a:spLocks noChangeShapeType="1"/>
              </p:cNvSpPr>
              <p:nvPr/>
            </p:nvSpPr>
            <p:spPr bwMode="auto">
              <a:xfrm>
                <a:off x="2559"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83" name="Line 291"/>
              <p:cNvSpPr>
                <a:spLocks noChangeShapeType="1"/>
              </p:cNvSpPr>
              <p:nvPr/>
            </p:nvSpPr>
            <p:spPr bwMode="auto">
              <a:xfrm>
                <a:off x="262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84" name="Line 292"/>
              <p:cNvSpPr>
                <a:spLocks noChangeShapeType="1"/>
              </p:cNvSpPr>
              <p:nvPr/>
            </p:nvSpPr>
            <p:spPr bwMode="auto">
              <a:xfrm flipV="1">
                <a:off x="262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85" name="Line 293"/>
              <p:cNvSpPr>
                <a:spLocks noChangeShapeType="1"/>
              </p:cNvSpPr>
              <p:nvPr/>
            </p:nvSpPr>
            <p:spPr bwMode="auto">
              <a:xfrm>
                <a:off x="2620"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86" name="Line 294"/>
              <p:cNvSpPr>
                <a:spLocks noChangeShapeType="1"/>
              </p:cNvSpPr>
              <p:nvPr/>
            </p:nvSpPr>
            <p:spPr bwMode="auto">
              <a:xfrm>
                <a:off x="268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87" name="Line 295"/>
              <p:cNvSpPr>
                <a:spLocks noChangeShapeType="1"/>
              </p:cNvSpPr>
              <p:nvPr/>
            </p:nvSpPr>
            <p:spPr bwMode="auto">
              <a:xfrm flipV="1">
                <a:off x="268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88" name="Line 296"/>
              <p:cNvSpPr>
                <a:spLocks noChangeShapeType="1"/>
              </p:cNvSpPr>
              <p:nvPr/>
            </p:nvSpPr>
            <p:spPr bwMode="auto">
              <a:xfrm>
                <a:off x="2680"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89" name="Line 297"/>
              <p:cNvSpPr>
                <a:spLocks noChangeShapeType="1"/>
              </p:cNvSpPr>
              <p:nvPr/>
            </p:nvSpPr>
            <p:spPr bwMode="auto">
              <a:xfrm>
                <a:off x="274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90" name="Line 298"/>
              <p:cNvSpPr>
                <a:spLocks noChangeShapeType="1"/>
              </p:cNvSpPr>
              <p:nvPr/>
            </p:nvSpPr>
            <p:spPr bwMode="auto">
              <a:xfrm flipV="1">
                <a:off x="274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91" name="Line 299"/>
              <p:cNvSpPr>
                <a:spLocks noChangeShapeType="1"/>
              </p:cNvSpPr>
              <p:nvPr/>
            </p:nvSpPr>
            <p:spPr bwMode="auto">
              <a:xfrm>
                <a:off x="2740"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92" name="Line 300"/>
              <p:cNvSpPr>
                <a:spLocks noChangeShapeType="1"/>
              </p:cNvSpPr>
              <p:nvPr/>
            </p:nvSpPr>
            <p:spPr bwMode="auto">
              <a:xfrm>
                <a:off x="280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93" name="Line 301"/>
              <p:cNvSpPr>
                <a:spLocks noChangeShapeType="1"/>
              </p:cNvSpPr>
              <p:nvPr/>
            </p:nvSpPr>
            <p:spPr bwMode="auto">
              <a:xfrm flipV="1">
                <a:off x="280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94" name="Line 302"/>
              <p:cNvSpPr>
                <a:spLocks noChangeShapeType="1"/>
              </p:cNvSpPr>
              <p:nvPr/>
            </p:nvSpPr>
            <p:spPr bwMode="auto">
              <a:xfrm>
                <a:off x="2801"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95" name="Line 303"/>
              <p:cNvSpPr>
                <a:spLocks noChangeShapeType="1"/>
              </p:cNvSpPr>
              <p:nvPr/>
            </p:nvSpPr>
            <p:spPr bwMode="auto">
              <a:xfrm>
                <a:off x="286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96" name="Line 304"/>
              <p:cNvSpPr>
                <a:spLocks noChangeShapeType="1"/>
              </p:cNvSpPr>
              <p:nvPr/>
            </p:nvSpPr>
            <p:spPr bwMode="auto">
              <a:xfrm flipV="1">
                <a:off x="286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97" name="Line 305"/>
              <p:cNvSpPr>
                <a:spLocks noChangeShapeType="1"/>
              </p:cNvSpPr>
              <p:nvPr/>
            </p:nvSpPr>
            <p:spPr bwMode="auto">
              <a:xfrm>
                <a:off x="2861"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98" name="Line 306"/>
              <p:cNvSpPr>
                <a:spLocks noChangeShapeType="1"/>
              </p:cNvSpPr>
              <p:nvPr/>
            </p:nvSpPr>
            <p:spPr bwMode="auto">
              <a:xfrm>
                <a:off x="292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099" name="Line 307"/>
              <p:cNvSpPr>
                <a:spLocks noChangeShapeType="1"/>
              </p:cNvSpPr>
              <p:nvPr/>
            </p:nvSpPr>
            <p:spPr bwMode="auto">
              <a:xfrm flipV="1">
                <a:off x="292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00" name="Line 308"/>
              <p:cNvSpPr>
                <a:spLocks noChangeShapeType="1"/>
              </p:cNvSpPr>
              <p:nvPr/>
            </p:nvSpPr>
            <p:spPr bwMode="auto">
              <a:xfrm>
                <a:off x="2921"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01" name="Line 309"/>
              <p:cNvSpPr>
                <a:spLocks noChangeShapeType="1"/>
              </p:cNvSpPr>
              <p:nvPr/>
            </p:nvSpPr>
            <p:spPr bwMode="auto">
              <a:xfrm>
                <a:off x="298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02" name="Line 310"/>
              <p:cNvSpPr>
                <a:spLocks noChangeShapeType="1"/>
              </p:cNvSpPr>
              <p:nvPr/>
            </p:nvSpPr>
            <p:spPr bwMode="auto">
              <a:xfrm flipV="1">
                <a:off x="298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03" name="Line 311"/>
              <p:cNvSpPr>
                <a:spLocks noChangeShapeType="1"/>
              </p:cNvSpPr>
              <p:nvPr/>
            </p:nvSpPr>
            <p:spPr bwMode="auto">
              <a:xfrm>
                <a:off x="2982"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04" name="Line 312"/>
              <p:cNvSpPr>
                <a:spLocks noChangeShapeType="1"/>
              </p:cNvSpPr>
              <p:nvPr/>
            </p:nvSpPr>
            <p:spPr bwMode="auto">
              <a:xfrm>
                <a:off x="3042"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05" name="Line 313"/>
              <p:cNvSpPr>
                <a:spLocks noChangeShapeType="1"/>
              </p:cNvSpPr>
              <p:nvPr/>
            </p:nvSpPr>
            <p:spPr bwMode="auto">
              <a:xfrm flipV="1">
                <a:off x="3042"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06" name="Line 314"/>
              <p:cNvSpPr>
                <a:spLocks noChangeShapeType="1"/>
              </p:cNvSpPr>
              <p:nvPr/>
            </p:nvSpPr>
            <p:spPr bwMode="auto">
              <a:xfrm>
                <a:off x="3042"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07" name="Line 315"/>
              <p:cNvSpPr>
                <a:spLocks noChangeShapeType="1"/>
              </p:cNvSpPr>
              <p:nvPr/>
            </p:nvSpPr>
            <p:spPr bwMode="auto">
              <a:xfrm>
                <a:off x="310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08" name="Line 316"/>
              <p:cNvSpPr>
                <a:spLocks noChangeShapeType="1"/>
              </p:cNvSpPr>
              <p:nvPr/>
            </p:nvSpPr>
            <p:spPr bwMode="auto">
              <a:xfrm flipV="1">
                <a:off x="310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09" name="Line 317"/>
              <p:cNvSpPr>
                <a:spLocks noChangeShapeType="1"/>
              </p:cNvSpPr>
              <p:nvPr/>
            </p:nvSpPr>
            <p:spPr bwMode="auto">
              <a:xfrm>
                <a:off x="3102"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10" name="Line 318"/>
              <p:cNvSpPr>
                <a:spLocks noChangeShapeType="1"/>
              </p:cNvSpPr>
              <p:nvPr/>
            </p:nvSpPr>
            <p:spPr bwMode="auto">
              <a:xfrm>
                <a:off x="316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11" name="Line 319"/>
              <p:cNvSpPr>
                <a:spLocks noChangeShapeType="1"/>
              </p:cNvSpPr>
              <p:nvPr/>
            </p:nvSpPr>
            <p:spPr bwMode="auto">
              <a:xfrm flipV="1">
                <a:off x="316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12" name="Line 320"/>
              <p:cNvSpPr>
                <a:spLocks noChangeShapeType="1"/>
              </p:cNvSpPr>
              <p:nvPr/>
            </p:nvSpPr>
            <p:spPr bwMode="auto">
              <a:xfrm>
                <a:off x="3163"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13" name="Line 321"/>
              <p:cNvSpPr>
                <a:spLocks noChangeShapeType="1"/>
              </p:cNvSpPr>
              <p:nvPr/>
            </p:nvSpPr>
            <p:spPr bwMode="auto">
              <a:xfrm>
                <a:off x="322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14" name="Line 322"/>
              <p:cNvSpPr>
                <a:spLocks noChangeShapeType="1"/>
              </p:cNvSpPr>
              <p:nvPr/>
            </p:nvSpPr>
            <p:spPr bwMode="auto">
              <a:xfrm flipV="1">
                <a:off x="322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15" name="Line 323"/>
              <p:cNvSpPr>
                <a:spLocks noChangeShapeType="1"/>
              </p:cNvSpPr>
              <p:nvPr/>
            </p:nvSpPr>
            <p:spPr bwMode="auto">
              <a:xfrm>
                <a:off x="3223"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16" name="Line 324"/>
              <p:cNvSpPr>
                <a:spLocks noChangeShapeType="1"/>
              </p:cNvSpPr>
              <p:nvPr/>
            </p:nvSpPr>
            <p:spPr bwMode="auto">
              <a:xfrm>
                <a:off x="328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17" name="Line 325"/>
              <p:cNvSpPr>
                <a:spLocks noChangeShapeType="1"/>
              </p:cNvSpPr>
              <p:nvPr/>
            </p:nvSpPr>
            <p:spPr bwMode="auto">
              <a:xfrm flipV="1">
                <a:off x="328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18" name="Line 326"/>
              <p:cNvSpPr>
                <a:spLocks noChangeShapeType="1"/>
              </p:cNvSpPr>
              <p:nvPr/>
            </p:nvSpPr>
            <p:spPr bwMode="auto">
              <a:xfrm>
                <a:off x="3283"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19" name="Line 327"/>
              <p:cNvSpPr>
                <a:spLocks noChangeShapeType="1"/>
              </p:cNvSpPr>
              <p:nvPr/>
            </p:nvSpPr>
            <p:spPr bwMode="auto">
              <a:xfrm>
                <a:off x="334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20" name="Line 328"/>
              <p:cNvSpPr>
                <a:spLocks noChangeShapeType="1"/>
              </p:cNvSpPr>
              <p:nvPr/>
            </p:nvSpPr>
            <p:spPr bwMode="auto">
              <a:xfrm flipV="1">
                <a:off x="334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21" name="Line 329"/>
              <p:cNvSpPr>
                <a:spLocks noChangeShapeType="1"/>
              </p:cNvSpPr>
              <p:nvPr/>
            </p:nvSpPr>
            <p:spPr bwMode="auto">
              <a:xfrm>
                <a:off x="3344"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22" name="Line 330"/>
              <p:cNvSpPr>
                <a:spLocks noChangeShapeType="1"/>
              </p:cNvSpPr>
              <p:nvPr/>
            </p:nvSpPr>
            <p:spPr bwMode="auto">
              <a:xfrm>
                <a:off x="340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23" name="Line 331"/>
              <p:cNvSpPr>
                <a:spLocks noChangeShapeType="1"/>
              </p:cNvSpPr>
              <p:nvPr/>
            </p:nvSpPr>
            <p:spPr bwMode="auto">
              <a:xfrm flipV="1">
                <a:off x="340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24" name="Line 332"/>
              <p:cNvSpPr>
                <a:spLocks noChangeShapeType="1"/>
              </p:cNvSpPr>
              <p:nvPr/>
            </p:nvSpPr>
            <p:spPr bwMode="auto">
              <a:xfrm>
                <a:off x="3404"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25" name="Line 333"/>
              <p:cNvSpPr>
                <a:spLocks noChangeShapeType="1"/>
              </p:cNvSpPr>
              <p:nvPr/>
            </p:nvSpPr>
            <p:spPr bwMode="auto">
              <a:xfrm>
                <a:off x="346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26" name="Line 334"/>
              <p:cNvSpPr>
                <a:spLocks noChangeShapeType="1"/>
              </p:cNvSpPr>
              <p:nvPr/>
            </p:nvSpPr>
            <p:spPr bwMode="auto">
              <a:xfrm flipV="1">
                <a:off x="346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27" name="Line 335"/>
              <p:cNvSpPr>
                <a:spLocks noChangeShapeType="1"/>
              </p:cNvSpPr>
              <p:nvPr/>
            </p:nvSpPr>
            <p:spPr bwMode="auto">
              <a:xfrm>
                <a:off x="3464"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28" name="Line 336"/>
              <p:cNvSpPr>
                <a:spLocks noChangeShapeType="1"/>
              </p:cNvSpPr>
              <p:nvPr/>
            </p:nvSpPr>
            <p:spPr bwMode="auto">
              <a:xfrm>
                <a:off x="352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29" name="Line 337"/>
              <p:cNvSpPr>
                <a:spLocks noChangeShapeType="1"/>
              </p:cNvSpPr>
              <p:nvPr/>
            </p:nvSpPr>
            <p:spPr bwMode="auto">
              <a:xfrm flipV="1">
                <a:off x="352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30" name="Line 338"/>
              <p:cNvSpPr>
                <a:spLocks noChangeShapeType="1"/>
              </p:cNvSpPr>
              <p:nvPr/>
            </p:nvSpPr>
            <p:spPr bwMode="auto">
              <a:xfrm>
                <a:off x="3525"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31" name="Line 339"/>
              <p:cNvSpPr>
                <a:spLocks noChangeShapeType="1"/>
              </p:cNvSpPr>
              <p:nvPr/>
            </p:nvSpPr>
            <p:spPr bwMode="auto">
              <a:xfrm>
                <a:off x="358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32" name="Line 340"/>
              <p:cNvSpPr>
                <a:spLocks noChangeShapeType="1"/>
              </p:cNvSpPr>
              <p:nvPr/>
            </p:nvSpPr>
            <p:spPr bwMode="auto">
              <a:xfrm flipV="1">
                <a:off x="358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33" name="Line 341"/>
              <p:cNvSpPr>
                <a:spLocks noChangeShapeType="1"/>
              </p:cNvSpPr>
              <p:nvPr/>
            </p:nvSpPr>
            <p:spPr bwMode="auto">
              <a:xfrm>
                <a:off x="3585"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34" name="Line 342"/>
              <p:cNvSpPr>
                <a:spLocks noChangeShapeType="1"/>
              </p:cNvSpPr>
              <p:nvPr/>
            </p:nvSpPr>
            <p:spPr bwMode="auto">
              <a:xfrm>
                <a:off x="3645"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35" name="Line 343"/>
              <p:cNvSpPr>
                <a:spLocks noChangeShapeType="1"/>
              </p:cNvSpPr>
              <p:nvPr/>
            </p:nvSpPr>
            <p:spPr bwMode="auto">
              <a:xfrm flipV="1">
                <a:off x="3645"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36" name="Line 344"/>
              <p:cNvSpPr>
                <a:spLocks noChangeShapeType="1"/>
              </p:cNvSpPr>
              <p:nvPr/>
            </p:nvSpPr>
            <p:spPr bwMode="auto">
              <a:xfrm>
                <a:off x="3645" y="911"/>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37" name="Line 345"/>
              <p:cNvSpPr>
                <a:spLocks noChangeShapeType="1"/>
              </p:cNvSpPr>
              <p:nvPr/>
            </p:nvSpPr>
            <p:spPr bwMode="auto">
              <a:xfrm>
                <a:off x="370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38" name="Line 346"/>
              <p:cNvSpPr>
                <a:spLocks noChangeShapeType="1"/>
              </p:cNvSpPr>
              <p:nvPr/>
            </p:nvSpPr>
            <p:spPr bwMode="auto">
              <a:xfrm flipV="1">
                <a:off x="370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39" name="Line 347"/>
              <p:cNvSpPr>
                <a:spLocks noChangeShapeType="1"/>
              </p:cNvSpPr>
              <p:nvPr/>
            </p:nvSpPr>
            <p:spPr bwMode="auto">
              <a:xfrm>
                <a:off x="3707" y="911"/>
                <a:ext cx="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40" name="Line 348"/>
              <p:cNvSpPr>
                <a:spLocks noChangeShapeType="1"/>
              </p:cNvSpPr>
              <p:nvPr/>
            </p:nvSpPr>
            <p:spPr bwMode="auto">
              <a:xfrm>
                <a:off x="376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41" name="Line 349"/>
              <p:cNvSpPr>
                <a:spLocks noChangeShapeType="1"/>
              </p:cNvSpPr>
              <p:nvPr/>
            </p:nvSpPr>
            <p:spPr bwMode="auto">
              <a:xfrm flipV="1">
                <a:off x="376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42" name="Line 350"/>
              <p:cNvSpPr>
                <a:spLocks noChangeShapeType="1"/>
              </p:cNvSpPr>
              <p:nvPr/>
            </p:nvSpPr>
            <p:spPr bwMode="auto">
              <a:xfrm>
                <a:off x="3766"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43" name="Line 351"/>
              <p:cNvSpPr>
                <a:spLocks noChangeShapeType="1"/>
              </p:cNvSpPr>
              <p:nvPr/>
            </p:nvSpPr>
            <p:spPr bwMode="auto">
              <a:xfrm>
                <a:off x="382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44" name="Line 352"/>
              <p:cNvSpPr>
                <a:spLocks noChangeShapeType="1"/>
              </p:cNvSpPr>
              <p:nvPr/>
            </p:nvSpPr>
            <p:spPr bwMode="auto">
              <a:xfrm flipV="1">
                <a:off x="382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45" name="Line 353"/>
              <p:cNvSpPr>
                <a:spLocks noChangeShapeType="1"/>
              </p:cNvSpPr>
              <p:nvPr/>
            </p:nvSpPr>
            <p:spPr bwMode="auto">
              <a:xfrm>
                <a:off x="3826" y="911"/>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46" name="Line 354"/>
              <p:cNvSpPr>
                <a:spLocks noChangeShapeType="1"/>
              </p:cNvSpPr>
              <p:nvPr/>
            </p:nvSpPr>
            <p:spPr bwMode="auto">
              <a:xfrm>
                <a:off x="388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47" name="Line 355"/>
              <p:cNvSpPr>
                <a:spLocks noChangeShapeType="1"/>
              </p:cNvSpPr>
              <p:nvPr/>
            </p:nvSpPr>
            <p:spPr bwMode="auto">
              <a:xfrm flipV="1">
                <a:off x="388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48" name="Line 356"/>
              <p:cNvSpPr>
                <a:spLocks noChangeShapeType="1"/>
              </p:cNvSpPr>
              <p:nvPr/>
            </p:nvSpPr>
            <p:spPr bwMode="auto">
              <a:xfrm>
                <a:off x="3888"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49" name="Line 357"/>
              <p:cNvSpPr>
                <a:spLocks noChangeShapeType="1"/>
              </p:cNvSpPr>
              <p:nvPr/>
            </p:nvSpPr>
            <p:spPr bwMode="auto">
              <a:xfrm>
                <a:off x="394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50" name="Line 358"/>
              <p:cNvSpPr>
                <a:spLocks noChangeShapeType="1"/>
              </p:cNvSpPr>
              <p:nvPr/>
            </p:nvSpPr>
            <p:spPr bwMode="auto">
              <a:xfrm flipV="1">
                <a:off x="394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51" name="Line 359"/>
              <p:cNvSpPr>
                <a:spLocks noChangeShapeType="1"/>
              </p:cNvSpPr>
              <p:nvPr/>
            </p:nvSpPr>
            <p:spPr bwMode="auto">
              <a:xfrm>
                <a:off x="3948" y="911"/>
                <a:ext cx="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52" name="Line 360"/>
              <p:cNvSpPr>
                <a:spLocks noChangeShapeType="1"/>
              </p:cNvSpPr>
              <p:nvPr/>
            </p:nvSpPr>
            <p:spPr bwMode="auto">
              <a:xfrm>
                <a:off x="400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53" name="Line 361"/>
              <p:cNvSpPr>
                <a:spLocks noChangeShapeType="1"/>
              </p:cNvSpPr>
              <p:nvPr/>
            </p:nvSpPr>
            <p:spPr bwMode="auto">
              <a:xfrm flipV="1">
                <a:off x="400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54" name="Line 362"/>
              <p:cNvSpPr>
                <a:spLocks noChangeShapeType="1"/>
              </p:cNvSpPr>
              <p:nvPr/>
            </p:nvSpPr>
            <p:spPr bwMode="auto">
              <a:xfrm>
                <a:off x="4007" y="911"/>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55" name="Line 363"/>
              <p:cNvSpPr>
                <a:spLocks noChangeShapeType="1"/>
              </p:cNvSpPr>
              <p:nvPr/>
            </p:nvSpPr>
            <p:spPr bwMode="auto">
              <a:xfrm>
                <a:off x="406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56" name="Line 364"/>
              <p:cNvSpPr>
                <a:spLocks noChangeShapeType="1"/>
              </p:cNvSpPr>
              <p:nvPr/>
            </p:nvSpPr>
            <p:spPr bwMode="auto">
              <a:xfrm flipV="1">
                <a:off x="406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57" name="Line 365"/>
              <p:cNvSpPr>
                <a:spLocks noChangeShapeType="1"/>
              </p:cNvSpPr>
              <p:nvPr/>
            </p:nvSpPr>
            <p:spPr bwMode="auto">
              <a:xfrm>
                <a:off x="4069"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58" name="Line 366"/>
              <p:cNvSpPr>
                <a:spLocks noChangeShapeType="1"/>
              </p:cNvSpPr>
              <p:nvPr/>
            </p:nvSpPr>
            <p:spPr bwMode="auto">
              <a:xfrm>
                <a:off x="412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59" name="Line 367"/>
              <p:cNvSpPr>
                <a:spLocks noChangeShapeType="1"/>
              </p:cNvSpPr>
              <p:nvPr/>
            </p:nvSpPr>
            <p:spPr bwMode="auto">
              <a:xfrm flipV="1">
                <a:off x="412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60" name="Line 368"/>
              <p:cNvSpPr>
                <a:spLocks noChangeShapeType="1"/>
              </p:cNvSpPr>
              <p:nvPr/>
            </p:nvSpPr>
            <p:spPr bwMode="auto">
              <a:xfrm>
                <a:off x="4129"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61" name="Line 369"/>
              <p:cNvSpPr>
                <a:spLocks noChangeShapeType="1"/>
              </p:cNvSpPr>
              <p:nvPr/>
            </p:nvSpPr>
            <p:spPr bwMode="auto">
              <a:xfrm>
                <a:off x="418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62" name="Line 370"/>
              <p:cNvSpPr>
                <a:spLocks noChangeShapeType="1"/>
              </p:cNvSpPr>
              <p:nvPr/>
            </p:nvSpPr>
            <p:spPr bwMode="auto">
              <a:xfrm flipV="1">
                <a:off x="418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63" name="Line 371"/>
              <p:cNvSpPr>
                <a:spLocks noChangeShapeType="1"/>
              </p:cNvSpPr>
              <p:nvPr/>
            </p:nvSpPr>
            <p:spPr bwMode="auto">
              <a:xfrm>
                <a:off x="4189"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64" name="Line 372"/>
              <p:cNvSpPr>
                <a:spLocks noChangeShapeType="1"/>
              </p:cNvSpPr>
              <p:nvPr/>
            </p:nvSpPr>
            <p:spPr bwMode="auto">
              <a:xfrm>
                <a:off x="4250"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65" name="Line 373"/>
              <p:cNvSpPr>
                <a:spLocks noChangeShapeType="1"/>
              </p:cNvSpPr>
              <p:nvPr/>
            </p:nvSpPr>
            <p:spPr bwMode="auto">
              <a:xfrm flipV="1">
                <a:off x="4250"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66" name="Line 374"/>
              <p:cNvSpPr>
                <a:spLocks noChangeShapeType="1"/>
              </p:cNvSpPr>
              <p:nvPr/>
            </p:nvSpPr>
            <p:spPr bwMode="auto">
              <a:xfrm>
                <a:off x="4250"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67" name="Line 375"/>
              <p:cNvSpPr>
                <a:spLocks noChangeShapeType="1"/>
              </p:cNvSpPr>
              <p:nvPr/>
            </p:nvSpPr>
            <p:spPr bwMode="auto">
              <a:xfrm>
                <a:off x="431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68" name="Line 376"/>
              <p:cNvSpPr>
                <a:spLocks noChangeShapeType="1"/>
              </p:cNvSpPr>
              <p:nvPr/>
            </p:nvSpPr>
            <p:spPr bwMode="auto">
              <a:xfrm flipV="1">
                <a:off x="431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69" name="Line 377"/>
              <p:cNvSpPr>
                <a:spLocks noChangeShapeType="1"/>
              </p:cNvSpPr>
              <p:nvPr/>
            </p:nvSpPr>
            <p:spPr bwMode="auto">
              <a:xfrm>
                <a:off x="4310"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70" name="Line 378"/>
              <p:cNvSpPr>
                <a:spLocks noChangeShapeType="1"/>
              </p:cNvSpPr>
              <p:nvPr/>
            </p:nvSpPr>
            <p:spPr bwMode="auto">
              <a:xfrm>
                <a:off x="437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71" name="Line 379"/>
              <p:cNvSpPr>
                <a:spLocks noChangeShapeType="1"/>
              </p:cNvSpPr>
              <p:nvPr/>
            </p:nvSpPr>
            <p:spPr bwMode="auto">
              <a:xfrm flipV="1">
                <a:off x="437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72" name="Line 380"/>
              <p:cNvSpPr>
                <a:spLocks noChangeShapeType="1"/>
              </p:cNvSpPr>
              <p:nvPr/>
            </p:nvSpPr>
            <p:spPr bwMode="auto">
              <a:xfrm flipH="1">
                <a:off x="1172"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73" name="Line 381"/>
              <p:cNvSpPr>
                <a:spLocks noChangeShapeType="1"/>
              </p:cNvSpPr>
              <p:nvPr/>
            </p:nvSpPr>
            <p:spPr bwMode="auto">
              <a:xfrm>
                <a:off x="117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74" name="Line 382"/>
              <p:cNvSpPr>
                <a:spLocks noChangeShapeType="1"/>
              </p:cNvSpPr>
              <p:nvPr/>
            </p:nvSpPr>
            <p:spPr bwMode="auto">
              <a:xfrm flipV="1">
                <a:off x="117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75" name="Line 383"/>
              <p:cNvSpPr>
                <a:spLocks noChangeShapeType="1"/>
              </p:cNvSpPr>
              <p:nvPr/>
            </p:nvSpPr>
            <p:spPr bwMode="auto">
              <a:xfrm flipH="1">
                <a:off x="1111"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76" name="Line 384"/>
              <p:cNvSpPr>
                <a:spLocks noChangeShapeType="1"/>
              </p:cNvSpPr>
              <p:nvPr/>
            </p:nvSpPr>
            <p:spPr bwMode="auto">
              <a:xfrm>
                <a:off x="111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77" name="Line 385"/>
              <p:cNvSpPr>
                <a:spLocks noChangeShapeType="1"/>
              </p:cNvSpPr>
              <p:nvPr/>
            </p:nvSpPr>
            <p:spPr bwMode="auto">
              <a:xfrm flipV="1">
                <a:off x="111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78" name="Line 386"/>
              <p:cNvSpPr>
                <a:spLocks noChangeShapeType="1"/>
              </p:cNvSpPr>
              <p:nvPr/>
            </p:nvSpPr>
            <p:spPr bwMode="auto">
              <a:xfrm>
                <a:off x="1111" y="911"/>
                <a:ext cx="12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79" name="Line 387"/>
              <p:cNvSpPr>
                <a:spLocks noChangeShapeType="1"/>
              </p:cNvSpPr>
              <p:nvPr/>
            </p:nvSpPr>
            <p:spPr bwMode="auto">
              <a:xfrm>
                <a:off x="1232"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80" name="Line 388"/>
              <p:cNvSpPr>
                <a:spLocks noChangeShapeType="1"/>
              </p:cNvSpPr>
              <p:nvPr/>
            </p:nvSpPr>
            <p:spPr bwMode="auto">
              <a:xfrm flipV="1">
                <a:off x="1232"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81" name="Line 389"/>
              <p:cNvSpPr>
                <a:spLocks noChangeShapeType="1"/>
              </p:cNvSpPr>
              <p:nvPr/>
            </p:nvSpPr>
            <p:spPr bwMode="auto">
              <a:xfrm>
                <a:off x="1232"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82" name="Line 390"/>
              <p:cNvSpPr>
                <a:spLocks noChangeShapeType="1"/>
              </p:cNvSpPr>
              <p:nvPr/>
            </p:nvSpPr>
            <p:spPr bwMode="auto">
              <a:xfrm>
                <a:off x="129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83" name="Line 391"/>
              <p:cNvSpPr>
                <a:spLocks noChangeShapeType="1"/>
              </p:cNvSpPr>
              <p:nvPr/>
            </p:nvSpPr>
            <p:spPr bwMode="auto">
              <a:xfrm flipV="1">
                <a:off x="129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84" name="Line 392"/>
              <p:cNvSpPr>
                <a:spLocks noChangeShapeType="1"/>
              </p:cNvSpPr>
              <p:nvPr/>
            </p:nvSpPr>
            <p:spPr bwMode="auto">
              <a:xfrm>
                <a:off x="1292"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85" name="Line 393"/>
              <p:cNvSpPr>
                <a:spLocks noChangeShapeType="1"/>
              </p:cNvSpPr>
              <p:nvPr/>
            </p:nvSpPr>
            <p:spPr bwMode="auto">
              <a:xfrm>
                <a:off x="135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86" name="Line 394"/>
              <p:cNvSpPr>
                <a:spLocks noChangeShapeType="1"/>
              </p:cNvSpPr>
              <p:nvPr/>
            </p:nvSpPr>
            <p:spPr bwMode="auto">
              <a:xfrm flipV="1">
                <a:off x="135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87" name="Line 395"/>
              <p:cNvSpPr>
                <a:spLocks noChangeShapeType="1"/>
              </p:cNvSpPr>
              <p:nvPr/>
            </p:nvSpPr>
            <p:spPr bwMode="auto">
              <a:xfrm>
                <a:off x="1353"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88" name="Line 396"/>
              <p:cNvSpPr>
                <a:spLocks noChangeShapeType="1"/>
              </p:cNvSpPr>
              <p:nvPr/>
            </p:nvSpPr>
            <p:spPr bwMode="auto">
              <a:xfrm>
                <a:off x="141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89" name="Line 397"/>
              <p:cNvSpPr>
                <a:spLocks noChangeShapeType="1"/>
              </p:cNvSpPr>
              <p:nvPr/>
            </p:nvSpPr>
            <p:spPr bwMode="auto">
              <a:xfrm flipV="1">
                <a:off x="141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90" name="Line 398"/>
              <p:cNvSpPr>
                <a:spLocks noChangeShapeType="1"/>
              </p:cNvSpPr>
              <p:nvPr/>
            </p:nvSpPr>
            <p:spPr bwMode="auto">
              <a:xfrm>
                <a:off x="1413"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91" name="Line 399"/>
              <p:cNvSpPr>
                <a:spLocks noChangeShapeType="1"/>
              </p:cNvSpPr>
              <p:nvPr/>
            </p:nvSpPr>
            <p:spPr bwMode="auto">
              <a:xfrm>
                <a:off x="147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92" name="Line 400"/>
              <p:cNvSpPr>
                <a:spLocks noChangeShapeType="1"/>
              </p:cNvSpPr>
              <p:nvPr/>
            </p:nvSpPr>
            <p:spPr bwMode="auto">
              <a:xfrm flipV="1">
                <a:off x="147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93" name="Line 401"/>
              <p:cNvSpPr>
                <a:spLocks noChangeShapeType="1"/>
              </p:cNvSpPr>
              <p:nvPr/>
            </p:nvSpPr>
            <p:spPr bwMode="auto">
              <a:xfrm>
                <a:off x="1473"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94" name="Line 402"/>
              <p:cNvSpPr>
                <a:spLocks noChangeShapeType="1"/>
              </p:cNvSpPr>
              <p:nvPr/>
            </p:nvSpPr>
            <p:spPr bwMode="auto">
              <a:xfrm>
                <a:off x="153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95" name="Line 403"/>
              <p:cNvSpPr>
                <a:spLocks noChangeShapeType="1"/>
              </p:cNvSpPr>
              <p:nvPr/>
            </p:nvSpPr>
            <p:spPr bwMode="auto">
              <a:xfrm flipV="1">
                <a:off x="153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96" name="Line 404"/>
              <p:cNvSpPr>
                <a:spLocks noChangeShapeType="1"/>
              </p:cNvSpPr>
              <p:nvPr/>
            </p:nvSpPr>
            <p:spPr bwMode="auto">
              <a:xfrm>
                <a:off x="1534"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97" name="Line 405"/>
              <p:cNvSpPr>
                <a:spLocks noChangeShapeType="1"/>
              </p:cNvSpPr>
              <p:nvPr/>
            </p:nvSpPr>
            <p:spPr bwMode="auto">
              <a:xfrm>
                <a:off x="159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98" name="Line 406"/>
              <p:cNvSpPr>
                <a:spLocks noChangeShapeType="1"/>
              </p:cNvSpPr>
              <p:nvPr/>
            </p:nvSpPr>
            <p:spPr bwMode="auto">
              <a:xfrm flipV="1">
                <a:off x="159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199" name="Line 407"/>
              <p:cNvSpPr>
                <a:spLocks noChangeShapeType="1"/>
              </p:cNvSpPr>
              <p:nvPr/>
            </p:nvSpPr>
            <p:spPr bwMode="auto">
              <a:xfrm>
                <a:off x="1594"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00" name="Line 408"/>
              <p:cNvSpPr>
                <a:spLocks noChangeShapeType="1"/>
              </p:cNvSpPr>
              <p:nvPr/>
            </p:nvSpPr>
            <p:spPr bwMode="auto">
              <a:xfrm>
                <a:off x="165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01" name="Line 409"/>
              <p:cNvSpPr>
                <a:spLocks noChangeShapeType="1"/>
              </p:cNvSpPr>
              <p:nvPr/>
            </p:nvSpPr>
            <p:spPr bwMode="auto">
              <a:xfrm flipV="1">
                <a:off x="165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02" name="Line 410"/>
              <p:cNvSpPr>
                <a:spLocks noChangeShapeType="1"/>
              </p:cNvSpPr>
              <p:nvPr/>
            </p:nvSpPr>
            <p:spPr bwMode="auto">
              <a:xfrm>
                <a:off x="1654"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03" name="Line 411"/>
              <p:cNvSpPr>
                <a:spLocks noChangeShapeType="1"/>
              </p:cNvSpPr>
              <p:nvPr/>
            </p:nvSpPr>
            <p:spPr bwMode="auto">
              <a:xfrm>
                <a:off x="171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04" name="Line 412"/>
              <p:cNvSpPr>
                <a:spLocks noChangeShapeType="1"/>
              </p:cNvSpPr>
              <p:nvPr/>
            </p:nvSpPr>
            <p:spPr bwMode="auto">
              <a:xfrm flipV="1">
                <a:off x="171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05" name="Line 413"/>
              <p:cNvSpPr>
                <a:spLocks noChangeShapeType="1"/>
              </p:cNvSpPr>
              <p:nvPr/>
            </p:nvSpPr>
            <p:spPr bwMode="auto">
              <a:xfrm>
                <a:off x="1715"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06" name="Line 414"/>
              <p:cNvSpPr>
                <a:spLocks noChangeShapeType="1"/>
              </p:cNvSpPr>
              <p:nvPr/>
            </p:nvSpPr>
            <p:spPr bwMode="auto">
              <a:xfrm>
                <a:off x="177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07" name="Line 415"/>
              <p:cNvSpPr>
                <a:spLocks noChangeShapeType="1"/>
              </p:cNvSpPr>
              <p:nvPr/>
            </p:nvSpPr>
            <p:spPr bwMode="auto">
              <a:xfrm flipV="1">
                <a:off x="177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08" name="Line 416"/>
              <p:cNvSpPr>
                <a:spLocks noChangeShapeType="1"/>
              </p:cNvSpPr>
              <p:nvPr/>
            </p:nvSpPr>
            <p:spPr bwMode="auto">
              <a:xfrm>
                <a:off x="1775"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09" name="Line 417"/>
              <p:cNvSpPr>
                <a:spLocks noChangeShapeType="1"/>
              </p:cNvSpPr>
              <p:nvPr/>
            </p:nvSpPr>
            <p:spPr bwMode="auto">
              <a:xfrm>
                <a:off x="1835"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10" name="Line 418"/>
              <p:cNvSpPr>
                <a:spLocks noChangeShapeType="1"/>
              </p:cNvSpPr>
              <p:nvPr/>
            </p:nvSpPr>
            <p:spPr bwMode="auto">
              <a:xfrm flipV="1">
                <a:off x="1835"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11" name="Line 419"/>
              <p:cNvSpPr>
                <a:spLocks noChangeShapeType="1"/>
              </p:cNvSpPr>
              <p:nvPr/>
            </p:nvSpPr>
            <p:spPr bwMode="auto">
              <a:xfrm>
                <a:off x="1835"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12" name="Line 420"/>
              <p:cNvSpPr>
                <a:spLocks noChangeShapeType="1"/>
              </p:cNvSpPr>
              <p:nvPr/>
            </p:nvSpPr>
            <p:spPr bwMode="auto">
              <a:xfrm>
                <a:off x="189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13" name="Line 421"/>
              <p:cNvSpPr>
                <a:spLocks noChangeShapeType="1"/>
              </p:cNvSpPr>
              <p:nvPr/>
            </p:nvSpPr>
            <p:spPr bwMode="auto">
              <a:xfrm flipV="1">
                <a:off x="189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14" name="Line 422"/>
              <p:cNvSpPr>
                <a:spLocks noChangeShapeType="1"/>
              </p:cNvSpPr>
              <p:nvPr/>
            </p:nvSpPr>
            <p:spPr bwMode="auto">
              <a:xfrm>
                <a:off x="1896"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15" name="Line 423"/>
              <p:cNvSpPr>
                <a:spLocks noChangeShapeType="1"/>
              </p:cNvSpPr>
              <p:nvPr/>
            </p:nvSpPr>
            <p:spPr bwMode="auto">
              <a:xfrm>
                <a:off x="195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16" name="Line 424"/>
              <p:cNvSpPr>
                <a:spLocks noChangeShapeType="1"/>
              </p:cNvSpPr>
              <p:nvPr/>
            </p:nvSpPr>
            <p:spPr bwMode="auto">
              <a:xfrm flipV="1">
                <a:off x="195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17" name="Line 425"/>
              <p:cNvSpPr>
                <a:spLocks noChangeShapeType="1"/>
              </p:cNvSpPr>
              <p:nvPr/>
            </p:nvSpPr>
            <p:spPr bwMode="auto">
              <a:xfrm>
                <a:off x="1956"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18" name="Line 426"/>
              <p:cNvSpPr>
                <a:spLocks noChangeShapeType="1"/>
              </p:cNvSpPr>
              <p:nvPr/>
            </p:nvSpPr>
            <p:spPr bwMode="auto">
              <a:xfrm>
                <a:off x="201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19" name="Line 427"/>
              <p:cNvSpPr>
                <a:spLocks noChangeShapeType="1"/>
              </p:cNvSpPr>
              <p:nvPr/>
            </p:nvSpPr>
            <p:spPr bwMode="auto">
              <a:xfrm flipV="1">
                <a:off x="201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20" name="Line 428"/>
              <p:cNvSpPr>
                <a:spLocks noChangeShapeType="1"/>
              </p:cNvSpPr>
              <p:nvPr/>
            </p:nvSpPr>
            <p:spPr bwMode="auto">
              <a:xfrm>
                <a:off x="2016"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21" name="Line 429"/>
              <p:cNvSpPr>
                <a:spLocks noChangeShapeType="1"/>
              </p:cNvSpPr>
              <p:nvPr/>
            </p:nvSpPr>
            <p:spPr bwMode="auto">
              <a:xfrm>
                <a:off x="207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22" name="Line 430"/>
              <p:cNvSpPr>
                <a:spLocks noChangeShapeType="1"/>
              </p:cNvSpPr>
              <p:nvPr/>
            </p:nvSpPr>
            <p:spPr bwMode="auto">
              <a:xfrm flipV="1">
                <a:off x="207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23" name="Line 431"/>
              <p:cNvSpPr>
                <a:spLocks noChangeShapeType="1"/>
              </p:cNvSpPr>
              <p:nvPr/>
            </p:nvSpPr>
            <p:spPr bwMode="auto">
              <a:xfrm>
                <a:off x="2077"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24" name="Line 432"/>
              <p:cNvSpPr>
                <a:spLocks noChangeShapeType="1"/>
              </p:cNvSpPr>
              <p:nvPr/>
            </p:nvSpPr>
            <p:spPr bwMode="auto">
              <a:xfrm>
                <a:off x="213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25" name="Line 433"/>
              <p:cNvSpPr>
                <a:spLocks noChangeShapeType="1"/>
              </p:cNvSpPr>
              <p:nvPr/>
            </p:nvSpPr>
            <p:spPr bwMode="auto">
              <a:xfrm flipV="1">
                <a:off x="213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26" name="Line 434"/>
              <p:cNvSpPr>
                <a:spLocks noChangeShapeType="1"/>
              </p:cNvSpPr>
              <p:nvPr/>
            </p:nvSpPr>
            <p:spPr bwMode="auto">
              <a:xfrm>
                <a:off x="2137"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27" name="Line 435"/>
              <p:cNvSpPr>
                <a:spLocks noChangeShapeType="1"/>
              </p:cNvSpPr>
              <p:nvPr/>
            </p:nvSpPr>
            <p:spPr bwMode="auto">
              <a:xfrm>
                <a:off x="219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28" name="Line 436"/>
              <p:cNvSpPr>
                <a:spLocks noChangeShapeType="1"/>
              </p:cNvSpPr>
              <p:nvPr/>
            </p:nvSpPr>
            <p:spPr bwMode="auto">
              <a:xfrm flipV="1">
                <a:off x="219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29" name="Line 437"/>
              <p:cNvSpPr>
                <a:spLocks noChangeShapeType="1"/>
              </p:cNvSpPr>
              <p:nvPr/>
            </p:nvSpPr>
            <p:spPr bwMode="auto">
              <a:xfrm>
                <a:off x="2197"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30" name="Line 438"/>
              <p:cNvSpPr>
                <a:spLocks noChangeShapeType="1"/>
              </p:cNvSpPr>
              <p:nvPr/>
            </p:nvSpPr>
            <p:spPr bwMode="auto">
              <a:xfrm>
                <a:off x="225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31" name="Line 439"/>
              <p:cNvSpPr>
                <a:spLocks noChangeShapeType="1"/>
              </p:cNvSpPr>
              <p:nvPr/>
            </p:nvSpPr>
            <p:spPr bwMode="auto">
              <a:xfrm flipV="1">
                <a:off x="225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32" name="Line 440"/>
              <p:cNvSpPr>
                <a:spLocks noChangeShapeType="1"/>
              </p:cNvSpPr>
              <p:nvPr/>
            </p:nvSpPr>
            <p:spPr bwMode="auto">
              <a:xfrm>
                <a:off x="2258"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33" name="Line 441"/>
              <p:cNvSpPr>
                <a:spLocks noChangeShapeType="1"/>
              </p:cNvSpPr>
              <p:nvPr/>
            </p:nvSpPr>
            <p:spPr bwMode="auto">
              <a:xfrm>
                <a:off x="231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34" name="Line 442"/>
              <p:cNvSpPr>
                <a:spLocks noChangeShapeType="1"/>
              </p:cNvSpPr>
              <p:nvPr/>
            </p:nvSpPr>
            <p:spPr bwMode="auto">
              <a:xfrm flipV="1">
                <a:off x="231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35" name="Line 443"/>
              <p:cNvSpPr>
                <a:spLocks noChangeShapeType="1"/>
              </p:cNvSpPr>
              <p:nvPr/>
            </p:nvSpPr>
            <p:spPr bwMode="auto">
              <a:xfrm>
                <a:off x="2318"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36" name="Line 444"/>
              <p:cNvSpPr>
                <a:spLocks noChangeShapeType="1"/>
              </p:cNvSpPr>
              <p:nvPr/>
            </p:nvSpPr>
            <p:spPr bwMode="auto">
              <a:xfrm>
                <a:off x="237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37" name="Line 445"/>
              <p:cNvSpPr>
                <a:spLocks noChangeShapeType="1"/>
              </p:cNvSpPr>
              <p:nvPr/>
            </p:nvSpPr>
            <p:spPr bwMode="auto">
              <a:xfrm flipV="1">
                <a:off x="237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38" name="Line 446"/>
              <p:cNvSpPr>
                <a:spLocks noChangeShapeType="1"/>
              </p:cNvSpPr>
              <p:nvPr/>
            </p:nvSpPr>
            <p:spPr bwMode="auto">
              <a:xfrm>
                <a:off x="2378"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39" name="Line 447"/>
              <p:cNvSpPr>
                <a:spLocks noChangeShapeType="1"/>
              </p:cNvSpPr>
              <p:nvPr/>
            </p:nvSpPr>
            <p:spPr bwMode="auto">
              <a:xfrm>
                <a:off x="2439"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40" name="Line 448"/>
              <p:cNvSpPr>
                <a:spLocks noChangeShapeType="1"/>
              </p:cNvSpPr>
              <p:nvPr/>
            </p:nvSpPr>
            <p:spPr bwMode="auto">
              <a:xfrm flipV="1">
                <a:off x="2439"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41" name="Line 449"/>
              <p:cNvSpPr>
                <a:spLocks noChangeShapeType="1"/>
              </p:cNvSpPr>
              <p:nvPr/>
            </p:nvSpPr>
            <p:spPr bwMode="auto">
              <a:xfrm>
                <a:off x="2439"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42" name="Line 450"/>
              <p:cNvSpPr>
                <a:spLocks noChangeShapeType="1"/>
              </p:cNvSpPr>
              <p:nvPr/>
            </p:nvSpPr>
            <p:spPr bwMode="auto">
              <a:xfrm>
                <a:off x="249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43" name="Line 451"/>
              <p:cNvSpPr>
                <a:spLocks noChangeShapeType="1"/>
              </p:cNvSpPr>
              <p:nvPr/>
            </p:nvSpPr>
            <p:spPr bwMode="auto">
              <a:xfrm flipV="1">
                <a:off x="249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44" name="Line 452"/>
              <p:cNvSpPr>
                <a:spLocks noChangeShapeType="1"/>
              </p:cNvSpPr>
              <p:nvPr/>
            </p:nvSpPr>
            <p:spPr bwMode="auto">
              <a:xfrm>
                <a:off x="2499"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45" name="Line 453"/>
              <p:cNvSpPr>
                <a:spLocks noChangeShapeType="1"/>
              </p:cNvSpPr>
              <p:nvPr/>
            </p:nvSpPr>
            <p:spPr bwMode="auto">
              <a:xfrm>
                <a:off x="255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46" name="Line 454"/>
              <p:cNvSpPr>
                <a:spLocks noChangeShapeType="1"/>
              </p:cNvSpPr>
              <p:nvPr/>
            </p:nvSpPr>
            <p:spPr bwMode="auto">
              <a:xfrm flipV="1">
                <a:off x="255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47" name="Line 455"/>
              <p:cNvSpPr>
                <a:spLocks noChangeShapeType="1"/>
              </p:cNvSpPr>
              <p:nvPr/>
            </p:nvSpPr>
            <p:spPr bwMode="auto">
              <a:xfrm>
                <a:off x="2559"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48" name="Line 456"/>
              <p:cNvSpPr>
                <a:spLocks noChangeShapeType="1"/>
              </p:cNvSpPr>
              <p:nvPr/>
            </p:nvSpPr>
            <p:spPr bwMode="auto">
              <a:xfrm>
                <a:off x="262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49" name="Line 457"/>
              <p:cNvSpPr>
                <a:spLocks noChangeShapeType="1"/>
              </p:cNvSpPr>
              <p:nvPr/>
            </p:nvSpPr>
            <p:spPr bwMode="auto">
              <a:xfrm flipV="1">
                <a:off x="262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50" name="Line 458"/>
              <p:cNvSpPr>
                <a:spLocks noChangeShapeType="1"/>
              </p:cNvSpPr>
              <p:nvPr/>
            </p:nvSpPr>
            <p:spPr bwMode="auto">
              <a:xfrm>
                <a:off x="2620"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51" name="Line 459"/>
              <p:cNvSpPr>
                <a:spLocks noChangeShapeType="1"/>
              </p:cNvSpPr>
              <p:nvPr/>
            </p:nvSpPr>
            <p:spPr bwMode="auto">
              <a:xfrm>
                <a:off x="268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52" name="Line 460"/>
              <p:cNvSpPr>
                <a:spLocks noChangeShapeType="1"/>
              </p:cNvSpPr>
              <p:nvPr/>
            </p:nvSpPr>
            <p:spPr bwMode="auto">
              <a:xfrm flipV="1">
                <a:off x="268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53" name="Line 461"/>
              <p:cNvSpPr>
                <a:spLocks noChangeShapeType="1"/>
              </p:cNvSpPr>
              <p:nvPr/>
            </p:nvSpPr>
            <p:spPr bwMode="auto">
              <a:xfrm>
                <a:off x="2680"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54" name="Line 462"/>
              <p:cNvSpPr>
                <a:spLocks noChangeShapeType="1"/>
              </p:cNvSpPr>
              <p:nvPr/>
            </p:nvSpPr>
            <p:spPr bwMode="auto">
              <a:xfrm>
                <a:off x="274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55" name="Line 463"/>
              <p:cNvSpPr>
                <a:spLocks noChangeShapeType="1"/>
              </p:cNvSpPr>
              <p:nvPr/>
            </p:nvSpPr>
            <p:spPr bwMode="auto">
              <a:xfrm flipV="1">
                <a:off x="274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56" name="Line 464"/>
              <p:cNvSpPr>
                <a:spLocks noChangeShapeType="1"/>
              </p:cNvSpPr>
              <p:nvPr/>
            </p:nvSpPr>
            <p:spPr bwMode="auto">
              <a:xfrm>
                <a:off x="2740"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57" name="Line 465"/>
              <p:cNvSpPr>
                <a:spLocks noChangeShapeType="1"/>
              </p:cNvSpPr>
              <p:nvPr/>
            </p:nvSpPr>
            <p:spPr bwMode="auto">
              <a:xfrm>
                <a:off x="280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58" name="Line 466"/>
              <p:cNvSpPr>
                <a:spLocks noChangeShapeType="1"/>
              </p:cNvSpPr>
              <p:nvPr/>
            </p:nvSpPr>
            <p:spPr bwMode="auto">
              <a:xfrm flipV="1">
                <a:off x="280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59" name="Line 467"/>
              <p:cNvSpPr>
                <a:spLocks noChangeShapeType="1"/>
              </p:cNvSpPr>
              <p:nvPr/>
            </p:nvSpPr>
            <p:spPr bwMode="auto">
              <a:xfrm>
                <a:off x="2801"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60" name="Line 468"/>
              <p:cNvSpPr>
                <a:spLocks noChangeShapeType="1"/>
              </p:cNvSpPr>
              <p:nvPr/>
            </p:nvSpPr>
            <p:spPr bwMode="auto">
              <a:xfrm>
                <a:off x="286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61" name="Line 469"/>
              <p:cNvSpPr>
                <a:spLocks noChangeShapeType="1"/>
              </p:cNvSpPr>
              <p:nvPr/>
            </p:nvSpPr>
            <p:spPr bwMode="auto">
              <a:xfrm flipV="1">
                <a:off x="286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62" name="Line 470"/>
              <p:cNvSpPr>
                <a:spLocks noChangeShapeType="1"/>
              </p:cNvSpPr>
              <p:nvPr/>
            </p:nvSpPr>
            <p:spPr bwMode="auto">
              <a:xfrm>
                <a:off x="2861"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63" name="Line 471"/>
              <p:cNvSpPr>
                <a:spLocks noChangeShapeType="1"/>
              </p:cNvSpPr>
              <p:nvPr/>
            </p:nvSpPr>
            <p:spPr bwMode="auto">
              <a:xfrm>
                <a:off x="292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64" name="Line 472"/>
              <p:cNvSpPr>
                <a:spLocks noChangeShapeType="1"/>
              </p:cNvSpPr>
              <p:nvPr/>
            </p:nvSpPr>
            <p:spPr bwMode="auto">
              <a:xfrm flipV="1">
                <a:off x="292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65" name="Line 473"/>
              <p:cNvSpPr>
                <a:spLocks noChangeShapeType="1"/>
              </p:cNvSpPr>
              <p:nvPr/>
            </p:nvSpPr>
            <p:spPr bwMode="auto">
              <a:xfrm>
                <a:off x="2921"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66" name="Line 474"/>
              <p:cNvSpPr>
                <a:spLocks noChangeShapeType="1"/>
              </p:cNvSpPr>
              <p:nvPr/>
            </p:nvSpPr>
            <p:spPr bwMode="auto">
              <a:xfrm>
                <a:off x="298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67" name="Line 475"/>
              <p:cNvSpPr>
                <a:spLocks noChangeShapeType="1"/>
              </p:cNvSpPr>
              <p:nvPr/>
            </p:nvSpPr>
            <p:spPr bwMode="auto">
              <a:xfrm flipV="1">
                <a:off x="298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68" name="Line 476"/>
              <p:cNvSpPr>
                <a:spLocks noChangeShapeType="1"/>
              </p:cNvSpPr>
              <p:nvPr/>
            </p:nvSpPr>
            <p:spPr bwMode="auto">
              <a:xfrm>
                <a:off x="2982"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69" name="Line 477"/>
              <p:cNvSpPr>
                <a:spLocks noChangeShapeType="1"/>
              </p:cNvSpPr>
              <p:nvPr/>
            </p:nvSpPr>
            <p:spPr bwMode="auto">
              <a:xfrm>
                <a:off x="3042"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70" name="Line 478"/>
              <p:cNvSpPr>
                <a:spLocks noChangeShapeType="1"/>
              </p:cNvSpPr>
              <p:nvPr/>
            </p:nvSpPr>
            <p:spPr bwMode="auto">
              <a:xfrm flipV="1">
                <a:off x="3042"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71" name="Line 479"/>
              <p:cNvSpPr>
                <a:spLocks noChangeShapeType="1"/>
              </p:cNvSpPr>
              <p:nvPr/>
            </p:nvSpPr>
            <p:spPr bwMode="auto">
              <a:xfrm>
                <a:off x="3042"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72" name="Line 480"/>
              <p:cNvSpPr>
                <a:spLocks noChangeShapeType="1"/>
              </p:cNvSpPr>
              <p:nvPr/>
            </p:nvSpPr>
            <p:spPr bwMode="auto">
              <a:xfrm>
                <a:off x="310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73" name="Line 481"/>
              <p:cNvSpPr>
                <a:spLocks noChangeShapeType="1"/>
              </p:cNvSpPr>
              <p:nvPr/>
            </p:nvSpPr>
            <p:spPr bwMode="auto">
              <a:xfrm flipV="1">
                <a:off x="310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74" name="Line 482"/>
              <p:cNvSpPr>
                <a:spLocks noChangeShapeType="1"/>
              </p:cNvSpPr>
              <p:nvPr/>
            </p:nvSpPr>
            <p:spPr bwMode="auto">
              <a:xfrm>
                <a:off x="3102"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75" name="Line 483"/>
              <p:cNvSpPr>
                <a:spLocks noChangeShapeType="1"/>
              </p:cNvSpPr>
              <p:nvPr/>
            </p:nvSpPr>
            <p:spPr bwMode="auto">
              <a:xfrm>
                <a:off x="316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76" name="Line 484"/>
              <p:cNvSpPr>
                <a:spLocks noChangeShapeType="1"/>
              </p:cNvSpPr>
              <p:nvPr/>
            </p:nvSpPr>
            <p:spPr bwMode="auto">
              <a:xfrm flipV="1">
                <a:off x="316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77" name="Line 485"/>
              <p:cNvSpPr>
                <a:spLocks noChangeShapeType="1"/>
              </p:cNvSpPr>
              <p:nvPr/>
            </p:nvSpPr>
            <p:spPr bwMode="auto">
              <a:xfrm>
                <a:off x="3163"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78" name="Line 486"/>
              <p:cNvSpPr>
                <a:spLocks noChangeShapeType="1"/>
              </p:cNvSpPr>
              <p:nvPr/>
            </p:nvSpPr>
            <p:spPr bwMode="auto">
              <a:xfrm>
                <a:off x="322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79" name="Line 487"/>
              <p:cNvSpPr>
                <a:spLocks noChangeShapeType="1"/>
              </p:cNvSpPr>
              <p:nvPr/>
            </p:nvSpPr>
            <p:spPr bwMode="auto">
              <a:xfrm flipV="1">
                <a:off x="322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80" name="Line 488"/>
              <p:cNvSpPr>
                <a:spLocks noChangeShapeType="1"/>
              </p:cNvSpPr>
              <p:nvPr/>
            </p:nvSpPr>
            <p:spPr bwMode="auto">
              <a:xfrm>
                <a:off x="3223"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81" name="Line 489"/>
              <p:cNvSpPr>
                <a:spLocks noChangeShapeType="1"/>
              </p:cNvSpPr>
              <p:nvPr/>
            </p:nvSpPr>
            <p:spPr bwMode="auto">
              <a:xfrm>
                <a:off x="328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82" name="Line 490"/>
              <p:cNvSpPr>
                <a:spLocks noChangeShapeType="1"/>
              </p:cNvSpPr>
              <p:nvPr/>
            </p:nvSpPr>
            <p:spPr bwMode="auto">
              <a:xfrm flipV="1">
                <a:off x="328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83" name="Line 491"/>
              <p:cNvSpPr>
                <a:spLocks noChangeShapeType="1"/>
              </p:cNvSpPr>
              <p:nvPr/>
            </p:nvSpPr>
            <p:spPr bwMode="auto">
              <a:xfrm>
                <a:off x="3283"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84" name="Line 492"/>
              <p:cNvSpPr>
                <a:spLocks noChangeShapeType="1"/>
              </p:cNvSpPr>
              <p:nvPr/>
            </p:nvSpPr>
            <p:spPr bwMode="auto">
              <a:xfrm>
                <a:off x="334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85" name="Line 493"/>
              <p:cNvSpPr>
                <a:spLocks noChangeShapeType="1"/>
              </p:cNvSpPr>
              <p:nvPr/>
            </p:nvSpPr>
            <p:spPr bwMode="auto">
              <a:xfrm flipV="1">
                <a:off x="334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86" name="Line 494"/>
              <p:cNvSpPr>
                <a:spLocks noChangeShapeType="1"/>
              </p:cNvSpPr>
              <p:nvPr/>
            </p:nvSpPr>
            <p:spPr bwMode="auto">
              <a:xfrm>
                <a:off x="3344"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87" name="Line 495"/>
              <p:cNvSpPr>
                <a:spLocks noChangeShapeType="1"/>
              </p:cNvSpPr>
              <p:nvPr/>
            </p:nvSpPr>
            <p:spPr bwMode="auto">
              <a:xfrm>
                <a:off x="340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88" name="Line 496"/>
              <p:cNvSpPr>
                <a:spLocks noChangeShapeType="1"/>
              </p:cNvSpPr>
              <p:nvPr/>
            </p:nvSpPr>
            <p:spPr bwMode="auto">
              <a:xfrm flipV="1">
                <a:off x="340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89" name="Line 497"/>
              <p:cNvSpPr>
                <a:spLocks noChangeShapeType="1"/>
              </p:cNvSpPr>
              <p:nvPr/>
            </p:nvSpPr>
            <p:spPr bwMode="auto">
              <a:xfrm>
                <a:off x="3404"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90" name="Line 498"/>
              <p:cNvSpPr>
                <a:spLocks noChangeShapeType="1"/>
              </p:cNvSpPr>
              <p:nvPr/>
            </p:nvSpPr>
            <p:spPr bwMode="auto">
              <a:xfrm>
                <a:off x="346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91" name="Line 499"/>
              <p:cNvSpPr>
                <a:spLocks noChangeShapeType="1"/>
              </p:cNvSpPr>
              <p:nvPr/>
            </p:nvSpPr>
            <p:spPr bwMode="auto">
              <a:xfrm flipV="1">
                <a:off x="346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92" name="Line 500"/>
              <p:cNvSpPr>
                <a:spLocks noChangeShapeType="1"/>
              </p:cNvSpPr>
              <p:nvPr/>
            </p:nvSpPr>
            <p:spPr bwMode="auto">
              <a:xfrm>
                <a:off x="3464"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93" name="Line 501"/>
              <p:cNvSpPr>
                <a:spLocks noChangeShapeType="1"/>
              </p:cNvSpPr>
              <p:nvPr/>
            </p:nvSpPr>
            <p:spPr bwMode="auto">
              <a:xfrm>
                <a:off x="352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94" name="Line 502"/>
              <p:cNvSpPr>
                <a:spLocks noChangeShapeType="1"/>
              </p:cNvSpPr>
              <p:nvPr/>
            </p:nvSpPr>
            <p:spPr bwMode="auto">
              <a:xfrm flipV="1">
                <a:off x="352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95" name="Line 503"/>
              <p:cNvSpPr>
                <a:spLocks noChangeShapeType="1"/>
              </p:cNvSpPr>
              <p:nvPr/>
            </p:nvSpPr>
            <p:spPr bwMode="auto">
              <a:xfrm>
                <a:off x="3525"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96" name="Line 504"/>
              <p:cNvSpPr>
                <a:spLocks noChangeShapeType="1"/>
              </p:cNvSpPr>
              <p:nvPr/>
            </p:nvSpPr>
            <p:spPr bwMode="auto">
              <a:xfrm>
                <a:off x="358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97" name="Line 505"/>
              <p:cNvSpPr>
                <a:spLocks noChangeShapeType="1"/>
              </p:cNvSpPr>
              <p:nvPr/>
            </p:nvSpPr>
            <p:spPr bwMode="auto">
              <a:xfrm flipV="1">
                <a:off x="358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98" name="Line 506"/>
              <p:cNvSpPr>
                <a:spLocks noChangeShapeType="1"/>
              </p:cNvSpPr>
              <p:nvPr/>
            </p:nvSpPr>
            <p:spPr bwMode="auto">
              <a:xfrm>
                <a:off x="3585"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299" name="Line 507"/>
              <p:cNvSpPr>
                <a:spLocks noChangeShapeType="1"/>
              </p:cNvSpPr>
              <p:nvPr/>
            </p:nvSpPr>
            <p:spPr bwMode="auto">
              <a:xfrm>
                <a:off x="3645"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00" name="Line 508"/>
              <p:cNvSpPr>
                <a:spLocks noChangeShapeType="1"/>
              </p:cNvSpPr>
              <p:nvPr/>
            </p:nvSpPr>
            <p:spPr bwMode="auto">
              <a:xfrm flipV="1">
                <a:off x="3645"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01" name="Line 509"/>
              <p:cNvSpPr>
                <a:spLocks noChangeShapeType="1"/>
              </p:cNvSpPr>
              <p:nvPr/>
            </p:nvSpPr>
            <p:spPr bwMode="auto">
              <a:xfrm>
                <a:off x="3645" y="911"/>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02" name="Line 510"/>
              <p:cNvSpPr>
                <a:spLocks noChangeShapeType="1"/>
              </p:cNvSpPr>
              <p:nvPr/>
            </p:nvSpPr>
            <p:spPr bwMode="auto">
              <a:xfrm>
                <a:off x="370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03" name="Line 511"/>
              <p:cNvSpPr>
                <a:spLocks noChangeShapeType="1"/>
              </p:cNvSpPr>
              <p:nvPr/>
            </p:nvSpPr>
            <p:spPr bwMode="auto">
              <a:xfrm flipV="1">
                <a:off x="370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04" name="Line 512"/>
              <p:cNvSpPr>
                <a:spLocks noChangeShapeType="1"/>
              </p:cNvSpPr>
              <p:nvPr/>
            </p:nvSpPr>
            <p:spPr bwMode="auto">
              <a:xfrm>
                <a:off x="3707" y="911"/>
                <a:ext cx="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05" name="Line 513"/>
              <p:cNvSpPr>
                <a:spLocks noChangeShapeType="1"/>
              </p:cNvSpPr>
              <p:nvPr/>
            </p:nvSpPr>
            <p:spPr bwMode="auto">
              <a:xfrm>
                <a:off x="376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06" name="Line 514"/>
              <p:cNvSpPr>
                <a:spLocks noChangeShapeType="1"/>
              </p:cNvSpPr>
              <p:nvPr/>
            </p:nvSpPr>
            <p:spPr bwMode="auto">
              <a:xfrm flipV="1">
                <a:off x="376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07" name="Line 515"/>
              <p:cNvSpPr>
                <a:spLocks noChangeShapeType="1"/>
              </p:cNvSpPr>
              <p:nvPr/>
            </p:nvSpPr>
            <p:spPr bwMode="auto">
              <a:xfrm>
                <a:off x="3766"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08" name="Line 516"/>
              <p:cNvSpPr>
                <a:spLocks noChangeShapeType="1"/>
              </p:cNvSpPr>
              <p:nvPr/>
            </p:nvSpPr>
            <p:spPr bwMode="auto">
              <a:xfrm>
                <a:off x="382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09" name="Line 517"/>
              <p:cNvSpPr>
                <a:spLocks noChangeShapeType="1"/>
              </p:cNvSpPr>
              <p:nvPr/>
            </p:nvSpPr>
            <p:spPr bwMode="auto">
              <a:xfrm flipV="1">
                <a:off x="382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10" name="Line 518"/>
              <p:cNvSpPr>
                <a:spLocks noChangeShapeType="1"/>
              </p:cNvSpPr>
              <p:nvPr/>
            </p:nvSpPr>
            <p:spPr bwMode="auto">
              <a:xfrm>
                <a:off x="3826" y="911"/>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11" name="Line 519"/>
              <p:cNvSpPr>
                <a:spLocks noChangeShapeType="1"/>
              </p:cNvSpPr>
              <p:nvPr/>
            </p:nvSpPr>
            <p:spPr bwMode="auto">
              <a:xfrm>
                <a:off x="388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12" name="Line 520"/>
              <p:cNvSpPr>
                <a:spLocks noChangeShapeType="1"/>
              </p:cNvSpPr>
              <p:nvPr/>
            </p:nvSpPr>
            <p:spPr bwMode="auto">
              <a:xfrm flipV="1">
                <a:off x="388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13" name="Line 521"/>
              <p:cNvSpPr>
                <a:spLocks noChangeShapeType="1"/>
              </p:cNvSpPr>
              <p:nvPr/>
            </p:nvSpPr>
            <p:spPr bwMode="auto">
              <a:xfrm>
                <a:off x="3888"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14" name="Line 522"/>
              <p:cNvSpPr>
                <a:spLocks noChangeShapeType="1"/>
              </p:cNvSpPr>
              <p:nvPr/>
            </p:nvSpPr>
            <p:spPr bwMode="auto">
              <a:xfrm>
                <a:off x="394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15" name="Line 523"/>
              <p:cNvSpPr>
                <a:spLocks noChangeShapeType="1"/>
              </p:cNvSpPr>
              <p:nvPr/>
            </p:nvSpPr>
            <p:spPr bwMode="auto">
              <a:xfrm flipV="1">
                <a:off x="394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16" name="Line 524"/>
              <p:cNvSpPr>
                <a:spLocks noChangeShapeType="1"/>
              </p:cNvSpPr>
              <p:nvPr/>
            </p:nvSpPr>
            <p:spPr bwMode="auto">
              <a:xfrm>
                <a:off x="3948" y="911"/>
                <a:ext cx="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17" name="Line 525"/>
              <p:cNvSpPr>
                <a:spLocks noChangeShapeType="1"/>
              </p:cNvSpPr>
              <p:nvPr/>
            </p:nvSpPr>
            <p:spPr bwMode="auto">
              <a:xfrm>
                <a:off x="400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18" name="Line 526"/>
              <p:cNvSpPr>
                <a:spLocks noChangeShapeType="1"/>
              </p:cNvSpPr>
              <p:nvPr/>
            </p:nvSpPr>
            <p:spPr bwMode="auto">
              <a:xfrm flipV="1">
                <a:off x="400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19" name="Line 527"/>
              <p:cNvSpPr>
                <a:spLocks noChangeShapeType="1"/>
              </p:cNvSpPr>
              <p:nvPr/>
            </p:nvSpPr>
            <p:spPr bwMode="auto">
              <a:xfrm>
                <a:off x="4007" y="911"/>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20" name="Line 528"/>
              <p:cNvSpPr>
                <a:spLocks noChangeShapeType="1"/>
              </p:cNvSpPr>
              <p:nvPr/>
            </p:nvSpPr>
            <p:spPr bwMode="auto">
              <a:xfrm>
                <a:off x="406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21" name="Line 529"/>
              <p:cNvSpPr>
                <a:spLocks noChangeShapeType="1"/>
              </p:cNvSpPr>
              <p:nvPr/>
            </p:nvSpPr>
            <p:spPr bwMode="auto">
              <a:xfrm flipV="1">
                <a:off x="406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22" name="Line 530"/>
              <p:cNvSpPr>
                <a:spLocks noChangeShapeType="1"/>
              </p:cNvSpPr>
              <p:nvPr/>
            </p:nvSpPr>
            <p:spPr bwMode="auto">
              <a:xfrm>
                <a:off x="4069"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23" name="Line 531"/>
              <p:cNvSpPr>
                <a:spLocks noChangeShapeType="1"/>
              </p:cNvSpPr>
              <p:nvPr/>
            </p:nvSpPr>
            <p:spPr bwMode="auto">
              <a:xfrm>
                <a:off x="412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24" name="Line 532"/>
              <p:cNvSpPr>
                <a:spLocks noChangeShapeType="1"/>
              </p:cNvSpPr>
              <p:nvPr/>
            </p:nvSpPr>
            <p:spPr bwMode="auto">
              <a:xfrm flipV="1">
                <a:off x="412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25" name="Line 533"/>
              <p:cNvSpPr>
                <a:spLocks noChangeShapeType="1"/>
              </p:cNvSpPr>
              <p:nvPr/>
            </p:nvSpPr>
            <p:spPr bwMode="auto">
              <a:xfrm>
                <a:off x="4129"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26" name="Line 534"/>
              <p:cNvSpPr>
                <a:spLocks noChangeShapeType="1"/>
              </p:cNvSpPr>
              <p:nvPr/>
            </p:nvSpPr>
            <p:spPr bwMode="auto">
              <a:xfrm>
                <a:off x="418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27" name="Line 535"/>
              <p:cNvSpPr>
                <a:spLocks noChangeShapeType="1"/>
              </p:cNvSpPr>
              <p:nvPr/>
            </p:nvSpPr>
            <p:spPr bwMode="auto">
              <a:xfrm flipV="1">
                <a:off x="418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28" name="Line 536"/>
              <p:cNvSpPr>
                <a:spLocks noChangeShapeType="1"/>
              </p:cNvSpPr>
              <p:nvPr/>
            </p:nvSpPr>
            <p:spPr bwMode="auto">
              <a:xfrm>
                <a:off x="4189"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29" name="Line 537"/>
              <p:cNvSpPr>
                <a:spLocks noChangeShapeType="1"/>
              </p:cNvSpPr>
              <p:nvPr/>
            </p:nvSpPr>
            <p:spPr bwMode="auto">
              <a:xfrm>
                <a:off x="4250"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30" name="Line 538"/>
              <p:cNvSpPr>
                <a:spLocks noChangeShapeType="1"/>
              </p:cNvSpPr>
              <p:nvPr/>
            </p:nvSpPr>
            <p:spPr bwMode="auto">
              <a:xfrm flipV="1">
                <a:off x="4250"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31" name="Line 539"/>
              <p:cNvSpPr>
                <a:spLocks noChangeShapeType="1"/>
              </p:cNvSpPr>
              <p:nvPr/>
            </p:nvSpPr>
            <p:spPr bwMode="auto">
              <a:xfrm>
                <a:off x="4250"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32" name="Line 540"/>
              <p:cNvSpPr>
                <a:spLocks noChangeShapeType="1"/>
              </p:cNvSpPr>
              <p:nvPr/>
            </p:nvSpPr>
            <p:spPr bwMode="auto">
              <a:xfrm>
                <a:off x="431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33" name="Line 541"/>
              <p:cNvSpPr>
                <a:spLocks noChangeShapeType="1"/>
              </p:cNvSpPr>
              <p:nvPr/>
            </p:nvSpPr>
            <p:spPr bwMode="auto">
              <a:xfrm flipV="1">
                <a:off x="431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34" name="Line 542"/>
              <p:cNvSpPr>
                <a:spLocks noChangeShapeType="1"/>
              </p:cNvSpPr>
              <p:nvPr/>
            </p:nvSpPr>
            <p:spPr bwMode="auto">
              <a:xfrm>
                <a:off x="4310"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35" name="Line 543"/>
              <p:cNvSpPr>
                <a:spLocks noChangeShapeType="1"/>
              </p:cNvSpPr>
              <p:nvPr/>
            </p:nvSpPr>
            <p:spPr bwMode="auto">
              <a:xfrm>
                <a:off x="437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36" name="Line 544"/>
              <p:cNvSpPr>
                <a:spLocks noChangeShapeType="1"/>
              </p:cNvSpPr>
              <p:nvPr/>
            </p:nvSpPr>
            <p:spPr bwMode="auto">
              <a:xfrm flipV="1">
                <a:off x="437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37" name="Line 545"/>
              <p:cNvSpPr>
                <a:spLocks noChangeShapeType="1"/>
              </p:cNvSpPr>
              <p:nvPr/>
            </p:nvSpPr>
            <p:spPr bwMode="auto">
              <a:xfrm flipH="1">
                <a:off x="1172"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38" name="Line 546"/>
              <p:cNvSpPr>
                <a:spLocks noChangeShapeType="1"/>
              </p:cNvSpPr>
              <p:nvPr/>
            </p:nvSpPr>
            <p:spPr bwMode="auto">
              <a:xfrm flipV="1">
                <a:off x="117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39" name="Line 547"/>
              <p:cNvSpPr>
                <a:spLocks noChangeShapeType="1"/>
              </p:cNvSpPr>
              <p:nvPr/>
            </p:nvSpPr>
            <p:spPr bwMode="auto">
              <a:xfrm>
                <a:off x="117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40" name="Line 548"/>
              <p:cNvSpPr>
                <a:spLocks noChangeShapeType="1"/>
              </p:cNvSpPr>
              <p:nvPr/>
            </p:nvSpPr>
            <p:spPr bwMode="auto">
              <a:xfrm flipH="1">
                <a:off x="1111"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41" name="Line 549"/>
              <p:cNvSpPr>
                <a:spLocks noChangeShapeType="1"/>
              </p:cNvSpPr>
              <p:nvPr/>
            </p:nvSpPr>
            <p:spPr bwMode="auto">
              <a:xfrm flipV="1">
                <a:off x="111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42" name="Line 550"/>
              <p:cNvSpPr>
                <a:spLocks noChangeShapeType="1"/>
              </p:cNvSpPr>
              <p:nvPr/>
            </p:nvSpPr>
            <p:spPr bwMode="auto">
              <a:xfrm>
                <a:off x="111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43" name="Line 551"/>
              <p:cNvSpPr>
                <a:spLocks noChangeShapeType="1"/>
              </p:cNvSpPr>
              <p:nvPr/>
            </p:nvSpPr>
            <p:spPr bwMode="auto">
              <a:xfrm>
                <a:off x="1111" y="3260"/>
                <a:ext cx="12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44" name="Line 552"/>
              <p:cNvSpPr>
                <a:spLocks noChangeShapeType="1"/>
              </p:cNvSpPr>
              <p:nvPr/>
            </p:nvSpPr>
            <p:spPr bwMode="auto">
              <a:xfrm flipV="1">
                <a:off x="1232"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45" name="Line 553"/>
              <p:cNvSpPr>
                <a:spLocks noChangeShapeType="1"/>
              </p:cNvSpPr>
              <p:nvPr/>
            </p:nvSpPr>
            <p:spPr bwMode="auto">
              <a:xfrm>
                <a:off x="1232"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46" name="Line 554"/>
              <p:cNvSpPr>
                <a:spLocks noChangeShapeType="1"/>
              </p:cNvSpPr>
              <p:nvPr/>
            </p:nvSpPr>
            <p:spPr bwMode="auto">
              <a:xfrm>
                <a:off x="1232"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47" name="Line 555"/>
              <p:cNvSpPr>
                <a:spLocks noChangeShapeType="1"/>
              </p:cNvSpPr>
              <p:nvPr/>
            </p:nvSpPr>
            <p:spPr bwMode="auto">
              <a:xfrm flipV="1">
                <a:off x="129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48" name="Line 556"/>
              <p:cNvSpPr>
                <a:spLocks noChangeShapeType="1"/>
              </p:cNvSpPr>
              <p:nvPr/>
            </p:nvSpPr>
            <p:spPr bwMode="auto">
              <a:xfrm>
                <a:off x="129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49" name="Line 557"/>
              <p:cNvSpPr>
                <a:spLocks noChangeShapeType="1"/>
              </p:cNvSpPr>
              <p:nvPr/>
            </p:nvSpPr>
            <p:spPr bwMode="auto">
              <a:xfrm>
                <a:off x="1292"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50" name="Line 558"/>
              <p:cNvSpPr>
                <a:spLocks noChangeShapeType="1"/>
              </p:cNvSpPr>
              <p:nvPr/>
            </p:nvSpPr>
            <p:spPr bwMode="auto">
              <a:xfrm flipV="1">
                <a:off x="135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51" name="Line 559"/>
              <p:cNvSpPr>
                <a:spLocks noChangeShapeType="1"/>
              </p:cNvSpPr>
              <p:nvPr/>
            </p:nvSpPr>
            <p:spPr bwMode="auto">
              <a:xfrm>
                <a:off x="135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52" name="Line 560"/>
              <p:cNvSpPr>
                <a:spLocks noChangeShapeType="1"/>
              </p:cNvSpPr>
              <p:nvPr/>
            </p:nvSpPr>
            <p:spPr bwMode="auto">
              <a:xfrm>
                <a:off x="1353"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53" name="Line 561"/>
              <p:cNvSpPr>
                <a:spLocks noChangeShapeType="1"/>
              </p:cNvSpPr>
              <p:nvPr/>
            </p:nvSpPr>
            <p:spPr bwMode="auto">
              <a:xfrm flipV="1">
                <a:off x="141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54" name="Line 562"/>
              <p:cNvSpPr>
                <a:spLocks noChangeShapeType="1"/>
              </p:cNvSpPr>
              <p:nvPr/>
            </p:nvSpPr>
            <p:spPr bwMode="auto">
              <a:xfrm>
                <a:off x="141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55" name="Line 563"/>
              <p:cNvSpPr>
                <a:spLocks noChangeShapeType="1"/>
              </p:cNvSpPr>
              <p:nvPr/>
            </p:nvSpPr>
            <p:spPr bwMode="auto">
              <a:xfrm>
                <a:off x="1413"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56" name="Line 564"/>
              <p:cNvSpPr>
                <a:spLocks noChangeShapeType="1"/>
              </p:cNvSpPr>
              <p:nvPr/>
            </p:nvSpPr>
            <p:spPr bwMode="auto">
              <a:xfrm flipV="1">
                <a:off x="147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57" name="Line 565"/>
              <p:cNvSpPr>
                <a:spLocks noChangeShapeType="1"/>
              </p:cNvSpPr>
              <p:nvPr/>
            </p:nvSpPr>
            <p:spPr bwMode="auto">
              <a:xfrm>
                <a:off x="147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58" name="Line 566"/>
              <p:cNvSpPr>
                <a:spLocks noChangeShapeType="1"/>
              </p:cNvSpPr>
              <p:nvPr/>
            </p:nvSpPr>
            <p:spPr bwMode="auto">
              <a:xfrm>
                <a:off x="1473"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59" name="Line 567"/>
              <p:cNvSpPr>
                <a:spLocks noChangeShapeType="1"/>
              </p:cNvSpPr>
              <p:nvPr/>
            </p:nvSpPr>
            <p:spPr bwMode="auto">
              <a:xfrm flipV="1">
                <a:off x="153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60" name="Line 568"/>
              <p:cNvSpPr>
                <a:spLocks noChangeShapeType="1"/>
              </p:cNvSpPr>
              <p:nvPr/>
            </p:nvSpPr>
            <p:spPr bwMode="auto">
              <a:xfrm>
                <a:off x="153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61" name="Line 569"/>
              <p:cNvSpPr>
                <a:spLocks noChangeShapeType="1"/>
              </p:cNvSpPr>
              <p:nvPr/>
            </p:nvSpPr>
            <p:spPr bwMode="auto">
              <a:xfrm>
                <a:off x="1534"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62" name="Line 570"/>
              <p:cNvSpPr>
                <a:spLocks noChangeShapeType="1"/>
              </p:cNvSpPr>
              <p:nvPr/>
            </p:nvSpPr>
            <p:spPr bwMode="auto">
              <a:xfrm flipV="1">
                <a:off x="159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63" name="Line 571"/>
              <p:cNvSpPr>
                <a:spLocks noChangeShapeType="1"/>
              </p:cNvSpPr>
              <p:nvPr/>
            </p:nvSpPr>
            <p:spPr bwMode="auto">
              <a:xfrm>
                <a:off x="159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64" name="Line 572"/>
              <p:cNvSpPr>
                <a:spLocks noChangeShapeType="1"/>
              </p:cNvSpPr>
              <p:nvPr/>
            </p:nvSpPr>
            <p:spPr bwMode="auto">
              <a:xfrm>
                <a:off x="1594"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65" name="Line 573"/>
              <p:cNvSpPr>
                <a:spLocks noChangeShapeType="1"/>
              </p:cNvSpPr>
              <p:nvPr/>
            </p:nvSpPr>
            <p:spPr bwMode="auto">
              <a:xfrm flipV="1">
                <a:off x="165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66" name="Line 574"/>
              <p:cNvSpPr>
                <a:spLocks noChangeShapeType="1"/>
              </p:cNvSpPr>
              <p:nvPr/>
            </p:nvSpPr>
            <p:spPr bwMode="auto">
              <a:xfrm>
                <a:off x="165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67" name="Line 575"/>
              <p:cNvSpPr>
                <a:spLocks noChangeShapeType="1"/>
              </p:cNvSpPr>
              <p:nvPr/>
            </p:nvSpPr>
            <p:spPr bwMode="auto">
              <a:xfrm>
                <a:off x="1654"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68" name="Line 576"/>
              <p:cNvSpPr>
                <a:spLocks noChangeShapeType="1"/>
              </p:cNvSpPr>
              <p:nvPr/>
            </p:nvSpPr>
            <p:spPr bwMode="auto">
              <a:xfrm flipV="1">
                <a:off x="171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69" name="Line 577"/>
              <p:cNvSpPr>
                <a:spLocks noChangeShapeType="1"/>
              </p:cNvSpPr>
              <p:nvPr/>
            </p:nvSpPr>
            <p:spPr bwMode="auto">
              <a:xfrm>
                <a:off x="171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70" name="Line 578"/>
              <p:cNvSpPr>
                <a:spLocks noChangeShapeType="1"/>
              </p:cNvSpPr>
              <p:nvPr/>
            </p:nvSpPr>
            <p:spPr bwMode="auto">
              <a:xfrm>
                <a:off x="1715"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71" name="Line 579"/>
              <p:cNvSpPr>
                <a:spLocks noChangeShapeType="1"/>
              </p:cNvSpPr>
              <p:nvPr/>
            </p:nvSpPr>
            <p:spPr bwMode="auto">
              <a:xfrm flipV="1">
                <a:off x="177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72" name="Line 580"/>
              <p:cNvSpPr>
                <a:spLocks noChangeShapeType="1"/>
              </p:cNvSpPr>
              <p:nvPr/>
            </p:nvSpPr>
            <p:spPr bwMode="auto">
              <a:xfrm>
                <a:off x="177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73" name="Line 581"/>
              <p:cNvSpPr>
                <a:spLocks noChangeShapeType="1"/>
              </p:cNvSpPr>
              <p:nvPr/>
            </p:nvSpPr>
            <p:spPr bwMode="auto">
              <a:xfrm>
                <a:off x="1775"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74" name="Line 582"/>
              <p:cNvSpPr>
                <a:spLocks noChangeShapeType="1"/>
              </p:cNvSpPr>
              <p:nvPr/>
            </p:nvSpPr>
            <p:spPr bwMode="auto">
              <a:xfrm flipV="1">
                <a:off x="1835"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75" name="Line 583"/>
              <p:cNvSpPr>
                <a:spLocks noChangeShapeType="1"/>
              </p:cNvSpPr>
              <p:nvPr/>
            </p:nvSpPr>
            <p:spPr bwMode="auto">
              <a:xfrm>
                <a:off x="1835"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76" name="Line 584"/>
              <p:cNvSpPr>
                <a:spLocks noChangeShapeType="1"/>
              </p:cNvSpPr>
              <p:nvPr/>
            </p:nvSpPr>
            <p:spPr bwMode="auto">
              <a:xfrm>
                <a:off x="1835"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77" name="Line 585"/>
              <p:cNvSpPr>
                <a:spLocks noChangeShapeType="1"/>
              </p:cNvSpPr>
              <p:nvPr/>
            </p:nvSpPr>
            <p:spPr bwMode="auto">
              <a:xfrm flipV="1">
                <a:off x="189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78" name="Line 586"/>
              <p:cNvSpPr>
                <a:spLocks noChangeShapeType="1"/>
              </p:cNvSpPr>
              <p:nvPr/>
            </p:nvSpPr>
            <p:spPr bwMode="auto">
              <a:xfrm>
                <a:off x="189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79" name="Line 587"/>
              <p:cNvSpPr>
                <a:spLocks noChangeShapeType="1"/>
              </p:cNvSpPr>
              <p:nvPr/>
            </p:nvSpPr>
            <p:spPr bwMode="auto">
              <a:xfrm>
                <a:off x="1896"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80" name="Line 588"/>
              <p:cNvSpPr>
                <a:spLocks noChangeShapeType="1"/>
              </p:cNvSpPr>
              <p:nvPr/>
            </p:nvSpPr>
            <p:spPr bwMode="auto">
              <a:xfrm flipV="1">
                <a:off x="195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81" name="Line 589"/>
              <p:cNvSpPr>
                <a:spLocks noChangeShapeType="1"/>
              </p:cNvSpPr>
              <p:nvPr/>
            </p:nvSpPr>
            <p:spPr bwMode="auto">
              <a:xfrm>
                <a:off x="195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82" name="Line 590"/>
              <p:cNvSpPr>
                <a:spLocks noChangeShapeType="1"/>
              </p:cNvSpPr>
              <p:nvPr/>
            </p:nvSpPr>
            <p:spPr bwMode="auto">
              <a:xfrm>
                <a:off x="1956"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83" name="Line 591"/>
              <p:cNvSpPr>
                <a:spLocks noChangeShapeType="1"/>
              </p:cNvSpPr>
              <p:nvPr/>
            </p:nvSpPr>
            <p:spPr bwMode="auto">
              <a:xfrm flipV="1">
                <a:off x="201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84" name="Line 592"/>
              <p:cNvSpPr>
                <a:spLocks noChangeShapeType="1"/>
              </p:cNvSpPr>
              <p:nvPr/>
            </p:nvSpPr>
            <p:spPr bwMode="auto">
              <a:xfrm>
                <a:off x="201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85" name="Line 593"/>
              <p:cNvSpPr>
                <a:spLocks noChangeShapeType="1"/>
              </p:cNvSpPr>
              <p:nvPr/>
            </p:nvSpPr>
            <p:spPr bwMode="auto">
              <a:xfrm>
                <a:off x="2016"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86" name="Line 594"/>
              <p:cNvSpPr>
                <a:spLocks noChangeShapeType="1"/>
              </p:cNvSpPr>
              <p:nvPr/>
            </p:nvSpPr>
            <p:spPr bwMode="auto">
              <a:xfrm flipV="1">
                <a:off x="207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87" name="Line 595"/>
              <p:cNvSpPr>
                <a:spLocks noChangeShapeType="1"/>
              </p:cNvSpPr>
              <p:nvPr/>
            </p:nvSpPr>
            <p:spPr bwMode="auto">
              <a:xfrm>
                <a:off x="207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88" name="Line 596"/>
              <p:cNvSpPr>
                <a:spLocks noChangeShapeType="1"/>
              </p:cNvSpPr>
              <p:nvPr/>
            </p:nvSpPr>
            <p:spPr bwMode="auto">
              <a:xfrm>
                <a:off x="2077"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89" name="Line 597"/>
              <p:cNvSpPr>
                <a:spLocks noChangeShapeType="1"/>
              </p:cNvSpPr>
              <p:nvPr/>
            </p:nvSpPr>
            <p:spPr bwMode="auto">
              <a:xfrm flipV="1">
                <a:off x="213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90" name="Line 598"/>
              <p:cNvSpPr>
                <a:spLocks noChangeShapeType="1"/>
              </p:cNvSpPr>
              <p:nvPr/>
            </p:nvSpPr>
            <p:spPr bwMode="auto">
              <a:xfrm>
                <a:off x="213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91" name="Line 599"/>
              <p:cNvSpPr>
                <a:spLocks noChangeShapeType="1"/>
              </p:cNvSpPr>
              <p:nvPr/>
            </p:nvSpPr>
            <p:spPr bwMode="auto">
              <a:xfrm>
                <a:off x="2137"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92" name="Line 600"/>
              <p:cNvSpPr>
                <a:spLocks noChangeShapeType="1"/>
              </p:cNvSpPr>
              <p:nvPr/>
            </p:nvSpPr>
            <p:spPr bwMode="auto">
              <a:xfrm flipV="1">
                <a:off x="219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93" name="Line 601"/>
              <p:cNvSpPr>
                <a:spLocks noChangeShapeType="1"/>
              </p:cNvSpPr>
              <p:nvPr/>
            </p:nvSpPr>
            <p:spPr bwMode="auto">
              <a:xfrm>
                <a:off x="219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94" name="Line 602"/>
              <p:cNvSpPr>
                <a:spLocks noChangeShapeType="1"/>
              </p:cNvSpPr>
              <p:nvPr/>
            </p:nvSpPr>
            <p:spPr bwMode="auto">
              <a:xfrm>
                <a:off x="2197"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95" name="Line 603"/>
              <p:cNvSpPr>
                <a:spLocks noChangeShapeType="1"/>
              </p:cNvSpPr>
              <p:nvPr/>
            </p:nvSpPr>
            <p:spPr bwMode="auto">
              <a:xfrm flipV="1">
                <a:off x="225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96" name="Line 604"/>
              <p:cNvSpPr>
                <a:spLocks noChangeShapeType="1"/>
              </p:cNvSpPr>
              <p:nvPr/>
            </p:nvSpPr>
            <p:spPr bwMode="auto">
              <a:xfrm>
                <a:off x="225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97" name="Line 605"/>
              <p:cNvSpPr>
                <a:spLocks noChangeShapeType="1"/>
              </p:cNvSpPr>
              <p:nvPr/>
            </p:nvSpPr>
            <p:spPr bwMode="auto">
              <a:xfrm>
                <a:off x="2258"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98" name="Line 606"/>
              <p:cNvSpPr>
                <a:spLocks noChangeShapeType="1"/>
              </p:cNvSpPr>
              <p:nvPr/>
            </p:nvSpPr>
            <p:spPr bwMode="auto">
              <a:xfrm flipV="1">
                <a:off x="231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399" name="Line 607"/>
              <p:cNvSpPr>
                <a:spLocks noChangeShapeType="1"/>
              </p:cNvSpPr>
              <p:nvPr/>
            </p:nvSpPr>
            <p:spPr bwMode="auto">
              <a:xfrm>
                <a:off x="231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00" name="Line 608"/>
              <p:cNvSpPr>
                <a:spLocks noChangeShapeType="1"/>
              </p:cNvSpPr>
              <p:nvPr/>
            </p:nvSpPr>
            <p:spPr bwMode="auto">
              <a:xfrm>
                <a:off x="2318"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01" name="Line 609"/>
              <p:cNvSpPr>
                <a:spLocks noChangeShapeType="1"/>
              </p:cNvSpPr>
              <p:nvPr/>
            </p:nvSpPr>
            <p:spPr bwMode="auto">
              <a:xfrm flipV="1">
                <a:off x="237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02" name="Line 610"/>
              <p:cNvSpPr>
                <a:spLocks noChangeShapeType="1"/>
              </p:cNvSpPr>
              <p:nvPr/>
            </p:nvSpPr>
            <p:spPr bwMode="auto">
              <a:xfrm>
                <a:off x="237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03" name="Line 611"/>
              <p:cNvSpPr>
                <a:spLocks noChangeShapeType="1"/>
              </p:cNvSpPr>
              <p:nvPr/>
            </p:nvSpPr>
            <p:spPr bwMode="auto">
              <a:xfrm>
                <a:off x="2378"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04" name="Line 612"/>
              <p:cNvSpPr>
                <a:spLocks noChangeShapeType="1"/>
              </p:cNvSpPr>
              <p:nvPr/>
            </p:nvSpPr>
            <p:spPr bwMode="auto">
              <a:xfrm flipV="1">
                <a:off x="2439"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05" name="Line 613"/>
              <p:cNvSpPr>
                <a:spLocks noChangeShapeType="1"/>
              </p:cNvSpPr>
              <p:nvPr/>
            </p:nvSpPr>
            <p:spPr bwMode="auto">
              <a:xfrm>
                <a:off x="2439"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06" name="Line 614"/>
              <p:cNvSpPr>
                <a:spLocks noChangeShapeType="1"/>
              </p:cNvSpPr>
              <p:nvPr/>
            </p:nvSpPr>
            <p:spPr bwMode="auto">
              <a:xfrm>
                <a:off x="2439"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07" name="Line 615"/>
              <p:cNvSpPr>
                <a:spLocks noChangeShapeType="1"/>
              </p:cNvSpPr>
              <p:nvPr/>
            </p:nvSpPr>
            <p:spPr bwMode="auto">
              <a:xfrm flipV="1">
                <a:off x="249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08" name="Line 616"/>
              <p:cNvSpPr>
                <a:spLocks noChangeShapeType="1"/>
              </p:cNvSpPr>
              <p:nvPr/>
            </p:nvSpPr>
            <p:spPr bwMode="auto">
              <a:xfrm>
                <a:off x="249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09" name="Line 617"/>
              <p:cNvSpPr>
                <a:spLocks noChangeShapeType="1"/>
              </p:cNvSpPr>
              <p:nvPr/>
            </p:nvSpPr>
            <p:spPr bwMode="auto">
              <a:xfrm>
                <a:off x="2499"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10" name="Line 618"/>
              <p:cNvSpPr>
                <a:spLocks noChangeShapeType="1"/>
              </p:cNvSpPr>
              <p:nvPr/>
            </p:nvSpPr>
            <p:spPr bwMode="auto">
              <a:xfrm flipV="1">
                <a:off x="255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11" name="Line 619"/>
              <p:cNvSpPr>
                <a:spLocks noChangeShapeType="1"/>
              </p:cNvSpPr>
              <p:nvPr/>
            </p:nvSpPr>
            <p:spPr bwMode="auto">
              <a:xfrm>
                <a:off x="255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12" name="Line 620"/>
              <p:cNvSpPr>
                <a:spLocks noChangeShapeType="1"/>
              </p:cNvSpPr>
              <p:nvPr/>
            </p:nvSpPr>
            <p:spPr bwMode="auto">
              <a:xfrm>
                <a:off x="2559"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13" name="Line 621"/>
              <p:cNvSpPr>
                <a:spLocks noChangeShapeType="1"/>
              </p:cNvSpPr>
              <p:nvPr/>
            </p:nvSpPr>
            <p:spPr bwMode="auto">
              <a:xfrm flipV="1">
                <a:off x="262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14" name="Line 622"/>
              <p:cNvSpPr>
                <a:spLocks noChangeShapeType="1"/>
              </p:cNvSpPr>
              <p:nvPr/>
            </p:nvSpPr>
            <p:spPr bwMode="auto">
              <a:xfrm>
                <a:off x="262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15" name="Line 623"/>
              <p:cNvSpPr>
                <a:spLocks noChangeShapeType="1"/>
              </p:cNvSpPr>
              <p:nvPr/>
            </p:nvSpPr>
            <p:spPr bwMode="auto">
              <a:xfrm>
                <a:off x="2620"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16" name="Line 624"/>
              <p:cNvSpPr>
                <a:spLocks noChangeShapeType="1"/>
              </p:cNvSpPr>
              <p:nvPr/>
            </p:nvSpPr>
            <p:spPr bwMode="auto">
              <a:xfrm flipV="1">
                <a:off x="268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17" name="Line 625"/>
              <p:cNvSpPr>
                <a:spLocks noChangeShapeType="1"/>
              </p:cNvSpPr>
              <p:nvPr/>
            </p:nvSpPr>
            <p:spPr bwMode="auto">
              <a:xfrm>
                <a:off x="268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18" name="Line 626"/>
              <p:cNvSpPr>
                <a:spLocks noChangeShapeType="1"/>
              </p:cNvSpPr>
              <p:nvPr/>
            </p:nvSpPr>
            <p:spPr bwMode="auto">
              <a:xfrm>
                <a:off x="2680"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19" name="Line 627"/>
              <p:cNvSpPr>
                <a:spLocks noChangeShapeType="1"/>
              </p:cNvSpPr>
              <p:nvPr/>
            </p:nvSpPr>
            <p:spPr bwMode="auto">
              <a:xfrm flipV="1">
                <a:off x="274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20" name="Line 628"/>
              <p:cNvSpPr>
                <a:spLocks noChangeShapeType="1"/>
              </p:cNvSpPr>
              <p:nvPr/>
            </p:nvSpPr>
            <p:spPr bwMode="auto">
              <a:xfrm>
                <a:off x="274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21" name="Line 629"/>
              <p:cNvSpPr>
                <a:spLocks noChangeShapeType="1"/>
              </p:cNvSpPr>
              <p:nvPr/>
            </p:nvSpPr>
            <p:spPr bwMode="auto">
              <a:xfrm>
                <a:off x="2740"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22" name="Line 630"/>
              <p:cNvSpPr>
                <a:spLocks noChangeShapeType="1"/>
              </p:cNvSpPr>
              <p:nvPr/>
            </p:nvSpPr>
            <p:spPr bwMode="auto">
              <a:xfrm flipV="1">
                <a:off x="280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23" name="Line 631"/>
              <p:cNvSpPr>
                <a:spLocks noChangeShapeType="1"/>
              </p:cNvSpPr>
              <p:nvPr/>
            </p:nvSpPr>
            <p:spPr bwMode="auto">
              <a:xfrm>
                <a:off x="280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24" name="Line 632"/>
              <p:cNvSpPr>
                <a:spLocks noChangeShapeType="1"/>
              </p:cNvSpPr>
              <p:nvPr/>
            </p:nvSpPr>
            <p:spPr bwMode="auto">
              <a:xfrm>
                <a:off x="2801"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25" name="Line 633"/>
              <p:cNvSpPr>
                <a:spLocks noChangeShapeType="1"/>
              </p:cNvSpPr>
              <p:nvPr/>
            </p:nvSpPr>
            <p:spPr bwMode="auto">
              <a:xfrm flipV="1">
                <a:off x="286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26" name="Line 634"/>
              <p:cNvSpPr>
                <a:spLocks noChangeShapeType="1"/>
              </p:cNvSpPr>
              <p:nvPr/>
            </p:nvSpPr>
            <p:spPr bwMode="auto">
              <a:xfrm>
                <a:off x="286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27" name="Line 635"/>
              <p:cNvSpPr>
                <a:spLocks noChangeShapeType="1"/>
              </p:cNvSpPr>
              <p:nvPr/>
            </p:nvSpPr>
            <p:spPr bwMode="auto">
              <a:xfrm>
                <a:off x="2861"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28" name="Line 636"/>
              <p:cNvSpPr>
                <a:spLocks noChangeShapeType="1"/>
              </p:cNvSpPr>
              <p:nvPr/>
            </p:nvSpPr>
            <p:spPr bwMode="auto">
              <a:xfrm flipV="1">
                <a:off x="292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29" name="Line 637"/>
              <p:cNvSpPr>
                <a:spLocks noChangeShapeType="1"/>
              </p:cNvSpPr>
              <p:nvPr/>
            </p:nvSpPr>
            <p:spPr bwMode="auto">
              <a:xfrm>
                <a:off x="292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30" name="Line 638"/>
              <p:cNvSpPr>
                <a:spLocks noChangeShapeType="1"/>
              </p:cNvSpPr>
              <p:nvPr/>
            </p:nvSpPr>
            <p:spPr bwMode="auto">
              <a:xfrm>
                <a:off x="2921"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31" name="Line 639"/>
              <p:cNvSpPr>
                <a:spLocks noChangeShapeType="1"/>
              </p:cNvSpPr>
              <p:nvPr/>
            </p:nvSpPr>
            <p:spPr bwMode="auto">
              <a:xfrm flipV="1">
                <a:off x="298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32" name="Line 640"/>
              <p:cNvSpPr>
                <a:spLocks noChangeShapeType="1"/>
              </p:cNvSpPr>
              <p:nvPr/>
            </p:nvSpPr>
            <p:spPr bwMode="auto">
              <a:xfrm>
                <a:off x="298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33" name="Line 641"/>
              <p:cNvSpPr>
                <a:spLocks noChangeShapeType="1"/>
              </p:cNvSpPr>
              <p:nvPr/>
            </p:nvSpPr>
            <p:spPr bwMode="auto">
              <a:xfrm>
                <a:off x="2982"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34" name="Line 642"/>
              <p:cNvSpPr>
                <a:spLocks noChangeShapeType="1"/>
              </p:cNvSpPr>
              <p:nvPr/>
            </p:nvSpPr>
            <p:spPr bwMode="auto">
              <a:xfrm flipV="1">
                <a:off x="3042"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35" name="Line 643"/>
              <p:cNvSpPr>
                <a:spLocks noChangeShapeType="1"/>
              </p:cNvSpPr>
              <p:nvPr/>
            </p:nvSpPr>
            <p:spPr bwMode="auto">
              <a:xfrm>
                <a:off x="3042"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36" name="Line 644"/>
              <p:cNvSpPr>
                <a:spLocks noChangeShapeType="1"/>
              </p:cNvSpPr>
              <p:nvPr/>
            </p:nvSpPr>
            <p:spPr bwMode="auto">
              <a:xfrm>
                <a:off x="3042"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37" name="Line 645"/>
              <p:cNvSpPr>
                <a:spLocks noChangeShapeType="1"/>
              </p:cNvSpPr>
              <p:nvPr/>
            </p:nvSpPr>
            <p:spPr bwMode="auto">
              <a:xfrm flipV="1">
                <a:off x="310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38" name="Line 646"/>
              <p:cNvSpPr>
                <a:spLocks noChangeShapeType="1"/>
              </p:cNvSpPr>
              <p:nvPr/>
            </p:nvSpPr>
            <p:spPr bwMode="auto">
              <a:xfrm>
                <a:off x="310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39" name="Line 647"/>
              <p:cNvSpPr>
                <a:spLocks noChangeShapeType="1"/>
              </p:cNvSpPr>
              <p:nvPr/>
            </p:nvSpPr>
            <p:spPr bwMode="auto">
              <a:xfrm>
                <a:off x="3102"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40" name="Line 648"/>
              <p:cNvSpPr>
                <a:spLocks noChangeShapeType="1"/>
              </p:cNvSpPr>
              <p:nvPr/>
            </p:nvSpPr>
            <p:spPr bwMode="auto">
              <a:xfrm flipV="1">
                <a:off x="316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41" name="Line 649"/>
              <p:cNvSpPr>
                <a:spLocks noChangeShapeType="1"/>
              </p:cNvSpPr>
              <p:nvPr/>
            </p:nvSpPr>
            <p:spPr bwMode="auto">
              <a:xfrm>
                <a:off x="316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42" name="Line 650"/>
              <p:cNvSpPr>
                <a:spLocks noChangeShapeType="1"/>
              </p:cNvSpPr>
              <p:nvPr/>
            </p:nvSpPr>
            <p:spPr bwMode="auto">
              <a:xfrm>
                <a:off x="3163"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43" name="Line 651"/>
              <p:cNvSpPr>
                <a:spLocks noChangeShapeType="1"/>
              </p:cNvSpPr>
              <p:nvPr/>
            </p:nvSpPr>
            <p:spPr bwMode="auto">
              <a:xfrm flipV="1">
                <a:off x="322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44" name="Line 652"/>
              <p:cNvSpPr>
                <a:spLocks noChangeShapeType="1"/>
              </p:cNvSpPr>
              <p:nvPr/>
            </p:nvSpPr>
            <p:spPr bwMode="auto">
              <a:xfrm>
                <a:off x="322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45" name="Line 653"/>
              <p:cNvSpPr>
                <a:spLocks noChangeShapeType="1"/>
              </p:cNvSpPr>
              <p:nvPr/>
            </p:nvSpPr>
            <p:spPr bwMode="auto">
              <a:xfrm>
                <a:off x="3223"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46" name="Line 654"/>
              <p:cNvSpPr>
                <a:spLocks noChangeShapeType="1"/>
              </p:cNvSpPr>
              <p:nvPr/>
            </p:nvSpPr>
            <p:spPr bwMode="auto">
              <a:xfrm flipV="1">
                <a:off x="328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47" name="Line 655"/>
              <p:cNvSpPr>
                <a:spLocks noChangeShapeType="1"/>
              </p:cNvSpPr>
              <p:nvPr/>
            </p:nvSpPr>
            <p:spPr bwMode="auto">
              <a:xfrm>
                <a:off x="328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48" name="Line 656"/>
              <p:cNvSpPr>
                <a:spLocks noChangeShapeType="1"/>
              </p:cNvSpPr>
              <p:nvPr/>
            </p:nvSpPr>
            <p:spPr bwMode="auto">
              <a:xfrm>
                <a:off x="3283"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49" name="Line 657"/>
              <p:cNvSpPr>
                <a:spLocks noChangeShapeType="1"/>
              </p:cNvSpPr>
              <p:nvPr/>
            </p:nvSpPr>
            <p:spPr bwMode="auto">
              <a:xfrm flipV="1">
                <a:off x="334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50" name="Line 658"/>
              <p:cNvSpPr>
                <a:spLocks noChangeShapeType="1"/>
              </p:cNvSpPr>
              <p:nvPr/>
            </p:nvSpPr>
            <p:spPr bwMode="auto">
              <a:xfrm>
                <a:off x="334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51" name="Line 659"/>
              <p:cNvSpPr>
                <a:spLocks noChangeShapeType="1"/>
              </p:cNvSpPr>
              <p:nvPr/>
            </p:nvSpPr>
            <p:spPr bwMode="auto">
              <a:xfrm>
                <a:off x="3344"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52" name="Line 660"/>
              <p:cNvSpPr>
                <a:spLocks noChangeShapeType="1"/>
              </p:cNvSpPr>
              <p:nvPr/>
            </p:nvSpPr>
            <p:spPr bwMode="auto">
              <a:xfrm flipV="1">
                <a:off x="340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53" name="Line 661"/>
              <p:cNvSpPr>
                <a:spLocks noChangeShapeType="1"/>
              </p:cNvSpPr>
              <p:nvPr/>
            </p:nvSpPr>
            <p:spPr bwMode="auto">
              <a:xfrm>
                <a:off x="340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54" name="Line 662"/>
              <p:cNvSpPr>
                <a:spLocks noChangeShapeType="1"/>
              </p:cNvSpPr>
              <p:nvPr/>
            </p:nvSpPr>
            <p:spPr bwMode="auto">
              <a:xfrm>
                <a:off x="3404"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55" name="Line 663"/>
              <p:cNvSpPr>
                <a:spLocks noChangeShapeType="1"/>
              </p:cNvSpPr>
              <p:nvPr/>
            </p:nvSpPr>
            <p:spPr bwMode="auto">
              <a:xfrm flipV="1">
                <a:off x="346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56" name="Line 664"/>
              <p:cNvSpPr>
                <a:spLocks noChangeShapeType="1"/>
              </p:cNvSpPr>
              <p:nvPr/>
            </p:nvSpPr>
            <p:spPr bwMode="auto">
              <a:xfrm>
                <a:off x="346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57" name="Line 665"/>
              <p:cNvSpPr>
                <a:spLocks noChangeShapeType="1"/>
              </p:cNvSpPr>
              <p:nvPr/>
            </p:nvSpPr>
            <p:spPr bwMode="auto">
              <a:xfrm>
                <a:off x="3464"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58" name="Line 666"/>
              <p:cNvSpPr>
                <a:spLocks noChangeShapeType="1"/>
              </p:cNvSpPr>
              <p:nvPr/>
            </p:nvSpPr>
            <p:spPr bwMode="auto">
              <a:xfrm flipV="1">
                <a:off x="352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59" name="Line 667"/>
              <p:cNvSpPr>
                <a:spLocks noChangeShapeType="1"/>
              </p:cNvSpPr>
              <p:nvPr/>
            </p:nvSpPr>
            <p:spPr bwMode="auto">
              <a:xfrm>
                <a:off x="352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60" name="Line 668"/>
              <p:cNvSpPr>
                <a:spLocks noChangeShapeType="1"/>
              </p:cNvSpPr>
              <p:nvPr/>
            </p:nvSpPr>
            <p:spPr bwMode="auto">
              <a:xfrm>
                <a:off x="3525"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61" name="Line 669"/>
              <p:cNvSpPr>
                <a:spLocks noChangeShapeType="1"/>
              </p:cNvSpPr>
              <p:nvPr/>
            </p:nvSpPr>
            <p:spPr bwMode="auto">
              <a:xfrm flipV="1">
                <a:off x="358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62" name="Line 670"/>
              <p:cNvSpPr>
                <a:spLocks noChangeShapeType="1"/>
              </p:cNvSpPr>
              <p:nvPr/>
            </p:nvSpPr>
            <p:spPr bwMode="auto">
              <a:xfrm>
                <a:off x="358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63" name="Line 671"/>
              <p:cNvSpPr>
                <a:spLocks noChangeShapeType="1"/>
              </p:cNvSpPr>
              <p:nvPr/>
            </p:nvSpPr>
            <p:spPr bwMode="auto">
              <a:xfrm>
                <a:off x="3585"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64" name="Line 672"/>
              <p:cNvSpPr>
                <a:spLocks noChangeShapeType="1"/>
              </p:cNvSpPr>
              <p:nvPr/>
            </p:nvSpPr>
            <p:spPr bwMode="auto">
              <a:xfrm flipV="1">
                <a:off x="3645"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65" name="Line 673"/>
              <p:cNvSpPr>
                <a:spLocks noChangeShapeType="1"/>
              </p:cNvSpPr>
              <p:nvPr/>
            </p:nvSpPr>
            <p:spPr bwMode="auto">
              <a:xfrm>
                <a:off x="3645"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66" name="Line 674"/>
              <p:cNvSpPr>
                <a:spLocks noChangeShapeType="1"/>
              </p:cNvSpPr>
              <p:nvPr/>
            </p:nvSpPr>
            <p:spPr bwMode="auto">
              <a:xfrm>
                <a:off x="3645" y="3260"/>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67" name="Line 675"/>
              <p:cNvSpPr>
                <a:spLocks noChangeShapeType="1"/>
              </p:cNvSpPr>
              <p:nvPr/>
            </p:nvSpPr>
            <p:spPr bwMode="auto">
              <a:xfrm flipV="1">
                <a:off x="370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68" name="Line 676"/>
              <p:cNvSpPr>
                <a:spLocks noChangeShapeType="1"/>
              </p:cNvSpPr>
              <p:nvPr/>
            </p:nvSpPr>
            <p:spPr bwMode="auto">
              <a:xfrm>
                <a:off x="370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69" name="Line 677"/>
              <p:cNvSpPr>
                <a:spLocks noChangeShapeType="1"/>
              </p:cNvSpPr>
              <p:nvPr/>
            </p:nvSpPr>
            <p:spPr bwMode="auto">
              <a:xfrm>
                <a:off x="3707" y="3260"/>
                <a:ext cx="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70" name="Line 678"/>
              <p:cNvSpPr>
                <a:spLocks noChangeShapeType="1"/>
              </p:cNvSpPr>
              <p:nvPr/>
            </p:nvSpPr>
            <p:spPr bwMode="auto">
              <a:xfrm flipV="1">
                <a:off x="376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71" name="Line 679"/>
              <p:cNvSpPr>
                <a:spLocks noChangeShapeType="1"/>
              </p:cNvSpPr>
              <p:nvPr/>
            </p:nvSpPr>
            <p:spPr bwMode="auto">
              <a:xfrm>
                <a:off x="376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72" name="Line 680"/>
              <p:cNvSpPr>
                <a:spLocks noChangeShapeType="1"/>
              </p:cNvSpPr>
              <p:nvPr/>
            </p:nvSpPr>
            <p:spPr bwMode="auto">
              <a:xfrm>
                <a:off x="3766"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73" name="Line 681"/>
              <p:cNvSpPr>
                <a:spLocks noChangeShapeType="1"/>
              </p:cNvSpPr>
              <p:nvPr/>
            </p:nvSpPr>
            <p:spPr bwMode="auto">
              <a:xfrm flipV="1">
                <a:off x="382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74" name="Line 682"/>
              <p:cNvSpPr>
                <a:spLocks noChangeShapeType="1"/>
              </p:cNvSpPr>
              <p:nvPr/>
            </p:nvSpPr>
            <p:spPr bwMode="auto">
              <a:xfrm>
                <a:off x="382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75" name="Line 683"/>
              <p:cNvSpPr>
                <a:spLocks noChangeShapeType="1"/>
              </p:cNvSpPr>
              <p:nvPr/>
            </p:nvSpPr>
            <p:spPr bwMode="auto">
              <a:xfrm>
                <a:off x="3826" y="3260"/>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76" name="Line 684"/>
              <p:cNvSpPr>
                <a:spLocks noChangeShapeType="1"/>
              </p:cNvSpPr>
              <p:nvPr/>
            </p:nvSpPr>
            <p:spPr bwMode="auto">
              <a:xfrm flipV="1">
                <a:off x="388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77" name="Line 685"/>
              <p:cNvSpPr>
                <a:spLocks noChangeShapeType="1"/>
              </p:cNvSpPr>
              <p:nvPr/>
            </p:nvSpPr>
            <p:spPr bwMode="auto">
              <a:xfrm>
                <a:off x="388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78" name="Line 686"/>
              <p:cNvSpPr>
                <a:spLocks noChangeShapeType="1"/>
              </p:cNvSpPr>
              <p:nvPr/>
            </p:nvSpPr>
            <p:spPr bwMode="auto">
              <a:xfrm>
                <a:off x="3888"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79" name="Line 687"/>
              <p:cNvSpPr>
                <a:spLocks noChangeShapeType="1"/>
              </p:cNvSpPr>
              <p:nvPr/>
            </p:nvSpPr>
            <p:spPr bwMode="auto">
              <a:xfrm flipV="1">
                <a:off x="394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80" name="Line 688"/>
              <p:cNvSpPr>
                <a:spLocks noChangeShapeType="1"/>
              </p:cNvSpPr>
              <p:nvPr/>
            </p:nvSpPr>
            <p:spPr bwMode="auto">
              <a:xfrm>
                <a:off x="394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81" name="Line 689"/>
              <p:cNvSpPr>
                <a:spLocks noChangeShapeType="1"/>
              </p:cNvSpPr>
              <p:nvPr/>
            </p:nvSpPr>
            <p:spPr bwMode="auto">
              <a:xfrm>
                <a:off x="3948" y="3260"/>
                <a:ext cx="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82" name="Line 690"/>
              <p:cNvSpPr>
                <a:spLocks noChangeShapeType="1"/>
              </p:cNvSpPr>
              <p:nvPr/>
            </p:nvSpPr>
            <p:spPr bwMode="auto">
              <a:xfrm flipV="1">
                <a:off x="400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83" name="Line 691"/>
              <p:cNvSpPr>
                <a:spLocks noChangeShapeType="1"/>
              </p:cNvSpPr>
              <p:nvPr/>
            </p:nvSpPr>
            <p:spPr bwMode="auto">
              <a:xfrm>
                <a:off x="400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84" name="Line 692"/>
              <p:cNvSpPr>
                <a:spLocks noChangeShapeType="1"/>
              </p:cNvSpPr>
              <p:nvPr/>
            </p:nvSpPr>
            <p:spPr bwMode="auto">
              <a:xfrm>
                <a:off x="4007" y="3260"/>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85" name="Line 693"/>
              <p:cNvSpPr>
                <a:spLocks noChangeShapeType="1"/>
              </p:cNvSpPr>
              <p:nvPr/>
            </p:nvSpPr>
            <p:spPr bwMode="auto">
              <a:xfrm flipV="1">
                <a:off x="406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86" name="Line 694"/>
              <p:cNvSpPr>
                <a:spLocks noChangeShapeType="1"/>
              </p:cNvSpPr>
              <p:nvPr/>
            </p:nvSpPr>
            <p:spPr bwMode="auto">
              <a:xfrm>
                <a:off x="406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87" name="Line 695"/>
              <p:cNvSpPr>
                <a:spLocks noChangeShapeType="1"/>
              </p:cNvSpPr>
              <p:nvPr/>
            </p:nvSpPr>
            <p:spPr bwMode="auto">
              <a:xfrm>
                <a:off x="4069"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88" name="Line 696"/>
              <p:cNvSpPr>
                <a:spLocks noChangeShapeType="1"/>
              </p:cNvSpPr>
              <p:nvPr/>
            </p:nvSpPr>
            <p:spPr bwMode="auto">
              <a:xfrm flipV="1">
                <a:off x="412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89" name="Line 697"/>
              <p:cNvSpPr>
                <a:spLocks noChangeShapeType="1"/>
              </p:cNvSpPr>
              <p:nvPr/>
            </p:nvSpPr>
            <p:spPr bwMode="auto">
              <a:xfrm>
                <a:off x="412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90" name="Line 698"/>
              <p:cNvSpPr>
                <a:spLocks noChangeShapeType="1"/>
              </p:cNvSpPr>
              <p:nvPr/>
            </p:nvSpPr>
            <p:spPr bwMode="auto">
              <a:xfrm>
                <a:off x="4129"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91" name="Line 699"/>
              <p:cNvSpPr>
                <a:spLocks noChangeShapeType="1"/>
              </p:cNvSpPr>
              <p:nvPr/>
            </p:nvSpPr>
            <p:spPr bwMode="auto">
              <a:xfrm flipV="1">
                <a:off x="418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92" name="Line 700"/>
              <p:cNvSpPr>
                <a:spLocks noChangeShapeType="1"/>
              </p:cNvSpPr>
              <p:nvPr/>
            </p:nvSpPr>
            <p:spPr bwMode="auto">
              <a:xfrm>
                <a:off x="418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93" name="Line 701"/>
              <p:cNvSpPr>
                <a:spLocks noChangeShapeType="1"/>
              </p:cNvSpPr>
              <p:nvPr/>
            </p:nvSpPr>
            <p:spPr bwMode="auto">
              <a:xfrm>
                <a:off x="4189"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94" name="Line 702"/>
              <p:cNvSpPr>
                <a:spLocks noChangeShapeType="1"/>
              </p:cNvSpPr>
              <p:nvPr/>
            </p:nvSpPr>
            <p:spPr bwMode="auto">
              <a:xfrm flipV="1">
                <a:off x="4250"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95" name="Line 703"/>
              <p:cNvSpPr>
                <a:spLocks noChangeShapeType="1"/>
              </p:cNvSpPr>
              <p:nvPr/>
            </p:nvSpPr>
            <p:spPr bwMode="auto">
              <a:xfrm>
                <a:off x="4250"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96" name="Line 704"/>
              <p:cNvSpPr>
                <a:spLocks noChangeShapeType="1"/>
              </p:cNvSpPr>
              <p:nvPr/>
            </p:nvSpPr>
            <p:spPr bwMode="auto">
              <a:xfrm>
                <a:off x="4250"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97" name="Line 705"/>
              <p:cNvSpPr>
                <a:spLocks noChangeShapeType="1"/>
              </p:cNvSpPr>
              <p:nvPr/>
            </p:nvSpPr>
            <p:spPr bwMode="auto">
              <a:xfrm flipV="1">
                <a:off x="431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98" name="Line 706"/>
              <p:cNvSpPr>
                <a:spLocks noChangeShapeType="1"/>
              </p:cNvSpPr>
              <p:nvPr/>
            </p:nvSpPr>
            <p:spPr bwMode="auto">
              <a:xfrm>
                <a:off x="431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499" name="Line 707"/>
              <p:cNvSpPr>
                <a:spLocks noChangeShapeType="1"/>
              </p:cNvSpPr>
              <p:nvPr/>
            </p:nvSpPr>
            <p:spPr bwMode="auto">
              <a:xfrm>
                <a:off x="4310"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00" name="Line 708"/>
              <p:cNvSpPr>
                <a:spLocks noChangeShapeType="1"/>
              </p:cNvSpPr>
              <p:nvPr/>
            </p:nvSpPr>
            <p:spPr bwMode="auto">
              <a:xfrm flipV="1">
                <a:off x="437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01" name="Line 709"/>
              <p:cNvSpPr>
                <a:spLocks noChangeShapeType="1"/>
              </p:cNvSpPr>
              <p:nvPr/>
            </p:nvSpPr>
            <p:spPr bwMode="auto">
              <a:xfrm>
                <a:off x="437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02" name="Line 710"/>
              <p:cNvSpPr>
                <a:spLocks noChangeShapeType="1"/>
              </p:cNvSpPr>
              <p:nvPr/>
            </p:nvSpPr>
            <p:spPr bwMode="auto">
              <a:xfrm flipH="1">
                <a:off x="1172"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03" name="Line 711"/>
              <p:cNvSpPr>
                <a:spLocks noChangeShapeType="1"/>
              </p:cNvSpPr>
              <p:nvPr/>
            </p:nvSpPr>
            <p:spPr bwMode="auto">
              <a:xfrm flipV="1">
                <a:off x="117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04" name="Line 712"/>
              <p:cNvSpPr>
                <a:spLocks noChangeShapeType="1"/>
              </p:cNvSpPr>
              <p:nvPr/>
            </p:nvSpPr>
            <p:spPr bwMode="auto">
              <a:xfrm>
                <a:off x="117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05" name="Line 713"/>
              <p:cNvSpPr>
                <a:spLocks noChangeShapeType="1"/>
              </p:cNvSpPr>
              <p:nvPr/>
            </p:nvSpPr>
            <p:spPr bwMode="auto">
              <a:xfrm flipH="1">
                <a:off x="1111"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06" name="Line 714"/>
              <p:cNvSpPr>
                <a:spLocks noChangeShapeType="1"/>
              </p:cNvSpPr>
              <p:nvPr/>
            </p:nvSpPr>
            <p:spPr bwMode="auto">
              <a:xfrm flipV="1">
                <a:off x="111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07" name="Line 715"/>
              <p:cNvSpPr>
                <a:spLocks noChangeShapeType="1"/>
              </p:cNvSpPr>
              <p:nvPr/>
            </p:nvSpPr>
            <p:spPr bwMode="auto">
              <a:xfrm>
                <a:off x="111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08" name="Line 716"/>
              <p:cNvSpPr>
                <a:spLocks noChangeShapeType="1"/>
              </p:cNvSpPr>
              <p:nvPr/>
            </p:nvSpPr>
            <p:spPr bwMode="auto">
              <a:xfrm>
                <a:off x="1111" y="3260"/>
                <a:ext cx="12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09" name="Line 717"/>
              <p:cNvSpPr>
                <a:spLocks noChangeShapeType="1"/>
              </p:cNvSpPr>
              <p:nvPr/>
            </p:nvSpPr>
            <p:spPr bwMode="auto">
              <a:xfrm flipV="1">
                <a:off x="1232"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10" name="Line 718"/>
              <p:cNvSpPr>
                <a:spLocks noChangeShapeType="1"/>
              </p:cNvSpPr>
              <p:nvPr/>
            </p:nvSpPr>
            <p:spPr bwMode="auto">
              <a:xfrm>
                <a:off x="1232"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11" name="Line 719"/>
              <p:cNvSpPr>
                <a:spLocks noChangeShapeType="1"/>
              </p:cNvSpPr>
              <p:nvPr/>
            </p:nvSpPr>
            <p:spPr bwMode="auto">
              <a:xfrm>
                <a:off x="1232"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12" name="Line 720"/>
              <p:cNvSpPr>
                <a:spLocks noChangeShapeType="1"/>
              </p:cNvSpPr>
              <p:nvPr/>
            </p:nvSpPr>
            <p:spPr bwMode="auto">
              <a:xfrm flipV="1">
                <a:off x="129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13" name="Line 721"/>
              <p:cNvSpPr>
                <a:spLocks noChangeShapeType="1"/>
              </p:cNvSpPr>
              <p:nvPr/>
            </p:nvSpPr>
            <p:spPr bwMode="auto">
              <a:xfrm>
                <a:off x="129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14" name="Line 722"/>
              <p:cNvSpPr>
                <a:spLocks noChangeShapeType="1"/>
              </p:cNvSpPr>
              <p:nvPr/>
            </p:nvSpPr>
            <p:spPr bwMode="auto">
              <a:xfrm>
                <a:off x="1292"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15" name="Line 723"/>
              <p:cNvSpPr>
                <a:spLocks noChangeShapeType="1"/>
              </p:cNvSpPr>
              <p:nvPr/>
            </p:nvSpPr>
            <p:spPr bwMode="auto">
              <a:xfrm flipV="1">
                <a:off x="135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16" name="Line 724"/>
              <p:cNvSpPr>
                <a:spLocks noChangeShapeType="1"/>
              </p:cNvSpPr>
              <p:nvPr/>
            </p:nvSpPr>
            <p:spPr bwMode="auto">
              <a:xfrm>
                <a:off x="135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17" name="Line 725"/>
              <p:cNvSpPr>
                <a:spLocks noChangeShapeType="1"/>
              </p:cNvSpPr>
              <p:nvPr/>
            </p:nvSpPr>
            <p:spPr bwMode="auto">
              <a:xfrm>
                <a:off x="1353"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18" name="Line 726"/>
              <p:cNvSpPr>
                <a:spLocks noChangeShapeType="1"/>
              </p:cNvSpPr>
              <p:nvPr/>
            </p:nvSpPr>
            <p:spPr bwMode="auto">
              <a:xfrm flipV="1">
                <a:off x="141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19" name="Line 727"/>
              <p:cNvSpPr>
                <a:spLocks noChangeShapeType="1"/>
              </p:cNvSpPr>
              <p:nvPr/>
            </p:nvSpPr>
            <p:spPr bwMode="auto">
              <a:xfrm>
                <a:off x="141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20" name="Line 728"/>
              <p:cNvSpPr>
                <a:spLocks noChangeShapeType="1"/>
              </p:cNvSpPr>
              <p:nvPr/>
            </p:nvSpPr>
            <p:spPr bwMode="auto">
              <a:xfrm>
                <a:off x="1413"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21" name="Line 729"/>
              <p:cNvSpPr>
                <a:spLocks noChangeShapeType="1"/>
              </p:cNvSpPr>
              <p:nvPr/>
            </p:nvSpPr>
            <p:spPr bwMode="auto">
              <a:xfrm flipV="1">
                <a:off x="147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22" name="Line 730"/>
              <p:cNvSpPr>
                <a:spLocks noChangeShapeType="1"/>
              </p:cNvSpPr>
              <p:nvPr/>
            </p:nvSpPr>
            <p:spPr bwMode="auto">
              <a:xfrm>
                <a:off x="147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23" name="Line 731"/>
              <p:cNvSpPr>
                <a:spLocks noChangeShapeType="1"/>
              </p:cNvSpPr>
              <p:nvPr/>
            </p:nvSpPr>
            <p:spPr bwMode="auto">
              <a:xfrm>
                <a:off x="1473"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24" name="Line 732"/>
              <p:cNvSpPr>
                <a:spLocks noChangeShapeType="1"/>
              </p:cNvSpPr>
              <p:nvPr/>
            </p:nvSpPr>
            <p:spPr bwMode="auto">
              <a:xfrm flipV="1">
                <a:off x="153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25" name="Line 733"/>
              <p:cNvSpPr>
                <a:spLocks noChangeShapeType="1"/>
              </p:cNvSpPr>
              <p:nvPr/>
            </p:nvSpPr>
            <p:spPr bwMode="auto">
              <a:xfrm>
                <a:off x="153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26" name="Line 734"/>
              <p:cNvSpPr>
                <a:spLocks noChangeShapeType="1"/>
              </p:cNvSpPr>
              <p:nvPr/>
            </p:nvSpPr>
            <p:spPr bwMode="auto">
              <a:xfrm>
                <a:off x="1534"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27" name="Line 735"/>
              <p:cNvSpPr>
                <a:spLocks noChangeShapeType="1"/>
              </p:cNvSpPr>
              <p:nvPr/>
            </p:nvSpPr>
            <p:spPr bwMode="auto">
              <a:xfrm flipV="1">
                <a:off x="159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28" name="Line 736"/>
              <p:cNvSpPr>
                <a:spLocks noChangeShapeType="1"/>
              </p:cNvSpPr>
              <p:nvPr/>
            </p:nvSpPr>
            <p:spPr bwMode="auto">
              <a:xfrm>
                <a:off x="159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29" name="Line 737"/>
              <p:cNvSpPr>
                <a:spLocks noChangeShapeType="1"/>
              </p:cNvSpPr>
              <p:nvPr/>
            </p:nvSpPr>
            <p:spPr bwMode="auto">
              <a:xfrm>
                <a:off x="1594"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30" name="Line 738"/>
              <p:cNvSpPr>
                <a:spLocks noChangeShapeType="1"/>
              </p:cNvSpPr>
              <p:nvPr/>
            </p:nvSpPr>
            <p:spPr bwMode="auto">
              <a:xfrm flipV="1">
                <a:off x="165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31" name="Line 739"/>
              <p:cNvSpPr>
                <a:spLocks noChangeShapeType="1"/>
              </p:cNvSpPr>
              <p:nvPr/>
            </p:nvSpPr>
            <p:spPr bwMode="auto">
              <a:xfrm>
                <a:off x="165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32" name="Line 740"/>
              <p:cNvSpPr>
                <a:spLocks noChangeShapeType="1"/>
              </p:cNvSpPr>
              <p:nvPr/>
            </p:nvSpPr>
            <p:spPr bwMode="auto">
              <a:xfrm>
                <a:off x="1654"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33" name="Line 741"/>
              <p:cNvSpPr>
                <a:spLocks noChangeShapeType="1"/>
              </p:cNvSpPr>
              <p:nvPr/>
            </p:nvSpPr>
            <p:spPr bwMode="auto">
              <a:xfrm flipV="1">
                <a:off x="171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34" name="Line 742"/>
              <p:cNvSpPr>
                <a:spLocks noChangeShapeType="1"/>
              </p:cNvSpPr>
              <p:nvPr/>
            </p:nvSpPr>
            <p:spPr bwMode="auto">
              <a:xfrm>
                <a:off x="171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35" name="Line 743"/>
              <p:cNvSpPr>
                <a:spLocks noChangeShapeType="1"/>
              </p:cNvSpPr>
              <p:nvPr/>
            </p:nvSpPr>
            <p:spPr bwMode="auto">
              <a:xfrm>
                <a:off x="1715"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36" name="Line 744"/>
              <p:cNvSpPr>
                <a:spLocks noChangeShapeType="1"/>
              </p:cNvSpPr>
              <p:nvPr/>
            </p:nvSpPr>
            <p:spPr bwMode="auto">
              <a:xfrm flipV="1">
                <a:off x="177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37" name="Line 745"/>
              <p:cNvSpPr>
                <a:spLocks noChangeShapeType="1"/>
              </p:cNvSpPr>
              <p:nvPr/>
            </p:nvSpPr>
            <p:spPr bwMode="auto">
              <a:xfrm>
                <a:off x="177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38" name="Line 746"/>
              <p:cNvSpPr>
                <a:spLocks noChangeShapeType="1"/>
              </p:cNvSpPr>
              <p:nvPr/>
            </p:nvSpPr>
            <p:spPr bwMode="auto">
              <a:xfrm>
                <a:off x="1775"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39" name="Line 747"/>
              <p:cNvSpPr>
                <a:spLocks noChangeShapeType="1"/>
              </p:cNvSpPr>
              <p:nvPr/>
            </p:nvSpPr>
            <p:spPr bwMode="auto">
              <a:xfrm flipV="1">
                <a:off x="1835"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40" name="Line 748"/>
              <p:cNvSpPr>
                <a:spLocks noChangeShapeType="1"/>
              </p:cNvSpPr>
              <p:nvPr/>
            </p:nvSpPr>
            <p:spPr bwMode="auto">
              <a:xfrm>
                <a:off x="1835"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41" name="Line 749"/>
              <p:cNvSpPr>
                <a:spLocks noChangeShapeType="1"/>
              </p:cNvSpPr>
              <p:nvPr/>
            </p:nvSpPr>
            <p:spPr bwMode="auto">
              <a:xfrm>
                <a:off x="1835"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42" name="Line 750"/>
              <p:cNvSpPr>
                <a:spLocks noChangeShapeType="1"/>
              </p:cNvSpPr>
              <p:nvPr/>
            </p:nvSpPr>
            <p:spPr bwMode="auto">
              <a:xfrm flipV="1">
                <a:off x="189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43" name="Line 751"/>
              <p:cNvSpPr>
                <a:spLocks noChangeShapeType="1"/>
              </p:cNvSpPr>
              <p:nvPr/>
            </p:nvSpPr>
            <p:spPr bwMode="auto">
              <a:xfrm>
                <a:off x="189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44" name="Line 752"/>
              <p:cNvSpPr>
                <a:spLocks noChangeShapeType="1"/>
              </p:cNvSpPr>
              <p:nvPr/>
            </p:nvSpPr>
            <p:spPr bwMode="auto">
              <a:xfrm>
                <a:off x="1896"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45" name="Line 753"/>
              <p:cNvSpPr>
                <a:spLocks noChangeShapeType="1"/>
              </p:cNvSpPr>
              <p:nvPr/>
            </p:nvSpPr>
            <p:spPr bwMode="auto">
              <a:xfrm flipV="1">
                <a:off x="195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46" name="Line 754"/>
              <p:cNvSpPr>
                <a:spLocks noChangeShapeType="1"/>
              </p:cNvSpPr>
              <p:nvPr/>
            </p:nvSpPr>
            <p:spPr bwMode="auto">
              <a:xfrm>
                <a:off x="195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47" name="Line 755"/>
              <p:cNvSpPr>
                <a:spLocks noChangeShapeType="1"/>
              </p:cNvSpPr>
              <p:nvPr/>
            </p:nvSpPr>
            <p:spPr bwMode="auto">
              <a:xfrm>
                <a:off x="1956"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48" name="Line 756"/>
              <p:cNvSpPr>
                <a:spLocks noChangeShapeType="1"/>
              </p:cNvSpPr>
              <p:nvPr/>
            </p:nvSpPr>
            <p:spPr bwMode="auto">
              <a:xfrm flipV="1">
                <a:off x="201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49" name="Line 757"/>
              <p:cNvSpPr>
                <a:spLocks noChangeShapeType="1"/>
              </p:cNvSpPr>
              <p:nvPr/>
            </p:nvSpPr>
            <p:spPr bwMode="auto">
              <a:xfrm>
                <a:off x="201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50" name="Line 758"/>
              <p:cNvSpPr>
                <a:spLocks noChangeShapeType="1"/>
              </p:cNvSpPr>
              <p:nvPr/>
            </p:nvSpPr>
            <p:spPr bwMode="auto">
              <a:xfrm>
                <a:off x="2016"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51" name="Line 759"/>
              <p:cNvSpPr>
                <a:spLocks noChangeShapeType="1"/>
              </p:cNvSpPr>
              <p:nvPr/>
            </p:nvSpPr>
            <p:spPr bwMode="auto">
              <a:xfrm flipV="1">
                <a:off x="207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52" name="Line 760"/>
              <p:cNvSpPr>
                <a:spLocks noChangeShapeType="1"/>
              </p:cNvSpPr>
              <p:nvPr/>
            </p:nvSpPr>
            <p:spPr bwMode="auto">
              <a:xfrm>
                <a:off x="207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53" name="Line 761"/>
              <p:cNvSpPr>
                <a:spLocks noChangeShapeType="1"/>
              </p:cNvSpPr>
              <p:nvPr/>
            </p:nvSpPr>
            <p:spPr bwMode="auto">
              <a:xfrm>
                <a:off x="2077"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54" name="Line 762"/>
              <p:cNvSpPr>
                <a:spLocks noChangeShapeType="1"/>
              </p:cNvSpPr>
              <p:nvPr/>
            </p:nvSpPr>
            <p:spPr bwMode="auto">
              <a:xfrm flipV="1">
                <a:off x="213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55" name="Line 763"/>
              <p:cNvSpPr>
                <a:spLocks noChangeShapeType="1"/>
              </p:cNvSpPr>
              <p:nvPr/>
            </p:nvSpPr>
            <p:spPr bwMode="auto">
              <a:xfrm>
                <a:off x="213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56" name="Line 764"/>
              <p:cNvSpPr>
                <a:spLocks noChangeShapeType="1"/>
              </p:cNvSpPr>
              <p:nvPr/>
            </p:nvSpPr>
            <p:spPr bwMode="auto">
              <a:xfrm>
                <a:off x="2137"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57" name="Line 765"/>
              <p:cNvSpPr>
                <a:spLocks noChangeShapeType="1"/>
              </p:cNvSpPr>
              <p:nvPr/>
            </p:nvSpPr>
            <p:spPr bwMode="auto">
              <a:xfrm flipV="1">
                <a:off x="219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58" name="Line 766"/>
              <p:cNvSpPr>
                <a:spLocks noChangeShapeType="1"/>
              </p:cNvSpPr>
              <p:nvPr/>
            </p:nvSpPr>
            <p:spPr bwMode="auto">
              <a:xfrm>
                <a:off x="219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59" name="Line 767"/>
              <p:cNvSpPr>
                <a:spLocks noChangeShapeType="1"/>
              </p:cNvSpPr>
              <p:nvPr/>
            </p:nvSpPr>
            <p:spPr bwMode="auto">
              <a:xfrm>
                <a:off x="2197"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60" name="Line 768"/>
              <p:cNvSpPr>
                <a:spLocks noChangeShapeType="1"/>
              </p:cNvSpPr>
              <p:nvPr/>
            </p:nvSpPr>
            <p:spPr bwMode="auto">
              <a:xfrm flipV="1">
                <a:off x="225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61" name="Line 769"/>
              <p:cNvSpPr>
                <a:spLocks noChangeShapeType="1"/>
              </p:cNvSpPr>
              <p:nvPr/>
            </p:nvSpPr>
            <p:spPr bwMode="auto">
              <a:xfrm>
                <a:off x="225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62" name="Line 770"/>
              <p:cNvSpPr>
                <a:spLocks noChangeShapeType="1"/>
              </p:cNvSpPr>
              <p:nvPr/>
            </p:nvSpPr>
            <p:spPr bwMode="auto">
              <a:xfrm>
                <a:off x="2258"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63" name="Line 771"/>
              <p:cNvSpPr>
                <a:spLocks noChangeShapeType="1"/>
              </p:cNvSpPr>
              <p:nvPr/>
            </p:nvSpPr>
            <p:spPr bwMode="auto">
              <a:xfrm flipV="1">
                <a:off x="231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64" name="Line 772"/>
              <p:cNvSpPr>
                <a:spLocks noChangeShapeType="1"/>
              </p:cNvSpPr>
              <p:nvPr/>
            </p:nvSpPr>
            <p:spPr bwMode="auto">
              <a:xfrm>
                <a:off x="231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65" name="Line 773"/>
              <p:cNvSpPr>
                <a:spLocks noChangeShapeType="1"/>
              </p:cNvSpPr>
              <p:nvPr/>
            </p:nvSpPr>
            <p:spPr bwMode="auto">
              <a:xfrm>
                <a:off x="2318"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66" name="Line 774"/>
              <p:cNvSpPr>
                <a:spLocks noChangeShapeType="1"/>
              </p:cNvSpPr>
              <p:nvPr/>
            </p:nvSpPr>
            <p:spPr bwMode="auto">
              <a:xfrm flipV="1">
                <a:off x="237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67" name="Line 775"/>
              <p:cNvSpPr>
                <a:spLocks noChangeShapeType="1"/>
              </p:cNvSpPr>
              <p:nvPr/>
            </p:nvSpPr>
            <p:spPr bwMode="auto">
              <a:xfrm>
                <a:off x="237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68" name="Line 776"/>
              <p:cNvSpPr>
                <a:spLocks noChangeShapeType="1"/>
              </p:cNvSpPr>
              <p:nvPr/>
            </p:nvSpPr>
            <p:spPr bwMode="auto">
              <a:xfrm>
                <a:off x="2378"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69" name="Line 777"/>
              <p:cNvSpPr>
                <a:spLocks noChangeShapeType="1"/>
              </p:cNvSpPr>
              <p:nvPr/>
            </p:nvSpPr>
            <p:spPr bwMode="auto">
              <a:xfrm flipV="1">
                <a:off x="2439"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70" name="Line 778"/>
              <p:cNvSpPr>
                <a:spLocks noChangeShapeType="1"/>
              </p:cNvSpPr>
              <p:nvPr/>
            </p:nvSpPr>
            <p:spPr bwMode="auto">
              <a:xfrm>
                <a:off x="2439"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71" name="Line 779"/>
              <p:cNvSpPr>
                <a:spLocks noChangeShapeType="1"/>
              </p:cNvSpPr>
              <p:nvPr/>
            </p:nvSpPr>
            <p:spPr bwMode="auto">
              <a:xfrm>
                <a:off x="2439"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72" name="Line 780"/>
              <p:cNvSpPr>
                <a:spLocks noChangeShapeType="1"/>
              </p:cNvSpPr>
              <p:nvPr/>
            </p:nvSpPr>
            <p:spPr bwMode="auto">
              <a:xfrm flipV="1">
                <a:off x="249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73" name="Line 781"/>
              <p:cNvSpPr>
                <a:spLocks noChangeShapeType="1"/>
              </p:cNvSpPr>
              <p:nvPr/>
            </p:nvSpPr>
            <p:spPr bwMode="auto">
              <a:xfrm>
                <a:off x="249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74" name="Line 782"/>
              <p:cNvSpPr>
                <a:spLocks noChangeShapeType="1"/>
              </p:cNvSpPr>
              <p:nvPr/>
            </p:nvSpPr>
            <p:spPr bwMode="auto">
              <a:xfrm>
                <a:off x="2499"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75" name="Line 783"/>
              <p:cNvSpPr>
                <a:spLocks noChangeShapeType="1"/>
              </p:cNvSpPr>
              <p:nvPr/>
            </p:nvSpPr>
            <p:spPr bwMode="auto">
              <a:xfrm flipV="1">
                <a:off x="255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76" name="Line 784"/>
              <p:cNvSpPr>
                <a:spLocks noChangeShapeType="1"/>
              </p:cNvSpPr>
              <p:nvPr/>
            </p:nvSpPr>
            <p:spPr bwMode="auto">
              <a:xfrm>
                <a:off x="255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77" name="Line 785"/>
              <p:cNvSpPr>
                <a:spLocks noChangeShapeType="1"/>
              </p:cNvSpPr>
              <p:nvPr/>
            </p:nvSpPr>
            <p:spPr bwMode="auto">
              <a:xfrm>
                <a:off x="2559"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78" name="Line 786"/>
              <p:cNvSpPr>
                <a:spLocks noChangeShapeType="1"/>
              </p:cNvSpPr>
              <p:nvPr/>
            </p:nvSpPr>
            <p:spPr bwMode="auto">
              <a:xfrm flipV="1">
                <a:off x="262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79" name="Line 787"/>
              <p:cNvSpPr>
                <a:spLocks noChangeShapeType="1"/>
              </p:cNvSpPr>
              <p:nvPr/>
            </p:nvSpPr>
            <p:spPr bwMode="auto">
              <a:xfrm>
                <a:off x="262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80" name="Line 788"/>
              <p:cNvSpPr>
                <a:spLocks noChangeShapeType="1"/>
              </p:cNvSpPr>
              <p:nvPr/>
            </p:nvSpPr>
            <p:spPr bwMode="auto">
              <a:xfrm>
                <a:off x="2620"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81" name="Line 789"/>
              <p:cNvSpPr>
                <a:spLocks noChangeShapeType="1"/>
              </p:cNvSpPr>
              <p:nvPr/>
            </p:nvSpPr>
            <p:spPr bwMode="auto">
              <a:xfrm flipV="1">
                <a:off x="268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82" name="Line 790"/>
              <p:cNvSpPr>
                <a:spLocks noChangeShapeType="1"/>
              </p:cNvSpPr>
              <p:nvPr/>
            </p:nvSpPr>
            <p:spPr bwMode="auto">
              <a:xfrm>
                <a:off x="268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83" name="Line 791"/>
              <p:cNvSpPr>
                <a:spLocks noChangeShapeType="1"/>
              </p:cNvSpPr>
              <p:nvPr/>
            </p:nvSpPr>
            <p:spPr bwMode="auto">
              <a:xfrm>
                <a:off x="2680"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84" name="Line 792"/>
              <p:cNvSpPr>
                <a:spLocks noChangeShapeType="1"/>
              </p:cNvSpPr>
              <p:nvPr/>
            </p:nvSpPr>
            <p:spPr bwMode="auto">
              <a:xfrm flipV="1">
                <a:off x="274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85" name="Line 793"/>
              <p:cNvSpPr>
                <a:spLocks noChangeShapeType="1"/>
              </p:cNvSpPr>
              <p:nvPr/>
            </p:nvSpPr>
            <p:spPr bwMode="auto">
              <a:xfrm>
                <a:off x="274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86" name="Line 794"/>
              <p:cNvSpPr>
                <a:spLocks noChangeShapeType="1"/>
              </p:cNvSpPr>
              <p:nvPr/>
            </p:nvSpPr>
            <p:spPr bwMode="auto">
              <a:xfrm>
                <a:off x="2740"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87" name="Line 795"/>
              <p:cNvSpPr>
                <a:spLocks noChangeShapeType="1"/>
              </p:cNvSpPr>
              <p:nvPr/>
            </p:nvSpPr>
            <p:spPr bwMode="auto">
              <a:xfrm flipV="1">
                <a:off x="280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88" name="Line 796"/>
              <p:cNvSpPr>
                <a:spLocks noChangeShapeType="1"/>
              </p:cNvSpPr>
              <p:nvPr/>
            </p:nvSpPr>
            <p:spPr bwMode="auto">
              <a:xfrm>
                <a:off x="280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89" name="Line 797"/>
              <p:cNvSpPr>
                <a:spLocks noChangeShapeType="1"/>
              </p:cNvSpPr>
              <p:nvPr/>
            </p:nvSpPr>
            <p:spPr bwMode="auto">
              <a:xfrm>
                <a:off x="2801"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90" name="Line 798"/>
              <p:cNvSpPr>
                <a:spLocks noChangeShapeType="1"/>
              </p:cNvSpPr>
              <p:nvPr/>
            </p:nvSpPr>
            <p:spPr bwMode="auto">
              <a:xfrm flipV="1">
                <a:off x="286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91" name="Line 799"/>
              <p:cNvSpPr>
                <a:spLocks noChangeShapeType="1"/>
              </p:cNvSpPr>
              <p:nvPr/>
            </p:nvSpPr>
            <p:spPr bwMode="auto">
              <a:xfrm>
                <a:off x="286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92" name="Line 800"/>
              <p:cNvSpPr>
                <a:spLocks noChangeShapeType="1"/>
              </p:cNvSpPr>
              <p:nvPr/>
            </p:nvSpPr>
            <p:spPr bwMode="auto">
              <a:xfrm>
                <a:off x="2861"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93" name="Line 801"/>
              <p:cNvSpPr>
                <a:spLocks noChangeShapeType="1"/>
              </p:cNvSpPr>
              <p:nvPr/>
            </p:nvSpPr>
            <p:spPr bwMode="auto">
              <a:xfrm flipV="1">
                <a:off x="292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94" name="Line 802"/>
              <p:cNvSpPr>
                <a:spLocks noChangeShapeType="1"/>
              </p:cNvSpPr>
              <p:nvPr/>
            </p:nvSpPr>
            <p:spPr bwMode="auto">
              <a:xfrm>
                <a:off x="292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95" name="Line 803"/>
              <p:cNvSpPr>
                <a:spLocks noChangeShapeType="1"/>
              </p:cNvSpPr>
              <p:nvPr/>
            </p:nvSpPr>
            <p:spPr bwMode="auto">
              <a:xfrm>
                <a:off x="2921"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96" name="Line 804"/>
              <p:cNvSpPr>
                <a:spLocks noChangeShapeType="1"/>
              </p:cNvSpPr>
              <p:nvPr/>
            </p:nvSpPr>
            <p:spPr bwMode="auto">
              <a:xfrm flipV="1">
                <a:off x="298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97" name="Line 805"/>
              <p:cNvSpPr>
                <a:spLocks noChangeShapeType="1"/>
              </p:cNvSpPr>
              <p:nvPr/>
            </p:nvSpPr>
            <p:spPr bwMode="auto">
              <a:xfrm>
                <a:off x="298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98" name="Line 806"/>
              <p:cNvSpPr>
                <a:spLocks noChangeShapeType="1"/>
              </p:cNvSpPr>
              <p:nvPr/>
            </p:nvSpPr>
            <p:spPr bwMode="auto">
              <a:xfrm>
                <a:off x="2982"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599" name="Line 807"/>
              <p:cNvSpPr>
                <a:spLocks noChangeShapeType="1"/>
              </p:cNvSpPr>
              <p:nvPr/>
            </p:nvSpPr>
            <p:spPr bwMode="auto">
              <a:xfrm flipV="1">
                <a:off x="3042"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00" name="Line 808"/>
              <p:cNvSpPr>
                <a:spLocks noChangeShapeType="1"/>
              </p:cNvSpPr>
              <p:nvPr/>
            </p:nvSpPr>
            <p:spPr bwMode="auto">
              <a:xfrm>
                <a:off x="3042"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01" name="Line 809"/>
              <p:cNvSpPr>
                <a:spLocks noChangeShapeType="1"/>
              </p:cNvSpPr>
              <p:nvPr/>
            </p:nvSpPr>
            <p:spPr bwMode="auto">
              <a:xfrm>
                <a:off x="3042"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02" name="Line 810"/>
              <p:cNvSpPr>
                <a:spLocks noChangeShapeType="1"/>
              </p:cNvSpPr>
              <p:nvPr/>
            </p:nvSpPr>
            <p:spPr bwMode="auto">
              <a:xfrm flipV="1">
                <a:off x="310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03" name="Line 811"/>
              <p:cNvSpPr>
                <a:spLocks noChangeShapeType="1"/>
              </p:cNvSpPr>
              <p:nvPr/>
            </p:nvSpPr>
            <p:spPr bwMode="auto">
              <a:xfrm>
                <a:off x="310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04" name="Line 812"/>
              <p:cNvSpPr>
                <a:spLocks noChangeShapeType="1"/>
              </p:cNvSpPr>
              <p:nvPr/>
            </p:nvSpPr>
            <p:spPr bwMode="auto">
              <a:xfrm>
                <a:off x="3102"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05" name="Line 813"/>
              <p:cNvSpPr>
                <a:spLocks noChangeShapeType="1"/>
              </p:cNvSpPr>
              <p:nvPr/>
            </p:nvSpPr>
            <p:spPr bwMode="auto">
              <a:xfrm flipV="1">
                <a:off x="316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06" name="Line 814"/>
              <p:cNvSpPr>
                <a:spLocks noChangeShapeType="1"/>
              </p:cNvSpPr>
              <p:nvPr/>
            </p:nvSpPr>
            <p:spPr bwMode="auto">
              <a:xfrm>
                <a:off x="316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07" name="Line 815"/>
              <p:cNvSpPr>
                <a:spLocks noChangeShapeType="1"/>
              </p:cNvSpPr>
              <p:nvPr/>
            </p:nvSpPr>
            <p:spPr bwMode="auto">
              <a:xfrm>
                <a:off x="3163"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08" name="Line 816"/>
              <p:cNvSpPr>
                <a:spLocks noChangeShapeType="1"/>
              </p:cNvSpPr>
              <p:nvPr/>
            </p:nvSpPr>
            <p:spPr bwMode="auto">
              <a:xfrm flipV="1">
                <a:off x="322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09" name="Line 817"/>
              <p:cNvSpPr>
                <a:spLocks noChangeShapeType="1"/>
              </p:cNvSpPr>
              <p:nvPr/>
            </p:nvSpPr>
            <p:spPr bwMode="auto">
              <a:xfrm>
                <a:off x="322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10" name="Line 818"/>
              <p:cNvSpPr>
                <a:spLocks noChangeShapeType="1"/>
              </p:cNvSpPr>
              <p:nvPr/>
            </p:nvSpPr>
            <p:spPr bwMode="auto">
              <a:xfrm>
                <a:off x="3223"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11" name="Line 819"/>
              <p:cNvSpPr>
                <a:spLocks noChangeShapeType="1"/>
              </p:cNvSpPr>
              <p:nvPr/>
            </p:nvSpPr>
            <p:spPr bwMode="auto">
              <a:xfrm flipV="1">
                <a:off x="328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12" name="Line 820"/>
              <p:cNvSpPr>
                <a:spLocks noChangeShapeType="1"/>
              </p:cNvSpPr>
              <p:nvPr/>
            </p:nvSpPr>
            <p:spPr bwMode="auto">
              <a:xfrm>
                <a:off x="328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13" name="Line 821"/>
              <p:cNvSpPr>
                <a:spLocks noChangeShapeType="1"/>
              </p:cNvSpPr>
              <p:nvPr/>
            </p:nvSpPr>
            <p:spPr bwMode="auto">
              <a:xfrm>
                <a:off x="3283"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14" name="Line 822"/>
              <p:cNvSpPr>
                <a:spLocks noChangeShapeType="1"/>
              </p:cNvSpPr>
              <p:nvPr/>
            </p:nvSpPr>
            <p:spPr bwMode="auto">
              <a:xfrm flipV="1">
                <a:off x="334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15" name="Line 823"/>
              <p:cNvSpPr>
                <a:spLocks noChangeShapeType="1"/>
              </p:cNvSpPr>
              <p:nvPr/>
            </p:nvSpPr>
            <p:spPr bwMode="auto">
              <a:xfrm>
                <a:off x="334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16" name="Line 824"/>
              <p:cNvSpPr>
                <a:spLocks noChangeShapeType="1"/>
              </p:cNvSpPr>
              <p:nvPr/>
            </p:nvSpPr>
            <p:spPr bwMode="auto">
              <a:xfrm>
                <a:off x="3344"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17" name="Line 825"/>
              <p:cNvSpPr>
                <a:spLocks noChangeShapeType="1"/>
              </p:cNvSpPr>
              <p:nvPr/>
            </p:nvSpPr>
            <p:spPr bwMode="auto">
              <a:xfrm flipV="1">
                <a:off x="340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18" name="Line 826"/>
              <p:cNvSpPr>
                <a:spLocks noChangeShapeType="1"/>
              </p:cNvSpPr>
              <p:nvPr/>
            </p:nvSpPr>
            <p:spPr bwMode="auto">
              <a:xfrm>
                <a:off x="340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19" name="Line 827"/>
              <p:cNvSpPr>
                <a:spLocks noChangeShapeType="1"/>
              </p:cNvSpPr>
              <p:nvPr/>
            </p:nvSpPr>
            <p:spPr bwMode="auto">
              <a:xfrm>
                <a:off x="3404"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20" name="Line 828"/>
              <p:cNvSpPr>
                <a:spLocks noChangeShapeType="1"/>
              </p:cNvSpPr>
              <p:nvPr/>
            </p:nvSpPr>
            <p:spPr bwMode="auto">
              <a:xfrm flipV="1">
                <a:off x="346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21" name="Line 829"/>
              <p:cNvSpPr>
                <a:spLocks noChangeShapeType="1"/>
              </p:cNvSpPr>
              <p:nvPr/>
            </p:nvSpPr>
            <p:spPr bwMode="auto">
              <a:xfrm>
                <a:off x="346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22" name="Line 830"/>
              <p:cNvSpPr>
                <a:spLocks noChangeShapeType="1"/>
              </p:cNvSpPr>
              <p:nvPr/>
            </p:nvSpPr>
            <p:spPr bwMode="auto">
              <a:xfrm>
                <a:off x="3464"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23" name="Line 831"/>
              <p:cNvSpPr>
                <a:spLocks noChangeShapeType="1"/>
              </p:cNvSpPr>
              <p:nvPr/>
            </p:nvSpPr>
            <p:spPr bwMode="auto">
              <a:xfrm flipV="1">
                <a:off x="352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24" name="Line 832"/>
              <p:cNvSpPr>
                <a:spLocks noChangeShapeType="1"/>
              </p:cNvSpPr>
              <p:nvPr/>
            </p:nvSpPr>
            <p:spPr bwMode="auto">
              <a:xfrm>
                <a:off x="352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25" name="Line 833"/>
              <p:cNvSpPr>
                <a:spLocks noChangeShapeType="1"/>
              </p:cNvSpPr>
              <p:nvPr/>
            </p:nvSpPr>
            <p:spPr bwMode="auto">
              <a:xfrm>
                <a:off x="3525"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26" name="Line 834"/>
              <p:cNvSpPr>
                <a:spLocks noChangeShapeType="1"/>
              </p:cNvSpPr>
              <p:nvPr/>
            </p:nvSpPr>
            <p:spPr bwMode="auto">
              <a:xfrm flipV="1">
                <a:off x="358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27" name="Line 835"/>
              <p:cNvSpPr>
                <a:spLocks noChangeShapeType="1"/>
              </p:cNvSpPr>
              <p:nvPr/>
            </p:nvSpPr>
            <p:spPr bwMode="auto">
              <a:xfrm>
                <a:off x="358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28" name="Line 836"/>
              <p:cNvSpPr>
                <a:spLocks noChangeShapeType="1"/>
              </p:cNvSpPr>
              <p:nvPr/>
            </p:nvSpPr>
            <p:spPr bwMode="auto">
              <a:xfrm>
                <a:off x="3585"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29" name="Line 837"/>
              <p:cNvSpPr>
                <a:spLocks noChangeShapeType="1"/>
              </p:cNvSpPr>
              <p:nvPr/>
            </p:nvSpPr>
            <p:spPr bwMode="auto">
              <a:xfrm flipV="1">
                <a:off x="3645"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30" name="Line 838"/>
              <p:cNvSpPr>
                <a:spLocks noChangeShapeType="1"/>
              </p:cNvSpPr>
              <p:nvPr/>
            </p:nvSpPr>
            <p:spPr bwMode="auto">
              <a:xfrm>
                <a:off x="3645"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31" name="Line 839"/>
              <p:cNvSpPr>
                <a:spLocks noChangeShapeType="1"/>
              </p:cNvSpPr>
              <p:nvPr/>
            </p:nvSpPr>
            <p:spPr bwMode="auto">
              <a:xfrm>
                <a:off x="3645" y="3260"/>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32" name="Line 840"/>
              <p:cNvSpPr>
                <a:spLocks noChangeShapeType="1"/>
              </p:cNvSpPr>
              <p:nvPr/>
            </p:nvSpPr>
            <p:spPr bwMode="auto">
              <a:xfrm flipV="1">
                <a:off x="370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33" name="Line 841"/>
              <p:cNvSpPr>
                <a:spLocks noChangeShapeType="1"/>
              </p:cNvSpPr>
              <p:nvPr/>
            </p:nvSpPr>
            <p:spPr bwMode="auto">
              <a:xfrm>
                <a:off x="370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34" name="Line 842"/>
              <p:cNvSpPr>
                <a:spLocks noChangeShapeType="1"/>
              </p:cNvSpPr>
              <p:nvPr/>
            </p:nvSpPr>
            <p:spPr bwMode="auto">
              <a:xfrm>
                <a:off x="3707" y="3260"/>
                <a:ext cx="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35" name="Line 843"/>
              <p:cNvSpPr>
                <a:spLocks noChangeShapeType="1"/>
              </p:cNvSpPr>
              <p:nvPr/>
            </p:nvSpPr>
            <p:spPr bwMode="auto">
              <a:xfrm flipV="1">
                <a:off x="376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36" name="Line 844"/>
              <p:cNvSpPr>
                <a:spLocks noChangeShapeType="1"/>
              </p:cNvSpPr>
              <p:nvPr/>
            </p:nvSpPr>
            <p:spPr bwMode="auto">
              <a:xfrm>
                <a:off x="376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37" name="Line 845"/>
              <p:cNvSpPr>
                <a:spLocks noChangeShapeType="1"/>
              </p:cNvSpPr>
              <p:nvPr/>
            </p:nvSpPr>
            <p:spPr bwMode="auto">
              <a:xfrm>
                <a:off x="3766"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38" name="Line 846"/>
              <p:cNvSpPr>
                <a:spLocks noChangeShapeType="1"/>
              </p:cNvSpPr>
              <p:nvPr/>
            </p:nvSpPr>
            <p:spPr bwMode="auto">
              <a:xfrm flipV="1">
                <a:off x="382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39" name="Line 847"/>
              <p:cNvSpPr>
                <a:spLocks noChangeShapeType="1"/>
              </p:cNvSpPr>
              <p:nvPr/>
            </p:nvSpPr>
            <p:spPr bwMode="auto">
              <a:xfrm>
                <a:off x="382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40" name="Line 848"/>
              <p:cNvSpPr>
                <a:spLocks noChangeShapeType="1"/>
              </p:cNvSpPr>
              <p:nvPr/>
            </p:nvSpPr>
            <p:spPr bwMode="auto">
              <a:xfrm>
                <a:off x="3826" y="3260"/>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41" name="Line 849"/>
              <p:cNvSpPr>
                <a:spLocks noChangeShapeType="1"/>
              </p:cNvSpPr>
              <p:nvPr/>
            </p:nvSpPr>
            <p:spPr bwMode="auto">
              <a:xfrm flipV="1">
                <a:off x="388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42" name="Line 850"/>
              <p:cNvSpPr>
                <a:spLocks noChangeShapeType="1"/>
              </p:cNvSpPr>
              <p:nvPr/>
            </p:nvSpPr>
            <p:spPr bwMode="auto">
              <a:xfrm>
                <a:off x="388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43" name="Line 851"/>
              <p:cNvSpPr>
                <a:spLocks noChangeShapeType="1"/>
              </p:cNvSpPr>
              <p:nvPr/>
            </p:nvSpPr>
            <p:spPr bwMode="auto">
              <a:xfrm>
                <a:off x="3888"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44" name="Line 852"/>
              <p:cNvSpPr>
                <a:spLocks noChangeShapeType="1"/>
              </p:cNvSpPr>
              <p:nvPr/>
            </p:nvSpPr>
            <p:spPr bwMode="auto">
              <a:xfrm flipV="1">
                <a:off x="394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45" name="Line 853"/>
              <p:cNvSpPr>
                <a:spLocks noChangeShapeType="1"/>
              </p:cNvSpPr>
              <p:nvPr/>
            </p:nvSpPr>
            <p:spPr bwMode="auto">
              <a:xfrm>
                <a:off x="394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46" name="Line 854"/>
              <p:cNvSpPr>
                <a:spLocks noChangeShapeType="1"/>
              </p:cNvSpPr>
              <p:nvPr/>
            </p:nvSpPr>
            <p:spPr bwMode="auto">
              <a:xfrm>
                <a:off x="3948" y="3260"/>
                <a:ext cx="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47" name="Line 855"/>
              <p:cNvSpPr>
                <a:spLocks noChangeShapeType="1"/>
              </p:cNvSpPr>
              <p:nvPr/>
            </p:nvSpPr>
            <p:spPr bwMode="auto">
              <a:xfrm flipV="1">
                <a:off x="400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48" name="Line 856"/>
              <p:cNvSpPr>
                <a:spLocks noChangeShapeType="1"/>
              </p:cNvSpPr>
              <p:nvPr/>
            </p:nvSpPr>
            <p:spPr bwMode="auto">
              <a:xfrm>
                <a:off x="400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49" name="Line 857"/>
              <p:cNvSpPr>
                <a:spLocks noChangeShapeType="1"/>
              </p:cNvSpPr>
              <p:nvPr/>
            </p:nvSpPr>
            <p:spPr bwMode="auto">
              <a:xfrm>
                <a:off x="4007" y="3260"/>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50" name="Line 858"/>
              <p:cNvSpPr>
                <a:spLocks noChangeShapeType="1"/>
              </p:cNvSpPr>
              <p:nvPr/>
            </p:nvSpPr>
            <p:spPr bwMode="auto">
              <a:xfrm flipV="1">
                <a:off x="406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51" name="Line 859"/>
              <p:cNvSpPr>
                <a:spLocks noChangeShapeType="1"/>
              </p:cNvSpPr>
              <p:nvPr/>
            </p:nvSpPr>
            <p:spPr bwMode="auto">
              <a:xfrm>
                <a:off x="406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52" name="Line 860"/>
              <p:cNvSpPr>
                <a:spLocks noChangeShapeType="1"/>
              </p:cNvSpPr>
              <p:nvPr/>
            </p:nvSpPr>
            <p:spPr bwMode="auto">
              <a:xfrm>
                <a:off x="4069"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53" name="Line 861"/>
              <p:cNvSpPr>
                <a:spLocks noChangeShapeType="1"/>
              </p:cNvSpPr>
              <p:nvPr/>
            </p:nvSpPr>
            <p:spPr bwMode="auto">
              <a:xfrm flipV="1">
                <a:off x="412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54" name="Line 862"/>
              <p:cNvSpPr>
                <a:spLocks noChangeShapeType="1"/>
              </p:cNvSpPr>
              <p:nvPr/>
            </p:nvSpPr>
            <p:spPr bwMode="auto">
              <a:xfrm>
                <a:off x="412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55" name="Line 863"/>
              <p:cNvSpPr>
                <a:spLocks noChangeShapeType="1"/>
              </p:cNvSpPr>
              <p:nvPr/>
            </p:nvSpPr>
            <p:spPr bwMode="auto">
              <a:xfrm>
                <a:off x="4129"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56" name="Line 864"/>
              <p:cNvSpPr>
                <a:spLocks noChangeShapeType="1"/>
              </p:cNvSpPr>
              <p:nvPr/>
            </p:nvSpPr>
            <p:spPr bwMode="auto">
              <a:xfrm flipV="1">
                <a:off x="418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57" name="Line 865"/>
              <p:cNvSpPr>
                <a:spLocks noChangeShapeType="1"/>
              </p:cNvSpPr>
              <p:nvPr/>
            </p:nvSpPr>
            <p:spPr bwMode="auto">
              <a:xfrm>
                <a:off x="418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58" name="Line 866"/>
              <p:cNvSpPr>
                <a:spLocks noChangeShapeType="1"/>
              </p:cNvSpPr>
              <p:nvPr/>
            </p:nvSpPr>
            <p:spPr bwMode="auto">
              <a:xfrm>
                <a:off x="4189"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59" name="Line 867"/>
              <p:cNvSpPr>
                <a:spLocks noChangeShapeType="1"/>
              </p:cNvSpPr>
              <p:nvPr/>
            </p:nvSpPr>
            <p:spPr bwMode="auto">
              <a:xfrm flipV="1">
                <a:off x="4250"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60" name="Line 868"/>
              <p:cNvSpPr>
                <a:spLocks noChangeShapeType="1"/>
              </p:cNvSpPr>
              <p:nvPr/>
            </p:nvSpPr>
            <p:spPr bwMode="auto">
              <a:xfrm>
                <a:off x="4250"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61" name="Line 869"/>
              <p:cNvSpPr>
                <a:spLocks noChangeShapeType="1"/>
              </p:cNvSpPr>
              <p:nvPr/>
            </p:nvSpPr>
            <p:spPr bwMode="auto">
              <a:xfrm>
                <a:off x="4250"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62" name="Line 870"/>
              <p:cNvSpPr>
                <a:spLocks noChangeShapeType="1"/>
              </p:cNvSpPr>
              <p:nvPr/>
            </p:nvSpPr>
            <p:spPr bwMode="auto">
              <a:xfrm flipV="1">
                <a:off x="431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63" name="Line 871"/>
              <p:cNvSpPr>
                <a:spLocks noChangeShapeType="1"/>
              </p:cNvSpPr>
              <p:nvPr/>
            </p:nvSpPr>
            <p:spPr bwMode="auto">
              <a:xfrm>
                <a:off x="431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64" name="Line 872"/>
              <p:cNvSpPr>
                <a:spLocks noChangeShapeType="1"/>
              </p:cNvSpPr>
              <p:nvPr/>
            </p:nvSpPr>
            <p:spPr bwMode="auto">
              <a:xfrm>
                <a:off x="4310"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65" name="Line 873"/>
              <p:cNvSpPr>
                <a:spLocks noChangeShapeType="1"/>
              </p:cNvSpPr>
              <p:nvPr/>
            </p:nvSpPr>
            <p:spPr bwMode="auto">
              <a:xfrm flipV="1">
                <a:off x="437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66" name="Line 874"/>
              <p:cNvSpPr>
                <a:spLocks noChangeShapeType="1"/>
              </p:cNvSpPr>
              <p:nvPr/>
            </p:nvSpPr>
            <p:spPr bwMode="auto">
              <a:xfrm>
                <a:off x="437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67" name="Line 875"/>
              <p:cNvSpPr>
                <a:spLocks noChangeShapeType="1"/>
              </p:cNvSpPr>
              <p:nvPr/>
            </p:nvSpPr>
            <p:spPr bwMode="auto">
              <a:xfrm>
                <a:off x="1111" y="3260"/>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68" name="Line 876"/>
              <p:cNvSpPr>
                <a:spLocks noChangeShapeType="1"/>
              </p:cNvSpPr>
              <p:nvPr/>
            </p:nvSpPr>
            <p:spPr bwMode="auto">
              <a:xfrm flipH="1">
                <a:off x="1111" y="3260"/>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69" name="Line 877"/>
              <p:cNvSpPr>
                <a:spLocks noChangeShapeType="1"/>
              </p:cNvSpPr>
              <p:nvPr/>
            </p:nvSpPr>
            <p:spPr bwMode="auto">
              <a:xfrm flipV="1">
                <a:off x="1111" y="3042"/>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70" name="Line 878"/>
              <p:cNvSpPr>
                <a:spLocks noChangeShapeType="1"/>
              </p:cNvSpPr>
              <p:nvPr/>
            </p:nvSpPr>
            <p:spPr bwMode="auto">
              <a:xfrm>
                <a:off x="1111" y="3042"/>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71" name="Line 879"/>
              <p:cNvSpPr>
                <a:spLocks noChangeShapeType="1"/>
              </p:cNvSpPr>
              <p:nvPr/>
            </p:nvSpPr>
            <p:spPr bwMode="auto">
              <a:xfrm flipH="1">
                <a:off x="1111" y="3042"/>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72" name="Line 880"/>
              <p:cNvSpPr>
                <a:spLocks noChangeShapeType="1"/>
              </p:cNvSpPr>
              <p:nvPr/>
            </p:nvSpPr>
            <p:spPr bwMode="auto">
              <a:xfrm flipV="1">
                <a:off x="1111" y="2825"/>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73" name="Line 881"/>
              <p:cNvSpPr>
                <a:spLocks noChangeShapeType="1"/>
              </p:cNvSpPr>
              <p:nvPr/>
            </p:nvSpPr>
            <p:spPr bwMode="auto">
              <a:xfrm>
                <a:off x="1111" y="2825"/>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74" name="Line 882"/>
              <p:cNvSpPr>
                <a:spLocks noChangeShapeType="1"/>
              </p:cNvSpPr>
              <p:nvPr/>
            </p:nvSpPr>
            <p:spPr bwMode="auto">
              <a:xfrm flipH="1">
                <a:off x="1111" y="2825"/>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75" name="Line 883"/>
              <p:cNvSpPr>
                <a:spLocks noChangeShapeType="1"/>
              </p:cNvSpPr>
              <p:nvPr/>
            </p:nvSpPr>
            <p:spPr bwMode="auto">
              <a:xfrm flipV="1">
                <a:off x="1111" y="2607"/>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76" name="Line 884"/>
              <p:cNvSpPr>
                <a:spLocks noChangeShapeType="1"/>
              </p:cNvSpPr>
              <p:nvPr/>
            </p:nvSpPr>
            <p:spPr bwMode="auto">
              <a:xfrm>
                <a:off x="1111" y="2607"/>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77" name="Line 885"/>
              <p:cNvSpPr>
                <a:spLocks noChangeShapeType="1"/>
              </p:cNvSpPr>
              <p:nvPr/>
            </p:nvSpPr>
            <p:spPr bwMode="auto">
              <a:xfrm flipH="1">
                <a:off x="1111" y="2607"/>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78" name="Line 886"/>
              <p:cNvSpPr>
                <a:spLocks noChangeShapeType="1"/>
              </p:cNvSpPr>
              <p:nvPr/>
            </p:nvSpPr>
            <p:spPr bwMode="auto">
              <a:xfrm flipV="1">
                <a:off x="1111" y="2390"/>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79" name="Line 887"/>
              <p:cNvSpPr>
                <a:spLocks noChangeShapeType="1"/>
              </p:cNvSpPr>
              <p:nvPr/>
            </p:nvSpPr>
            <p:spPr bwMode="auto">
              <a:xfrm>
                <a:off x="1111" y="2390"/>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80" name="Line 888"/>
              <p:cNvSpPr>
                <a:spLocks noChangeShapeType="1"/>
              </p:cNvSpPr>
              <p:nvPr/>
            </p:nvSpPr>
            <p:spPr bwMode="auto">
              <a:xfrm flipH="1">
                <a:off x="1111" y="2390"/>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81" name="Line 889"/>
              <p:cNvSpPr>
                <a:spLocks noChangeShapeType="1"/>
              </p:cNvSpPr>
              <p:nvPr/>
            </p:nvSpPr>
            <p:spPr bwMode="auto">
              <a:xfrm flipV="1">
                <a:off x="1111" y="2173"/>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82" name="Line 890"/>
              <p:cNvSpPr>
                <a:spLocks noChangeShapeType="1"/>
              </p:cNvSpPr>
              <p:nvPr/>
            </p:nvSpPr>
            <p:spPr bwMode="auto">
              <a:xfrm>
                <a:off x="1111" y="2173"/>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83" name="Line 891"/>
              <p:cNvSpPr>
                <a:spLocks noChangeShapeType="1"/>
              </p:cNvSpPr>
              <p:nvPr/>
            </p:nvSpPr>
            <p:spPr bwMode="auto">
              <a:xfrm flipH="1">
                <a:off x="1111" y="2173"/>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84" name="Line 892"/>
              <p:cNvSpPr>
                <a:spLocks noChangeShapeType="1"/>
              </p:cNvSpPr>
              <p:nvPr/>
            </p:nvSpPr>
            <p:spPr bwMode="auto">
              <a:xfrm flipV="1">
                <a:off x="1111" y="1956"/>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85" name="Line 893"/>
              <p:cNvSpPr>
                <a:spLocks noChangeShapeType="1"/>
              </p:cNvSpPr>
              <p:nvPr/>
            </p:nvSpPr>
            <p:spPr bwMode="auto">
              <a:xfrm>
                <a:off x="1111" y="1956"/>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86" name="Line 894"/>
              <p:cNvSpPr>
                <a:spLocks noChangeShapeType="1"/>
              </p:cNvSpPr>
              <p:nvPr/>
            </p:nvSpPr>
            <p:spPr bwMode="auto">
              <a:xfrm flipH="1">
                <a:off x="1111" y="1956"/>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87" name="Line 895"/>
              <p:cNvSpPr>
                <a:spLocks noChangeShapeType="1"/>
              </p:cNvSpPr>
              <p:nvPr/>
            </p:nvSpPr>
            <p:spPr bwMode="auto">
              <a:xfrm flipV="1">
                <a:off x="1111" y="1738"/>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88" name="Line 896"/>
              <p:cNvSpPr>
                <a:spLocks noChangeShapeType="1"/>
              </p:cNvSpPr>
              <p:nvPr/>
            </p:nvSpPr>
            <p:spPr bwMode="auto">
              <a:xfrm>
                <a:off x="1111" y="1738"/>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89" name="Line 897"/>
              <p:cNvSpPr>
                <a:spLocks noChangeShapeType="1"/>
              </p:cNvSpPr>
              <p:nvPr/>
            </p:nvSpPr>
            <p:spPr bwMode="auto">
              <a:xfrm flipH="1">
                <a:off x="1111" y="1738"/>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90" name="Line 898"/>
              <p:cNvSpPr>
                <a:spLocks noChangeShapeType="1"/>
              </p:cNvSpPr>
              <p:nvPr/>
            </p:nvSpPr>
            <p:spPr bwMode="auto">
              <a:xfrm flipV="1">
                <a:off x="1111" y="1521"/>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91" name="Line 899"/>
              <p:cNvSpPr>
                <a:spLocks noChangeShapeType="1"/>
              </p:cNvSpPr>
              <p:nvPr/>
            </p:nvSpPr>
            <p:spPr bwMode="auto">
              <a:xfrm>
                <a:off x="1111" y="1521"/>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92" name="Line 900"/>
              <p:cNvSpPr>
                <a:spLocks noChangeShapeType="1"/>
              </p:cNvSpPr>
              <p:nvPr/>
            </p:nvSpPr>
            <p:spPr bwMode="auto">
              <a:xfrm flipH="1">
                <a:off x="1111" y="1521"/>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93" name="Line 901"/>
              <p:cNvSpPr>
                <a:spLocks noChangeShapeType="1"/>
              </p:cNvSpPr>
              <p:nvPr/>
            </p:nvSpPr>
            <p:spPr bwMode="auto">
              <a:xfrm flipV="1">
                <a:off x="1111" y="1303"/>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94" name="Line 902"/>
              <p:cNvSpPr>
                <a:spLocks noChangeShapeType="1"/>
              </p:cNvSpPr>
              <p:nvPr/>
            </p:nvSpPr>
            <p:spPr bwMode="auto">
              <a:xfrm>
                <a:off x="1111" y="1303"/>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95" name="Line 903"/>
              <p:cNvSpPr>
                <a:spLocks noChangeShapeType="1"/>
              </p:cNvSpPr>
              <p:nvPr/>
            </p:nvSpPr>
            <p:spPr bwMode="auto">
              <a:xfrm flipH="1">
                <a:off x="1111" y="1303"/>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96" name="Line 904"/>
              <p:cNvSpPr>
                <a:spLocks noChangeShapeType="1"/>
              </p:cNvSpPr>
              <p:nvPr/>
            </p:nvSpPr>
            <p:spPr bwMode="auto">
              <a:xfrm flipV="1">
                <a:off x="1111" y="1086"/>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97" name="Line 905"/>
              <p:cNvSpPr>
                <a:spLocks noChangeShapeType="1"/>
              </p:cNvSpPr>
              <p:nvPr/>
            </p:nvSpPr>
            <p:spPr bwMode="auto">
              <a:xfrm>
                <a:off x="1111" y="1086"/>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98" name="Line 906"/>
              <p:cNvSpPr>
                <a:spLocks noChangeShapeType="1"/>
              </p:cNvSpPr>
              <p:nvPr/>
            </p:nvSpPr>
            <p:spPr bwMode="auto">
              <a:xfrm flipH="1">
                <a:off x="1111" y="1086"/>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699" name="Line 907"/>
              <p:cNvSpPr>
                <a:spLocks noChangeShapeType="1"/>
              </p:cNvSpPr>
              <p:nvPr/>
            </p:nvSpPr>
            <p:spPr bwMode="auto">
              <a:xfrm flipV="1">
                <a:off x="1111" y="911"/>
                <a:ext cx="0" cy="175"/>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00" name="Line 908"/>
              <p:cNvSpPr>
                <a:spLocks noChangeShapeType="1"/>
              </p:cNvSpPr>
              <p:nvPr/>
            </p:nvSpPr>
            <p:spPr bwMode="auto">
              <a:xfrm>
                <a:off x="1111" y="3260"/>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01" name="Line 909"/>
              <p:cNvSpPr>
                <a:spLocks noChangeShapeType="1"/>
              </p:cNvSpPr>
              <p:nvPr/>
            </p:nvSpPr>
            <p:spPr bwMode="auto">
              <a:xfrm flipH="1">
                <a:off x="1111" y="3260"/>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02" name="Line 910"/>
              <p:cNvSpPr>
                <a:spLocks noChangeShapeType="1"/>
              </p:cNvSpPr>
              <p:nvPr/>
            </p:nvSpPr>
            <p:spPr bwMode="auto">
              <a:xfrm flipV="1">
                <a:off x="1111" y="3042"/>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03" name="Line 911"/>
              <p:cNvSpPr>
                <a:spLocks noChangeShapeType="1"/>
              </p:cNvSpPr>
              <p:nvPr/>
            </p:nvSpPr>
            <p:spPr bwMode="auto">
              <a:xfrm>
                <a:off x="1111" y="3042"/>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04" name="Line 912"/>
              <p:cNvSpPr>
                <a:spLocks noChangeShapeType="1"/>
              </p:cNvSpPr>
              <p:nvPr/>
            </p:nvSpPr>
            <p:spPr bwMode="auto">
              <a:xfrm flipH="1">
                <a:off x="1111" y="3042"/>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05" name="Line 913"/>
              <p:cNvSpPr>
                <a:spLocks noChangeShapeType="1"/>
              </p:cNvSpPr>
              <p:nvPr/>
            </p:nvSpPr>
            <p:spPr bwMode="auto">
              <a:xfrm flipV="1">
                <a:off x="1111" y="2825"/>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06" name="Line 914"/>
              <p:cNvSpPr>
                <a:spLocks noChangeShapeType="1"/>
              </p:cNvSpPr>
              <p:nvPr/>
            </p:nvSpPr>
            <p:spPr bwMode="auto">
              <a:xfrm>
                <a:off x="1111" y="2825"/>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07" name="Line 915"/>
              <p:cNvSpPr>
                <a:spLocks noChangeShapeType="1"/>
              </p:cNvSpPr>
              <p:nvPr/>
            </p:nvSpPr>
            <p:spPr bwMode="auto">
              <a:xfrm flipH="1">
                <a:off x="1111" y="2825"/>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08" name="Line 916"/>
              <p:cNvSpPr>
                <a:spLocks noChangeShapeType="1"/>
              </p:cNvSpPr>
              <p:nvPr/>
            </p:nvSpPr>
            <p:spPr bwMode="auto">
              <a:xfrm flipV="1">
                <a:off x="1111" y="2607"/>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09" name="Line 917"/>
              <p:cNvSpPr>
                <a:spLocks noChangeShapeType="1"/>
              </p:cNvSpPr>
              <p:nvPr/>
            </p:nvSpPr>
            <p:spPr bwMode="auto">
              <a:xfrm>
                <a:off x="1111" y="2607"/>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10" name="Line 918"/>
              <p:cNvSpPr>
                <a:spLocks noChangeShapeType="1"/>
              </p:cNvSpPr>
              <p:nvPr/>
            </p:nvSpPr>
            <p:spPr bwMode="auto">
              <a:xfrm flipH="1">
                <a:off x="1111" y="2607"/>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11" name="Line 919"/>
              <p:cNvSpPr>
                <a:spLocks noChangeShapeType="1"/>
              </p:cNvSpPr>
              <p:nvPr/>
            </p:nvSpPr>
            <p:spPr bwMode="auto">
              <a:xfrm flipV="1">
                <a:off x="1111" y="2390"/>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12" name="Line 920"/>
              <p:cNvSpPr>
                <a:spLocks noChangeShapeType="1"/>
              </p:cNvSpPr>
              <p:nvPr/>
            </p:nvSpPr>
            <p:spPr bwMode="auto">
              <a:xfrm>
                <a:off x="1111" y="2390"/>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13" name="Line 921"/>
              <p:cNvSpPr>
                <a:spLocks noChangeShapeType="1"/>
              </p:cNvSpPr>
              <p:nvPr/>
            </p:nvSpPr>
            <p:spPr bwMode="auto">
              <a:xfrm flipH="1">
                <a:off x="1111" y="2390"/>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14" name="Line 922"/>
              <p:cNvSpPr>
                <a:spLocks noChangeShapeType="1"/>
              </p:cNvSpPr>
              <p:nvPr/>
            </p:nvSpPr>
            <p:spPr bwMode="auto">
              <a:xfrm flipV="1">
                <a:off x="1111" y="2173"/>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15" name="Line 923"/>
              <p:cNvSpPr>
                <a:spLocks noChangeShapeType="1"/>
              </p:cNvSpPr>
              <p:nvPr/>
            </p:nvSpPr>
            <p:spPr bwMode="auto">
              <a:xfrm>
                <a:off x="1111" y="2173"/>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16" name="Line 924"/>
              <p:cNvSpPr>
                <a:spLocks noChangeShapeType="1"/>
              </p:cNvSpPr>
              <p:nvPr/>
            </p:nvSpPr>
            <p:spPr bwMode="auto">
              <a:xfrm flipH="1">
                <a:off x="1111" y="2173"/>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17" name="Line 925"/>
              <p:cNvSpPr>
                <a:spLocks noChangeShapeType="1"/>
              </p:cNvSpPr>
              <p:nvPr/>
            </p:nvSpPr>
            <p:spPr bwMode="auto">
              <a:xfrm flipV="1">
                <a:off x="1111" y="1956"/>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18" name="Line 926"/>
              <p:cNvSpPr>
                <a:spLocks noChangeShapeType="1"/>
              </p:cNvSpPr>
              <p:nvPr/>
            </p:nvSpPr>
            <p:spPr bwMode="auto">
              <a:xfrm>
                <a:off x="1111" y="1956"/>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19" name="Line 927"/>
              <p:cNvSpPr>
                <a:spLocks noChangeShapeType="1"/>
              </p:cNvSpPr>
              <p:nvPr/>
            </p:nvSpPr>
            <p:spPr bwMode="auto">
              <a:xfrm flipH="1">
                <a:off x="1111" y="1956"/>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20" name="Line 928"/>
              <p:cNvSpPr>
                <a:spLocks noChangeShapeType="1"/>
              </p:cNvSpPr>
              <p:nvPr/>
            </p:nvSpPr>
            <p:spPr bwMode="auto">
              <a:xfrm flipV="1">
                <a:off x="1111" y="1738"/>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21" name="Line 929"/>
              <p:cNvSpPr>
                <a:spLocks noChangeShapeType="1"/>
              </p:cNvSpPr>
              <p:nvPr/>
            </p:nvSpPr>
            <p:spPr bwMode="auto">
              <a:xfrm>
                <a:off x="1111" y="1738"/>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22" name="Line 930"/>
              <p:cNvSpPr>
                <a:spLocks noChangeShapeType="1"/>
              </p:cNvSpPr>
              <p:nvPr/>
            </p:nvSpPr>
            <p:spPr bwMode="auto">
              <a:xfrm flipH="1">
                <a:off x="1111" y="1738"/>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23" name="Line 931"/>
              <p:cNvSpPr>
                <a:spLocks noChangeShapeType="1"/>
              </p:cNvSpPr>
              <p:nvPr/>
            </p:nvSpPr>
            <p:spPr bwMode="auto">
              <a:xfrm flipV="1">
                <a:off x="1111" y="1521"/>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24" name="Line 932"/>
              <p:cNvSpPr>
                <a:spLocks noChangeShapeType="1"/>
              </p:cNvSpPr>
              <p:nvPr/>
            </p:nvSpPr>
            <p:spPr bwMode="auto">
              <a:xfrm>
                <a:off x="1111" y="1521"/>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25" name="Line 933"/>
              <p:cNvSpPr>
                <a:spLocks noChangeShapeType="1"/>
              </p:cNvSpPr>
              <p:nvPr/>
            </p:nvSpPr>
            <p:spPr bwMode="auto">
              <a:xfrm flipH="1">
                <a:off x="1111" y="1521"/>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26" name="Line 934"/>
              <p:cNvSpPr>
                <a:spLocks noChangeShapeType="1"/>
              </p:cNvSpPr>
              <p:nvPr/>
            </p:nvSpPr>
            <p:spPr bwMode="auto">
              <a:xfrm flipV="1">
                <a:off x="1111" y="1303"/>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27" name="Line 935"/>
              <p:cNvSpPr>
                <a:spLocks noChangeShapeType="1"/>
              </p:cNvSpPr>
              <p:nvPr/>
            </p:nvSpPr>
            <p:spPr bwMode="auto">
              <a:xfrm>
                <a:off x="1111" y="1303"/>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28" name="Line 936"/>
              <p:cNvSpPr>
                <a:spLocks noChangeShapeType="1"/>
              </p:cNvSpPr>
              <p:nvPr/>
            </p:nvSpPr>
            <p:spPr bwMode="auto">
              <a:xfrm flipH="1">
                <a:off x="1111" y="1303"/>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29" name="Line 937"/>
              <p:cNvSpPr>
                <a:spLocks noChangeShapeType="1"/>
              </p:cNvSpPr>
              <p:nvPr/>
            </p:nvSpPr>
            <p:spPr bwMode="auto">
              <a:xfrm flipV="1">
                <a:off x="1111" y="1086"/>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30" name="Line 938"/>
              <p:cNvSpPr>
                <a:spLocks noChangeShapeType="1"/>
              </p:cNvSpPr>
              <p:nvPr/>
            </p:nvSpPr>
            <p:spPr bwMode="auto">
              <a:xfrm>
                <a:off x="1111" y="1086"/>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31" name="Line 939"/>
              <p:cNvSpPr>
                <a:spLocks noChangeShapeType="1"/>
              </p:cNvSpPr>
              <p:nvPr/>
            </p:nvSpPr>
            <p:spPr bwMode="auto">
              <a:xfrm flipH="1">
                <a:off x="1111" y="1086"/>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32" name="Line 940"/>
              <p:cNvSpPr>
                <a:spLocks noChangeShapeType="1"/>
              </p:cNvSpPr>
              <p:nvPr/>
            </p:nvSpPr>
            <p:spPr bwMode="auto">
              <a:xfrm flipV="1">
                <a:off x="1111" y="911"/>
                <a:ext cx="0" cy="175"/>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33" name="Line 941"/>
              <p:cNvSpPr>
                <a:spLocks noChangeShapeType="1"/>
              </p:cNvSpPr>
              <p:nvPr/>
            </p:nvSpPr>
            <p:spPr bwMode="auto">
              <a:xfrm flipH="1">
                <a:off x="4293" y="3260"/>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34" name="Line 942"/>
              <p:cNvSpPr>
                <a:spLocks noChangeShapeType="1"/>
              </p:cNvSpPr>
              <p:nvPr/>
            </p:nvSpPr>
            <p:spPr bwMode="auto">
              <a:xfrm>
                <a:off x="4293" y="3260"/>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35" name="Line 943"/>
              <p:cNvSpPr>
                <a:spLocks noChangeShapeType="1"/>
              </p:cNvSpPr>
              <p:nvPr/>
            </p:nvSpPr>
            <p:spPr bwMode="auto">
              <a:xfrm flipV="1">
                <a:off x="4370" y="3042"/>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36" name="Line 944"/>
              <p:cNvSpPr>
                <a:spLocks noChangeShapeType="1"/>
              </p:cNvSpPr>
              <p:nvPr/>
            </p:nvSpPr>
            <p:spPr bwMode="auto">
              <a:xfrm flipH="1">
                <a:off x="4338" y="3042"/>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37" name="Line 945"/>
              <p:cNvSpPr>
                <a:spLocks noChangeShapeType="1"/>
              </p:cNvSpPr>
              <p:nvPr/>
            </p:nvSpPr>
            <p:spPr bwMode="auto">
              <a:xfrm>
                <a:off x="4338" y="3042"/>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38" name="Line 946"/>
              <p:cNvSpPr>
                <a:spLocks noChangeShapeType="1"/>
              </p:cNvSpPr>
              <p:nvPr/>
            </p:nvSpPr>
            <p:spPr bwMode="auto">
              <a:xfrm flipV="1">
                <a:off x="4370" y="2825"/>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39" name="Line 947"/>
              <p:cNvSpPr>
                <a:spLocks noChangeShapeType="1"/>
              </p:cNvSpPr>
              <p:nvPr/>
            </p:nvSpPr>
            <p:spPr bwMode="auto">
              <a:xfrm flipH="1">
                <a:off x="4293" y="2825"/>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40" name="Line 948"/>
              <p:cNvSpPr>
                <a:spLocks noChangeShapeType="1"/>
              </p:cNvSpPr>
              <p:nvPr/>
            </p:nvSpPr>
            <p:spPr bwMode="auto">
              <a:xfrm>
                <a:off x="4293" y="2825"/>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41" name="Line 949"/>
              <p:cNvSpPr>
                <a:spLocks noChangeShapeType="1"/>
              </p:cNvSpPr>
              <p:nvPr/>
            </p:nvSpPr>
            <p:spPr bwMode="auto">
              <a:xfrm flipV="1">
                <a:off x="4370" y="2607"/>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42" name="Line 950"/>
              <p:cNvSpPr>
                <a:spLocks noChangeShapeType="1"/>
              </p:cNvSpPr>
              <p:nvPr/>
            </p:nvSpPr>
            <p:spPr bwMode="auto">
              <a:xfrm flipH="1">
                <a:off x="4338" y="2607"/>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43" name="Line 951"/>
              <p:cNvSpPr>
                <a:spLocks noChangeShapeType="1"/>
              </p:cNvSpPr>
              <p:nvPr/>
            </p:nvSpPr>
            <p:spPr bwMode="auto">
              <a:xfrm>
                <a:off x="4338" y="2607"/>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44" name="Line 952"/>
              <p:cNvSpPr>
                <a:spLocks noChangeShapeType="1"/>
              </p:cNvSpPr>
              <p:nvPr/>
            </p:nvSpPr>
            <p:spPr bwMode="auto">
              <a:xfrm flipV="1">
                <a:off x="4370" y="2390"/>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45" name="Line 953"/>
              <p:cNvSpPr>
                <a:spLocks noChangeShapeType="1"/>
              </p:cNvSpPr>
              <p:nvPr/>
            </p:nvSpPr>
            <p:spPr bwMode="auto">
              <a:xfrm flipH="1">
                <a:off x="4293" y="2390"/>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46" name="Line 954"/>
              <p:cNvSpPr>
                <a:spLocks noChangeShapeType="1"/>
              </p:cNvSpPr>
              <p:nvPr/>
            </p:nvSpPr>
            <p:spPr bwMode="auto">
              <a:xfrm>
                <a:off x="4293" y="2390"/>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47" name="Line 955"/>
              <p:cNvSpPr>
                <a:spLocks noChangeShapeType="1"/>
              </p:cNvSpPr>
              <p:nvPr/>
            </p:nvSpPr>
            <p:spPr bwMode="auto">
              <a:xfrm flipV="1">
                <a:off x="4370" y="2173"/>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48" name="Line 956"/>
              <p:cNvSpPr>
                <a:spLocks noChangeShapeType="1"/>
              </p:cNvSpPr>
              <p:nvPr/>
            </p:nvSpPr>
            <p:spPr bwMode="auto">
              <a:xfrm flipH="1">
                <a:off x="4338" y="2173"/>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49" name="Line 957"/>
              <p:cNvSpPr>
                <a:spLocks noChangeShapeType="1"/>
              </p:cNvSpPr>
              <p:nvPr/>
            </p:nvSpPr>
            <p:spPr bwMode="auto">
              <a:xfrm>
                <a:off x="4338" y="2173"/>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50" name="Line 958"/>
              <p:cNvSpPr>
                <a:spLocks noChangeShapeType="1"/>
              </p:cNvSpPr>
              <p:nvPr/>
            </p:nvSpPr>
            <p:spPr bwMode="auto">
              <a:xfrm flipV="1">
                <a:off x="4370" y="1956"/>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51" name="Line 959"/>
              <p:cNvSpPr>
                <a:spLocks noChangeShapeType="1"/>
              </p:cNvSpPr>
              <p:nvPr/>
            </p:nvSpPr>
            <p:spPr bwMode="auto">
              <a:xfrm flipH="1">
                <a:off x="4293" y="1956"/>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52" name="Line 960"/>
              <p:cNvSpPr>
                <a:spLocks noChangeShapeType="1"/>
              </p:cNvSpPr>
              <p:nvPr/>
            </p:nvSpPr>
            <p:spPr bwMode="auto">
              <a:xfrm>
                <a:off x="4293" y="1956"/>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53" name="Line 961"/>
              <p:cNvSpPr>
                <a:spLocks noChangeShapeType="1"/>
              </p:cNvSpPr>
              <p:nvPr/>
            </p:nvSpPr>
            <p:spPr bwMode="auto">
              <a:xfrm flipV="1">
                <a:off x="4370" y="1738"/>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54" name="Line 962"/>
              <p:cNvSpPr>
                <a:spLocks noChangeShapeType="1"/>
              </p:cNvSpPr>
              <p:nvPr/>
            </p:nvSpPr>
            <p:spPr bwMode="auto">
              <a:xfrm flipH="1">
                <a:off x="4338" y="1738"/>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55" name="Line 963"/>
              <p:cNvSpPr>
                <a:spLocks noChangeShapeType="1"/>
              </p:cNvSpPr>
              <p:nvPr/>
            </p:nvSpPr>
            <p:spPr bwMode="auto">
              <a:xfrm>
                <a:off x="4338" y="1738"/>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56" name="Line 964"/>
              <p:cNvSpPr>
                <a:spLocks noChangeShapeType="1"/>
              </p:cNvSpPr>
              <p:nvPr/>
            </p:nvSpPr>
            <p:spPr bwMode="auto">
              <a:xfrm flipV="1">
                <a:off x="4370" y="1521"/>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57" name="Line 965"/>
              <p:cNvSpPr>
                <a:spLocks noChangeShapeType="1"/>
              </p:cNvSpPr>
              <p:nvPr/>
            </p:nvSpPr>
            <p:spPr bwMode="auto">
              <a:xfrm flipH="1">
                <a:off x="4293" y="1521"/>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58" name="Line 966"/>
              <p:cNvSpPr>
                <a:spLocks noChangeShapeType="1"/>
              </p:cNvSpPr>
              <p:nvPr/>
            </p:nvSpPr>
            <p:spPr bwMode="auto">
              <a:xfrm>
                <a:off x="4293" y="1521"/>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59" name="Line 967"/>
              <p:cNvSpPr>
                <a:spLocks noChangeShapeType="1"/>
              </p:cNvSpPr>
              <p:nvPr/>
            </p:nvSpPr>
            <p:spPr bwMode="auto">
              <a:xfrm flipV="1">
                <a:off x="4370" y="1303"/>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60" name="Line 968"/>
              <p:cNvSpPr>
                <a:spLocks noChangeShapeType="1"/>
              </p:cNvSpPr>
              <p:nvPr/>
            </p:nvSpPr>
            <p:spPr bwMode="auto">
              <a:xfrm flipH="1">
                <a:off x="4338" y="1303"/>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61" name="Line 969"/>
              <p:cNvSpPr>
                <a:spLocks noChangeShapeType="1"/>
              </p:cNvSpPr>
              <p:nvPr/>
            </p:nvSpPr>
            <p:spPr bwMode="auto">
              <a:xfrm>
                <a:off x="4338" y="1303"/>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62" name="Line 970"/>
              <p:cNvSpPr>
                <a:spLocks noChangeShapeType="1"/>
              </p:cNvSpPr>
              <p:nvPr/>
            </p:nvSpPr>
            <p:spPr bwMode="auto">
              <a:xfrm flipV="1">
                <a:off x="4370" y="1086"/>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63" name="Line 971"/>
              <p:cNvSpPr>
                <a:spLocks noChangeShapeType="1"/>
              </p:cNvSpPr>
              <p:nvPr/>
            </p:nvSpPr>
            <p:spPr bwMode="auto">
              <a:xfrm flipH="1">
                <a:off x="4293" y="1086"/>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64" name="Line 972"/>
              <p:cNvSpPr>
                <a:spLocks noChangeShapeType="1"/>
              </p:cNvSpPr>
              <p:nvPr/>
            </p:nvSpPr>
            <p:spPr bwMode="auto">
              <a:xfrm>
                <a:off x="4293" y="1086"/>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65" name="Line 973"/>
              <p:cNvSpPr>
                <a:spLocks noChangeShapeType="1"/>
              </p:cNvSpPr>
              <p:nvPr/>
            </p:nvSpPr>
            <p:spPr bwMode="auto">
              <a:xfrm flipV="1">
                <a:off x="4370" y="911"/>
                <a:ext cx="0" cy="175"/>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66" name="Line 974"/>
              <p:cNvSpPr>
                <a:spLocks noChangeShapeType="1"/>
              </p:cNvSpPr>
              <p:nvPr/>
            </p:nvSpPr>
            <p:spPr bwMode="auto">
              <a:xfrm flipH="1">
                <a:off x="4293" y="3260"/>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67" name="Line 975"/>
              <p:cNvSpPr>
                <a:spLocks noChangeShapeType="1"/>
              </p:cNvSpPr>
              <p:nvPr/>
            </p:nvSpPr>
            <p:spPr bwMode="auto">
              <a:xfrm>
                <a:off x="4293" y="3260"/>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68" name="Line 976"/>
              <p:cNvSpPr>
                <a:spLocks noChangeShapeType="1"/>
              </p:cNvSpPr>
              <p:nvPr/>
            </p:nvSpPr>
            <p:spPr bwMode="auto">
              <a:xfrm flipV="1">
                <a:off x="4370" y="3042"/>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69" name="Line 977"/>
              <p:cNvSpPr>
                <a:spLocks noChangeShapeType="1"/>
              </p:cNvSpPr>
              <p:nvPr/>
            </p:nvSpPr>
            <p:spPr bwMode="auto">
              <a:xfrm flipH="1">
                <a:off x="4338" y="3042"/>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70" name="Line 978"/>
              <p:cNvSpPr>
                <a:spLocks noChangeShapeType="1"/>
              </p:cNvSpPr>
              <p:nvPr/>
            </p:nvSpPr>
            <p:spPr bwMode="auto">
              <a:xfrm>
                <a:off x="4338" y="3042"/>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71" name="Line 979"/>
              <p:cNvSpPr>
                <a:spLocks noChangeShapeType="1"/>
              </p:cNvSpPr>
              <p:nvPr/>
            </p:nvSpPr>
            <p:spPr bwMode="auto">
              <a:xfrm flipV="1">
                <a:off x="4370" y="2825"/>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72" name="Line 980"/>
              <p:cNvSpPr>
                <a:spLocks noChangeShapeType="1"/>
              </p:cNvSpPr>
              <p:nvPr/>
            </p:nvSpPr>
            <p:spPr bwMode="auto">
              <a:xfrm flipH="1">
                <a:off x="4293" y="2825"/>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73" name="Line 981"/>
              <p:cNvSpPr>
                <a:spLocks noChangeShapeType="1"/>
              </p:cNvSpPr>
              <p:nvPr/>
            </p:nvSpPr>
            <p:spPr bwMode="auto">
              <a:xfrm>
                <a:off x="4293" y="2825"/>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74" name="Line 982"/>
              <p:cNvSpPr>
                <a:spLocks noChangeShapeType="1"/>
              </p:cNvSpPr>
              <p:nvPr/>
            </p:nvSpPr>
            <p:spPr bwMode="auto">
              <a:xfrm flipV="1">
                <a:off x="4370" y="2607"/>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75" name="Line 983"/>
              <p:cNvSpPr>
                <a:spLocks noChangeShapeType="1"/>
              </p:cNvSpPr>
              <p:nvPr/>
            </p:nvSpPr>
            <p:spPr bwMode="auto">
              <a:xfrm flipH="1">
                <a:off x="4338" y="2607"/>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76" name="Line 984"/>
              <p:cNvSpPr>
                <a:spLocks noChangeShapeType="1"/>
              </p:cNvSpPr>
              <p:nvPr/>
            </p:nvSpPr>
            <p:spPr bwMode="auto">
              <a:xfrm>
                <a:off x="4338" y="2607"/>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77" name="Line 985"/>
              <p:cNvSpPr>
                <a:spLocks noChangeShapeType="1"/>
              </p:cNvSpPr>
              <p:nvPr/>
            </p:nvSpPr>
            <p:spPr bwMode="auto">
              <a:xfrm flipV="1">
                <a:off x="4370" y="2390"/>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78" name="Line 986"/>
              <p:cNvSpPr>
                <a:spLocks noChangeShapeType="1"/>
              </p:cNvSpPr>
              <p:nvPr/>
            </p:nvSpPr>
            <p:spPr bwMode="auto">
              <a:xfrm flipH="1">
                <a:off x="4293" y="2390"/>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79" name="Line 987"/>
              <p:cNvSpPr>
                <a:spLocks noChangeShapeType="1"/>
              </p:cNvSpPr>
              <p:nvPr/>
            </p:nvSpPr>
            <p:spPr bwMode="auto">
              <a:xfrm>
                <a:off x="4293" y="2390"/>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80" name="Line 988"/>
              <p:cNvSpPr>
                <a:spLocks noChangeShapeType="1"/>
              </p:cNvSpPr>
              <p:nvPr/>
            </p:nvSpPr>
            <p:spPr bwMode="auto">
              <a:xfrm flipV="1">
                <a:off x="4370" y="2173"/>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81" name="Line 989"/>
              <p:cNvSpPr>
                <a:spLocks noChangeShapeType="1"/>
              </p:cNvSpPr>
              <p:nvPr/>
            </p:nvSpPr>
            <p:spPr bwMode="auto">
              <a:xfrm flipH="1">
                <a:off x="4338" y="2173"/>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82" name="Line 990"/>
              <p:cNvSpPr>
                <a:spLocks noChangeShapeType="1"/>
              </p:cNvSpPr>
              <p:nvPr/>
            </p:nvSpPr>
            <p:spPr bwMode="auto">
              <a:xfrm>
                <a:off x="4338" y="2173"/>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83" name="Line 991"/>
              <p:cNvSpPr>
                <a:spLocks noChangeShapeType="1"/>
              </p:cNvSpPr>
              <p:nvPr/>
            </p:nvSpPr>
            <p:spPr bwMode="auto">
              <a:xfrm flipV="1">
                <a:off x="4370" y="1956"/>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84" name="Line 992"/>
              <p:cNvSpPr>
                <a:spLocks noChangeShapeType="1"/>
              </p:cNvSpPr>
              <p:nvPr/>
            </p:nvSpPr>
            <p:spPr bwMode="auto">
              <a:xfrm flipH="1">
                <a:off x="4293" y="1956"/>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85" name="Line 993"/>
              <p:cNvSpPr>
                <a:spLocks noChangeShapeType="1"/>
              </p:cNvSpPr>
              <p:nvPr/>
            </p:nvSpPr>
            <p:spPr bwMode="auto">
              <a:xfrm>
                <a:off x="4293" y="1956"/>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86" name="Line 994"/>
              <p:cNvSpPr>
                <a:spLocks noChangeShapeType="1"/>
              </p:cNvSpPr>
              <p:nvPr/>
            </p:nvSpPr>
            <p:spPr bwMode="auto">
              <a:xfrm flipV="1">
                <a:off x="4370" y="1738"/>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87" name="Line 995"/>
              <p:cNvSpPr>
                <a:spLocks noChangeShapeType="1"/>
              </p:cNvSpPr>
              <p:nvPr/>
            </p:nvSpPr>
            <p:spPr bwMode="auto">
              <a:xfrm flipH="1">
                <a:off x="4338" y="1738"/>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88" name="Line 996"/>
              <p:cNvSpPr>
                <a:spLocks noChangeShapeType="1"/>
              </p:cNvSpPr>
              <p:nvPr/>
            </p:nvSpPr>
            <p:spPr bwMode="auto">
              <a:xfrm>
                <a:off x="4338" y="1738"/>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89" name="Line 997"/>
              <p:cNvSpPr>
                <a:spLocks noChangeShapeType="1"/>
              </p:cNvSpPr>
              <p:nvPr/>
            </p:nvSpPr>
            <p:spPr bwMode="auto">
              <a:xfrm flipV="1">
                <a:off x="4370" y="1521"/>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90" name="Line 998"/>
              <p:cNvSpPr>
                <a:spLocks noChangeShapeType="1"/>
              </p:cNvSpPr>
              <p:nvPr/>
            </p:nvSpPr>
            <p:spPr bwMode="auto">
              <a:xfrm flipH="1">
                <a:off x="4293" y="1521"/>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91" name="Line 999"/>
              <p:cNvSpPr>
                <a:spLocks noChangeShapeType="1"/>
              </p:cNvSpPr>
              <p:nvPr/>
            </p:nvSpPr>
            <p:spPr bwMode="auto">
              <a:xfrm>
                <a:off x="4293" y="1521"/>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92" name="Line 1000"/>
              <p:cNvSpPr>
                <a:spLocks noChangeShapeType="1"/>
              </p:cNvSpPr>
              <p:nvPr/>
            </p:nvSpPr>
            <p:spPr bwMode="auto">
              <a:xfrm flipV="1">
                <a:off x="4370" y="1303"/>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93" name="Line 1001"/>
              <p:cNvSpPr>
                <a:spLocks noChangeShapeType="1"/>
              </p:cNvSpPr>
              <p:nvPr/>
            </p:nvSpPr>
            <p:spPr bwMode="auto">
              <a:xfrm flipH="1">
                <a:off x="4338" y="1303"/>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94" name="Line 1002"/>
              <p:cNvSpPr>
                <a:spLocks noChangeShapeType="1"/>
              </p:cNvSpPr>
              <p:nvPr/>
            </p:nvSpPr>
            <p:spPr bwMode="auto">
              <a:xfrm>
                <a:off x="4338" y="1303"/>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95" name="Line 1003"/>
              <p:cNvSpPr>
                <a:spLocks noChangeShapeType="1"/>
              </p:cNvSpPr>
              <p:nvPr/>
            </p:nvSpPr>
            <p:spPr bwMode="auto">
              <a:xfrm flipV="1">
                <a:off x="4370" y="1086"/>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96" name="Line 1004"/>
              <p:cNvSpPr>
                <a:spLocks noChangeShapeType="1"/>
              </p:cNvSpPr>
              <p:nvPr/>
            </p:nvSpPr>
            <p:spPr bwMode="auto">
              <a:xfrm flipH="1">
                <a:off x="4293" y="1086"/>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97" name="Line 1005"/>
              <p:cNvSpPr>
                <a:spLocks noChangeShapeType="1"/>
              </p:cNvSpPr>
              <p:nvPr/>
            </p:nvSpPr>
            <p:spPr bwMode="auto">
              <a:xfrm>
                <a:off x="4293" y="1086"/>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98" name="Line 1006"/>
              <p:cNvSpPr>
                <a:spLocks noChangeShapeType="1"/>
              </p:cNvSpPr>
              <p:nvPr/>
            </p:nvSpPr>
            <p:spPr bwMode="auto">
              <a:xfrm flipV="1">
                <a:off x="4370" y="911"/>
                <a:ext cx="0" cy="175"/>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799" name="Line 1007"/>
              <p:cNvSpPr>
                <a:spLocks noChangeShapeType="1"/>
              </p:cNvSpPr>
              <p:nvPr/>
            </p:nvSpPr>
            <p:spPr bwMode="auto">
              <a:xfrm flipH="1">
                <a:off x="1172"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00" name="Line 1008"/>
              <p:cNvSpPr>
                <a:spLocks noChangeShapeType="1"/>
              </p:cNvSpPr>
              <p:nvPr/>
            </p:nvSpPr>
            <p:spPr bwMode="auto">
              <a:xfrm>
                <a:off x="117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01" name="Line 1009"/>
              <p:cNvSpPr>
                <a:spLocks noChangeShapeType="1"/>
              </p:cNvSpPr>
              <p:nvPr/>
            </p:nvSpPr>
            <p:spPr bwMode="auto">
              <a:xfrm flipV="1">
                <a:off x="117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02" name="Line 1010"/>
              <p:cNvSpPr>
                <a:spLocks noChangeShapeType="1"/>
              </p:cNvSpPr>
              <p:nvPr/>
            </p:nvSpPr>
            <p:spPr bwMode="auto">
              <a:xfrm flipH="1">
                <a:off x="1111"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03" name="Line 1011"/>
              <p:cNvSpPr>
                <a:spLocks noChangeShapeType="1"/>
              </p:cNvSpPr>
              <p:nvPr/>
            </p:nvSpPr>
            <p:spPr bwMode="auto">
              <a:xfrm>
                <a:off x="111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04" name="Line 1012"/>
              <p:cNvSpPr>
                <a:spLocks noChangeShapeType="1"/>
              </p:cNvSpPr>
              <p:nvPr/>
            </p:nvSpPr>
            <p:spPr bwMode="auto">
              <a:xfrm flipV="1">
                <a:off x="111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05" name="Line 1013"/>
              <p:cNvSpPr>
                <a:spLocks noChangeShapeType="1"/>
              </p:cNvSpPr>
              <p:nvPr/>
            </p:nvSpPr>
            <p:spPr bwMode="auto">
              <a:xfrm>
                <a:off x="1111" y="911"/>
                <a:ext cx="12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06" name="Line 1014"/>
              <p:cNvSpPr>
                <a:spLocks noChangeShapeType="1"/>
              </p:cNvSpPr>
              <p:nvPr/>
            </p:nvSpPr>
            <p:spPr bwMode="auto">
              <a:xfrm>
                <a:off x="1232"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07" name="Line 1015"/>
              <p:cNvSpPr>
                <a:spLocks noChangeShapeType="1"/>
              </p:cNvSpPr>
              <p:nvPr/>
            </p:nvSpPr>
            <p:spPr bwMode="auto">
              <a:xfrm flipV="1">
                <a:off x="1232"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08" name="Line 1016"/>
              <p:cNvSpPr>
                <a:spLocks noChangeShapeType="1"/>
              </p:cNvSpPr>
              <p:nvPr/>
            </p:nvSpPr>
            <p:spPr bwMode="auto">
              <a:xfrm>
                <a:off x="1232"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09" name="Line 1017"/>
              <p:cNvSpPr>
                <a:spLocks noChangeShapeType="1"/>
              </p:cNvSpPr>
              <p:nvPr/>
            </p:nvSpPr>
            <p:spPr bwMode="auto">
              <a:xfrm>
                <a:off x="129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10" name="Line 1018"/>
              <p:cNvSpPr>
                <a:spLocks noChangeShapeType="1"/>
              </p:cNvSpPr>
              <p:nvPr/>
            </p:nvSpPr>
            <p:spPr bwMode="auto">
              <a:xfrm flipV="1">
                <a:off x="129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11" name="Line 1019"/>
              <p:cNvSpPr>
                <a:spLocks noChangeShapeType="1"/>
              </p:cNvSpPr>
              <p:nvPr/>
            </p:nvSpPr>
            <p:spPr bwMode="auto">
              <a:xfrm>
                <a:off x="1292"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12" name="Line 1020"/>
              <p:cNvSpPr>
                <a:spLocks noChangeShapeType="1"/>
              </p:cNvSpPr>
              <p:nvPr/>
            </p:nvSpPr>
            <p:spPr bwMode="auto">
              <a:xfrm>
                <a:off x="135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13" name="Line 1021"/>
              <p:cNvSpPr>
                <a:spLocks noChangeShapeType="1"/>
              </p:cNvSpPr>
              <p:nvPr/>
            </p:nvSpPr>
            <p:spPr bwMode="auto">
              <a:xfrm flipV="1">
                <a:off x="135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14" name="Line 1022"/>
              <p:cNvSpPr>
                <a:spLocks noChangeShapeType="1"/>
              </p:cNvSpPr>
              <p:nvPr/>
            </p:nvSpPr>
            <p:spPr bwMode="auto">
              <a:xfrm>
                <a:off x="1353"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15" name="Line 1023"/>
              <p:cNvSpPr>
                <a:spLocks noChangeShapeType="1"/>
              </p:cNvSpPr>
              <p:nvPr/>
            </p:nvSpPr>
            <p:spPr bwMode="auto">
              <a:xfrm>
                <a:off x="141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16" name="Line 1024"/>
              <p:cNvSpPr>
                <a:spLocks noChangeShapeType="1"/>
              </p:cNvSpPr>
              <p:nvPr/>
            </p:nvSpPr>
            <p:spPr bwMode="auto">
              <a:xfrm flipV="1">
                <a:off x="141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17" name="Line 1025"/>
              <p:cNvSpPr>
                <a:spLocks noChangeShapeType="1"/>
              </p:cNvSpPr>
              <p:nvPr/>
            </p:nvSpPr>
            <p:spPr bwMode="auto">
              <a:xfrm>
                <a:off x="1413"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18" name="Line 1026"/>
              <p:cNvSpPr>
                <a:spLocks noChangeShapeType="1"/>
              </p:cNvSpPr>
              <p:nvPr/>
            </p:nvSpPr>
            <p:spPr bwMode="auto">
              <a:xfrm>
                <a:off x="147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19" name="Line 1027"/>
              <p:cNvSpPr>
                <a:spLocks noChangeShapeType="1"/>
              </p:cNvSpPr>
              <p:nvPr/>
            </p:nvSpPr>
            <p:spPr bwMode="auto">
              <a:xfrm flipV="1">
                <a:off x="147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20" name="Line 1028"/>
              <p:cNvSpPr>
                <a:spLocks noChangeShapeType="1"/>
              </p:cNvSpPr>
              <p:nvPr/>
            </p:nvSpPr>
            <p:spPr bwMode="auto">
              <a:xfrm>
                <a:off x="1473"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21" name="Line 1029"/>
              <p:cNvSpPr>
                <a:spLocks noChangeShapeType="1"/>
              </p:cNvSpPr>
              <p:nvPr/>
            </p:nvSpPr>
            <p:spPr bwMode="auto">
              <a:xfrm>
                <a:off x="153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22" name="Line 1030"/>
              <p:cNvSpPr>
                <a:spLocks noChangeShapeType="1"/>
              </p:cNvSpPr>
              <p:nvPr/>
            </p:nvSpPr>
            <p:spPr bwMode="auto">
              <a:xfrm flipV="1">
                <a:off x="153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23" name="Line 1031"/>
              <p:cNvSpPr>
                <a:spLocks noChangeShapeType="1"/>
              </p:cNvSpPr>
              <p:nvPr/>
            </p:nvSpPr>
            <p:spPr bwMode="auto">
              <a:xfrm>
                <a:off x="1534"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24" name="Line 1032"/>
              <p:cNvSpPr>
                <a:spLocks noChangeShapeType="1"/>
              </p:cNvSpPr>
              <p:nvPr/>
            </p:nvSpPr>
            <p:spPr bwMode="auto">
              <a:xfrm>
                <a:off x="159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25" name="Line 1033"/>
              <p:cNvSpPr>
                <a:spLocks noChangeShapeType="1"/>
              </p:cNvSpPr>
              <p:nvPr/>
            </p:nvSpPr>
            <p:spPr bwMode="auto">
              <a:xfrm flipV="1">
                <a:off x="159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26" name="Line 1034"/>
              <p:cNvSpPr>
                <a:spLocks noChangeShapeType="1"/>
              </p:cNvSpPr>
              <p:nvPr/>
            </p:nvSpPr>
            <p:spPr bwMode="auto">
              <a:xfrm>
                <a:off x="1594"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27" name="Line 1035"/>
              <p:cNvSpPr>
                <a:spLocks noChangeShapeType="1"/>
              </p:cNvSpPr>
              <p:nvPr/>
            </p:nvSpPr>
            <p:spPr bwMode="auto">
              <a:xfrm>
                <a:off x="165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28" name="Line 1036"/>
              <p:cNvSpPr>
                <a:spLocks noChangeShapeType="1"/>
              </p:cNvSpPr>
              <p:nvPr/>
            </p:nvSpPr>
            <p:spPr bwMode="auto">
              <a:xfrm flipV="1">
                <a:off x="165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29" name="Line 1037"/>
              <p:cNvSpPr>
                <a:spLocks noChangeShapeType="1"/>
              </p:cNvSpPr>
              <p:nvPr/>
            </p:nvSpPr>
            <p:spPr bwMode="auto">
              <a:xfrm>
                <a:off x="1654"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30" name="Line 1038"/>
              <p:cNvSpPr>
                <a:spLocks noChangeShapeType="1"/>
              </p:cNvSpPr>
              <p:nvPr/>
            </p:nvSpPr>
            <p:spPr bwMode="auto">
              <a:xfrm>
                <a:off x="171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31" name="Line 1039"/>
              <p:cNvSpPr>
                <a:spLocks noChangeShapeType="1"/>
              </p:cNvSpPr>
              <p:nvPr/>
            </p:nvSpPr>
            <p:spPr bwMode="auto">
              <a:xfrm flipV="1">
                <a:off x="171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32" name="Line 1040"/>
              <p:cNvSpPr>
                <a:spLocks noChangeShapeType="1"/>
              </p:cNvSpPr>
              <p:nvPr/>
            </p:nvSpPr>
            <p:spPr bwMode="auto">
              <a:xfrm>
                <a:off x="1715"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33" name="Line 1041"/>
              <p:cNvSpPr>
                <a:spLocks noChangeShapeType="1"/>
              </p:cNvSpPr>
              <p:nvPr/>
            </p:nvSpPr>
            <p:spPr bwMode="auto">
              <a:xfrm>
                <a:off x="177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34" name="Line 1042"/>
              <p:cNvSpPr>
                <a:spLocks noChangeShapeType="1"/>
              </p:cNvSpPr>
              <p:nvPr/>
            </p:nvSpPr>
            <p:spPr bwMode="auto">
              <a:xfrm flipV="1">
                <a:off x="177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35" name="Line 1043"/>
              <p:cNvSpPr>
                <a:spLocks noChangeShapeType="1"/>
              </p:cNvSpPr>
              <p:nvPr/>
            </p:nvSpPr>
            <p:spPr bwMode="auto">
              <a:xfrm>
                <a:off x="1775"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36" name="Line 1044"/>
              <p:cNvSpPr>
                <a:spLocks noChangeShapeType="1"/>
              </p:cNvSpPr>
              <p:nvPr/>
            </p:nvSpPr>
            <p:spPr bwMode="auto">
              <a:xfrm>
                <a:off x="1835"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37" name="Line 1045"/>
              <p:cNvSpPr>
                <a:spLocks noChangeShapeType="1"/>
              </p:cNvSpPr>
              <p:nvPr/>
            </p:nvSpPr>
            <p:spPr bwMode="auto">
              <a:xfrm flipV="1">
                <a:off x="1835"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38" name="Line 1046"/>
              <p:cNvSpPr>
                <a:spLocks noChangeShapeType="1"/>
              </p:cNvSpPr>
              <p:nvPr/>
            </p:nvSpPr>
            <p:spPr bwMode="auto">
              <a:xfrm>
                <a:off x="1835"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39" name="Line 1047"/>
              <p:cNvSpPr>
                <a:spLocks noChangeShapeType="1"/>
              </p:cNvSpPr>
              <p:nvPr/>
            </p:nvSpPr>
            <p:spPr bwMode="auto">
              <a:xfrm>
                <a:off x="189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40" name="Line 1048"/>
              <p:cNvSpPr>
                <a:spLocks noChangeShapeType="1"/>
              </p:cNvSpPr>
              <p:nvPr/>
            </p:nvSpPr>
            <p:spPr bwMode="auto">
              <a:xfrm flipV="1">
                <a:off x="189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41" name="Line 1049"/>
              <p:cNvSpPr>
                <a:spLocks noChangeShapeType="1"/>
              </p:cNvSpPr>
              <p:nvPr/>
            </p:nvSpPr>
            <p:spPr bwMode="auto">
              <a:xfrm>
                <a:off x="1896"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42" name="Line 1050"/>
              <p:cNvSpPr>
                <a:spLocks noChangeShapeType="1"/>
              </p:cNvSpPr>
              <p:nvPr/>
            </p:nvSpPr>
            <p:spPr bwMode="auto">
              <a:xfrm>
                <a:off x="195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43" name="Line 1051"/>
              <p:cNvSpPr>
                <a:spLocks noChangeShapeType="1"/>
              </p:cNvSpPr>
              <p:nvPr/>
            </p:nvSpPr>
            <p:spPr bwMode="auto">
              <a:xfrm flipV="1">
                <a:off x="195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44" name="Line 1052"/>
              <p:cNvSpPr>
                <a:spLocks noChangeShapeType="1"/>
              </p:cNvSpPr>
              <p:nvPr/>
            </p:nvSpPr>
            <p:spPr bwMode="auto">
              <a:xfrm>
                <a:off x="1956"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45" name="Line 1053"/>
              <p:cNvSpPr>
                <a:spLocks noChangeShapeType="1"/>
              </p:cNvSpPr>
              <p:nvPr/>
            </p:nvSpPr>
            <p:spPr bwMode="auto">
              <a:xfrm>
                <a:off x="201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46" name="Line 1054"/>
              <p:cNvSpPr>
                <a:spLocks noChangeShapeType="1"/>
              </p:cNvSpPr>
              <p:nvPr/>
            </p:nvSpPr>
            <p:spPr bwMode="auto">
              <a:xfrm flipV="1">
                <a:off x="201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47" name="Line 1055"/>
              <p:cNvSpPr>
                <a:spLocks noChangeShapeType="1"/>
              </p:cNvSpPr>
              <p:nvPr/>
            </p:nvSpPr>
            <p:spPr bwMode="auto">
              <a:xfrm>
                <a:off x="2016"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48" name="Line 1056"/>
              <p:cNvSpPr>
                <a:spLocks noChangeShapeType="1"/>
              </p:cNvSpPr>
              <p:nvPr/>
            </p:nvSpPr>
            <p:spPr bwMode="auto">
              <a:xfrm>
                <a:off x="207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49" name="Line 1057"/>
              <p:cNvSpPr>
                <a:spLocks noChangeShapeType="1"/>
              </p:cNvSpPr>
              <p:nvPr/>
            </p:nvSpPr>
            <p:spPr bwMode="auto">
              <a:xfrm flipV="1">
                <a:off x="207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50" name="Line 1058"/>
              <p:cNvSpPr>
                <a:spLocks noChangeShapeType="1"/>
              </p:cNvSpPr>
              <p:nvPr/>
            </p:nvSpPr>
            <p:spPr bwMode="auto">
              <a:xfrm>
                <a:off x="2077"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51" name="Line 1059"/>
              <p:cNvSpPr>
                <a:spLocks noChangeShapeType="1"/>
              </p:cNvSpPr>
              <p:nvPr/>
            </p:nvSpPr>
            <p:spPr bwMode="auto">
              <a:xfrm>
                <a:off x="213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52" name="Line 1060"/>
              <p:cNvSpPr>
                <a:spLocks noChangeShapeType="1"/>
              </p:cNvSpPr>
              <p:nvPr/>
            </p:nvSpPr>
            <p:spPr bwMode="auto">
              <a:xfrm flipV="1">
                <a:off x="213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53" name="Line 1061"/>
              <p:cNvSpPr>
                <a:spLocks noChangeShapeType="1"/>
              </p:cNvSpPr>
              <p:nvPr/>
            </p:nvSpPr>
            <p:spPr bwMode="auto">
              <a:xfrm>
                <a:off x="2137"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54" name="Line 1062"/>
              <p:cNvSpPr>
                <a:spLocks noChangeShapeType="1"/>
              </p:cNvSpPr>
              <p:nvPr/>
            </p:nvSpPr>
            <p:spPr bwMode="auto">
              <a:xfrm>
                <a:off x="219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55" name="Line 1063"/>
              <p:cNvSpPr>
                <a:spLocks noChangeShapeType="1"/>
              </p:cNvSpPr>
              <p:nvPr/>
            </p:nvSpPr>
            <p:spPr bwMode="auto">
              <a:xfrm flipV="1">
                <a:off x="219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56" name="Line 1064"/>
              <p:cNvSpPr>
                <a:spLocks noChangeShapeType="1"/>
              </p:cNvSpPr>
              <p:nvPr/>
            </p:nvSpPr>
            <p:spPr bwMode="auto">
              <a:xfrm>
                <a:off x="2197"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57" name="Line 1065"/>
              <p:cNvSpPr>
                <a:spLocks noChangeShapeType="1"/>
              </p:cNvSpPr>
              <p:nvPr/>
            </p:nvSpPr>
            <p:spPr bwMode="auto">
              <a:xfrm>
                <a:off x="225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58" name="Line 1066"/>
              <p:cNvSpPr>
                <a:spLocks noChangeShapeType="1"/>
              </p:cNvSpPr>
              <p:nvPr/>
            </p:nvSpPr>
            <p:spPr bwMode="auto">
              <a:xfrm flipV="1">
                <a:off x="225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59" name="Line 1067"/>
              <p:cNvSpPr>
                <a:spLocks noChangeShapeType="1"/>
              </p:cNvSpPr>
              <p:nvPr/>
            </p:nvSpPr>
            <p:spPr bwMode="auto">
              <a:xfrm>
                <a:off x="2258"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60" name="Line 1068"/>
              <p:cNvSpPr>
                <a:spLocks noChangeShapeType="1"/>
              </p:cNvSpPr>
              <p:nvPr/>
            </p:nvSpPr>
            <p:spPr bwMode="auto">
              <a:xfrm>
                <a:off x="231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61" name="Line 1069"/>
              <p:cNvSpPr>
                <a:spLocks noChangeShapeType="1"/>
              </p:cNvSpPr>
              <p:nvPr/>
            </p:nvSpPr>
            <p:spPr bwMode="auto">
              <a:xfrm flipV="1">
                <a:off x="231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62" name="Line 1070"/>
              <p:cNvSpPr>
                <a:spLocks noChangeShapeType="1"/>
              </p:cNvSpPr>
              <p:nvPr/>
            </p:nvSpPr>
            <p:spPr bwMode="auto">
              <a:xfrm>
                <a:off x="2318"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63" name="Line 1071"/>
              <p:cNvSpPr>
                <a:spLocks noChangeShapeType="1"/>
              </p:cNvSpPr>
              <p:nvPr/>
            </p:nvSpPr>
            <p:spPr bwMode="auto">
              <a:xfrm>
                <a:off x="237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64" name="Line 1072"/>
              <p:cNvSpPr>
                <a:spLocks noChangeShapeType="1"/>
              </p:cNvSpPr>
              <p:nvPr/>
            </p:nvSpPr>
            <p:spPr bwMode="auto">
              <a:xfrm flipV="1">
                <a:off x="237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65" name="Line 1073"/>
              <p:cNvSpPr>
                <a:spLocks noChangeShapeType="1"/>
              </p:cNvSpPr>
              <p:nvPr/>
            </p:nvSpPr>
            <p:spPr bwMode="auto">
              <a:xfrm>
                <a:off x="2378"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66" name="Line 1074"/>
              <p:cNvSpPr>
                <a:spLocks noChangeShapeType="1"/>
              </p:cNvSpPr>
              <p:nvPr/>
            </p:nvSpPr>
            <p:spPr bwMode="auto">
              <a:xfrm>
                <a:off x="2439"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67" name="Line 1075"/>
              <p:cNvSpPr>
                <a:spLocks noChangeShapeType="1"/>
              </p:cNvSpPr>
              <p:nvPr/>
            </p:nvSpPr>
            <p:spPr bwMode="auto">
              <a:xfrm flipV="1">
                <a:off x="2439"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68" name="Line 1076"/>
              <p:cNvSpPr>
                <a:spLocks noChangeShapeType="1"/>
              </p:cNvSpPr>
              <p:nvPr/>
            </p:nvSpPr>
            <p:spPr bwMode="auto">
              <a:xfrm>
                <a:off x="2439"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69" name="Line 1077"/>
              <p:cNvSpPr>
                <a:spLocks noChangeShapeType="1"/>
              </p:cNvSpPr>
              <p:nvPr/>
            </p:nvSpPr>
            <p:spPr bwMode="auto">
              <a:xfrm>
                <a:off x="249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70" name="Line 1078"/>
              <p:cNvSpPr>
                <a:spLocks noChangeShapeType="1"/>
              </p:cNvSpPr>
              <p:nvPr/>
            </p:nvSpPr>
            <p:spPr bwMode="auto">
              <a:xfrm flipV="1">
                <a:off x="249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71" name="Line 1079"/>
              <p:cNvSpPr>
                <a:spLocks noChangeShapeType="1"/>
              </p:cNvSpPr>
              <p:nvPr/>
            </p:nvSpPr>
            <p:spPr bwMode="auto">
              <a:xfrm>
                <a:off x="2499"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72" name="Line 1080"/>
              <p:cNvSpPr>
                <a:spLocks noChangeShapeType="1"/>
              </p:cNvSpPr>
              <p:nvPr/>
            </p:nvSpPr>
            <p:spPr bwMode="auto">
              <a:xfrm>
                <a:off x="255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73" name="Line 1081"/>
              <p:cNvSpPr>
                <a:spLocks noChangeShapeType="1"/>
              </p:cNvSpPr>
              <p:nvPr/>
            </p:nvSpPr>
            <p:spPr bwMode="auto">
              <a:xfrm flipV="1">
                <a:off x="255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74" name="Line 1082"/>
              <p:cNvSpPr>
                <a:spLocks noChangeShapeType="1"/>
              </p:cNvSpPr>
              <p:nvPr/>
            </p:nvSpPr>
            <p:spPr bwMode="auto">
              <a:xfrm>
                <a:off x="2559"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75" name="Line 1083"/>
              <p:cNvSpPr>
                <a:spLocks noChangeShapeType="1"/>
              </p:cNvSpPr>
              <p:nvPr/>
            </p:nvSpPr>
            <p:spPr bwMode="auto">
              <a:xfrm>
                <a:off x="262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76" name="Line 1084"/>
              <p:cNvSpPr>
                <a:spLocks noChangeShapeType="1"/>
              </p:cNvSpPr>
              <p:nvPr/>
            </p:nvSpPr>
            <p:spPr bwMode="auto">
              <a:xfrm flipV="1">
                <a:off x="262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77" name="Line 1085"/>
              <p:cNvSpPr>
                <a:spLocks noChangeShapeType="1"/>
              </p:cNvSpPr>
              <p:nvPr/>
            </p:nvSpPr>
            <p:spPr bwMode="auto">
              <a:xfrm>
                <a:off x="2620"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78" name="Line 1086"/>
              <p:cNvSpPr>
                <a:spLocks noChangeShapeType="1"/>
              </p:cNvSpPr>
              <p:nvPr/>
            </p:nvSpPr>
            <p:spPr bwMode="auto">
              <a:xfrm>
                <a:off x="268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79" name="Line 1087"/>
              <p:cNvSpPr>
                <a:spLocks noChangeShapeType="1"/>
              </p:cNvSpPr>
              <p:nvPr/>
            </p:nvSpPr>
            <p:spPr bwMode="auto">
              <a:xfrm flipV="1">
                <a:off x="268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80" name="Line 1088"/>
              <p:cNvSpPr>
                <a:spLocks noChangeShapeType="1"/>
              </p:cNvSpPr>
              <p:nvPr/>
            </p:nvSpPr>
            <p:spPr bwMode="auto">
              <a:xfrm>
                <a:off x="2680"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81" name="Line 1089"/>
              <p:cNvSpPr>
                <a:spLocks noChangeShapeType="1"/>
              </p:cNvSpPr>
              <p:nvPr/>
            </p:nvSpPr>
            <p:spPr bwMode="auto">
              <a:xfrm>
                <a:off x="274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82" name="Line 1090"/>
              <p:cNvSpPr>
                <a:spLocks noChangeShapeType="1"/>
              </p:cNvSpPr>
              <p:nvPr/>
            </p:nvSpPr>
            <p:spPr bwMode="auto">
              <a:xfrm flipV="1">
                <a:off x="274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83" name="Line 1091"/>
              <p:cNvSpPr>
                <a:spLocks noChangeShapeType="1"/>
              </p:cNvSpPr>
              <p:nvPr/>
            </p:nvSpPr>
            <p:spPr bwMode="auto">
              <a:xfrm>
                <a:off x="2740"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84" name="Line 1092"/>
              <p:cNvSpPr>
                <a:spLocks noChangeShapeType="1"/>
              </p:cNvSpPr>
              <p:nvPr/>
            </p:nvSpPr>
            <p:spPr bwMode="auto">
              <a:xfrm>
                <a:off x="280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85" name="Line 1093"/>
              <p:cNvSpPr>
                <a:spLocks noChangeShapeType="1"/>
              </p:cNvSpPr>
              <p:nvPr/>
            </p:nvSpPr>
            <p:spPr bwMode="auto">
              <a:xfrm flipV="1">
                <a:off x="280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86" name="Line 1094"/>
              <p:cNvSpPr>
                <a:spLocks noChangeShapeType="1"/>
              </p:cNvSpPr>
              <p:nvPr/>
            </p:nvSpPr>
            <p:spPr bwMode="auto">
              <a:xfrm>
                <a:off x="2801"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87" name="Line 1095"/>
              <p:cNvSpPr>
                <a:spLocks noChangeShapeType="1"/>
              </p:cNvSpPr>
              <p:nvPr/>
            </p:nvSpPr>
            <p:spPr bwMode="auto">
              <a:xfrm>
                <a:off x="286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88" name="Line 1096"/>
              <p:cNvSpPr>
                <a:spLocks noChangeShapeType="1"/>
              </p:cNvSpPr>
              <p:nvPr/>
            </p:nvSpPr>
            <p:spPr bwMode="auto">
              <a:xfrm flipV="1">
                <a:off x="286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89" name="Line 1097"/>
              <p:cNvSpPr>
                <a:spLocks noChangeShapeType="1"/>
              </p:cNvSpPr>
              <p:nvPr/>
            </p:nvSpPr>
            <p:spPr bwMode="auto">
              <a:xfrm>
                <a:off x="2861"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90" name="Line 1098"/>
              <p:cNvSpPr>
                <a:spLocks noChangeShapeType="1"/>
              </p:cNvSpPr>
              <p:nvPr/>
            </p:nvSpPr>
            <p:spPr bwMode="auto">
              <a:xfrm>
                <a:off x="292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91" name="Line 1099"/>
              <p:cNvSpPr>
                <a:spLocks noChangeShapeType="1"/>
              </p:cNvSpPr>
              <p:nvPr/>
            </p:nvSpPr>
            <p:spPr bwMode="auto">
              <a:xfrm flipV="1">
                <a:off x="292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92" name="Line 1100"/>
              <p:cNvSpPr>
                <a:spLocks noChangeShapeType="1"/>
              </p:cNvSpPr>
              <p:nvPr/>
            </p:nvSpPr>
            <p:spPr bwMode="auto">
              <a:xfrm>
                <a:off x="2921"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93" name="Line 1101"/>
              <p:cNvSpPr>
                <a:spLocks noChangeShapeType="1"/>
              </p:cNvSpPr>
              <p:nvPr/>
            </p:nvSpPr>
            <p:spPr bwMode="auto">
              <a:xfrm>
                <a:off x="298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94" name="Line 1102"/>
              <p:cNvSpPr>
                <a:spLocks noChangeShapeType="1"/>
              </p:cNvSpPr>
              <p:nvPr/>
            </p:nvSpPr>
            <p:spPr bwMode="auto">
              <a:xfrm flipV="1">
                <a:off x="298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95" name="Line 1103"/>
              <p:cNvSpPr>
                <a:spLocks noChangeShapeType="1"/>
              </p:cNvSpPr>
              <p:nvPr/>
            </p:nvSpPr>
            <p:spPr bwMode="auto">
              <a:xfrm>
                <a:off x="2982"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96" name="Line 1104"/>
              <p:cNvSpPr>
                <a:spLocks noChangeShapeType="1"/>
              </p:cNvSpPr>
              <p:nvPr/>
            </p:nvSpPr>
            <p:spPr bwMode="auto">
              <a:xfrm>
                <a:off x="3042"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97" name="Line 1105"/>
              <p:cNvSpPr>
                <a:spLocks noChangeShapeType="1"/>
              </p:cNvSpPr>
              <p:nvPr/>
            </p:nvSpPr>
            <p:spPr bwMode="auto">
              <a:xfrm flipV="1">
                <a:off x="3042"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98" name="Line 1106"/>
              <p:cNvSpPr>
                <a:spLocks noChangeShapeType="1"/>
              </p:cNvSpPr>
              <p:nvPr/>
            </p:nvSpPr>
            <p:spPr bwMode="auto">
              <a:xfrm>
                <a:off x="3042"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899" name="Line 1107"/>
              <p:cNvSpPr>
                <a:spLocks noChangeShapeType="1"/>
              </p:cNvSpPr>
              <p:nvPr/>
            </p:nvSpPr>
            <p:spPr bwMode="auto">
              <a:xfrm>
                <a:off x="310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00" name="Line 1108"/>
              <p:cNvSpPr>
                <a:spLocks noChangeShapeType="1"/>
              </p:cNvSpPr>
              <p:nvPr/>
            </p:nvSpPr>
            <p:spPr bwMode="auto">
              <a:xfrm flipV="1">
                <a:off x="310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01" name="Line 1109"/>
              <p:cNvSpPr>
                <a:spLocks noChangeShapeType="1"/>
              </p:cNvSpPr>
              <p:nvPr/>
            </p:nvSpPr>
            <p:spPr bwMode="auto">
              <a:xfrm>
                <a:off x="3102"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02" name="Line 1110"/>
              <p:cNvSpPr>
                <a:spLocks noChangeShapeType="1"/>
              </p:cNvSpPr>
              <p:nvPr/>
            </p:nvSpPr>
            <p:spPr bwMode="auto">
              <a:xfrm>
                <a:off x="316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03" name="Line 1111"/>
              <p:cNvSpPr>
                <a:spLocks noChangeShapeType="1"/>
              </p:cNvSpPr>
              <p:nvPr/>
            </p:nvSpPr>
            <p:spPr bwMode="auto">
              <a:xfrm flipV="1">
                <a:off x="316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04" name="Line 1112"/>
              <p:cNvSpPr>
                <a:spLocks noChangeShapeType="1"/>
              </p:cNvSpPr>
              <p:nvPr/>
            </p:nvSpPr>
            <p:spPr bwMode="auto">
              <a:xfrm>
                <a:off x="3163"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05" name="Line 1113"/>
              <p:cNvSpPr>
                <a:spLocks noChangeShapeType="1"/>
              </p:cNvSpPr>
              <p:nvPr/>
            </p:nvSpPr>
            <p:spPr bwMode="auto">
              <a:xfrm>
                <a:off x="322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06" name="Line 1114"/>
              <p:cNvSpPr>
                <a:spLocks noChangeShapeType="1"/>
              </p:cNvSpPr>
              <p:nvPr/>
            </p:nvSpPr>
            <p:spPr bwMode="auto">
              <a:xfrm flipV="1">
                <a:off x="322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07" name="Line 1115"/>
              <p:cNvSpPr>
                <a:spLocks noChangeShapeType="1"/>
              </p:cNvSpPr>
              <p:nvPr/>
            </p:nvSpPr>
            <p:spPr bwMode="auto">
              <a:xfrm>
                <a:off x="3223"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08" name="Line 1116"/>
              <p:cNvSpPr>
                <a:spLocks noChangeShapeType="1"/>
              </p:cNvSpPr>
              <p:nvPr/>
            </p:nvSpPr>
            <p:spPr bwMode="auto">
              <a:xfrm>
                <a:off x="328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09" name="Line 1117"/>
              <p:cNvSpPr>
                <a:spLocks noChangeShapeType="1"/>
              </p:cNvSpPr>
              <p:nvPr/>
            </p:nvSpPr>
            <p:spPr bwMode="auto">
              <a:xfrm flipV="1">
                <a:off x="328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10" name="Line 1118"/>
              <p:cNvSpPr>
                <a:spLocks noChangeShapeType="1"/>
              </p:cNvSpPr>
              <p:nvPr/>
            </p:nvSpPr>
            <p:spPr bwMode="auto">
              <a:xfrm>
                <a:off x="3283"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11" name="Line 1119"/>
              <p:cNvSpPr>
                <a:spLocks noChangeShapeType="1"/>
              </p:cNvSpPr>
              <p:nvPr/>
            </p:nvSpPr>
            <p:spPr bwMode="auto">
              <a:xfrm>
                <a:off x="334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12" name="Line 1120"/>
              <p:cNvSpPr>
                <a:spLocks noChangeShapeType="1"/>
              </p:cNvSpPr>
              <p:nvPr/>
            </p:nvSpPr>
            <p:spPr bwMode="auto">
              <a:xfrm flipV="1">
                <a:off x="334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13" name="Line 1121"/>
              <p:cNvSpPr>
                <a:spLocks noChangeShapeType="1"/>
              </p:cNvSpPr>
              <p:nvPr/>
            </p:nvSpPr>
            <p:spPr bwMode="auto">
              <a:xfrm>
                <a:off x="3344"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14" name="Line 1122"/>
              <p:cNvSpPr>
                <a:spLocks noChangeShapeType="1"/>
              </p:cNvSpPr>
              <p:nvPr/>
            </p:nvSpPr>
            <p:spPr bwMode="auto">
              <a:xfrm>
                <a:off x="340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15" name="Line 1123"/>
              <p:cNvSpPr>
                <a:spLocks noChangeShapeType="1"/>
              </p:cNvSpPr>
              <p:nvPr/>
            </p:nvSpPr>
            <p:spPr bwMode="auto">
              <a:xfrm flipV="1">
                <a:off x="340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16" name="Line 1124"/>
              <p:cNvSpPr>
                <a:spLocks noChangeShapeType="1"/>
              </p:cNvSpPr>
              <p:nvPr/>
            </p:nvSpPr>
            <p:spPr bwMode="auto">
              <a:xfrm>
                <a:off x="3404"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17" name="Line 1125"/>
              <p:cNvSpPr>
                <a:spLocks noChangeShapeType="1"/>
              </p:cNvSpPr>
              <p:nvPr/>
            </p:nvSpPr>
            <p:spPr bwMode="auto">
              <a:xfrm>
                <a:off x="346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18" name="Line 1126"/>
              <p:cNvSpPr>
                <a:spLocks noChangeShapeType="1"/>
              </p:cNvSpPr>
              <p:nvPr/>
            </p:nvSpPr>
            <p:spPr bwMode="auto">
              <a:xfrm flipV="1">
                <a:off x="346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19" name="Line 1127"/>
              <p:cNvSpPr>
                <a:spLocks noChangeShapeType="1"/>
              </p:cNvSpPr>
              <p:nvPr/>
            </p:nvSpPr>
            <p:spPr bwMode="auto">
              <a:xfrm>
                <a:off x="3464"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20" name="Line 1128"/>
              <p:cNvSpPr>
                <a:spLocks noChangeShapeType="1"/>
              </p:cNvSpPr>
              <p:nvPr/>
            </p:nvSpPr>
            <p:spPr bwMode="auto">
              <a:xfrm>
                <a:off x="352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21" name="Line 1129"/>
              <p:cNvSpPr>
                <a:spLocks noChangeShapeType="1"/>
              </p:cNvSpPr>
              <p:nvPr/>
            </p:nvSpPr>
            <p:spPr bwMode="auto">
              <a:xfrm flipV="1">
                <a:off x="352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22" name="Line 1130"/>
              <p:cNvSpPr>
                <a:spLocks noChangeShapeType="1"/>
              </p:cNvSpPr>
              <p:nvPr/>
            </p:nvSpPr>
            <p:spPr bwMode="auto">
              <a:xfrm>
                <a:off x="3525"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23" name="Line 1131"/>
              <p:cNvSpPr>
                <a:spLocks noChangeShapeType="1"/>
              </p:cNvSpPr>
              <p:nvPr/>
            </p:nvSpPr>
            <p:spPr bwMode="auto">
              <a:xfrm>
                <a:off x="358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24" name="Line 1132"/>
              <p:cNvSpPr>
                <a:spLocks noChangeShapeType="1"/>
              </p:cNvSpPr>
              <p:nvPr/>
            </p:nvSpPr>
            <p:spPr bwMode="auto">
              <a:xfrm flipV="1">
                <a:off x="358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25" name="Line 1133"/>
              <p:cNvSpPr>
                <a:spLocks noChangeShapeType="1"/>
              </p:cNvSpPr>
              <p:nvPr/>
            </p:nvSpPr>
            <p:spPr bwMode="auto">
              <a:xfrm>
                <a:off x="3585"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26" name="Line 1134"/>
              <p:cNvSpPr>
                <a:spLocks noChangeShapeType="1"/>
              </p:cNvSpPr>
              <p:nvPr/>
            </p:nvSpPr>
            <p:spPr bwMode="auto">
              <a:xfrm>
                <a:off x="3645"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27" name="Line 1135"/>
              <p:cNvSpPr>
                <a:spLocks noChangeShapeType="1"/>
              </p:cNvSpPr>
              <p:nvPr/>
            </p:nvSpPr>
            <p:spPr bwMode="auto">
              <a:xfrm flipV="1">
                <a:off x="3645"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28" name="Line 1136"/>
              <p:cNvSpPr>
                <a:spLocks noChangeShapeType="1"/>
              </p:cNvSpPr>
              <p:nvPr/>
            </p:nvSpPr>
            <p:spPr bwMode="auto">
              <a:xfrm>
                <a:off x="3645" y="911"/>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29" name="Line 1137"/>
              <p:cNvSpPr>
                <a:spLocks noChangeShapeType="1"/>
              </p:cNvSpPr>
              <p:nvPr/>
            </p:nvSpPr>
            <p:spPr bwMode="auto">
              <a:xfrm>
                <a:off x="370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30" name="Line 1138"/>
              <p:cNvSpPr>
                <a:spLocks noChangeShapeType="1"/>
              </p:cNvSpPr>
              <p:nvPr/>
            </p:nvSpPr>
            <p:spPr bwMode="auto">
              <a:xfrm flipV="1">
                <a:off x="370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31" name="Line 1139"/>
              <p:cNvSpPr>
                <a:spLocks noChangeShapeType="1"/>
              </p:cNvSpPr>
              <p:nvPr/>
            </p:nvSpPr>
            <p:spPr bwMode="auto">
              <a:xfrm>
                <a:off x="3707" y="911"/>
                <a:ext cx="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32" name="Line 1140"/>
              <p:cNvSpPr>
                <a:spLocks noChangeShapeType="1"/>
              </p:cNvSpPr>
              <p:nvPr/>
            </p:nvSpPr>
            <p:spPr bwMode="auto">
              <a:xfrm>
                <a:off x="376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33" name="Line 1141"/>
              <p:cNvSpPr>
                <a:spLocks noChangeShapeType="1"/>
              </p:cNvSpPr>
              <p:nvPr/>
            </p:nvSpPr>
            <p:spPr bwMode="auto">
              <a:xfrm flipV="1">
                <a:off x="376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34" name="Line 1142"/>
              <p:cNvSpPr>
                <a:spLocks noChangeShapeType="1"/>
              </p:cNvSpPr>
              <p:nvPr/>
            </p:nvSpPr>
            <p:spPr bwMode="auto">
              <a:xfrm>
                <a:off x="3766"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35" name="Line 1143"/>
              <p:cNvSpPr>
                <a:spLocks noChangeShapeType="1"/>
              </p:cNvSpPr>
              <p:nvPr/>
            </p:nvSpPr>
            <p:spPr bwMode="auto">
              <a:xfrm>
                <a:off x="382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36" name="Line 1144"/>
              <p:cNvSpPr>
                <a:spLocks noChangeShapeType="1"/>
              </p:cNvSpPr>
              <p:nvPr/>
            </p:nvSpPr>
            <p:spPr bwMode="auto">
              <a:xfrm flipV="1">
                <a:off x="382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37" name="Line 1145"/>
              <p:cNvSpPr>
                <a:spLocks noChangeShapeType="1"/>
              </p:cNvSpPr>
              <p:nvPr/>
            </p:nvSpPr>
            <p:spPr bwMode="auto">
              <a:xfrm>
                <a:off x="3826" y="911"/>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38" name="Line 1146"/>
              <p:cNvSpPr>
                <a:spLocks noChangeShapeType="1"/>
              </p:cNvSpPr>
              <p:nvPr/>
            </p:nvSpPr>
            <p:spPr bwMode="auto">
              <a:xfrm>
                <a:off x="388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39" name="Line 1147"/>
              <p:cNvSpPr>
                <a:spLocks noChangeShapeType="1"/>
              </p:cNvSpPr>
              <p:nvPr/>
            </p:nvSpPr>
            <p:spPr bwMode="auto">
              <a:xfrm flipV="1">
                <a:off x="388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40" name="Line 1148"/>
              <p:cNvSpPr>
                <a:spLocks noChangeShapeType="1"/>
              </p:cNvSpPr>
              <p:nvPr/>
            </p:nvSpPr>
            <p:spPr bwMode="auto">
              <a:xfrm>
                <a:off x="3888"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41" name="Line 1149"/>
              <p:cNvSpPr>
                <a:spLocks noChangeShapeType="1"/>
              </p:cNvSpPr>
              <p:nvPr/>
            </p:nvSpPr>
            <p:spPr bwMode="auto">
              <a:xfrm>
                <a:off x="394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42" name="Line 1150"/>
              <p:cNvSpPr>
                <a:spLocks noChangeShapeType="1"/>
              </p:cNvSpPr>
              <p:nvPr/>
            </p:nvSpPr>
            <p:spPr bwMode="auto">
              <a:xfrm flipV="1">
                <a:off x="394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43" name="Line 1151"/>
              <p:cNvSpPr>
                <a:spLocks noChangeShapeType="1"/>
              </p:cNvSpPr>
              <p:nvPr/>
            </p:nvSpPr>
            <p:spPr bwMode="auto">
              <a:xfrm>
                <a:off x="3948" y="911"/>
                <a:ext cx="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44" name="Line 1152"/>
              <p:cNvSpPr>
                <a:spLocks noChangeShapeType="1"/>
              </p:cNvSpPr>
              <p:nvPr/>
            </p:nvSpPr>
            <p:spPr bwMode="auto">
              <a:xfrm>
                <a:off x="400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45" name="Line 1153"/>
              <p:cNvSpPr>
                <a:spLocks noChangeShapeType="1"/>
              </p:cNvSpPr>
              <p:nvPr/>
            </p:nvSpPr>
            <p:spPr bwMode="auto">
              <a:xfrm flipV="1">
                <a:off x="400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46" name="Line 1154"/>
              <p:cNvSpPr>
                <a:spLocks noChangeShapeType="1"/>
              </p:cNvSpPr>
              <p:nvPr/>
            </p:nvSpPr>
            <p:spPr bwMode="auto">
              <a:xfrm>
                <a:off x="4007" y="911"/>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47" name="Line 1155"/>
              <p:cNvSpPr>
                <a:spLocks noChangeShapeType="1"/>
              </p:cNvSpPr>
              <p:nvPr/>
            </p:nvSpPr>
            <p:spPr bwMode="auto">
              <a:xfrm>
                <a:off x="406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48" name="Line 1156"/>
              <p:cNvSpPr>
                <a:spLocks noChangeShapeType="1"/>
              </p:cNvSpPr>
              <p:nvPr/>
            </p:nvSpPr>
            <p:spPr bwMode="auto">
              <a:xfrm flipV="1">
                <a:off x="406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49" name="Line 1157"/>
              <p:cNvSpPr>
                <a:spLocks noChangeShapeType="1"/>
              </p:cNvSpPr>
              <p:nvPr/>
            </p:nvSpPr>
            <p:spPr bwMode="auto">
              <a:xfrm>
                <a:off x="4069"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50" name="Line 1158"/>
              <p:cNvSpPr>
                <a:spLocks noChangeShapeType="1"/>
              </p:cNvSpPr>
              <p:nvPr/>
            </p:nvSpPr>
            <p:spPr bwMode="auto">
              <a:xfrm>
                <a:off x="412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51" name="Line 1159"/>
              <p:cNvSpPr>
                <a:spLocks noChangeShapeType="1"/>
              </p:cNvSpPr>
              <p:nvPr/>
            </p:nvSpPr>
            <p:spPr bwMode="auto">
              <a:xfrm flipV="1">
                <a:off x="412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52" name="Line 1160"/>
              <p:cNvSpPr>
                <a:spLocks noChangeShapeType="1"/>
              </p:cNvSpPr>
              <p:nvPr/>
            </p:nvSpPr>
            <p:spPr bwMode="auto">
              <a:xfrm>
                <a:off x="4129"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53" name="Line 1161"/>
              <p:cNvSpPr>
                <a:spLocks noChangeShapeType="1"/>
              </p:cNvSpPr>
              <p:nvPr/>
            </p:nvSpPr>
            <p:spPr bwMode="auto">
              <a:xfrm>
                <a:off x="418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54" name="Line 1162"/>
              <p:cNvSpPr>
                <a:spLocks noChangeShapeType="1"/>
              </p:cNvSpPr>
              <p:nvPr/>
            </p:nvSpPr>
            <p:spPr bwMode="auto">
              <a:xfrm flipV="1">
                <a:off x="418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55" name="Line 1163"/>
              <p:cNvSpPr>
                <a:spLocks noChangeShapeType="1"/>
              </p:cNvSpPr>
              <p:nvPr/>
            </p:nvSpPr>
            <p:spPr bwMode="auto">
              <a:xfrm>
                <a:off x="4189"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56" name="Line 1164"/>
              <p:cNvSpPr>
                <a:spLocks noChangeShapeType="1"/>
              </p:cNvSpPr>
              <p:nvPr/>
            </p:nvSpPr>
            <p:spPr bwMode="auto">
              <a:xfrm>
                <a:off x="4250"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57" name="Line 1165"/>
              <p:cNvSpPr>
                <a:spLocks noChangeShapeType="1"/>
              </p:cNvSpPr>
              <p:nvPr/>
            </p:nvSpPr>
            <p:spPr bwMode="auto">
              <a:xfrm flipV="1">
                <a:off x="4250"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58" name="Line 1166"/>
              <p:cNvSpPr>
                <a:spLocks noChangeShapeType="1"/>
              </p:cNvSpPr>
              <p:nvPr/>
            </p:nvSpPr>
            <p:spPr bwMode="auto">
              <a:xfrm>
                <a:off x="4250"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59" name="Line 1167"/>
              <p:cNvSpPr>
                <a:spLocks noChangeShapeType="1"/>
              </p:cNvSpPr>
              <p:nvPr/>
            </p:nvSpPr>
            <p:spPr bwMode="auto">
              <a:xfrm>
                <a:off x="431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60" name="Line 1168"/>
              <p:cNvSpPr>
                <a:spLocks noChangeShapeType="1"/>
              </p:cNvSpPr>
              <p:nvPr/>
            </p:nvSpPr>
            <p:spPr bwMode="auto">
              <a:xfrm flipV="1">
                <a:off x="431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61" name="Line 1169"/>
              <p:cNvSpPr>
                <a:spLocks noChangeShapeType="1"/>
              </p:cNvSpPr>
              <p:nvPr/>
            </p:nvSpPr>
            <p:spPr bwMode="auto">
              <a:xfrm>
                <a:off x="4310"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62" name="Line 1170"/>
              <p:cNvSpPr>
                <a:spLocks noChangeShapeType="1"/>
              </p:cNvSpPr>
              <p:nvPr/>
            </p:nvSpPr>
            <p:spPr bwMode="auto">
              <a:xfrm>
                <a:off x="437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63" name="Line 1171"/>
              <p:cNvSpPr>
                <a:spLocks noChangeShapeType="1"/>
              </p:cNvSpPr>
              <p:nvPr/>
            </p:nvSpPr>
            <p:spPr bwMode="auto">
              <a:xfrm flipV="1">
                <a:off x="437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64" name="Line 1172"/>
              <p:cNvSpPr>
                <a:spLocks noChangeShapeType="1"/>
              </p:cNvSpPr>
              <p:nvPr/>
            </p:nvSpPr>
            <p:spPr bwMode="auto">
              <a:xfrm flipH="1">
                <a:off x="1172"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65" name="Line 1173"/>
              <p:cNvSpPr>
                <a:spLocks noChangeShapeType="1"/>
              </p:cNvSpPr>
              <p:nvPr/>
            </p:nvSpPr>
            <p:spPr bwMode="auto">
              <a:xfrm>
                <a:off x="117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66" name="Line 1174"/>
              <p:cNvSpPr>
                <a:spLocks noChangeShapeType="1"/>
              </p:cNvSpPr>
              <p:nvPr/>
            </p:nvSpPr>
            <p:spPr bwMode="auto">
              <a:xfrm flipV="1">
                <a:off x="117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67" name="Line 1175"/>
              <p:cNvSpPr>
                <a:spLocks noChangeShapeType="1"/>
              </p:cNvSpPr>
              <p:nvPr/>
            </p:nvSpPr>
            <p:spPr bwMode="auto">
              <a:xfrm flipH="1">
                <a:off x="1111"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68" name="Line 1176"/>
              <p:cNvSpPr>
                <a:spLocks noChangeShapeType="1"/>
              </p:cNvSpPr>
              <p:nvPr/>
            </p:nvSpPr>
            <p:spPr bwMode="auto">
              <a:xfrm>
                <a:off x="111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69" name="Line 1177"/>
              <p:cNvSpPr>
                <a:spLocks noChangeShapeType="1"/>
              </p:cNvSpPr>
              <p:nvPr/>
            </p:nvSpPr>
            <p:spPr bwMode="auto">
              <a:xfrm flipV="1">
                <a:off x="111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70" name="Line 1178"/>
              <p:cNvSpPr>
                <a:spLocks noChangeShapeType="1"/>
              </p:cNvSpPr>
              <p:nvPr/>
            </p:nvSpPr>
            <p:spPr bwMode="auto">
              <a:xfrm>
                <a:off x="1111" y="911"/>
                <a:ext cx="12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71" name="Line 1179"/>
              <p:cNvSpPr>
                <a:spLocks noChangeShapeType="1"/>
              </p:cNvSpPr>
              <p:nvPr/>
            </p:nvSpPr>
            <p:spPr bwMode="auto">
              <a:xfrm>
                <a:off x="1232"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72" name="Line 1180"/>
              <p:cNvSpPr>
                <a:spLocks noChangeShapeType="1"/>
              </p:cNvSpPr>
              <p:nvPr/>
            </p:nvSpPr>
            <p:spPr bwMode="auto">
              <a:xfrm flipV="1">
                <a:off x="1232"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73" name="Line 1181"/>
              <p:cNvSpPr>
                <a:spLocks noChangeShapeType="1"/>
              </p:cNvSpPr>
              <p:nvPr/>
            </p:nvSpPr>
            <p:spPr bwMode="auto">
              <a:xfrm>
                <a:off x="1232"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74" name="Line 1182"/>
              <p:cNvSpPr>
                <a:spLocks noChangeShapeType="1"/>
              </p:cNvSpPr>
              <p:nvPr/>
            </p:nvSpPr>
            <p:spPr bwMode="auto">
              <a:xfrm>
                <a:off x="129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75" name="Line 1183"/>
              <p:cNvSpPr>
                <a:spLocks noChangeShapeType="1"/>
              </p:cNvSpPr>
              <p:nvPr/>
            </p:nvSpPr>
            <p:spPr bwMode="auto">
              <a:xfrm flipV="1">
                <a:off x="129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76" name="Line 1184"/>
              <p:cNvSpPr>
                <a:spLocks noChangeShapeType="1"/>
              </p:cNvSpPr>
              <p:nvPr/>
            </p:nvSpPr>
            <p:spPr bwMode="auto">
              <a:xfrm>
                <a:off x="1292"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77" name="Line 1185"/>
              <p:cNvSpPr>
                <a:spLocks noChangeShapeType="1"/>
              </p:cNvSpPr>
              <p:nvPr/>
            </p:nvSpPr>
            <p:spPr bwMode="auto">
              <a:xfrm>
                <a:off x="135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78" name="Line 1186"/>
              <p:cNvSpPr>
                <a:spLocks noChangeShapeType="1"/>
              </p:cNvSpPr>
              <p:nvPr/>
            </p:nvSpPr>
            <p:spPr bwMode="auto">
              <a:xfrm flipV="1">
                <a:off x="135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79" name="Line 1187"/>
              <p:cNvSpPr>
                <a:spLocks noChangeShapeType="1"/>
              </p:cNvSpPr>
              <p:nvPr/>
            </p:nvSpPr>
            <p:spPr bwMode="auto">
              <a:xfrm>
                <a:off x="1353"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80" name="Line 1188"/>
              <p:cNvSpPr>
                <a:spLocks noChangeShapeType="1"/>
              </p:cNvSpPr>
              <p:nvPr/>
            </p:nvSpPr>
            <p:spPr bwMode="auto">
              <a:xfrm>
                <a:off x="141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81" name="Line 1189"/>
              <p:cNvSpPr>
                <a:spLocks noChangeShapeType="1"/>
              </p:cNvSpPr>
              <p:nvPr/>
            </p:nvSpPr>
            <p:spPr bwMode="auto">
              <a:xfrm flipV="1">
                <a:off x="141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82" name="Line 1190"/>
              <p:cNvSpPr>
                <a:spLocks noChangeShapeType="1"/>
              </p:cNvSpPr>
              <p:nvPr/>
            </p:nvSpPr>
            <p:spPr bwMode="auto">
              <a:xfrm>
                <a:off x="1413"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83" name="Line 1191"/>
              <p:cNvSpPr>
                <a:spLocks noChangeShapeType="1"/>
              </p:cNvSpPr>
              <p:nvPr/>
            </p:nvSpPr>
            <p:spPr bwMode="auto">
              <a:xfrm>
                <a:off x="147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84" name="Line 1192"/>
              <p:cNvSpPr>
                <a:spLocks noChangeShapeType="1"/>
              </p:cNvSpPr>
              <p:nvPr/>
            </p:nvSpPr>
            <p:spPr bwMode="auto">
              <a:xfrm flipV="1">
                <a:off x="147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85" name="Line 1193"/>
              <p:cNvSpPr>
                <a:spLocks noChangeShapeType="1"/>
              </p:cNvSpPr>
              <p:nvPr/>
            </p:nvSpPr>
            <p:spPr bwMode="auto">
              <a:xfrm>
                <a:off x="1473"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86" name="Line 1194"/>
              <p:cNvSpPr>
                <a:spLocks noChangeShapeType="1"/>
              </p:cNvSpPr>
              <p:nvPr/>
            </p:nvSpPr>
            <p:spPr bwMode="auto">
              <a:xfrm>
                <a:off x="153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87" name="Line 1195"/>
              <p:cNvSpPr>
                <a:spLocks noChangeShapeType="1"/>
              </p:cNvSpPr>
              <p:nvPr/>
            </p:nvSpPr>
            <p:spPr bwMode="auto">
              <a:xfrm flipV="1">
                <a:off x="153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88" name="Line 1196"/>
              <p:cNvSpPr>
                <a:spLocks noChangeShapeType="1"/>
              </p:cNvSpPr>
              <p:nvPr/>
            </p:nvSpPr>
            <p:spPr bwMode="auto">
              <a:xfrm>
                <a:off x="1534"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89" name="Line 1197"/>
              <p:cNvSpPr>
                <a:spLocks noChangeShapeType="1"/>
              </p:cNvSpPr>
              <p:nvPr/>
            </p:nvSpPr>
            <p:spPr bwMode="auto">
              <a:xfrm>
                <a:off x="159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90" name="Line 1198"/>
              <p:cNvSpPr>
                <a:spLocks noChangeShapeType="1"/>
              </p:cNvSpPr>
              <p:nvPr/>
            </p:nvSpPr>
            <p:spPr bwMode="auto">
              <a:xfrm flipV="1">
                <a:off x="159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91" name="Line 1199"/>
              <p:cNvSpPr>
                <a:spLocks noChangeShapeType="1"/>
              </p:cNvSpPr>
              <p:nvPr/>
            </p:nvSpPr>
            <p:spPr bwMode="auto">
              <a:xfrm>
                <a:off x="1594"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92" name="Line 1200"/>
              <p:cNvSpPr>
                <a:spLocks noChangeShapeType="1"/>
              </p:cNvSpPr>
              <p:nvPr/>
            </p:nvSpPr>
            <p:spPr bwMode="auto">
              <a:xfrm>
                <a:off x="165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93" name="Line 1201"/>
              <p:cNvSpPr>
                <a:spLocks noChangeShapeType="1"/>
              </p:cNvSpPr>
              <p:nvPr/>
            </p:nvSpPr>
            <p:spPr bwMode="auto">
              <a:xfrm flipV="1">
                <a:off x="165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94" name="Line 1202"/>
              <p:cNvSpPr>
                <a:spLocks noChangeShapeType="1"/>
              </p:cNvSpPr>
              <p:nvPr/>
            </p:nvSpPr>
            <p:spPr bwMode="auto">
              <a:xfrm>
                <a:off x="1654"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95" name="Line 1203"/>
              <p:cNvSpPr>
                <a:spLocks noChangeShapeType="1"/>
              </p:cNvSpPr>
              <p:nvPr/>
            </p:nvSpPr>
            <p:spPr bwMode="auto">
              <a:xfrm>
                <a:off x="171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96" name="Line 1204"/>
              <p:cNvSpPr>
                <a:spLocks noChangeShapeType="1"/>
              </p:cNvSpPr>
              <p:nvPr/>
            </p:nvSpPr>
            <p:spPr bwMode="auto">
              <a:xfrm flipV="1">
                <a:off x="171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97" name="Line 1205"/>
              <p:cNvSpPr>
                <a:spLocks noChangeShapeType="1"/>
              </p:cNvSpPr>
              <p:nvPr/>
            </p:nvSpPr>
            <p:spPr bwMode="auto">
              <a:xfrm>
                <a:off x="1715"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98" name="Line 1206"/>
              <p:cNvSpPr>
                <a:spLocks noChangeShapeType="1"/>
              </p:cNvSpPr>
              <p:nvPr/>
            </p:nvSpPr>
            <p:spPr bwMode="auto">
              <a:xfrm>
                <a:off x="177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8999" name="Line 1207"/>
              <p:cNvSpPr>
                <a:spLocks noChangeShapeType="1"/>
              </p:cNvSpPr>
              <p:nvPr/>
            </p:nvSpPr>
            <p:spPr bwMode="auto">
              <a:xfrm flipV="1">
                <a:off x="177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00" name="Line 1208"/>
              <p:cNvSpPr>
                <a:spLocks noChangeShapeType="1"/>
              </p:cNvSpPr>
              <p:nvPr/>
            </p:nvSpPr>
            <p:spPr bwMode="auto">
              <a:xfrm>
                <a:off x="1775"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01" name="Line 1209"/>
              <p:cNvSpPr>
                <a:spLocks noChangeShapeType="1"/>
              </p:cNvSpPr>
              <p:nvPr/>
            </p:nvSpPr>
            <p:spPr bwMode="auto">
              <a:xfrm>
                <a:off x="1835"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02" name="Line 1210"/>
              <p:cNvSpPr>
                <a:spLocks noChangeShapeType="1"/>
              </p:cNvSpPr>
              <p:nvPr/>
            </p:nvSpPr>
            <p:spPr bwMode="auto">
              <a:xfrm flipV="1">
                <a:off x="1835"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03" name="Line 1211"/>
              <p:cNvSpPr>
                <a:spLocks noChangeShapeType="1"/>
              </p:cNvSpPr>
              <p:nvPr/>
            </p:nvSpPr>
            <p:spPr bwMode="auto">
              <a:xfrm>
                <a:off x="1835"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04" name="Line 1212"/>
              <p:cNvSpPr>
                <a:spLocks noChangeShapeType="1"/>
              </p:cNvSpPr>
              <p:nvPr/>
            </p:nvSpPr>
            <p:spPr bwMode="auto">
              <a:xfrm>
                <a:off x="189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05" name="Line 1213"/>
              <p:cNvSpPr>
                <a:spLocks noChangeShapeType="1"/>
              </p:cNvSpPr>
              <p:nvPr/>
            </p:nvSpPr>
            <p:spPr bwMode="auto">
              <a:xfrm flipV="1">
                <a:off x="189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06" name="Line 1214"/>
              <p:cNvSpPr>
                <a:spLocks noChangeShapeType="1"/>
              </p:cNvSpPr>
              <p:nvPr/>
            </p:nvSpPr>
            <p:spPr bwMode="auto">
              <a:xfrm>
                <a:off x="1896"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07" name="Line 1215"/>
              <p:cNvSpPr>
                <a:spLocks noChangeShapeType="1"/>
              </p:cNvSpPr>
              <p:nvPr/>
            </p:nvSpPr>
            <p:spPr bwMode="auto">
              <a:xfrm>
                <a:off x="195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08" name="Line 1216"/>
              <p:cNvSpPr>
                <a:spLocks noChangeShapeType="1"/>
              </p:cNvSpPr>
              <p:nvPr/>
            </p:nvSpPr>
            <p:spPr bwMode="auto">
              <a:xfrm flipV="1">
                <a:off x="195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09" name="Line 1217"/>
              <p:cNvSpPr>
                <a:spLocks noChangeShapeType="1"/>
              </p:cNvSpPr>
              <p:nvPr/>
            </p:nvSpPr>
            <p:spPr bwMode="auto">
              <a:xfrm>
                <a:off x="1956"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10" name="Line 1218"/>
              <p:cNvSpPr>
                <a:spLocks noChangeShapeType="1"/>
              </p:cNvSpPr>
              <p:nvPr/>
            </p:nvSpPr>
            <p:spPr bwMode="auto">
              <a:xfrm>
                <a:off x="201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11" name="Line 1219"/>
              <p:cNvSpPr>
                <a:spLocks noChangeShapeType="1"/>
              </p:cNvSpPr>
              <p:nvPr/>
            </p:nvSpPr>
            <p:spPr bwMode="auto">
              <a:xfrm flipV="1">
                <a:off x="201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12" name="Line 1220"/>
              <p:cNvSpPr>
                <a:spLocks noChangeShapeType="1"/>
              </p:cNvSpPr>
              <p:nvPr/>
            </p:nvSpPr>
            <p:spPr bwMode="auto">
              <a:xfrm>
                <a:off x="2016"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13" name="Line 1221"/>
              <p:cNvSpPr>
                <a:spLocks noChangeShapeType="1"/>
              </p:cNvSpPr>
              <p:nvPr/>
            </p:nvSpPr>
            <p:spPr bwMode="auto">
              <a:xfrm>
                <a:off x="207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14" name="Line 1222"/>
              <p:cNvSpPr>
                <a:spLocks noChangeShapeType="1"/>
              </p:cNvSpPr>
              <p:nvPr/>
            </p:nvSpPr>
            <p:spPr bwMode="auto">
              <a:xfrm flipV="1">
                <a:off x="207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15" name="Line 1223"/>
              <p:cNvSpPr>
                <a:spLocks noChangeShapeType="1"/>
              </p:cNvSpPr>
              <p:nvPr/>
            </p:nvSpPr>
            <p:spPr bwMode="auto">
              <a:xfrm>
                <a:off x="2077"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16" name="Line 1224"/>
              <p:cNvSpPr>
                <a:spLocks noChangeShapeType="1"/>
              </p:cNvSpPr>
              <p:nvPr/>
            </p:nvSpPr>
            <p:spPr bwMode="auto">
              <a:xfrm>
                <a:off x="213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17" name="Line 1225"/>
              <p:cNvSpPr>
                <a:spLocks noChangeShapeType="1"/>
              </p:cNvSpPr>
              <p:nvPr/>
            </p:nvSpPr>
            <p:spPr bwMode="auto">
              <a:xfrm flipV="1">
                <a:off x="213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18" name="Line 1226"/>
              <p:cNvSpPr>
                <a:spLocks noChangeShapeType="1"/>
              </p:cNvSpPr>
              <p:nvPr/>
            </p:nvSpPr>
            <p:spPr bwMode="auto">
              <a:xfrm>
                <a:off x="2137"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19" name="Line 1227"/>
              <p:cNvSpPr>
                <a:spLocks noChangeShapeType="1"/>
              </p:cNvSpPr>
              <p:nvPr/>
            </p:nvSpPr>
            <p:spPr bwMode="auto">
              <a:xfrm>
                <a:off x="219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20" name="Line 1228"/>
              <p:cNvSpPr>
                <a:spLocks noChangeShapeType="1"/>
              </p:cNvSpPr>
              <p:nvPr/>
            </p:nvSpPr>
            <p:spPr bwMode="auto">
              <a:xfrm flipV="1">
                <a:off x="219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21" name="Line 1229"/>
              <p:cNvSpPr>
                <a:spLocks noChangeShapeType="1"/>
              </p:cNvSpPr>
              <p:nvPr/>
            </p:nvSpPr>
            <p:spPr bwMode="auto">
              <a:xfrm>
                <a:off x="2197"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22" name="Line 1230"/>
              <p:cNvSpPr>
                <a:spLocks noChangeShapeType="1"/>
              </p:cNvSpPr>
              <p:nvPr/>
            </p:nvSpPr>
            <p:spPr bwMode="auto">
              <a:xfrm>
                <a:off x="225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23" name="Line 1231"/>
              <p:cNvSpPr>
                <a:spLocks noChangeShapeType="1"/>
              </p:cNvSpPr>
              <p:nvPr/>
            </p:nvSpPr>
            <p:spPr bwMode="auto">
              <a:xfrm flipV="1">
                <a:off x="225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24" name="Line 1232"/>
              <p:cNvSpPr>
                <a:spLocks noChangeShapeType="1"/>
              </p:cNvSpPr>
              <p:nvPr/>
            </p:nvSpPr>
            <p:spPr bwMode="auto">
              <a:xfrm>
                <a:off x="2258"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25" name="Line 1233"/>
              <p:cNvSpPr>
                <a:spLocks noChangeShapeType="1"/>
              </p:cNvSpPr>
              <p:nvPr/>
            </p:nvSpPr>
            <p:spPr bwMode="auto">
              <a:xfrm>
                <a:off x="231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26" name="Line 1234"/>
              <p:cNvSpPr>
                <a:spLocks noChangeShapeType="1"/>
              </p:cNvSpPr>
              <p:nvPr/>
            </p:nvSpPr>
            <p:spPr bwMode="auto">
              <a:xfrm flipV="1">
                <a:off x="231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27" name="Line 1235"/>
              <p:cNvSpPr>
                <a:spLocks noChangeShapeType="1"/>
              </p:cNvSpPr>
              <p:nvPr/>
            </p:nvSpPr>
            <p:spPr bwMode="auto">
              <a:xfrm>
                <a:off x="2318"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28" name="Line 1236"/>
              <p:cNvSpPr>
                <a:spLocks noChangeShapeType="1"/>
              </p:cNvSpPr>
              <p:nvPr/>
            </p:nvSpPr>
            <p:spPr bwMode="auto">
              <a:xfrm>
                <a:off x="237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29" name="Line 1237"/>
              <p:cNvSpPr>
                <a:spLocks noChangeShapeType="1"/>
              </p:cNvSpPr>
              <p:nvPr/>
            </p:nvSpPr>
            <p:spPr bwMode="auto">
              <a:xfrm flipV="1">
                <a:off x="237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30" name="Line 1238"/>
              <p:cNvSpPr>
                <a:spLocks noChangeShapeType="1"/>
              </p:cNvSpPr>
              <p:nvPr/>
            </p:nvSpPr>
            <p:spPr bwMode="auto">
              <a:xfrm>
                <a:off x="2378"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31" name="Line 1239"/>
              <p:cNvSpPr>
                <a:spLocks noChangeShapeType="1"/>
              </p:cNvSpPr>
              <p:nvPr/>
            </p:nvSpPr>
            <p:spPr bwMode="auto">
              <a:xfrm>
                <a:off x="2439"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32" name="Line 1240"/>
              <p:cNvSpPr>
                <a:spLocks noChangeShapeType="1"/>
              </p:cNvSpPr>
              <p:nvPr/>
            </p:nvSpPr>
            <p:spPr bwMode="auto">
              <a:xfrm flipV="1">
                <a:off x="2439"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33" name="Line 1241"/>
              <p:cNvSpPr>
                <a:spLocks noChangeShapeType="1"/>
              </p:cNvSpPr>
              <p:nvPr/>
            </p:nvSpPr>
            <p:spPr bwMode="auto">
              <a:xfrm>
                <a:off x="2439"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34" name="Line 1242"/>
              <p:cNvSpPr>
                <a:spLocks noChangeShapeType="1"/>
              </p:cNvSpPr>
              <p:nvPr/>
            </p:nvSpPr>
            <p:spPr bwMode="auto">
              <a:xfrm>
                <a:off x="249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35" name="Line 1243"/>
              <p:cNvSpPr>
                <a:spLocks noChangeShapeType="1"/>
              </p:cNvSpPr>
              <p:nvPr/>
            </p:nvSpPr>
            <p:spPr bwMode="auto">
              <a:xfrm flipV="1">
                <a:off x="249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36" name="Line 1244"/>
              <p:cNvSpPr>
                <a:spLocks noChangeShapeType="1"/>
              </p:cNvSpPr>
              <p:nvPr/>
            </p:nvSpPr>
            <p:spPr bwMode="auto">
              <a:xfrm>
                <a:off x="2499"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37" name="Line 1245"/>
              <p:cNvSpPr>
                <a:spLocks noChangeShapeType="1"/>
              </p:cNvSpPr>
              <p:nvPr/>
            </p:nvSpPr>
            <p:spPr bwMode="auto">
              <a:xfrm>
                <a:off x="255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38" name="Line 1246"/>
              <p:cNvSpPr>
                <a:spLocks noChangeShapeType="1"/>
              </p:cNvSpPr>
              <p:nvPr/>
            </p:nvSpPr>
            <p:spPr bwMode="auto">
              <a:xfrm flipV="1">
                <a:off x="255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39" name="Line 1247"/>
              <p:cNvSpPr>
                <a:spLocks noChangeShapeType="1"/>
              </p:cNvSpPr>
              <p:nvPr/>
            </p:nvSpPr>
            <p:spPr bwMode="auto">
              <a:xfrm>
                <a:off x="2559"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40" name="Line 1248"/>
              <p:cNvSpPr>
                <a:spLocks noChangeShapeType="1"/>
              </p:cNvSpPr>
              <p:nvPr/>
            </p:nvSpPr>
            <p:spPr bwMode="auto">
              <a:xfrm>
                <a:off x="262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41" name="Line 1249"/>
              <p:cNvSpPr>
                <a:spLocks noChangeShapeType="1"/>
              </p:cNvSpPr>
              <p:nvPr/>
            </p:nvSpPr>
            <p:spPr bwMode="auto">
              <a:xfrm flipV="1">
                <a:off x="262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42" name="Line 1250"/>
              <p:cNvSpPr>
                <a:spLocks noChangeShapeType="1"/>
              </p:cNvSpPr>
              <p:nvPr/>
            </p:nvSpPr>
            <p:spPr bwMode="auto">
              <a:xfrm>
                <a:off x="2620"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43" name="Line 1251"/>
              <p:cNvSpPr>
                <a:spLocks noChangeShapeType="1"/>
              </p:cNvSpPr>
              <p:nvPr/>
            </p:nvSpPr>
            <p:spPr bwMode="auto">
              <a:xfrm>
                <a:off x="268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44" name="Line 1252"/>
              <p:cNvSpPr>
                <a:spLocks noChangeShapeType="1"/>
              </p:cNvSpPr>
              <p:nvPr/>
            </p:nvSpPr>
            <p:spPr bwMode="auto">
              <a:xfrm flipV="1">
                <a:off x="268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45" name="Line 1253"/>
              <p:cNvSpPr>
                <a:spLocks noChangeShapeType="1"/>
              </p:cNvSpPr>
              <p:nvPr/>
            </p:nvSpPr>
            <p:spPr bwMode="auto">
              <a:xfrm>
                <a:off x="2680"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46" name="Line 1254"/>
              <p:cNvSpPr>
                <a:spLocks noChangeShapeType="1"/>
              </p:cNvSpPr>
              <p:nvPr/>
            </p:nvSpPr>
            <p:spPr bwMode="auto">
              <a:xfrm>
                <a:off x="274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47" name="Line 1255"/>
              <p:cNvSpPr>
                <a:spLocks noChangeShapeType="1"/>
              </p:cNvSpPr>
              <p:nvPr/>
            </p:nvSpPr>
            <p:spPr bwMode="auto">
              <a:xfrm flipV="1">
                <a:off x="274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48" name="Line 1256"/>
              <p:cNvSpPr>
                <a:spLocks noChangeShapeType="1"/>
              </p:cNvSpPr>
              <p:nvPr/>
            </p:nvSpPr>
            <p:spPr bwMode="auto">
              <a:xfrm>
                <a:off x="2740"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49" name="Line 1257"/>
              <p:cNvSpPr>
                <a:spLocks noChangeShapeType="1"/>
              </p:cNvSpPr>
              <p:nvPr/>
            </p:nvSpPr>
            <p:spPr bwMode="auto">
              <a:xfrm>
                <a:off x="280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50" name="Line 1258"/>
              <p:cNvSpPr>
                <a:spLocks noChangeShapeType="1"/>
              </p:cNvSpPr>
              <p:nvPr/>
            </p:nvSpPr>
            <p:spPr bwMode="auto">
              <a:xfrm flipV="1">
                <a:off x="280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51" name="Line 1259"/>
              <p:cNvSpPr>
                <a:spLocks noChangeShapeType="1"/>
              </p:cNvSpPr>
              <p:nvPr/>
            </p:nvSpPr>
            <p:spPr bwMode="auto">
              <a:xfrm>
                <a:off x="2801"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52" name="Line 1260"/>
              <p:cNvSpPr>
                <a:spLocks noChangeShapeType="1"/>
              </p:cNvSpPr>
              <p:nvPr/>
            </p:nvSpPr>
            <p:spPr bwMode="auto">
              <a:xfrm>
                <a:off x="286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53" name="Line 1261"/>
              <p:cNvSpPr>
                <a:spLocks noChangeShapeType="1"/>
              </p:cNvSpPr>
              <p:nvPr/>
            </p:nvSpPr>
            <p:spPr bwMode="auto">
              <a:xfrm flipV="1">
                <a:off x="286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54" name="Line 1262"/>
              <p:cNvSpPr>
                <a:spLocks noChangeShapeType="1"/>
              </p:cNvSpPr>
              <p:nvPr/>
            </p:nvSpPr>
            <p:spPr bwMode="auto">
              <a:xfrm>
                <a:off x="2861"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55" name="Line 1263"/>
              <p:cNvSpPr>
                <a:spLocks noChangeShapeType="1"/>
              </p:cNvSpPr>
              <p:nvPr/>
            </p:nvSpPr>
            <p:spPr bwMode="auto">
              <a:xfrm>
                <a:off x="292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56" name="Line 1264"/>
              <p:cNvSpPr>
                <a:spLocks noChangeShapeType="1"/>
              </p:cNvSpPr>
              <p:nvPr/>
            </p:nvSpPr>
            <p:spPr bwMode="auto">
              <a:xfrm flipV="1">
                <a:off x="292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57" name="Line 1265"/>
              <p:cNvSpPr>
                <a:spLocks noChangeShapeType="1"/>
              </p:cNvSpPr>
              <p:nvPr/>
            </p:nvSpPr>
            <p:spPr bwMode="auto">
              <a:xfrm>
                <a:off x="2921"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58" name="Line 1266"/>
              <p:cNvSpPr>
                <a:spLocks noChangeShapeType="1"/>
              </p:cNvSpPr>
              <p:nvPr/>
            </p:nvSpPr>
            <p:spPr bwMode="auto">
              <a:xfrm>
                <a:off x="298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59" name="Line 1267"/>
              <p:cNvSpPr>
                <a:spLocks noChangeShapeType="1"/>
              </p:cNvSpPr>
              <p:nvPr/>
            </p:nvSpPr>
            <p:spPr bwMode="auto">
              <a:xfrm flipV="1">
                <a:off x="298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60" name="Line 1268"/>
              <p:cNvSpPr>
                <a:spLocks noChangeShapeType="1"/>
              </p:cNvSpPr>
              <p:nvPr/>
            </p:nvSpPr>
            <p:spPr bwMode="auto">
              <a:xfrm>
                <a:off x="2982"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61" name="Line 1269"/>
              <p:cNvSpPr>
                <a:spLocks noChangeShapeType="1"/>
              </p:cNvSpPr>
              <p:nvPr/>
            </p:nvSpPr>
            <p:spPr bwMode="auto">
              <a:xfrm>
                <a:off x="3042"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62" name="Line 1270"/>
              <p:cNvSpPr>
                <a:spLocks noChangeShapeType="1"/>
              </p:cNvSpPr>
              <p:nvPr/>
            </p:nvSpPr>
            <p:spPr bwMode="auto">
              <a:xfrm flipV="1">
                <a:off x="3042"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63" name="Line 1271"/>
              <p:cNvSpPr>
                <a:spLocks noChangeShapeType="1"/>
              </p:cNvSpPr>
              <p:nvPr/>
            </p:nvSpPr>
            <p:spPr bwMode="auto">
              <a:xfrm>
                <a:off x="3042"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64" name="Line 1272"/>
              <p:cNvSpPr>
                <a:spLocks noChangeShapeType="1"/>
              </p:cNvSpPr>
              <p:nvPr/>
            </p:nvSpPr>
            <p:spPr bwMode="auto">
              <a:xfrm>
                <a:off x="310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65" name="Line 1273"/>
              <p:cNvSpPr>
                <a:spLocks noChangeShapeType="1"/>
              </p:cNvSpPr>
              <p:nvPr/>
            </p:nvSpPr>
            <p:spPr bwMode="auto">
              <a:xfrm flipV="1">
                <a:off x="310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66" name="Line 1274"/>
              <p:cNvSpPr>
                <a:spLocks noChangeShapeType="1"/>
              </p:cNvSpPr>
              <p:nvPr/>
            </p:nvSpPr>
            <p:spPr bwMode="auto">
              <a:xfrm>
                <a:off x="3102"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67" name="Line 1275"/>
              <p:cNvSpPr>
                <a:spLocks noChangeShapeType="1"/>
              </p:cNvSpPr>
              <p:nvPr/>
            </p:nvSpPr>
            <p:spPr bwMode="auto">
              <a:xfrm>
                <a:off x="316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68" name="Line 1276"/>
              <p:cNvSpPr>
                <a:spLocks noChangeShapeType="1"/>
              </p:cNvSpPr>
              <p:nvPr/>
            </p:nvSpPr>
            <p:spPr bwMode="auto">
              <a:xfrm flipV="1">
                <a:off x="316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69" name="Line 1277"/>
              <p:cNvSpPr>
                <a:spLocks noChangeShapeType="1"/>
              </p:cNvSpPr>
              <p:nvPr/>
            </p:nvSpPr>
            <p:spPr bwMode="auto">
              <a:xfrm>
                <a:off x="3163"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70" name="Line 1278"/>
              <p:cNvSpPr>
                <a:spLocks noChangeShapeType="1"/>
              </p:cNvSpPr>
              <p:nvPr/>
            </p:nvSpPr>
            <p:spPr bwMode="auto">
              <a:xfrm>
                <a:off x="322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71" name="Line 1279"/>
              <p:cNvSpPr>
                <a:spLocks noChangeShapeType="1"/>
              </p:cNvSpPr>
              <p:nvPr/>
            </p:nvSpPr>
            <p:spPr bwMode="auto">
              <a:xfrm flipV="1">
                <a:off x="322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72" name="Line 1280"/>
              <p:cNvSpPr>
                <a:spLocks noChangeShapeType="1"/>
              </p:cNvSpPr>
              <p:nvPr/>
            </p:nvSpPr>
            <p:spPr bwMode="auto">
              <a:xfrm>
                <a:off x="3223"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73" name="Line 1281"/>
              <p:cNvSpPr>
                <a:spLocks noChangeShapeType="1"/>
              </p:cNvSpPr>
              <p:nvPr/>
            </p:nvSpPr>
            <p:spPr bwMode="auto">
              <a:xfrm>
                <a:off x="328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74" name="Line 1282"/>
              <p:cNvSpPr>
                <a:spLocks noChangeShapeType="1"/>
              </p:cNvSpPr>
              <p:nvPr/>
            </p:nvSpPr>
            <p:spPr bwMode="auto">
              <a:xfrm flipV="1">
                <a:off x="328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75" name="Line 1283"/>
              <p:cNvSpPr>
                <a:spLocks noChangeShapeType="1"/>
              </p:cNvSpPr>
              <p:nvPr/>
            </p:nvSpPr>
            <p:spPr bwMode="auto">
              <a:xfrm>
                <a:off x="3283"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76" name="Line 1284"/>
              <p:cNvSpPr>
                <a:spLocks noChangeShapeType="1"/>
              </p:cNvSpPr>
              <p:nvPr/>
            </p:nvSpPr>
            <p:spPr bwMode="auto">
              <a:xfrm>
                <a:off x="334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77" name="Line 1285"/>
              <p:cNvSpPr>
                <a:spLocks noChangeShapeType="1"/>
              </p:cNvSpPr>
              <p:nvPr/>
            </p:nvSpPr>
            <p:spPr bwMode="auto">
              <a:xfrm flipV="1">
                <a:off x="334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78" name="Line 1286"/>
              <p:cNvSpPr>
                <a:spLocks noChangeShapeType="1"/>
              </p:cNvSpPr>
              <p:nvPr/>
            </p:nvSpPr>
            <p:spPr bwMode="auto">
              <a:xfrm>
                <a:off x="3344"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79" name="Line 1287"/>
              <p:cNvSpPr>
                <a:spLocks noChangeShapeType="1"/>
              </p:cNvSpPr>
              <p:nvPr/>
            </p:nvSpPr>
            <p:spPr bwMode="auto">
              <a:xfrm>
                <a:off x="340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80" name="Line 1288"/>
              <p:cNvSpPr>
                <a:spLocks noChangeShapeType="1"/>
              </p:cNvSpPr>
              <p:nvPr/>
            </p:nvSpPr>
            <p:spPr bwMode="auto">
              <a:xfrm flipV="1">
                <a:off x="340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81" name="Line 1289"/>
              <p:cNvSpPr>
                <a:spLocks noChangeShapeType="1"/>
              </p:cNvSpPr>
              <p:nvPr/>
            </p:nvSpPr>
            <p:spPr bwMode="auto">
              <a:xfrm>
                <a:off x="3404"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82" name="Line 1290"/>
              <p:cNvSpPr>
                <a:spLocks noChangeShapeType="1"/>
              </p:cNvSpPr>
              <p:nvPr/>
            </p:nvSpPr>
            <p:spPr bwMode="auto">
              <a:xfrm>
                <a:off x="346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83" name="Line 1291"/>
              <p:cNvSpPr>
                <a:spLocks noChangeShapeType="1"/>
              </p:cNvSpPr>
              <p:nvPr/>
            </p:nvSpPr>
            <p:spPr bwMode="auto">
              <a:xfrm flipV="1">
                <a:off x="346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84" name="Line 1292"/>
              <p:cNvSpPr>
                <a:spLocks noChangeShapeType="1"/>
              </p:cNvSpPr>
              <p:nvPr/>
            </p:nvSpPr>
            <p:spPr bwMode="auto">
              <a:xfrm>
                <a:off x="3464"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85" name="Line 1293"/>
              <p:cNvSpPr>
                <a:spLocks noChangeShapeType="1"/>
              </p:cNvSpPr>
              <p:nvPr/>
            </p:nvSpPr>
            <p:spPr bwMode="auto">
              <a:xfrm>
                <a:off x="352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86" name="Line 1294"/>
              <p:cNvSpPr>
                <a:spLocks noChangeShapeType="1"/>
              </p:cNvSpPr>
              <p:nvPr/>
            </p:nvSpPr>
            <p:spPr bwMode="auto">
              <a:xfrm flipV="1">
                <a:off x="352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87" name="Line 1295"/>
              <p:cNvSpPr>
                <a:spLocks noChangeShapeType="1"/>
              </p:cNvSpPr>
              <p:nvPr/>
            </p:nvSpPr>
            <p:spPr bwMode="auto">
              <a:xfrm>
                <a:off x="3525"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88" name="Line 1296"/>
              <p:cNvSpPr>
                <a:spLocks noChangeShapeType="1"/>
              </p:cNvSpPr>
              <p:nvPr/>
            </p:nvSpPr>
            <p:spPr bwMode="auto">
              <a:xfrm>
                <a:off x="358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89" name="Line 1297"/>
              <p:cNvSpPr>
                <a:spLocks noChangeShapeType="1"/>
              </p:cNvSpPr>
              <p:nvPr/>
            </p:nvSpPr>
            <p:spPr bwMode="auto">
              <a:xfrm flipV="1">
                <a:off x="358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90" name="Line 1298"/>
              <p:cNvSpPr>
                <a:spLocks noChangeShapeType="1"/>
              </p:cNvSpPr>
              <p:nvPr/>
            </p:nvSpPr>
            <p:spPr bwMode="auto">
              <a:xfrm>
                <a:off x="3585"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91" name="Line 1299"/>
              <p:cNvSpPr>
                <a:spLocks noChangeShapeType="1"/>
              </p:cNvSpPr>
              <p:nvPr/>
            </p:nvSpPr>
            <p:spPr bwMode="auto">
              <a:xfrm>
                <a:off x="3645"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92" name="Line 1300"/>
              <p:cNvSpPr>
                <a:spLocks noChangeShapeType="1"/>
              </p:cNvSpPr>
              <p:nvPr/>
            </p:nvSpPr>
            <p:spPr bwMode="auto">
              <a:xfrm flipV="1">
                <a:off x="3645"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93" name="Line 1301"/>
              <p:cNvSpPr>
                <a:spLocks noChangeShapeType="1"/>
              </p:cNvSpPr>
              <p:nvPr/>
            </p:nvSpPr>
            <p:spPr bwMode="auto">
              <a:xfrm>
                <a:off x="3645" y="911"/>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94" name="Line 1302"/>
              <p:cNvSpPr>
                <a:spLocks noChangeShapeType="1"/>
              </p:cNvSpPr>
              <p:nvPr/>
            </p:nvSpPr>
            <p:spPr bwMode="auto">
              <a:xfrm>
                <a:off x="370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95" name="Line 1303"/>
              <p:cNvSpPr>
                <a:spLocks noChangeShapeType="1"/>
              </p:cNvSpPr>
              <p:nvPr/>
            </p:nvSpPr>
            <p:spPr bwMode="auto">
              <a:xfrm flipV="1">
                <a:off x="370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96" name="Line 1304"/>
              <p:cNvSpPr>
                <a:spLocks noChangeShapeType="1"/>
              </p:cNvSpPr>
              <p:nvPr/>
            </p:nvSpPr>
            <p:spPr bwMode="auto">
              <a:xfrm>
                <a:off x="3707" y="911"/>
                <a:ext cx="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97" name="Line 1305"/>
              <p:cNvSpPr>
                <a:spLocks noChangeShapeType="1"/>
              </p:cNvSpPr>
              <p:nvPr/>
            </p:nvSpPr>
            <p:spPr bwMode="auto">
              <a:xfrm>
                <a:off x="376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98" name="Line 1306"/>
              <p:cNvSpPr>
                <a:spLocks noChangeShapeType="1"/>
              </p:cNvSpPr>
              <p:nvPr/>
            </p:nvSpPr>
            <p:spPr bwMode="auto">
              <a:xfrm flipV="1">
                <a:off x="376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099" name="Line 1307"/>
              <p:cNvSpPr>
                <a:spLocks noChangeShapeType="1"/>
              </p:cNvSpPr>
              <p:nvPr/>
            </p:nvSpPr>
            <p:spPr bwMode="auto">
              <a:xfrm>
                <a:off x="3766"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00" name="Line 1308"/>
              <p:cNvSpPr>
                <a:spLocks noChangeShapeType="1"/>
              </p:cNvSpPr>
              <p:nvPr/>
            </p:nvSpPr>
            <p:spPr bwMode="auto">
              <a:xfrm>
                <a:off x="382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01" name="Line 1309"/>
              <p:cNvSpPr>
                <a:spLocks noChangeShapeType="1"/>
              </p:cNvSpPr>
              <p:nvPr/>
            </p:nvSpPr>
            <p:spPr bwMode="auto">
              <a:xfrm flipV="1">
                <a:off x="382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02" name="Line 1310"/>
              <p:cNvSpPr>
                <a:spLocks noChangeShapeType="1"/>
              </p:cNvSpPr>
              <p:nvPr/>
            </p:nvSpPr>
            <p:spPr bwMode="auto">
              <a:xfrm>
                <a:off x="3826" y="911"/>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03" name="Line 1311"/>
              <p:cNvSpPr>
                <a:spLocks noChangeShapeType="1"/>
              </p:cNvSpPr>
              <p:nvPr/>
            </p:nvSpPr>
            <p:spPr bwMode="auto">
              <a:xfrm>
                <a:off x="388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04" name="Line 1312"/>
              <p:cNvSpPr>
                <a:spLocks noChangeShapeType="1"/>
              </p:cNvSpPr>
              <p:nvPr/>
            </p:nvSpPr>
            <p:spPr bwMode="auto">
              <a:xfrm flipV="1">
                <a:off x="388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05" name="Line 1313"/>
              <p:cNvSpPr>
                <a:spLocks noChangeShapeType="1"/>
              </p:cNvSpPr>
              <p:nvPr/>
            </p:nvSpPr>
            <p:spPr bwMode="auto">
              <a:xfrm>
                <a:off x="3888"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06" name="Line 1314"/>
              <p:cNvSpPr>
                <a:spLocks noChangeShapeType="1"/>
              </p:cNvSpPr>
              <p:nvPr/>
            </p:nvSpPr>
            <p:spPr bwMode="auto">
              <a:xfrm>
                <a:off x="394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07" name="Line 1315"/>
              <p:cNvSpPr>
                <a:spLocks noChangeShapeType="1"/>
              </p:cNvSpPr>
              <p:nvPr/>
            </p:nvSpPr>
            <p:spPr bwMode="auto">
              <a:xfrm flipV="1">
                <a:off x="394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08" name="Line 1316"/>
              <p:cNvSpPr>
                <a:spLocks noChangeShapeType="1"/>
              </p:cNvSpPr>
              <p:nvPr/>
            </p:nvSpPr>
            <p:spPr bwMode="auto">
              <a:xfrm>
                <a:off x="3948" y="911"/>
                <a:ext cx="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09" name="Line 1317"/>
              <p:cNvSpPr>
                <a:spLocks noChangeShapeType="1"/>
              </p:cNvSpPr>
              <p:nvPr/>
            </p:nvSpPr>
            <p:spPr bwMode="auto">
              <a:xfrm>
                <a:off x="400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10" name="Line 1318"/>
              <p:cNvSpPr>
                <a:spLocks noChangeShapeType="1"/>
              </p:cNvSpPr>
              <p:nvPr/>
            </p:nvSpPr>
            <p:spPr bwMode="auto">
              <a:xfrm flipV="1">
                <a:off x="400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11" name="Line 1319"/>
              <p:cNvSpPr>
                <a:spLocks noChangeShapeType="1"/>
              </p:cNvSpPr>
              <p:nvPr/>
            </p:nvSpPr>
            <p:spPr bwMode="auto">
              <a:xfrm>
                <a:off x="4007" y="911"/>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12" name="Line 1320"/>
              <p:cNvSpPr>
                <a:spLocks noChangeShapeType="1"/>
              </p:cNvSpPr>
              <p:nvPr/>
            </p:nvSpPr>
            <p:spPr bwMode="auto">
              <a:xfrm>
                <a:off x="406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13" name="Line 1321"/>
              <p:cNvSpPr>
                <a:spLocks noChangeShapeType="1"/>
              </p:cNvSpPr>
              <p:nvPr/>
            </p:nvSpPr>
            <p:spPr bwMode="auto">
              <a:xfrm flipV="1">
                <a:off x="406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14" name="Line 1322"/>
              <p:cNvSpPr>
                <a:spLocks noChangeShapeType="1"/>
              </p:cNvSpPr>
              <p:nvPr/>
            </p:nvSpPr>
            <p:spPr bwMode="auto">
              <a:xfrm>
                <a:off x="4069"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15" name="Line 1323"/>
              <p:cNvSpPr>
                <a:spLocks noChangeShapeType="1"/>
              </p:cNvSpPr>
              <p:nvPr/>
            </p:nvSpPr>
            <p:spPr bwMode="auto">
              <a:xfrm>
                <a:off x="412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16" name="Line 1324"/>
              <p:cNvSpPr>
                <a:spLocks noChangeShapeType="1"/>
              </p:cNvSpPr>
              <p:nvPr/>
            </p:nvSpPr>
            <p:spPr bwMode="auto">
              <a:xfrm flipV="1">
                <a:off x="412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17" name="Line 1325"/>
              <p:cNvSpPr>
                <a:spLocks noChangeShapeType="1"/>
              </p:cNvSpPr>
              <p:nvPr/>
            </p:nvSpPr>
            <p:spPr bwMode="auto">
              <a:xfrm>
                <a:off x="4129"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18" name="Line 1326"/>
              <p:cNvSpPr>
                <a:spLocks noChangeShapeType="1"/>
              </p:cNvSpPr>
              <p:nvPr/>
            </p:nvSpPr>
            <p:spPr bwMode="auto">
              <a:xfrm>
                <a:off x="418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19" name="Line 1327"/>
              <p:cNvSpPr>
                <a:spLocks noChangeShapeType="1"/>
              </p:cNvSpPr>
              <p:nvPr/>
            </p:nvSpPr>
            <p:spPr bwMode="auto">
              <a:xfrm flipV="1">
                <a:off x="418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20" name="Line 1328"/>
              <p:cNvSpPr>
                <a:spLocks noChangeShapeType="1"/>
              </p:cNvSpPr>
              <p:nvPr/>
            </p:nvSpPr>
            <p:spPr bwMode="auto">
              <a:xfrm>
                <a:off x="4189"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21" name="Line 1329"/>
              <p:cNvSpPr>
                <a:spLocks noChangeShapeType="1"/>
              </p:cNvSpPr>
              <p:nvPr/>
            </p:nvSpPr>
            <p:spPr bwMode="auto">
              <a:xfrm>
                <a:off x="4250"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22" name="Line 1330"/>
              <p:cNvSpPr>
                <a:spLocks noChangeShapeType="1"/>
              </p:cNvSpPr>
              <p:nvPr/>
            </p:nvSpPr>
            <p:spPr bwMode="auto">
              <a:xfrm flipV="1">
                <a:off x="4250"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23" name="Line 1331"/>
              <p:cNvSpPr>
                <a:spLocks noChangeShapeType="1"/>
              </p:cNvSpPr>
              <p:nvPr/>
            </p:nvSpPr>
            <p:spPr bwMode="auto">
              <a:xfrm>
                <a:off x="4250"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24" name="Line 1332"/>
              <p:cNvSpPr>
                <a:spLocks noChangeShapeType="1"/>
              </p:cNvSpPr>
              <p:nvPr/>
            </p:nvSpPr>
            <p:spPr bwMode="auto">
              <a:xfrm>
                <a:off x="431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25" name="Line 1333"/>
              <p:cNvSpPr>
                <a:spLocks noChangeShapeType="1"/>
              </p:cNvSpPr>
              <p:nvPr/>
            </p:nvSpPr>
            <p:spPr bwMode="auto">
              <a:xfrm flipV="1">
                <a:off x="431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26" name="Line 1334"/>
              <p:cNvSpPr>
                <a:spLocks noChangeShapeType="1"/>
              </p:cNvSpPr>
              <p:nvPr/>
            </p:nvSpPr>
            <p:spPr bwMode="auto">
              <a:xfrm>
                <a:off x="4310"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27" name="Line 1335"/>
              <p:cNvSpPr>
                <a:spLocks noChangeShapeType="1"/>
              </p:cNvSpPr>
              <p:nvPr/>
            </p:nvSpPr>
            <p:spPr bwMode="auto">
              <a:xfrm>
                <a:off x="437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28" name="Line 1336"/>
              <p:cNvSpPr>
                <a:spLocks noChangeShapeType="1"/>
              </p:cNvSpPr>
              <p:nvPr/>
            </p:nvSpPr>
            <p:spPr bwMode="auto">
              <a:xfrm flipV="1">
                <a:off x="437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29" name="Line 1337"/>
              <p:cNvSpPr>
                <a:spLocks noChangeShapeType="1"/>
              </p:cNvSpPr>
              <p:nvPr/>
            </p:nvSpPr>
            <p:spPr bwMode="auto">
              <a:xfrm flipH="1">
                <a:off x="1172"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30" name="Line 1338"/>
              <p:cNvSpPr>
                <a:spLocks noChangeShapeType="1"/>
              </p:cNvSpPr>
              <p:nvPr/>
            </p:nvSpPr>
            <p:spPr bwMode="auto">
              <a:xfrm flipV="1">
                <a:off x="117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31" name="Line 1339"/>
              <p:cNvSpPr>
                <a:spLocks noChangeShapeType="1"/>
              </p:cNvSpPr>
              <p:nvPr/>
            </p:nvSpPr>
            <p:spPr bwMode="auto">
              <a:xfrm>
                <a:off x="117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32" name="Line 1340"/>
              <p:cNvSpPr>
                <a:spLocks noChangeShapeType="1"/>
              </p:cNvSpPr>
              <p:nvPr/>
            </p:nvSpPr>
            <p:spPr bwMode="auto">
              <a:xfrm flipH="1">
                <a:off x="1111"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33" name="Line 1341"/>
              <p:cNvSpPr>
                <a:spLocks noChangeShapeType="1"/>
              </p:cNvSpPr>
              <p:nvPr/>
            </p:nvSpPr>
            <p:spPr bwMode="auto">
              <a:xfrm flipV="1">
                <a:off x="111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34" name="Line 1342"/>
              <p:cNvSpPr>
                <a:spLocks noChangeShapeType="1"/>
              </p:cNvSpPr>
              <p:nvPr/>
            </p:nvSpPr>
            <p:spPr bwMode="auto">
              <a:xfrm>
                <a:off x="111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35" name="Line 1343"/>
              <p:cNvSpPr>
                <a:spLocks noChangeShapeType="1"/>
              </p:cNvSpPr>
              <p:nvPr/>
            </p:nvSpPr>
            <p:spPr bwMode="auto">
              <a:xfrm>
                <a:off x="1111" y="3260"/>
                <a:ext cx="12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36" name="Line 1344"/>
              <p:cNvSpPr>
                <a:spLocks noChangeShapeType="1"/>
              </p:cNvSpPr>
              <p:nvPr/>
            </p:nvSpPr>
            <p:spPr bwMode="auto">
              <a:xfrm flipV="1">
                <a:off x="1232"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37" name="Line 1345"/>
              <p:cNvSpPr>
                <a:spLocks noChangeShapeType="1"/>
              </p:cNvSpPr>
              <p:nvPr/>
            </p:nvSpPr>
            <p:spPr bwMode="auto">
              <a:xfrm>
                <a:off x="1232"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38" name="Line 1346"/>
              <p:cNvSpPr>
                <a:spLocks noChangeShapeType="1"/>
              </p:cNvSpPr>
              <p:nvPr/>
            </p:nvSpPr>
            <p:spPr bwMode="auto">
              <a:xfrm>
                <a:off x="1232"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39" name="Line 1347"/>
              <p:cNvSpPr>
                <a:spLocks noChangeShapeType="1"/>
              </p:cNvSpPr>
              <p:nvPr/>
            </p:nvSpPr>
            <p:spPr bwMode="auto">
              <a:xfrm flipV="1">
                <a:off x="129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40" name="Line 1348"/>
              <p:cNvSpPr>
                <a:spLocks noChangeShapeType="1"/>
              </p:cNvSpPr>
              <p:nvPr/>
            </p:nvSpPr>
            <p:spPr bwMode="auto">
              <a:xfrm>
                <a:off x="129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41" name="Line 1349"/>
              <p:cNvSpPr>
                <a:spLocks noChangeShapeType="1"/>
              </p:cNvSpPr>
              <p:nvPr/>
            </p:nvSpPr>
            <p:spPr bwMode="auto">
              <a:xfrm>
                <a:off x="1292"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42" name="Line 1350"/>
              <p:cNvSpPr>
                <a:spLocks noChangeShapeType="1"/>
              </p:cNvSpPr>
              <p:nvPr/>
            </p:nvSpPr>
            <p:spPr bwMode="auto">
              <a:xfrm flipV="1">
                <a:off x="135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43" name="Line 1351"/>
              <p:cNvSpPr>
                <a:spLocks noChangeShapeType="1"/>
              </p:cNvSpPr>
              <p:nvPr/>
            </p:nvSpPr>
            <p:spPr bwMode="auto">
              <a:xfrm>
                <a:off x="135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44" name="Line 1352"/>
              <p:cNvSpPr>
                <a:spLocks noChangeShapeType="1"/>
              </p:cNvSpPr>
              <p:nvPr/>
            </p:nvSpPr>
            <p:spPr bwMode="auto">
              <a:xfrm>
                <a:off x="1353"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45" name="Line 1353"/>
              <p:cNvSpPr>
                <a:spLocks noChangeShapeType="1"/>
              </p:cNvSpPr>
              <p:nvPr/>
            </p:nvSpPr>
            <p:spPr bwMode="auto">
              <a:xfrm flipV="1">
                <a:off x="141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46" name="Line 1354"/>
              <p:cNvSpPr>
                <a:spLocks noChangeShapeType="1"/>
              </p:cNvSpPr>
              <p:nvPr/>
            </p:nvSpPr>
            <p:spPr bwMode="auto">
              <a:xfrm>
                <a:off x="141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47" name="Line 1355"/>
              <p:cNvSpPr>
                <a:spLocks noChangeShapeType="1"/>
              </p:cNvSpPr>
              <p:nvPr/>
            </p:nvSpPr>
            <p:spPr bwMode="auto">
              <a:xfrm>
                <a:off x="1413"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48" name="Line 1356"/>
              <p:cNvSpPr>
                <a:spLocks noChangeShapeType="1"/>
              </p:cNvSpPr>
              <p:nvPr/>
            </p:nvSpPr>
            <p:spPr bwMode="auto">
              <a:xfrm flipV="1">
                <a:off x="147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49" name="Line 1357"/>
              <p:cNvSpPr>
                <a:spLocks noChangeShapeType="1"/>
              </p:cNvSpPr>
              <p:nvPr/>
            </p:nvSpPr>
            <p:spPr bwMode="auto">
              <a:xfrm>
                <a:off x="147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50" name="Line 1358"/>
              <p:cNvSpPr>
                <a:spLocks noChangeShapeType="1"/>
              </p:cNvSpPr>
              <p:nvPr/>
            </p:nvSpPr>
            <p:spPr bwMode="auto">
              <a:xfrm>
                <a:off x="1473"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51" name="Line 1359"/>
              <p:cNvSpPr>
                <a:spLocks noChangeShapeType="1"/>
              </p:cNvSpPr>
              <p:nvPr/>
            </p:nvSpPr>
            <p:spPr bwMode="auto">
              <a:xfrm flipV="1">
                <a:off x="153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52" name="Line 1360"/>
              <p:cNvSpPr>
                <a:spLocks noChangeShapeType="1"/>
              </p:cNvSpPr>
              <p:nvPr/>
            </p:nvSpPr>
            <p:spPr bwMode="auto">
              <a:xfrm>
                <a:off x="153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53" name="Line 1361"/>
              <p:cNvSpPr>
                <a:spLocks noChangeShapeType="1"/>
              </p:cNvSpPr>
              <p:nvPr/>
            </p:nvSpPr>
            <p:spPr bwMode="auto">
              <a:xfrm>
                <a:off x="1534"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54" name="Line 1362"/>
              <p:cNvSpPr>
                <a:spLocks noChangeShapeType="1"/>
              </p:cNvSpPr>
              <p:nvPr/>
            </p:nvSpPr>
            <p:spPr bwMode="auto">
              <a:xfrm flipV="1">
                <a:off x="159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55" name="Line 1363"/>
              <p:cNvSpPr>
                <a:spLocks noChangeShapeType="1"/>
              </p:cNvSpPr>
              <p:nvPr/>
            </p:nvSpPr>
            <p:spPr bwMode="auto">
              <a:xfrm>
                <a:off x="159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56" name="Line 1364"/>
              <p:cNvSpPr>
                <a:spLocks noChangeShapeType="1"/>
              </p:cNvSpPr>
              <p:nvPr/>
            </p:nvSpPr>
            <p:spPr bwMode="auto">
              <a:xfrm>
                <a:off x="1594"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57" name="Line 1365"/>
              <p:cNvSpPr>
                <a:spLocks noChangeShapeType="1"/>
              </p:cNvSpPr>
              <p:nvPr/>
            </p:nvSpPr>
            <p:spPr bwMode="auto">
              <a:xfrm flipV="1">
                <a:off x="165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58" name="Line 1366"/>
              <p:cNvSpPr>
                <a:spLocks noChangeShapeType="1"/>
              </p:cNvSpPr>
              <p:nvPr/>
            </p:nvSpPr>
            <p:spPr bwMode="auto">
              <a:xfrm>
                <a:off x="165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59" name="Line 1367"/>
              <p:cNvSpPr>
                <a:spLocks noChangeShapeType="1"/>
              </p:cNvSpPr>
              <p:nvPr/>
            </p:nvSpPr>
            <p:spPr bwMode="auto">
              <a:xfrm>
                <a:off x="1654"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60" name="Line 1368"/>
              <p:cNvSpPr>
                <a:spLocks noChangeShapeType="1"/>
              </p:cNvSpPr>
              <p:nvPr/>
            </p:nvSpPr>
            <p:spPr bwMode="auto">
              <a:xfrm flipV="1">
                <a:off x="171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61" name="Line 1369"/>
              <p:cNvSpPr>
                <a:spLocks noChangeShapeType="1"/>
              </p:cNvSpPr>
              <p:nvPr/>
            </p:nvSpPr>
            <p:spPr bwMode="auto">
              <a:xfrm>
                <a:off x="171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62" name="Line 1370"/>
              <p:cNvSpPr>
                <a:spLocks noChangeShapeType="1"/>
              </p:cNvSpPr>
              <p:nvPr/>
            </p:nvSpPr>
            <p:spPr bwMode="auto">
              <a:xfrm>
                <a:off x="1715"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63" name="Line 1371"/>
              <p:cNvSpPr>
                <a:spLocks noChangeShapeType="1"/>
              </p:cNvSpPr>
              <p:nvPr/>
            </p:nvSpPr>
            <p:spPr bwMode="auto">
              <a:xfrm flipV="1">
                <a:off x="177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64" name="Line 1372"/>
              <p:cNvSpPr>
                <a:spLocks noChangeShapeType="1"/>
              </p:cNvSpPr>
              <p:nvPr/>
            </p:nvSpPr>
            <p:spPr bwMode="auto">
              <a:xfrm>
                <a:off x="177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65" name="Line 1373"/>
              <p:cNvSpPr>
                <a:spLocks noChangeShapeType="1"/>
              </p:cNvSpPr>
              <p:nvPr/>
            </p:nvSpPr>
            <p:spPr bwMode="auto">
              <a:xfrm>
                <a:off x="1775"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66" name="Line 1374"/>
              <p:cNvSpPr>
                <a:spLocks noChangeShapeType="1"/>
              </p:cNvSpPr>
              <p:nvPr/>
            </p:nvSpPr>
            <p:spPr bwMode="auto">
              <a:xfrm flipV="1">
                <a:off x="1835"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67" name="Line 1375"/>
              <p:cNvSpPr>
                <a:spLocks noChangeShapeType="1"/>
              </p:cNvSpPr>
              <p:nvPr/>
            </p:nvSpPr>
            <p:spPr bwMode="auto">
              <a:xfrm>
                <a:off x="1835"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68" name="Line 1376"/>
              <p:cNvSpPr>
                <a:spLocks noChangeShapeType="1"/>
              </p:cNvSpPr>
              <p:nvPr/>
            </p:nvSpPr>
            <p:spPr bwMode="auto">
              <a:xfrm>
                <a:off x="1835"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69" name="Line 1377"/>
              <p:cNvSpPr>
                <a:spLocks noChangeShapeType="1"/>
              </p:cNvSpPr>
              <p:nvPr/>
            </p:nvSpPr>
            <p:spPr bwMode="auto">
              <a:xfrm flipV="1">
                <a:off x="189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70" name="Line 1378"/>
              <p:cNvSpPr>
                <a:spLocks noChangeShapeType="1"/>
              </p:cNvSpPr>
              <p:nvPr/>
            </p:nvSpPr>
            <p:spPr bwMode="auto">
              <a:xfrm>
                <a:off x="189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71" name="Line 1379"/>
              <p:cNvSpPr>
                <a:spLocks noChangeShapeType="1"/>
              </p:cNvSpPr>
              <p:nvPr/>
            </p:nvSpPr>
            <p:spPr bwMode="auto">
              <a:xfrm>
                <a:off x="1896"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72" name="Line 1380"/>
              <p:cNvSpPr>
                <a:spLocks noChangeShapeType="1"/>
              </p:cNvSpPr>
              <p:nvPr/>
            </p:nvSpPr>
            <p:spPr bwMode="auto">
              <a:xfrm flipV="1">
                <a:off x="195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73" name="Line 1381"/>
              <p:cNvSpPr>
                <a:spLocks noChangeShapeType="1"/>
              </p:cNvSpPr>
              <p:nvPr/>
            </p:nvSpPr>
            <p:spPr bwMode="auto">
              <a:xfrm>
                <a:off x="195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74" name="Line 1382"/>
              <p:cNvSpPr>
                <a:spLocks noChangeShapeType="1"/>
              </p:cNvSpPr>
              <p:nvPr/>
            </p:nvSpPr>
            <p:spPr bwMode="auto">
              <a:xfrm>
                <a:off x="1956"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75" name="Line 1383"/>
              <p:cNvSpPr>
                <a:spLocks noChangeShapeType="1"/>
              </p:cNvSpPr>
              <p:nvPr/>
            </p:nvSpPr>
            <p:spPr bwMode="auto">
              <a:xfrm flipV="1">
                <a:off x="201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76" name="Line 1384"/>
              <p:cNvSpPr>
                <a:spLocks noChangeShapeType="1"/>
              </p:cNvSpPr>
              <p:nvPr/>
            </p:nvSpPr>
            <p:spPr bwMode="auto">
              <a:xfrm>
                <a:off x="201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77" name="Line 1385"/>
              <p:cNvSpPr>
                <a:spLocks noChangeShapeType="1"/>
              </p:cNvSpPr>
              <p:nvPr/>
            </p:nvSpPr>
            <p:spPr bwMode="auto">
              <a:xfrm>
                <a:off x="2016"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78" name="Line 1386"/>
              <p:cNvSpPr>
                <a:spLocks noChangeShapeType="1"/>
              </p:cNvSpPr>
              <p:nvPr/>
            </p:nvSpPr>
            <p:spPr bwMode="auto">
              <a:xfrm flipV="1">
                <a:off x="207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79" name="Line 1387"/>
              <p:cNvSpPr>
                <a:spLocks noChangeShapeType="1"/>
              </p:cNvSpPr>
              <p:nvPr/>
            </p:nvSpPr>
            <p:spPr bwMode="auto">
              <a:xfrm>
                <a:off x="207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80" name="Line 1388"/>
              <p:cNvSpPr>
                <a:spLocks noChangeShapeType="1"/>
              </p:cNvSpPr>
              <p:nvPr/>
            </p:nvSpPr>
            <p:spPr bwMode="auto">
              <a:xfrm>
                <a:off x="2077"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81" name="Line 1389"/>
              <p:cNvSpPr>
                <a:spLocks noChangeShapeType="1"/>
              </p:cNvSpPr>
              <p:nvPr/>
            </p:nvSpPr>
            <p:spPr bwMode="auto">
              <a:xfrm flipV="1">
                <a:off x="213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82" name="Line 1390"/>
              <p:cNvSpPr>
                <a:spLocks noChangeShapeType="1"/>
              </p:cNvSpPr>
              <p:nvPr/>
            </p:nvSpPr>
            <p:spPr bwMode="auto">
              <a:xfrm>
                <a:off x="213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83" name="Line 1391"/>
              <p:cNvSpPr>
                <a:spLocks noChangeShapeType="1"/>
              </p:cNvSpPr>
              <p:nvPr/>
            </p:nvSpPr>
            <p:spPr bwMode="auto">
              <a:xfrm>
                <a:off x="2137"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84" name="Line 1392"/>
              <p:cNvSpPr>
                <a:spLocks noChangeShapeType="1"/>
              </p:cNvSpPr>
              <p:nvPr/>
            </p:nvSpPr>
            <p:spPr bwMode="auto">
              <a:xfrm flipV="1">
                <a:off x="219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85" name="Line 1393"/>
              <p:cNvSpPr>
                <a:spLocks noChangeShapeType="1"/>
              </p:cNvSpPr>
              <p:nvPr/>
            </p:nvSpPr>
            <p:spPr bwMode="auto">
              <a:xfrm>
                <a:off x="219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86" name="Line 1394"/>
              <p:cNvSpPr>
                <a:spLocks noChangeShapeType="1"/>
              </p:cNvSpPr>
              <p:nvPr/>
            </p:nvSpPr>
            <p:spPr bwMode="auto">
              <a:xfrm>
                <a:off x="2197"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87" name="Line 1395"/>
              <p:cNvSpPr>
                <a:spLocks noChangeShapeType="1"/>
              </p:cNvSpPr>
              <p:nvPr/>
            </p:nvSpPr>
            <p:spPr bwMode="auto">
              <a:xfrm flipV="1">
                <a:off x="225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88" name="Line 1396"/>
              <p:cNvSpPr>
                <a:spLocks noChangeShapeType="1"/>
              </p:cNvSpPr>
              <p:nvPr/>
            </p:nvSpPr>
            <p:spPr bwMode="auto">
              <a:xfrm>
                <a:off x="225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89" name="Line 1397"/>
              <p:cNvSpPr>
                <a:spLocks noChangeShapeType="1"/>
              </p:cNvSpPr>
              <p:nvPr/>
            </p:nvSpPr>
            <p:spPr bwMode="auto">
              <a:xfrm>
                <a:off x="2258"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90" name="Line 1398"/>
              <p:cNvSpPr>
                <a:spLocks noChangeShapeType="1"/>
              </p:cNvSpPr>
              <p:nvPr/>
            </p:nvSpPr>
            <p:spPr bwMode="auto">
              <a:xfrm flipV="1">
                <a:off x="231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91" name="Line 1399"/>
              <p:cNvSpPr>
                <a:spLocks noChangeShapeType="1"/>
              </p:cNvSpPr>
              <p:nvPr/>
            </p:nvSpPr>
            <p:spPr bwMode="auto">
              <a:xfrm>
                <a:off x="231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92" name="Line 1400"/>
              <p:cNvSpPr>
                <a:spLocks noChangeShapeType="1"/>
              </p:cNvSpPr>
              <p:nvPr/>
            </p:nvSpPr>
            <p:spPr bwMode="auto">
              <a:xfrm>
                <a:off x="2318"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93" name="Line 1401"/>
              <p:cNvSpPr>
                <a:spLocks noChangeShapeType="1"/>
              </p:cNvSpPr>
              <p:nvPr/>
            </p:nvSpPr>
            <p:spPr bwMode="auto">
              <a:xfrm flipV="1">
                <a:off x="237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94" name="Line 1402"/>
              <p:cNvSpPr>
                <a:spLocks noChangeShapeType="1"/>
              </p:cNvSpPr>
              <p:nvPr/>
            </p:nvSpPr>
            <p:spPr bwMode="auto">
              <a:xfrm>
                <a:off x="237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95" name="Line 1403"/>
              <p:cNvSpPr>
                <a:spLocks noChangeShapeType="1"/>
              </p:cNvSpPr>
              <p:nvPr/>
            </p:nvSpPr>
            <p:spPr bwMode="auto">
              <a:xfrm>
                <a:off x="2378"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96" name="Line 1404"/>
              <p:cNvSpPr>
                <a:spLocks noChangeShapeType="1"/>
              </p:cNvSpPr>
              <p:nvPr/>
            </p:nvSpPr>
            <p:spPr bwMode="auto">
              <a:xfrm flipV="1">
                <a:off x="2439"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97" name="Line 1405"/>
              <p:cNvSpPr>
                <a:spLocks noChangeShapeType="1"/>
              </p:cNvSpPr>
              <p:nvPr/>
            </p:nvSpPr>
            <p:spPr bwMode="auto">
              <a:xfrm>
                <a:off x="2439"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98" name="Line 1406"/>
              <p:cNvSpPr>
                <a:spLocks noChangeShapeType="1"/>
              </p:cNvSpPr>
              <p:nvPr/>
            </p:nvSpPr>
            <p:spPr bwMode="auto">
              <a:xfrm>
                <a:off x="2439"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199" name="Line 1407"/>
              <p:cNvSpPr>
                <a:spLocks noChangeShapeType="1"/>
              </p:cNvSpPr>
              <p:nvPr/>
            </p:nvSpPr>
            <p:spPr bwMode="auto">
              <a:xfrm flipV="1">
                <a:off x="249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00" name="Line 1408"/>
              <p:cNvSpPr>
                <a:spLocks noChangeShapeType="1"/>
              </p:cNvSpPr>
              <p:nvPr/>
            </p:nvSpPr>
            <p:spPr bwMode="auto">
              <a:xfrm>
                <a:off x="249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01" name="Line 1409"/>
              <p:cNvSpPr>
                <a:spLocks noChangeShapeType="1"/>
              </p:cNvSpPr>
              <p:nvPr/>
            </p:nvSpPr>
            <p:spPr bwMode="auto">
              <a:xfrm>
                <a:off x="2499"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02" name="Line 1410"/>
              <p:cNvSpPr>
                <a:spLocks noChangeShapeType="1"/>
              </p:cNvSpPr>
              <p:nvPr/>
            </p:nvSpPr>
            <p:spPr bwMode="auto">
              <a:xfrm flipV="1">
                <a:off x="255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03" name="Line 1411"/>
              <p:cNvSpPr>
                <a:spLocks noChangeShapeType="1"/>
              </p:cNvSpPr>
              <p:nvPr/>
            </p:nvSpPr>
            <p:spPr bwMode="auto">
              <a:xfrm>
                <a:off x="255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04" name="Line 1412"/>
              <p:cNvSpPr>
                <a:spLocks noChangeShapeType="1"/>
              </p:cNvSpPr>
              <p:nvPr/>
            </p:nvSpPr>
            <p:spPr bwMode="auto">
              <a:xfrm>
                <a:off x="2559"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05" name="Line 1413"/>
              <p:cNvSpPr>
                <a:spLocks noChangeShapeType="1"/>
              </p:cNvSpPr>
              <p:nvPr/>
            </p:nvSpPr>
            <p:spPr bwMode="auto">
              <a:xfrm flipV="1">
                <a:off x="262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06" name="Line 1414"/>
              <p:cNvSpPr>
                <a:spLocks noChangeShapeType="1"/>
              </p:cNvSpPr>
              <p:nvPr/>
            </p:nvSpPr>
            <p:spPr bwMode="auto">
              <a:xfrm>
                <a:off x="262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07" name="Line 1415"/>
              <p:cNvSpPr>
                <a:spLocks noChangeShapeType="1"/>
              </p:cNvSpPr>
              <p:nvPr/>
            </p:nvSpPr>
            <p:spPr bwMode="auto">
              <a:xfrm>
                <a:off x="2620"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08" name="Line 1416"/>
              <p:cNvSpPr>
                <a:spLocks noChangeShapeType="1"/>
              </p:cNvSpPr>
              <p:nvPr/>
            </p:nvSpPr>
            <p:spPr bwMode="auto">
              <a:xfrm flipV="1">
                <a:off x="268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09" name="Line 1417"/>
              <p:cNvSpPr>
                <a:spLocks noChangeShapeType="1"/>
              </p:cNvSpPr>
              <p:nvPr/>
            </p:nvSpPr>
            <p:spPr bwMode="auto">
              <a:xfrm>
                <a:off x="268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10" name="Line 1418"/>
              <p:cNvSpPr>
                <a:spLocks noChangeShapeType="1"/>
              </p:cNvSpPr>
              <p:nvPr/>
            </p:nvSpPr>
            <p:spPr bwMode="auto">
              <a:xfrm>
                <a:off x="2680"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11" name="Line 1419"/>
              <p:cNvSpPr>
                <a:spLocks noChangeShapeType="1"/>
              </p:cNvSpPr>
              <p:nvPr/>
            </p:nvSpPr>
            <p:spPr bwMode="auto">
              <a:xfrm flipV="1">
                <a:off x="274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12" name="Line 1420"/>
              <p:cNvSpPr>
                <a:spLocks noChangeShapeType="1"/>
              </p:cNvSpPr>
              <p:nvPr/>
            </p:nvSpPr>
            <p:spPr bwMode="auto">
              <a:xfrm>
                <a:off x="274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13" name="Line 1421"/>
              <p:cNvSpPr>
                <a:spLocks noChangeShapeType="1"/>
              </p:cNvSpPr>
              <p:nvPr/>
            </p:nvSpPr>
            <p:spPr bwMode="auto">
              <a:xfrm>
                <a:off x="2740"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14" name="Line 1422"/>
              <p:cNvSpPr>
                <a:spLocks noChangeShapeType="1"/>
              </p:cNvSpPr>
              <p:nvPr/>
            </p:nvSpPr>
            <p:spPr bwMode="auto">
              <a:xfrm flipV="1">
                <a:off x="280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15" name="Line 1423"/>
              <p:cNvSpPr>
                <a:spLocks noChangeShapeType="1"/>
              </p:cNvSpPr>
              <p:nvPr/>
            </p:nvSpPr>
            <p:spPr bwMode="auto">
              <a:xfrm>
                <a:off x="280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16" name="Line 1424"/>
              <p:cNvSpPr>
                <a:spLocks noChangeShapeType="1"/>
              </p:cNvSpPr>
              <p:nvPr/>
            </p:nvSpPr>
            <p:spPr bwMode="auto">
              <a:xfrm>
                <a:off x="2801"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17" name="Line 1425"/>
              <p:cNvSpPr>
                <a:spLocks noChangeShapeType="1"/>
              </p:cNvSpPr>
              <p:nvPr/>
            </p:nvSpPr>
            <p:spPr bwMode="auto">
              <a:xfrm flipV="1">
                <a:off x="286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18" name="Line 1426"/>
              <p:cNvSpPr>
                <a:spLocks noChangeShapeType="1"/>
              </p:cNvSpPr>
              <p:nvPr/>
            </p:nvSpPr>
            <p:spPr bwMode="auto">
              <a:xfrm>
                <a:off x="286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19" name="Line 1427"/>
              <p:cNvSpPr>
                <a:spLocks noChangeShapeType="1"/>
              </p:cNvSpPr>
              <p:nvPr/>
            </p:nvSpPr>
            <p:spPr bwMode="auto">
              <a:xfrm>
                <a:off x="2861"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20" name="Line 1428"/>
              <p:cNvSpPr>
                <a:spLocks noChangeShapeType="1"/>
              </p:cNvSpPr>
              <p:nvPr/>
            </p:nvSpPr>
            <p:spPr bwMode="auto">
              <a:xfrm flipV="1">
                <a:off x="292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21" name="Line 1429"/>
              <p:cNvSpPr>
                <a:spLocks noChangeShapeType="1"/>
              </p:cNvSpPr>
              <p:nvPr/>
            </p:nvSpPr>
            <p:spPr bwMode="auto">
              <a:xfrm>
                <a:off x="292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22" name="Line 1430"/>
              <p:cNvSpPr>
                <a:spLocks noChangeShapeType="1"/>
              </p:cNvSpPr>
              <p:nvPr/>
            </p:nvSpPr>
            <p:spPr bwMode="auto">
              <a:xfrm>
                <a:off x="2921"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23" name="Line 1431"/>
              <p:cNvSpPr>
                <a:spLocks noChangeShapeType="1"/>
              </p:cNvSpPr>
              <p:nvPr/>
            </p:nvSpPr>
            <p:spPr bwMode="auto">
              <a:xfrm flipV="1">
                <a:off x="298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24" name="Line 1432"/>
              <p:cNvSpPr>
                <a:spLocks noChangeShapeType="1"/>
              </p:cNvSpPr>
              <p:nvPr/>
            </p:nvSpPr>
            <p:spPr bwMode="auto">
              <a:xfrm>
                <a:off x="298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25" name="Line 1433"/>
              <p:cNvSpPr>
                <a:spLocks noChangeShapeType="1"/>
              </p:cNvSpPr>
              <p:nvPr/>
            </p:nvSpPr>
            <p:spPr bwMode="auto">
              <a:xfrm>
                <a:off x="2982"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26" name="Line 1434"/>
              <p:cNvSpPr>
                <a:spLocks noChangeShapeType="1"/>
              </p:cNvSpPr>
              <p:nvPr/>
            </p:nvSpPr>
            <p:spPr bwMode="auto">
              <a:xfrm flipV="1">
                <a:off x="3042"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27" name="Line 1435"/>
              <p:cNvSpPr>
                <a:spLocks noChangeShapeType="1"/>
              </p:cNvSpPr>
              <p:nvPr/>
            </p:nvSpPr>
            <p:spPr bwMode="auto">
              <a:xfrm>
                <a:off x="3042"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28" name="Line 1436"/>
              <p:cNvSpPr>
                <a:spLocks noChangeShapeType="1"/>
              </p:cNvSpPr>
              <p:nvPr/>
            </p:nvSpPr>
            <p:spPr bwMode="auto">
              <a:xfrm>
                <a:off x="3042"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29" name="Line 1437"/>
              <p:cNvSpPr>
                <a:spLocks noChangeShapeType="1"/>
              </p:cNvSpPr>
              <p:nvPr/>
            </p:nvSpPr>
            <p:spPr bwMode="auto">
              <a:xfrm flipV="1">
                <a:off x="310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30" name="Line 1438"/>
              <p:cNvSpPr>
                <a:spLocks noChangeShapeType="1"/>
              </p:cNvSpPr>
              <p:nvPr/>
            </p:nvSpPr>
            <p:spPr bwMode="auto">
              <a:xfrm>
                <a:off x="310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31" name="Line 1439"/>
              <p:cNvSpPr>
                <a:spLocks noChangeShapeType="1"/>
              </p:cNvSpPr>
              <p:nvPr/>
            </p:nvSpPr>
            <p:spPr bwMode="auto">
              <a:xfrm>
                <a:off x="3102"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32" name="Line 1440"/>
              <p:cNvSpPr>
                <a:spLocks noChangeShapeType="1"/>
              </p:cNvSpPr>
              <p:nvPr/>
            </p:nvSpPr>
            <p:spPr bwMode="auto">
              <a:xfrm flipV="1">
                <a:off x="316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33" name="Line 1441"/>
              <p:cNvSpPr>
                <a:spLocks noChangeShapeType="1"/>
              </p:cNvSpPr>
              <p:nvPr/>
            </p:nvSpPr>
            <p:spPr bwMode="auto">
              <a:xfrm>
                <a:off x="316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34" name="Line 1442"/>
              <p:cNvSpPr>
                <a:spLocks noChangeShapeType="1"/>
              </p:cNvSpPr>
              <p:nvPr/>
            </p:nvSpPr>
            <p:spPr bwMode="auto">
              <a:xfrm>
                <a:off x="3163"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35" name="Line 1443"/>
              <p:cNvSpPr>
                <a:spLocks noChangeShapeType="1"/>
              </p:cNvSpPr>
              <p:nvPr/>
            </p:nvSpPr>
            <p:spPr bwMode="auto">
              <a:xfrm flipV="1">
                <a:off x="322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36" name="Line 1444"/>
              <p:cNvSpPr>
                <a:spLocks noChangeShapeType="1"/>
              </p:cNvSpPr>
              <p:nvPr/>
            </p:nvSpPr>
            <p:spPr bwMode="auto">
              <a:xfrm>
                <a:off x="322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37" name="Line 1445"/>
              <p:cNvSpPr>
                <a:spLocks noChangeShapeType="1"/>
              </p:cNvSpPr>
              <p:nvPr/>
            </p:nvSpPr>
            <p:spPr bwMode="auto">
              <a:xfrm>
                <a:off x="3223"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38" name="Line 1446"/>
              <p:cNvSpPr>
                <a:spLocks noChangeShapeType="1"/>
              </p:cNvSpPr>
              <p:nvPr/>
            </p:nvSpPr>
            <p:spPr bwMode="auto">
              <a:xfrm flipV="1">
                <a:off x="328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39" name="Line 1447"/>
              <p:cNvSpPr>
                <a:spLocks noChangeShapeType="1"/>
              </p:cNvSpPr>
              <p:nvPr/>
            </p:nvSpPr>
            <p:spPr bwMode="auto">
              <a:xfrm>
                <a:off x="328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40" name="Line 1448"/>
              <p:cNvSpPr>
                <a:spLocks noChangeShapeType="1"/>
              </p:cNvSpPr>
              <p:nvPr/>
            </p:nvSpPr>
            <p:spPr bwMode="auto">
              <a:xfrm>
                <a:off x="3283"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41" name="Line 1449"/>
              <p:cNvSpPr>
                <a:spLocks noChangeShapeType="1"/>
              </p:cNvSpPr>
              <p:nvPr/>
            </p:nvSpPr>
            <p:spPr bwMode="auto">
              <a:xfrm flipV="1">
                <a:off x="334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42" name="Line 1450"/>
              <p:cNvSpPr>
                <a:spLocks noChangeShapeType="1"/>
              </p:cNvSpPr>
              <p:nvPr/>
            </p:nvSpPr>
            <p:spPr bwMode="auto">
              <a:xfrm>
                <a:off x="334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43" name="Line 1451"/>
              <p:cNvSpPr>
                <a:spLocks noChangeShapeType="1"/>
              </p:cNvSpPr>
              <p:nvPr/>
            </p:nvSpPr>
            <p:spPr bwMode="auto">
              <a:xfrm>
                <a:off x="3344"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44" name="Line 1452"/>
              <p:cNvSpPr>
                <a:spLocks noChangeShapeType="1"/>
              </p:cNvSpPr>
              <p:nvPr/>
            </p:nvSpPr>
            <p:spPr bwMode="auto">
              <a:xfrm flipV="1">
                <a:off x="340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45" name="Line 1453"/>
              <p:cNvSpPr>
                <a:spLocks noChangeShapeType="1"/>
              </p:cNvSpPr>
              <p:nvPr/>
            </p:nvSpPr>
            <p:spPr bwMode="auto">
              <a:xfrm>
                <a:off x="340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46" name="Line 1454"/>
              <p:cNvSpPr>
                <a:spLocks noChangeShapeType="1"/>
              </p:cNvSpPr>
              <p:nvPr/>
            </p:nvSpPr>
            <p:spPr bwMode="auto">
              <a:xfrm>
                <a:off x="3404"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47" name="Line 1455"/>
              <p:cNvSpPr>
                <a:spLocks noChangeShapeType="1"/>
              </p:cNvSpPr>
              <p:nvPr/>
            </p:nvSpPr>
            <p:spPr bwMode="auto">
              <a:xfrm flipV="1">
                <a:off x="346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48" name="Line 1456"/>
              <p:cNvSpPr>
                <a:spLocks noChangeShapeType="1"/>
              </p:cNvSpPr>
              <p:nvPr/>
            </p:nvSpPr>
            <p:spPr bwMode="auto">
              <a:xfrm>
                <a:off x="346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49" name="Line 1457"/>
              <p:cNvSpPr>
                <a:spLocks noChangeShapeType="1"/>
              </p:cNvSpPr>
              <p:nvPr/>
            </p:nvSpPr>
            <p:spPr bwMode="auto">
              <a:xfrm>
                <a:off x="3464"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50" name="Line 1458"/>
              <p:cNvSpPr>
                <a:spLocks noChangeShapeType="1"/>
              </p:cNvSpPr>
              <p:nvPr/>
            </p:nvSpPr>
            <p:spPr bwMode="auto">
              <a:xfrm flipV="1">
                <a:off x="352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51" name="Line 1459"/>
              <p:cNvSpPr>
                <a:spLocks noChangeShapeType="1"/>
              </p:cNvSpPr>
              <p:nvPr/>
            </p:nvSpPr>
            <p:spPr bwMode="auto">
              <a:xfrm>
                <a:off x="352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52" name="Line 1460"/>
              <p:cNvSpPr>
                <a:spLocks noChangeShapeType="1"/>
              </p:cNvSpPr>
              <p:nvPr/>
            </p:nvSpPr>
            <p:spPr bwMode="auto">
              <a:xfrm>
                <a:off x="3525"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53" name="Line 1461"/>
              <p:cNvSpPr>
                <a:spLocks noChangeShapeType="1"/>
              </p:cNvSpPr>
              <p:nvPr/>
            </p:nvSpPr>
            <p:spPr bwMode="auto">
              <a:xfrm flipV="1">
                <a:off x="358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54" name="Line 1462"/>
              <p:cNvSpPr>
                <a:spLocks noChangeShapeType="1"/>
              </p:cNvSpPr>
              <p:nvPr/>
            </p:nvSpPr>
            <p:spPr bwMode="auto">
              <a:xfrm>
                <a:off x="358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55" name="Line 1463"/>
              <p:cNvSpPr>
                <a:spLocks noChangeShapeType="1"/>
              </p:cNvSpPr>
              <p:nvPr/>
            </p:nvSpPr>
            <p:spPr bwMode="auto">
              <a:xfrm>
                <a:off x="3585"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56" name="Line 1464"/>
              <p:cNvSpPr>
                <a:spLocks noChangeShapeType="1"/>
              </p:cNvSpPr>
              <p:nvPr/>
            </p:nvSpPr>
            <p:spPr bwMode="auto">
              <a:xfrm flipV="1">
                <a:off x="3645"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57" name="Line 1465"/>
              <p:cNvSpPr>
                <a:spLocks noChangeShapeType="1"/>
              </p:cNvSpPr>
              <p:nvPr/>
            </p:nvSpPr>
            <p:spPr bwMode="auto">
              <a:xfrm>
                <a:off x="3645"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58" name="Line 1466"/>
              <p:cNvSpPr>
                <a:spLocks noChangeShapeType="1"/>
              </p:cNvSpPr>
              <p:nvPr/>
            </p:nvSpPr>
            <p:spPr bwMode="auto">
              <a:xfrm>
                <a:off x="3645" y="3260"/>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59" name="Line 1467"/>
              <p:cNvSpPr>
                <a:spLocks noChangeShapeType="1"/>
              </p:cNvSpPr>
              <p:nvPr/>
            </p:nvSpPr>
            <p:spPr bwMode="auto">
              <a:xfrm flipV="1">
                <a:off x="370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60" name="Line 1468"/>
              <p:cNvSpPr>
                <a:spLocks noChangeShapeType="1"/>
              </p:cNvSpPr>
              <p:nvPr/>
            </p:nvSpPr>
            <p:spPr bwMode="auto">
              <a:xfrm>
                <a:off x="370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61" name="Line 1469"/>
              <p:cNvSpPr>
                <a:spLocks noChangeShapeType="1"/>
              </p:cNvSpPr>
              <p:nvPr/>
            </p:nvSpPr>
            <p:spPr bwMode="auto">
              <a:xfrm>
                <a:off x="3707" y="3260"/>
                <a:ext cx="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62" name="Line 1470"/>
              <p:cNvSpPr>
                <a:spLocks noChangeShapeType="1"/>
              </p:cNvSpPr>
              <p:nvPr/>
            </p:nvSpPr>
            <p:spPr bwMode="auto">
              <a:xfrm flipV="1">
                <a:off x="376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63" name="Line 1471"/>
              <p:cNvSpPr>
                <a:spLocks noChangeShapeType="1"/>
              </p:cNvSpPr>
              <p:nvPr/>
            </p:nvSpPr>
            <p:spPr bwMode="auto">
              <a:xfrm>
                <a:off x="376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64" name="Line 1472"/>
              <p:cNvSpPr>
                <a:spLocks noChangeShapeType="1"/>
              </p:cNvSpPr>
              <p:nvPr/>
            </p:nvSpPr>
            <p:spPr bwMode="auto">
              <a:xfrm>
                <a:off x="3766"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65" name="Line 1473"/>
              <p:cNvSpPr>
                <a:spLocks noChangeShapeType="1"/>
              </p:cNvSpPr>
              <p:nvPr/>
            </p:nvSpPr>
            <p:spPr bwMode="auto">
              <a:xfrm flipV="1">
                <a:off x="382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66" name="Line 1474"/>
              <p:cNvSpPr>
                <a:spLocks noChangeShapeType="1"/>
              </p:cNvSpPr>
              <p:nvPr/>
            </p:nvSpPr>
            <p:spPr bwMode="auto">
              <a:xfrm>
                <a:off x="382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67" name="Line 1475"/>
              <p:cNvSpPr>
                <a:spLocks noChangeShapeType="1"/>
              </p:cNvSpPr>
              <p:nvPr/>
            </p:nvSpPr>
            <p:spPr bwMode="auto">
              <a:xfrm>
                <a:off x="3826" y="3260"/>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68" name="Line 1476"/>
              <p:cNvSpPr>
                <a:spLocks noChangeShapeType="1"/>
              </p:cNvSpPr>
              <p:nvPr/>
            </p:nvSpPr>
            <p:spPr bwMode="auto">
              <a:xfrm flipV="1">
                <a:off x="388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69" name="Line 1477"/>
              <p:cNvSpPr>
                <a:spLocks noChangeShapeType="1"/>
              </p:cNvSpPr>
              <p:nvPr/>
            </p:nvSpPr>
            <p:spPr bwMode="auto">
              <a:xfrm>
                <a:off x="388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70" name="Line 1478"/>
              <p:cNvSpPr>
                <a:spLocks noChangeShapeType="1"/>
              </p:cNvSpPr>
              <p:nvPr/>
            </p:nvSpPr>
            <p:spPr bwMode="auto">
              <a:xfrm>
                <a:off x="3888"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71" name="Line 1479"/>
              <p:cNvSpPr>
                <a:spLocks noChangeShapeType="1"/>
              </p:cNvSpPr>
              <p:nvPr/>
            </p:nvSpPr>
            <p:spPr bwMode="auto">
              <a:xfrm flipV="1">
                <a:off x="394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72" name="Line 1480"/>
              <p:cNvSpPr>
                <a:spLocks noChangeShapeType="1"/>
              </p:cNvSpPr>
              <p:nvPr/>
            </p:nvSpPr>
            <p:spPr bwMode="auto">
              <a:xfrm>
                <a:off x="394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73" name="Line 1481"/>
              <p:cNvSpPr>
                <a:spLocks noChangeShapeType="1"/>
              </p:cNvSpPr>
              <p:nvPr/>
            </p:nvSpPr>
            <p:spPr bwMode="auto">
              <a:xfrm>
                <a:off x="3948" y="3260"/>
                <a:ext cx="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74" name="Line 1482"/>
              <p:cNvSpPr>
                <a:spLocks noChangeShapeType="1"/>
              </p:cNvSpPr>
              <p:nvPr/>
            </p:nvSpPr>
            <p:spPr bwMode="auto">
              <a:xfrm flipV="1">
                <a:off x="400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75" name="Line 1483"/>
              <p:cNvSpPr>
                <a:spLocks noChangeShapeType="1"/>
              </p:cNvSpPr>
              <p:nvPr/>
            </p:nvSpPr>
            <p:spPr bwMode="auto">
              <a:xfrm>
                <a:off x="400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76" name="Line 1484"/>
              <p:cNvSpPr>
                <a:spLocks noChangeShapeType="1"/>
              </p:cNvSpPr>
              <p:nvPr/>
            </p:nvSpPr>
            <p:spPr bwMode="auto">
              <a:xfrm>
                <a:off x="4007" y="3260"/>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77" name="Line 1485"/>
              <p:cNvSpPr>
                <a:spLocks noChangeShapeType="1"/>
              </p:cNvSpPr>
              <p:nvPr/>
            </p:nvSpPr>
            <p:spPr bwMode="auto">
              <a:xfrm flipV="1">
                <a:off x="406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78" name="Line 1486"/>
              <p:cNvSpPr>
                <a:spLocks noChangeShapeType="1"/>
              </p:cNvSpPr>
              <p:nvPr/>
            </p:nvSpPr>
            <p:spPr bwMode="auto">
              <a:xfrm>
                <a:off x="406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79" name="Line 1487"/>
              <p:cNvSpPr>
                <a:spLocks noChangeShapeType="1"/>
              </p:cNvSpPr>
              <p:nvPr/>
            </p:nvSpPr>
            <p:spPr bwMode="auto">
              <a:xfrm>
                <a:off x="4069"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80" name="Line 1488"/>
              <p:cNvSpPr>
                <a:spLocks noChangeShapeType="1"/>
              </p:cNvSpPr>
              <p:nvPr/>
            </p:nvSpPr>
            <p:spPr bwMode="auto">
              <a:xfrm flipV="1">
                <a:off x="412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81" name="Line 1489"/>
              <p:cNvSpPr>
                <a:spLocks noChangeShapeType="1"/>
              </p:cNvSpPr>
              <p:nvPr/>
            </p:nvSpPr>
            <p:spPr bwMode="auto">
              <a:xfrm>
                <a:off x="412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82" name="Line 1490"/>
              <p:cNvSpPr>
                <a:spLocks noChangeShapeType="1"/>
              </p:cNvSpPr>
              <p:nvPr/>
            </p:nvSpPr>
            <p:spPr bwMode="auto">
              <a:xfrm>
                <a:off x="4129"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83" name="Line 1491"/>
              <p:cNvSpPr>
                <a:spLocks noChangeShapeType="1"/>
              </p:cNvSpPr>
              <p:nvPr/>
            </p:nvSpPr>
            <p:spPr bwMode="auto">
              <a:xfrm flipV="1">
                <a:off x="418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84" name="Line 1492"/>
              <p:cNvSpPr>
                <a:spLocks noChangeShapeType="1"/>
              </p:cNvSpPr>
              <p:nvPr/>
            </p:nvSpPr>
            <p:spPr bwMode="auto">
              <a:xfrm>
                <a:off x="418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85" name="Line 1493"/>
              <p:cNvSpPr>
                <a:spLocks noChangeShapeType="1"/>
              </p:cNvSpPr>
              <p:nvPr/>
            </p:nvSpPr>
            <p:spPr bwMode="auto">
              <a:xfrm>
                <a:off x="4189"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86" name="Line 1494"/>
              <p:cNvSpPr>
                <a:spLocks noChangeShapeType="1"/>
              </p:cNvSpPr>
              <p:nvPr/>
            </p:nvSpPr>
            <p:spPr bwMode="auto">
              <a:xfrm flipV="1">
                <a:off x="4250"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87" name="Line 1495"/>
              <p:cNvSpPr>
                <a:spLocks noChangeShapeType="1"/>
              </p:cNvSpPr>
              <p:nvPr/>
            </p:nvSpPr>
            <p:spPr bwMode="auto">
              <a:xfrm>
                <a:off x="4250"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88" name="Line 1496"/>
              <p:cNvSpPr>
                <a:spLocks noChangeShapeType="1"/>
              </p:cNvSpPr>
              <p:nvPr/>
            </p:nvSpPr>
            <p:spPr bwMode="auto">
              <a:xfrm>
                <a:off x="4250"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89" name="Line 1497"/>
              <p:cNvSpPr>
                <a:spLocks noChangeShapeType="1"/>
              </p:cNvSpPr>
              <p:nvPr/>
            </p:nvSpPr>
            <p:spPr bwMode="auto">
              <a:xfrm flipV="1">
                <a:off x="431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90" name="Line 1498"/>
              <p:cNvSpPr>
                <a:spLocks noChangeShapeType="1"/>
              </p:cNvSpPr>
              <p:nvPr/>
            </p:nvSpPr>
            <p:spPr bwMode="auto">
              <a:xfrm>
                <a:off x="431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91" name="Line 1499"/>
              <p:cNvSpPr>
                <a:spLocks noChangeShapeType="1"/>
              </p:cNvSpPr>
              <p:nvPr/>
            </p:nvSpPr>
            <p:spPr bwMode="auto">
              <a:xfrm>
                <a:off x="4310"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92" name="Line 1500"/>
              <p:cNvSpPr>
                <a:spLocks noChangeShapeType="1"/>
              </p:cNvSpPr>
              <p:nvPr/>
            </p:nvSpPr>
            <p:spPr bwMode="auto">
              <a:xfrm flipV="1">
                <a:off x="437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93" name="Line 1501"/>
              <p:cNvSpPr>
                <a:spLocks noChangeShapeType="1"/>
              </p:cNvSpPr>
              <p:nvPr/>
            </p:nvSpPr>
            <p:spPr bwMode="auto">
              <a:xfrm>
                <a:off x="437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94" name="Line 1502"/>
              <p:cNvSpPr>
                <a:spLocks noChangeShapeType="1"/>
              </p:cNvSpPr>
              <p:nvPr/>
            </p:nvSpPr>
            <p:spPr bwMode="auto">
              <a:xfrm flipH="1">
                <a:off x="1172"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95" name="Line 1503"/>
              <p:cNvSpPr>
                <a:spLocks noChangeShapeType="1"/>
              </p:cNvSpPr>
              <p:nvPr/>
            </p:nvSpPr>
            <p:spPr bwMode="auto">
              <a:xfrm flipV="1">
                <a:off x="117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96" name="Line 1504"/>
              <p:cNvSpPr>
                <a:spLocks noChangeShapeType="1"/>
              </p:cNvSpPr>
              <p:nvPr/>
            </p:nvSpPr>
            <p:spPr bwMode="auto">
              <a:xfrm>
                <a:off x="117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97" name="Line 1505"/>
              <p:cNvSpPr>
                <a:spLocks noChangeShapeType="1"/>
              </p:cNvSpPr>
              <p:nvPr/>
            </p:nvSpPr>
            <p:spPr bwMode="auto">
              <a:xfrm flipH="1">
                <a:off x="1111"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98" name="Line 1506"/>
              <p:cNvSpPr>
                <a:spLocks noChangeShapeType="1"/>
              </p:cNvSpPr>
              <p:nvPr/>
            </p:nvSpPr>
            <p:spPr bwMode="auto">
              <a:xfrm flipV="1">
                <a:off x="111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299" name="Line 1507"/>
              <p:cNvSpPr>
                <a:spLocks noChangeShapeType="1"/>
              </p:cNvSpPr>
              <p:nvPr/>
            </p:nvSpPr>
            <p:spPr bwMode="auto">
              <a:xfrm>
                <a:off x="111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00" name="Line 1508"/>
              <p:cNvSpPr>
                <a:spLocks noChangeShapeType="1"/>
              </p:cNvSpPr>
              <p:nvPr/>
            </p:nvSpPr>
            <p:spPr bwMode="auto">
              <a:xfrm>
                <a:off x="1111" y="3260"/>
                <a:ext cx="12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01" name="Line 1509"/>
              <p:cNvSpPr>
                <a:spLocks noChangeShapeType="1"/>
              </p:cNvSpPr>
              <p:nvPr/>
            </p:nvSpPr>
            <p:spPr bwMode="auto">
              <a:xfrm flipV="1">
                <a:off x="1232"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02" name="Line 1510"/>
              <p:cNvSpPr>
                <a:spLocks noChangeShapeType="1"/>
              </p:cNvSpPr>
              <p:nvPr/>
            </p:nvSpPr>
            <p:spPr bwMode="auto">
              <a:xfrm>
                <a:off x="1232"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03" name="Line 1511"/>
              <p:cNvSpPr>
                <a:spLocks noChangeShapeType="1"/>
              </p:cNvSpPr>
              <p:nvPr/>
            </p:nvSpPr>
            <p:spPr bwMode="auto">
              <a:xfrm>
                <a:off x="1232"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04" name="Line 1512"/>
              <p:cNvSpPr>
                <a:spLocks noChangeShapeType="1"/>
              </p:cNvSpPr>
              <p:nvPr/>
            </p:nvSpPr>
            <p:spPr bwMode="auto">
              <a:xfrm flipV="1">
                <a:off x="129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05" name="Line 1513"/>
              <p:cNvSpPr>
                <a:spLocks noChangeShapeType="1"/>
              </p:cNvSpPr>
              <p:nvPr/>
            </p:nvSpPr>
            <p:spPr bwMode="auto">
              <a:xfrm>
                <a:off x="129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06" name="Line 1514"/>
              <p:cNvSpPr>
                <a:spLocks noChangeShapeType="1"/>
              </p:cNvSpPr>
              <p:nvPr/>
            </p:nvSpPr>
            <p:spPr bwMode="auto">
              <a:xfrm>
                <a:off x="1292"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07" name="Line 1515"/>
              <p:cNvSpPr>
                <a:spLocks noChangeShapeType="1"/>
              </p:cNvSpPr>
              <p:nvPr/>
            </p:nvSpPr>
            <p:spPr bwMode="auto">
              <a:xfrm flipV="1">
                <a:off x="135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08" name="Line 1516"/>
              <p:cNvSpPr>
                <a:spLocks noChangeShapeType="1"/>
              </p:cNvSpPr>
              <p:nvPr/>
            </p:nvSpPr>
            <p:spPr bwMode="auto">
              <a:xfrm>
                <a:off x="135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09" name="Line 1517"/>
              <p:cNvSpPr>
                <a:spLocks noChangeShapeType="1"/>
              </p:cNvSpPr>
              <p:nvPr/>
            </p:nvSpPr>
            <p:spPr bwMode="auto">
              <a:xfrm>
                <a:off x="1353"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10" name="Line 1518"/>
              <p:cNvSpPr>
                <a:spLocks noChangeShapeType="1"/>
              </p:cNvSpPr>
              <p:nvPr/>
            </p:nvSpPr>
            <p:spPr bwMode="auto">
              <a:xfrm flipV="1">
                <a:off x="141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11" name="Line 1519"/>
              <p:cNvSpPr>
                <a:spLocks noChangeShapeType="1"/>
              </p:cNvSpPr>
              <p:nvPr/>
            </p:nvSpPr>
            <p:spPr bwMode="auto">
              <a:xfrm>
                <a:off x="141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12" name="Line 1520"/>
              <p:cNvSpPr>
                <a:spLocks noChangeShapeType="1"/>
              </p:cNvSpPr>
              <p:nvPr/>
            </p:nvSpPr>
            <p:spPr bwMode="auto">
              <a:xfrm>
                <a:off x="1413"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13" name="Line 1521"/>
              <p:cNvSpPr>
                <a:spLocks noChangeShapeType="1"/>
              </p:cNvSpPr>
              <p:nvPr/>
            </p:nvSpPr>
            <p:spPr bwMode="auto">
              <a:xfrm flipV="1">
                <a:off x="147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14" name="Line 1522"/>
              <p:cNvSpPr>
                <a:spLocks noChangeShapeType="1"/>
              </p:cNvSpPr>
              <p:nvPr/>
            </p:nvSpPr>
            <p:spPr bwMode="auto">
              <a:xfrm>
                <a:off x="147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15" name="Line 1523"/>
              <p:cNvSpPr>
                <a:spLocks noChangeShapeType="1"/>
              </p:cNvSpPr>
              <p:nvPr/>
            </p:nvSpPr>
            <p:spPr bwMode="auto">
              <a:xfrm>
                <a:off x="1473"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16" name="Line 1524"/>
              <p:cNvSpPr>
                <a:spLocks noChangeShapeType="1"/>
              </p:cNvSpPr>
              <p:nvPr/>
            </p:nvSpPr>
            <p:spPr bwMode="auto">
              <a:xfrm flipV="1">
                <a:off x="153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17" name="Line 1525"/>
              <p:cNvSpPr>
                <a:spLocks noChangeShapeType="1"/>
              </p:cNvSpPr>
              <p:nvPr/>
            </p:nvSpPr>
            <p:spPr bwMode="auto">
              <a:xfrm>
                <a:off x="153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18" name="Line 1526"/>
              <p:cNvSpPr>
                <a:spLocks noChangeShapeType="1"/>
              </p:cNvSpPr>
              <p:nvPr/>
            </p:nvSpPr>
            <p:spPr bwMode="auto">
              <a:xfrm>
                <a:off x="1534"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19" name="Line 1527"/>
              <p:cNvSpPr>
                <a:spLocks noChangeShapeType="1"/>
              </p:cNvSpPr>
              <p:nvPr/>
            </p:nvSpPr>
            <p:spPr bwMode="auto">
              <a:xfrm flipV="1">
                <a:off x="159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20" name="Line 1528"/>
              <p:cNvSpPr>
                <a:spLocks noChangeShapeType="1"/>
              </p:cNvSpPr>
              <p:nvPr/>
            </p:nvSpPr>
            <p:spPr bwMode="auto">
              <a:xfrm>
                <a:off x="159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21" name="Line 1529"/>
              <p:cNvSpPr>
                <a:spLocks noChangeShapeType="1"/>
              </p:cNvSpPr>
              <p:nvPr/>
            </p:nvSpPr>
            <p:spPr bwMode="auto">
              <a:xfrm>
                <a:off x="1594"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22" name="Line 1530"/>
              <p:cNvSpPr>
                <a:spLocks noChangeShapeType="1"/>
              </p:cNvSpPr>
              <p:nvPr/>
            </p:nvSpPr>
            <p:spPr bwMode="auto">
              <a:xfrm flipV="1">
                <a:off x="165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23" name="Line 1531"/>
              <p:cNvSpPr>
                <a:spLocks noChangeShapeType="1"/>
              </p:cNvSpPr>
              <p:nvPr/>
            </p:nvSpPr>
            <p:spPr bwMode="auto">
              <a:xfrm>
                <a:off x="165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24" name="Line 1532"/>
              <p:cNvSpPr>
                <a:spLocks noChangeShapeType="1"/>
              </p:cNvSpPr>
              <p:nvPr/>
            </p:nvSpPr>
            <p:spPr bwMode="auto">
              <a:xfrm>
                <a:off x="1654"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25" name="Line 1533"/>
              <p:cNvSpPr>
                <a:spLocks noChangeShapeType="1"/>
              </p:cNvSpPr>
              <p:nvPr/>
            </p:nvSpPr>
            <p:spPr bwMode="auto">
              <a:xfrm flipV="1">
                <a:off x="171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26" name="Line 1534"/>
              <p:cNvSpPr>
                <a:spLocks noChangeShapeType="1"/>
              </p:cNvSpPr>
              <p:nvPr/>
            </p:nvSpPr>
            <p:spPr bwMode="auto">
              <a:xfrm>
                <a:off x="171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27" name="Line 1535"/>
              <p:cNvSpPr>
                <a:spLocks noChangeShapeType="1"/>
              </p:cNvSpPr>
              <p:nvPr/>
            </p:nvSpPr>
            <p:spPr bwMode="auto">
              <a:xfrm>
                <a:off x="1715"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28" name="Line 1536"/>
              <p:cNvSpPr>
                <a:spLocks noChangeShapeType="1"/>
              </p:cNvSpPr>
              <p:nvPr/>
            </p:nvSpPr>
            <p:spPr bwMode="auto">
              <a:xfrm flipV="1">
                <a:off x="177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29" name="Line 1537"/>
              <p:cNvSpPr>
                <a:spLocks noChangeShapeType="1"/>
              </p:cNvSpPr>
              <p:nvPr/>
            </p:nvSpPr>
            <p:spPr bwMode="auto">
              <a:xfrm>
                <a:off x="177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30" name="Line 1538"/>
              <p:cNvSpPr>
                <a:spLocks noChangeShapeType="1"/>
              </p:cNvSpPr>
              <p:nvPr/>
            </p:nvSpPr>
            <p:spPr bwMode="auto">
              <a:xfrm>
                <a:off x="1775"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31" name="Line 1539"/>
              <p:cNvSpPr>
                <a:spLocks noChangeShapeType="1"/>
              </p:cNvSpPr>
              <p:nvPr/>
            </p:nvSpPr>
            <p:spPr bwMode="auto">
              <a:xfrm flipV="1">
                <a:off x="1835"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32" name="Line 1540"/>
              <p:cNvSpPr>
                <a:spLocks noChangeShapeType="1"/>
              </p:cNvSpPr>
              <p:nvPr/>
            </p:nvSpPr>
            <p:spPr bwMode="auto">
              <a:xfrm>
                <a:off x="1835"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33" name="Line 1541"/>
              <p:cNvSpPr>
                <a:spLocks noChangeShapeType="1"/>
              </p:cNvSpPr>
              <p:nvPr/>
            </p:nvSpPr>
            <p:spPr bwMode="auto">
              <a:xfrm>
                <a:off x="1835"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34" name="Line 1542"/>
              <p:cNvSpPr>
                <a:spLocks noChangeShapeType="1"/>
              </p:cNvSpPr>
              <p:nvPr/>
            </p:nvSpPr>
            <p:spPr bwMode="auto">
              <a:xfrm flipV="1">
                <a:off x="189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35" name="Line 1543"/>
              <p:cNvSpPr>
                <a:spLocks noChangeShapeType="1"/>
              </p:cNvSpPr>
              <p:nvPr/>
            </p:nvSpPr>
            <p:spPr bwMode="auto">
              <a:xfrm>
                <a:off x="189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36" name="Line 1544"/>
              <p:cNvSpPr>
                <a:spLocks noChangeShapeType="1"/>
              </p:cNvSpPr>
              <p:nvPr/>
            </p:nvSpPr>
            <p:spPr bwMode="auto">
              <a:xfrm>
                <a:off x="1896"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37" name="Line 1545"/>
              <p:cNvSpPr>
                <a:spLocks noChangeShapeType="1"/>
              </p:cNvSpPr>
              <p:nvPr/>
            </p:nvSpPr>
            <p:spPr bwMode="auto">
              <a:xfrm flipV="1">
                <a:off x="195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38" name="Line 1546"/>
              <p:cNvSpPr>
                <a:spLocks noChangeShapeType="1"/>
              </p:cNvSpPr>
              <p:nvPr/>
            </p:nvSpPr>
            <p:spPr bwMode="auto">
              <a:xfrm>
                <a:off x="195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39" name="Line 1547"/>
              <p:cNvSpPr>
                <a:spLocks noChangeShapeType="1"/>
              </p:cNvSpPr>
              <p:nvPr/>
            </p:nvSpPr>
            <p:spPr bwMode="auto">
              <a:xfrm>
                <a:off x="1956"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40" name="Line 1548"/>
              <p:cNvSpPr>
                <a:spLocks noChangeShapeType="1"/>
              </p:cNvSpPr>
              <p:nvPr/>
            </p:nvSpPr>
            <p:spPr bwMode="auto">
              <a:xfrm flipV="1">
                <a:off x="201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41" name="Line 1549"/>
              <p:cNvSpPr>
                <a:spLocks noChangeShapeType="1"/>
              </p:cNvSpPr>
              <p:nvPr/>
            </p:nvSpPr>
            <p:spPr bwMode="auto">
              <a:xfrm>
                <a:off x="201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42" name="Line 1550"/>
              <p:cNvSpPr>
                <a:spLocks noChangeShapeType="1"/>
              </p:cNvSpPr>
              <p:nvPr/>
            </p:nvSpPr>
            <p:spPr bwMode="auto">
              <a:xfrm>
                <a:off x="2016"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43" name="Line 1551"/>
              <p:cNvSpPr>
                <a:spLocks noChangeShapeType="1"/>
              </p:cNvSpPr>
              <p:nvPr/>
            </p:nvSpPr>
            <p:spPr bwMode="auto">
              <a:xfrm flipV="1">
                <a:off x="207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44" name="Line 1552"/>
              <p:cNvSpPr>
                <a:spLocks noChangeShapeType="1"/>
              </p:cNvSpPr>
              <p:nvPr/>
            </p:nvSpPr>
            <p:spPr bwMode="auto">
              <a:xfrm>
                <a:off x="207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45" name="Line 1553"/>
              <p:cNvSpPr>
                <a:spLocks noChangeShapeType="1"/>
              </p:cNvSpPr>
              <p:nvPr/>
            </p:nvSpPr>
            <p:spPr bwMode="auto">
              <a:xfrm>
                <a:off x="2077"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46" name="Line 1554"/>
              <p:cNvSpPr>
                <a:spLocks noChangeShapeType="1"/>
              </p:cNvSpPr>
              <p:nvPr/>
            </p:nvSpPr>
            <p:spPr bwMode="auto">
              <a:xfrm flipV="1">
                <a:off x="213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47" name="Line 1555"/>
              <p:cNvSpPr>
                <a:spLocks noChangeShapeType="1"/>
              </p:cNvSpPr>
              <p:nvPr/>
            </p:nvSpPr>
            <p:spPr bwMode="auto">
              <a:xfrm>
                <a:off x="213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48" name="Line 1556"/>
              <p:cNvSpPr>
                <a:spLocks noChangeShapeType="1"/>
              </p:cNvSpPr>
              <p:nvPr/>
            </p:nvSpPr>
            <p:spPr bwMode="auto">
              <a:xfrm>
                <a:off x="2137"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49" name="Line 1557"/>
              <p:cNvSpPr>
                <a:spLocks noChangeShapeType="1"/>
              </p:cNvSpPr>
              <p:nvPr/>
            </p:nvSpPr>
            <p:spPr bwMode="auto">
              <a:xfrm flipV="1">
                <a:off x="219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50" name="Line 1558"/>
              <p:cNvSpPr>
                <a:spLocks noChangeShapeType="1"/>
              </p:cNvSpPr>
              <p:nvPr/>
            </p:nvSpPr>
            <p:spPr bwMode="auto">
              <a:xfrm>
                <a:off x="219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51" name="Line 1559"/>
              <p:cNvSpPr>
                <a:spLocks noChangeShapeType="1"/>
              </p:cNvSpPr>
              <p:nvPr/>
            </p:nvSpPr>
            <p:spPr bwMode="auto">
              <a:xfrm>
                <a:off x="2197"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52" name="Line 1560"/>
              <p:cNvSpPr>
                <a:spLocks noChangeShapeType="1"/>
              </p:cNvSpPr>
              <p:nvPr/>
            </p:nvSpPr>
            <p:spPr bwMode="auto">
              <a:xfrm flipV="1">
                <a:off x="225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53" name="Line 1561"/>
              <p:cNvSpPr>
                <a:spLocks noChangeShapeType="1"/>
              </p:cNvSpPr>
              <p:nvPr/>
            </p:nvSpPr>
            <p:spPr bwMode="auto">
              <a:xfrm>
                <a:off x="225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54" name="Line 1562"/>
              <p:cNvSpPr>
                <a:spLocks noChangeShapeType="1"/>
              </p:cNvSpPr>
              <p:nvPr/>
            </p:nvSpPr>
            <p:spPr bwMode="auto">
              <a:xfrm>
                <a:off x="2258"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55" name="Line 1563"/>
              <p:cNvSpPr>
                <a:spLocks noChangeShapeType="1"/>
              </p:cNvSpPr>
              <p:nvPr/>
            </p:nvSpPr>
            <p:spPr bwMode="auto">
              <a:xfrm flipV="1">
                <a:off x="231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56" name="Line 1564"/>
              <p:cNvSpPr>
                <a:spLocks noChangeShapeType="1"/>
              </p:cNvSpPr>
              <p:nvPr/>
            </p:nvSpPr>
            <p:spPr bwMode="auto">
              <a:xfrm>
                <a:off x="231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57" name="Line 1565"/>
              <p:cNvSpPr>
                <a:spLocks noChangeShapeType="1"/>
              </p:cNvSpPr>
              <p:nvPr/>
            </p:nvSpPr>
            <p:spPr bwMode="auto">
              <a:xfrm>
                <a:off x="2318"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58" name="Line 1566"/>
              <p:cNvSpPr>
                <a:spLocks noChangeShapeType="1"/>
              </p:cNvSpPr>
              <p:nvPr/>
            </p:nvSpPr>
            <p:spPr bwMode="auto">
              <a:xfrm flipV="1">
                <a:off x="237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59" name="Line 1567"/>
              <p:cNvSpPr>
                <a:spLocks noChangeShapeType="1"/>
              </p:cNvSpPr>
              <p:nvPr/>
            </p:nvSpPr>
            <p:spPr bwMode="auto">
              <a:xfrm>
                <a:off x="237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60" name="Line 1568"/>
              <p:cNvSpPr>
                <a:spLocks noChangeShapeType="1"/>
              </p:cNvSpPr>
              <p:nvPr/>
            </p:nvSpPr>
            <p:spPr bwMode="auto">
              <a:xfrm>
                <a:off x="2378"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61" name="Line 1569"/>
              <p:cNvSpPr>
                <a:spLocks noChangeShapeType="1"/>
              </p:cNvSpPr>
              <p:nvPr/>
            </p:nvSpPr>
            <p:spPr bwMode="auto">
              <a:xfrm flipV="1">
                <a:off x="2439"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62" name="Line 1570"/>
              <p:cNvSpPr>
                <a:spLocks noChangeShapeType="1"/>
              </p:cNvSpPr>
              <p:nvPr/>
            </p:nvSpPr>
            <p:spPr bwMode="auto">
              <a:xfrm>
                <a:off x="2439"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63" name="Line 1571"/>
              <p:cNvSpPr>
                <a:spLocks noChangeShapeType="1"/>
              </p:cNvSpPr>
              <p:nvPr/>
            </p:nvSpPr>
            <p:spPr bwMode="auto">
              <a:xfrm>
                <a:off x="2439"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64" name="Line 1572"/>
              <p:cNvSpPr>
                <a:spLocks noChangeShapeType="1"/>
              </p:cNvSpPr>
              <p:nvPr/>
            </p:nvSpPr>
            <p:spPr bwMode="auto">
              <a:xfrm flipV="1">
                <a:off x="249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65" name="Line 1573"/>
              <p:cNvSpPr>
                <a:spLocks noChangeShapeType="1"/>
              </p:cNvSpPr>
              <p:nvPr/>
            </p:nvSpPr>
            <p:spPr bwMode="auto">
              <a:xfrm>
                <a:off x="249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66" name="Line 1574"/>
              <p:cNvSpPr>
                <a:spLocks noChangeShapeType="1"/>
              </p:cNvSpPr>
              <p:nvPr/>
            </p:nvSpPr>
            <p:spPr bwMode="auto">
              <a:xfrm>
                <a:off x="2499"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67" name="Line 1575"/>
              <p:cNvSpPr>
                <a:spLocks noChangeShapeType="1"/>
              </p:cNvSpPr>
              <p:nvPr/>
            </p:nvSpPr>
            <p:spPr bwMode="auto">
              <a:xfrm flipV="1">
                <a:off x="255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68" name="Line 1576"/>
              <p:cNvSpPr>
                <a:spLocks noChangeShapeType="1"/>
              </p:cNvSpPr>
              <p:nvPr/>
            </p:nvSpPr>
            <p:spPr bwMode="auto">
              <a:xfrm>
                <a:off x="255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69" name="Line 1577"/>
              <p:cNvSpPr>
                <a:spLocks noChangeShapeType="1"/>
              </p:cNvSpPr>
              <p:nvPr/>
            </p:nvSpPr>
            <p:spPr bwMode="auto">
              <a:xfrm>
                <a:off x="2559"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70" name="Line 1578"/>
              <p:cNvSpPr>
                <a:spLocks noChangeShapeType="1"/>
              </p:cNvSpPr>
              <p:nvPr/>
            </p:nvSpPr>
            <p:spPr bwMode="auto">
              <a:xfrm flipV="1">
                <a:off x="262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71" name="Line 1579"/>
              <p:cNvSpPr>
                <a:spLocks noChangeShapeType="1"/>
              </p:cNvSpPr>
              <p:nvPr/>
            </p:nvSpPr>
            <p:spPr bwMode="auto">
              <a:xfrm>
                <a:off x="262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72" name="Line 1580"/>
              <p:cNvSpPr>
                <a:spLocks noChangeShapeType="1"/>
              </p:cNvSpPr>
              <p:nvPr/>
            </p:nvSpPr>
            <p:spPr bwMode="auto">
              <a:xfrm>
                <a:off x="2620"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73" name="Line 1581"/>
              <p:cNvSpPr>
                <a:spLocks noChangeShapeType="1"/>
              </p:cNvSpPr>
              <p:nvPr/>
            </p:nvSpPr>
            <p:spPr bwMode="auto">
              <a:xfrm flipV="1">
                <a:off x="268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74" name="Line 1582"/>
              <p:cNvSpPr>
                <a:spLocks noChangeShapeType="1"/>
              </p:cNvSpPr>
              <p:nvPr/>
            </p:nvSpPr>
            <p:spPr bwMode="auto">
              <a:xfrm>
                <a:off x="268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75" name="Line 1583"/>
              <p:cNvSpPr>
                <a:spLocks noChangeShapeType="1"/>
              </p:cNvSpPr>
              <p:nvPr/>
            </p:nvSpPr>
            <p:spPr bwMode="auto">
              <a:xfrm>
                <a:off x="2680"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76" name="Line 1584"/>
              <p:cNvSpPr>
                <a:spLocks noChangeShapeType="1"/>
              </p:cNvSpPr>
              <p:nvPr/>
            </p:nvSpPr>
            <p:spPr bwMode="auto">
              <a:xfrm flipV="1">
                <a:off x="274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77" name="Line 1585"/>
              <p:cNvSpPr>
                <a:spLocks noChangeShapeType="1"/>
              </p:cNvSpPr>
              <p:nvPr/>
            </p:nvSpPr>
            <p:spPr bwMode="auto">
              <a:xfrm>
                <a:off x="274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78" name="Line 1586"/>
              <p:cNvSpPr>
                <a:spLocks noChangeShapeType="1"/>
              </p:cNvSpPr>
              <p:nvPr/>
            </p:nvSpPr>
            <p:spPr bwMode="auto">
              <a:xfrm>
                <a:off x="2740"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79" name="Line 1587"/>
              <p:cNvSpPr>
                <a:spLocks noChangeShapeType="1"/>
              </p:cNvSpPr>
              <p:nvPr/>
            </p:nvSpPr>
            <p:spPr bwMode="auto">
              <a:xfrm flipV="1">
                <a:off x="280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80" name="Line 1588"/>
              <p:cNvSpPr>
                <a:spLocks noChangeShapeType="1"/>
              </p:cNvSpPr>
              <p:nvPr/>
            </p:nvSpPr>
            <p:spPr bwMode="auto">
              <a:xfrm>
                <a:off x="280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81" name="Line 1589"/>
              <p:cNvSpPr>
                <a:spLocks noChangeShapeType="1"/>
              </p:cNvSpPr>
              <p:nvPr/>
            </p:nvSpPr>
            <p:spPr bwMode="auto">
              <a:xfrm>
                <a:off x="2801"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82" name="Line 1590"/>
              <p:cNvSpPr>
                <a:spLocks noChangeShapeType="1"/>
              </p:cNvSpPr>
              <p:nvPr/>
            </p:nvSpPr>
            <p:spPr bwMode="auto">
              <a:xfrm flipV="1">
                <a:off x="286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83" name="Line 1591"/>
              <p:cNvSpPr>
                <a:spLocks noChangeShapeType="1"/>
              </p:cNvSpPr>
              <p:nvPr/>
            </p:nvSpPr>
            <p:spPr bwMode="auto">
              <a:xfrm>
                <a:off x="286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84" name="Line 1592"/>
              <p:cNvSpPr>
                <a:spLocks noChangeShapeType="1"/>
              </p:cNvSpPr>
              <p:nvPr/>
            </p:nvSpPr>
            <p:spPr bwMode="auto">
              <a:xfrm>
                <a:off x="2861"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85" name="Line 1593"/>
              <p:cNvSpPr>
                <a:spLocks noChangeShapeType="1"/>
              </p:cNvSpPr>
              <p:nvPr/>
            </p:nvSpPr>
            <p:spPr bwMode="auto">
              <a:xfrm flipV="1">
                <a:off x="292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86" name="Line 1594"/>
              <p:cNvSpPr>
                <a:spLocks noChangeShapeType="1"/>
              </p:cNvSpPr>
              <p:nvPr/>
            </p:nvSpPr>
            <p:spPr bwMode="auto">
              <a:xfrm>
                <a:off x="292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87" name="Line 1595"/>
              <p:cNvSpPr>
                <a:spLocks noChangeShapeType="1"/>
              </p:cNvSpPr>
              <p:nvPr/>
            </p:nvSpPr>
            <p:spPr bwMode="auto">
              <a:xfrm>
                <a:off x="2921"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88" name="Line 1596"/>
              <p:cNvSpPr>
                <a:spLocks noChangeShapeType="1"/>
              </p:cNvSpPr>
              <p:nvPr/>
            </p:nvSpPr>
            <p:spPr bwMode="auto">
              <a:xfrm flipV="1">
                <a:off x="298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89" name="Line 1597"/>
              <p:cNvSpPr>
                <a:spLocks noChangeShapeType="1"/>
              </p:cNvSpPr>
              <p:nvPr/>
            </p:nvSpPr>
            <p:spPr bwMode="auto">
              <a:xfrm>
                <a:off x="298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90" name="Line 1598"/>
              <p:cNvSpPr>
                <a:spLocks noChangeShapeType="1"/>
              </p:cNvSpPr>
              <p:nvPr/>
            </p:nvSpPr>
            <p:spPr bwMode="auto">
              <a:xfrm>
                <a:off x="2982"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91" name="Line 1599"/>
              <p:cNvSpPr>
                <a:spLocks noChangeShapeType="1"/>
              </p:cNvSpPr>
              <p:nvPr/>
            </p:nvSpPr>
            <p:spPr bwMode="auto">
              <a:xfrm flipV="1">
                <a:off x="3042"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92" name="Line 1600"/>
              <p:cNvSpPr>
                <a:spLocks noChangeShapeType="1"/>
              </p:cNvSpPr>
              <p:nvPr/>
            </p:nvSpPr>
            <p:spPr bwMode="auto">
              <a:xfrm>
                <a:off x="3042"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93" name="Line 1601"/>
              <p:cNvSpPr>
                <a:spLocks noChangeShapeType="1"/>
              </p:cNvSpPr>
              <p:nvPr/>
            </p:nvSpPr>
            <p:spPr bwMode="auto">
              <a:xfrm>
                <a:off x="3042"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94" name="Line 1602"/>
              <p:cNvSpPr>
                <a:spLocks noChangeShapeType="1"/>
              </p:cNvSpPr>
              <p:nvPr/>
            </p:nvSpPr>
            <p:spPr bwMode="auto">
              <a:xfrm flipV="1">
                <a:off x="310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95" name="Line 1603"/>
              <p:cNvSpPr>
                <a:spLocks noChangeShapeType="1"/>
              </p:cNvSpPr>
              <p:nvPr/>
            </p:nvSpPr>
            <p:spPr bwMode="auto">
              <a:xfrm>
                <a:off x="310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96" name="Line 1604"/>
              <p:cNvSpPr>
                <a:spLocks noChangeShapeType="1"/>
              </p:cNvSpPr>
              <p:nvPr/>
            </p:nvSpPr>
            <p:spPr bwMode="auto">
              <a:xfrm>
                <a:off x="3102"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97" name="Line 1605"/>
              <p:cNvSpPr>
                <a:spLocks noChangeShapeType="1"/>
              </p:cNvSpPr>
              <p:nvPr/>
            </p:nvSpPr>
            <p:spPr bwMode="auto">
              <a:xfrm flipV="1">
                <a:off x="316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98" name="Line 1606"/>
              <p:cNvSpPr>
                <a:spLocks noChangeShapeType="1"/>
              </p:cNvSpPr>
              <p:nvPr/>
            </p:nvSpPr>
            <p:spPr bwMode="auto">
              <a:xfrm>
                <a:off x="316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399" name="Line 1607"/>
              <p:cNvSpPr>
                <a:spLocks noChangeShapeType="1"/>
              </p:cNvSpPr>
              <p:nvPr/>
            </p:nvSpPr>
            <p:spPr bwMode="auto">
              <a:xfrm>
                <a:off x="3163"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00" name="Line 1608"/>
              <p:cNvSpPr>
                <a:spLocks noChangeShapeType="1"/>
              </p:cNvSpPr>
              <p:nvPr/>
            </p:nvSpPr>
            <p:spPr bwMode="auto">
              <a:xfrm flipV="1">
                <a:off x="322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01" name="Line 1609"/>
              <p:cNvSpPr>
                <a:spLocks noChangeShapeType="1"/>
              </p:cNvSpPr>
              <p:nvPr/>
            </p:nvSpPr>
            <p:spPr bwMode="auto">
              <a:xfrm>
                <a:off x="322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02" name="Line 1610"/>
              <p:cNvSpPr>
                <a:spLocks noChangeShapeType="1"/>
              </p:cNvSpPr>
              <p:nvPr/>
            </p:nvSpPr>
            <p:spPr bwMode="auto">
              <a:xfrm>
                <a:off x="3223"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03" name="Line 1611"/>
              <p:cNvSpPr>
                <a:spLocks noChangeShapeType="1"/>
              </p:cNvSpPr>
              <p:nvPr/>
            </p:nvSpPr>
            <p:spPr bwMode="auto">
              <a:xfrm flipV="1">
                <a:off x="328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04" name="Line 1612"/>
              <p:cNvSpPr>
                <a:spLocks noChangeShapeType="1"/>
              </p:cNvSpPr>
              <p:nvPr/>
            </p:nvSpPr>
            <p:spPr bwMode="auto">
              <a:xfrm>
                <a:off x="328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05" name="Line 1613"/>
              <p:cNvSpPr>
                <a:spLocks noChangeShapeType="1"/>
              </p:cNvSpPr>
              <p:nvPr/>
            </p:nvSpPr>
            <p:spPr bwMode="auto">
              <a:xfrm>
                <a:off x="3283"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06" name="Line 1614"/>
              <p:cNvSpPr>
                <a:spLocks noChangeShapeType="1"/>
              </p:cNvSpPr>
              <p:nvPr/>
            </p:nvSpPr>
            <p:spPr bwMode="auto">
              <a:xfrm flipV="1">
                <a:off x="334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07" name="Line 1615"/>
              <p:cNvSpPr>
                <a:spLocks noChangeShapeType="1"/>
              </p:cNvSpPr>
              <p:nvPr/>
            </p:nvSpPr>
            <p:spPr bwMode="auto">
              <a:xfrm>
                <a:off x="334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08" name="Line 1616"/>
              <p:cNvSpPr>
                <a:spLocks noChangeShapeType="1"/>
              </p:cNvSpPr>
              <p:nvPr/>
            </p:nvSpPr>
            <p:spPr bwMode="auto">
              <a:xfrm>
                <a:off x="3344"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09" name="Line 1617"/>
              <p:cNvSpPr>
                <a:spLocks noChangeShapeType="1"/>
              </p:cNvSpPr>
              <p:nvPr/>
            </p:nvSpPr>
            <p:spPr bwMode="auto">
              <a:xfrm flipV="1">
                <a:off x="340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10" name="Line 1618"/>
              <p:cNvSpPr>
                <a:spLocks noChangeShapeType="1"/>
              </p:cNvSpPr>
              <p:nvPr/>
            </p:nvSpPr>
            <p:spPr bwMode="auto">
              <a:xfrm>
                <a:off x="340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11" name="Line 1619"/>
              <p:cNvSpPr>
                <a:spLocks noChangeShapeType="1"/>
              </p:cNvSpPr>
              <p:nvPr/>
            </p:nvSpPr>
            <p:spPr bwMode="auto">
              <a:xfrm>
                <a:off x="3404"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12" name="Line 1620"/>
              <p:cNvSpPr>
                <a:spLocks noChangeShapeType="1"/>
              </p:cNvSpPr>
              <p:nvPr/>
            </p:nvSpPr>
            <p:spPr bwMode="auto">
              <a:xfrm flipV="1">
                <a:off x="346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13" name="Line 1621"/>
              <p:cNvSpPr>
                <a:spLocks noChangeShapeType="1"/>
              </p:cNvSpPr>
              <p:nvPr/>
            </p:nvSpPr>
            <p:spPr bwMode="auto">
              <a:xfrm>
                <a:off x="346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14" name="Line 1622"/>
              <p:cNvSpPr>
                <a:spLocks noChangeShapeType="1"/>
              </p:cNvSpPr>
              <p:nvPr/>
            </p:nvSpPr>
            <p:spPr bwMode="auto">
              <a:xfrm>
                <a:off x="3464"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15" name="Line 1623"/>
              <p:cNvSpPr>
                <a:spLocks noChangeShapeType="1"/>
              </p:cNvSpPr>
              <p:nvPr/>
            </p:nvSpPr>
            <p:spPr bwMode="auto">
              <a:xfrm flipV="1">
                <a:off x="352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16" name="Line 1624"/>
              <p:cNvSpPr>
                <a:spLocks noChangeShapeType="1"/>
              </p:cNvSpPr>
              <p:nvPr/>
            </p:nvSpPr>
            <p:spPr bwMode="auto">
              <a:xfrm>
                <a:off x="352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17" name="Line 1625"/>
              <p:cNvSpPr>
                <a:spLocks noChangeShapeType="1"/>
              </p:cNvSpPr>
              <p:nvPr/>
            </p:nvSpPr>
            <p:spPr bwMode="auto">
              <a:xfrm>
                <a:off x="3525"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18" name="Line 1626"/>
              <p:cNvSpPr>
                <a:spLocks noChangeShapeType="1"/>
              </p:cNvSpPr>
              <p:nvPr/>
            </p:nvSpPr>
            <p:spPr bwMode="auto">
              <a:xfrm flipV="1">
                <a:off x="358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19" name="Line 1627"/>
              <p:cNvSpPr>
                <a:spLocks noChangeShapeType="1"/>
              </p:cNvSpPr>
              <p:nvPr/>
            </p:nvSpPr>
            <p:spPr bwMode="auto">
              <a:xfrm>
                <a:off x="358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20" name="Line 1628"/>
              <p:cNvSpPr>
                <a:spLocks noChangeShapeType="1"/>
              </p:cNvSpPr>
              <p:nvPr/>
            </p:nvSpPr>
            <p:spPr bwMode="auto">
              <a:xfrm>
                <a:off x="3585"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21" name="Line 1629"/>
              <p:cNvSpPr>
                <a:spLocks noChangeShapeType="1"/>
              </p:cNvSpPr>
              <p:nvPr/>
            </p:nvSpPr>
            <p:spPr bwMode="auto">
              <a:xfrm flipV="1">
                <a:off x="3645"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22" name="Line 1630"/>
              <p:cNvSpPr>
                <a:spLocks noChangeShapeType="1"/>
              </p:cNvSpPr>
              <p:nvPr/>
            </p:nvSpPr>
            <p:spPr bwMode="auto">
              <a:xfrm>
                <a:off x="3645"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23" name="Line 1631"/>
              <p:cNvSpPr>
                <a:spLocks noChangeShapeType="1"/>
              </p:cNvSpPr>
              <p:nvPr/>
            </p:nvSpPr>
            <p:spPr bwMode="auto">
              <a:xfrm>
                <a:off x="3645" y="3260"/>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24" name="Line 1632"/>
              <p:cNvSpPr>
                <a:spLocks noChangeShapeType="1"/>
              </p:cNvSpPr>
              <p:nvPr/>
            </p:nvSpPr>
            <p:spPr bwMode="auto">
              <a:xfrm flipV="1">
                <a:off x="370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25" name="Line 1633"/>
              <p:cNvSpPr>
                <a:spLocks noChangeShapeType="1"/>
              </p:cNvSpPr>
              <p:nvPr/>
            </p:nvSpPr>
            <p:spPr bwMode="auto">
              <a:xfrm>
                <a:off x="370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26" name="Line 1634"/>
              <p:cNvSpPr>
                <a:spLocks noChangeShapeType="1"/>
              </p:cNvSpPr>
              <p:nvPr/>
            </p:nvSpPr>
            <p:spPr bwMode="auto">
              <a:xfrm>
                <a:off x="3707" y="3260"/>
                <a:ext cx="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27" name="Line 1635"/>
              <p:cNvSpPr>
                <a:spLocks noChangeShapeType="1"/>
              </p:cNvSpPr>
              <p:nvPr/>
            </p:nvSpPr>
            <p:spPr bwMode="auto">
              <a:xfrm flipV="1">
                <a:off x="376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28" name="Line 1636"/>
              <p:cNvSpPr>
                <a:spLocks noChangeShapeType="1"/>
              </p:cNvSpPr>
              <p:nvPr/>
            </p:nvSpPr>
            <p:spPr bwMode="auto">
              <a:xfrm>
                <a:off x="376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29" name="Line 1637"/>
              <p:cNvSpPr>
                <a:spLocks noChangeShapeType="1"/>
              </p:cNvSpPr>
              <p:nvPr/>
            </p:nvSpPr>
            <p:spPr bwMode="auto">
              <a:xfrm>
                <a:off x="3766"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30" name="Line 1638"/>
              <p:cNvSpPr>
                <a:spLocks noChangeShapeType="1"/>
              </p:cNvSpPr>
              <p:nvPr/>
            </p:nvSpPr>
            <p:spPr bwMode="auto">
              <a:xfrm flipV="1">
                <a:off x="382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31" name="Line 1639"/>
              <p:cNvSpPr>
                <a:spLocks noChangeShapeType="1"/>
              </p:cNvSpPr>
              <p:nvPr/>
            </p:nvSpPr>
            <p:spPr bwMode="auto">
              <a:xfrm>
                <a:off x="382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32" name="Line 1640"/>
              <p:cNvSpPr>
                <a:spLocks noChangeShapeType="1"/>
              </p:cNvSpPr>
              <p:nvPr/>
            </p:nvSpPr>
            <p:spPr bwMode="auto">
              <a:xfrm>
                <a:off x="3826" y="3260"/>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33" name="Line 1641"/>
              <p:cNvSpPr>
                <a:spLocks noChangeShapeType="1"/>
              </p:cNvSpPr>
              <p:nvPr/>
            </p:nvSpPr>
            <p:spPr bwMode="auto">
              <a:xfrm flipV="1">
                <a:off x="388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34" name="Line 1642"/>
              <p:cNvSpPr>
                <a:spLocks noChangeShapeType="1"/>
              </p:cNvSpPr>
              <p:nvPr/>
            </p:nvSpPr>
            <p:spPr bwMode="auto">
              <a:xfrm>
                <a:off x="388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35" name="Line 1643"/>
              <p:cNvSpPr>
                <a:spLocks noChangeShapeType="1"/>
              </p:cNvSpPr>
              <p:nvPr/>
            </p:nvSpPr>
            <p:spPr bwMode="auto">
              <a:xfrm>
                <a:off x="3888"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36" name="Line 1644"/>
              <p:cNvSpPr>
                <a:spLocks noChangeShapeType="1"/>
              </p:cNvSpPr>
              <p:nvPr/>
            </p:nvSpPr>
            <p:spPr bwMode="auto">
              <a:xfrm flipV="1">
                <a:off x="394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37" name="Line 1645"/>
              <p:cNvSpPr>
                <a:spLocks noChangeShapeType="1"/>
              </p:cNvSpPr>
              <p:nvPr/>
            </p:nvSpPr>
            <p:spPr bwMode="auto">
              <a:xfrm>
                <a:off x="394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38" name="Line 1646"/>
              <p:cNvSpPr>
                <a:spLocks noChangeShapeType="1"/>
              </p:cNvSpPr>
              <p:nvPr/>
            </p:nvSpPr>
            <p:spPr bwMode="auto">
              <a:xfrm>
                <a:off x="3948" y="3260"/>
                <a:ext cx="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39" name="Line 1647"/>
              <p:cNvSpPr>
                <a:spLocks noChangeShapeType="1"/>
              </p:cNvSpPr>
              <p:nvPr/>
            </p:nvSpPr>
            <p:spPr bwMode="auto">
              <a:xfrm flipV="1">
                <a:off x="400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40" name="Line 1648"/>
              <p:cNvSpPr>
                <a:spLocks noChangeShapeType="1"/>
              </p:cNvSpPr>
              <p:nvPr/>
            </p:nvSpPr>
            <p:spPr bwMode="auto">
              <a:xfrm>
                <a:off x="400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41" name="Line 1649"/>
              <p:cNvSpPr>
                <a:spLocks noChangeShapeType="1"/>
              </p:cNvSpPr>
              <p:nvPr/>
            </p:nvSpPr>
            <p:spPr bwMode="auto">
              <a:xfrm>
                <a:off x="4007" y="3260"/>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42" name="Line 1650"/>
              <p:cNvSpPr>
                <a:spLocks noChangeShapeType="1"/>
              </p:cNvSpPr>
              <p:nvPr/>
            </p:nvSpPr>
            <p:spPr bwMode="auto">
              <a:xfrm flipV="1">
                <a:off x="406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43" name="Line 1651"/>
              <p:cNvSpPr>
                <a:spLocks noChangeShapeType="1"/>
              </p:cNvSpPr>
              <p:nvPr/>
            </p:nvSpPr>
            <p:spPr bwMode="auto">
              <a:xfrm>
                <a:off x="406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44" name="Line 1652"/>
              <p:cNvSpPr>
                <a:spLocks noChangeShapeType="1"/>
              </p:cNvSpPr>
              <p:nvPr/>
            </p:nvSpPr>
            <p:spPr bwMode="auto">
              <a:xfrm>
                <a:off x="4069"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45" name="Line 1653"/>
              <p:cNvSpPr>
                <a:spLocks noChangeShapeType="1"/>
              </p:cNvSpPr>
              <p:nvPr/>
            </p:nvSpPr>
            <p:spPr bwMode="auto">
              <a:xfrm flipV="1">
                <a:off x="412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46" name="Line 1654"/>
              <p:cNvSpPr>
                <a:spLocks noChangeShapeType="1"/>
              </p:cNvSpPr>
              <p:nvPr/>
            </p:nvSpPr>
            <p:spPr bwMode="auto">
              <a:xfrm>
                <a:off x="412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47" name="Line 1655"/>
              <p:cNvSpPr>
                <a:spLocks noChangeShapeType="1"/>
              </p:cNvSpPr>
              <p:nvPr/>
            </p:nvSpPr>
            <p:spPr bwMode="auto">
              <a:xfrm>
                <a:off x="4129"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48" name="Line 1656"/>
              <p:cNvSpPr>
                <a:spLocks noChangeShapeType="1"/>
              </p:cNvSpPr>
              <p:nvPr/>
            </p:nvSpPr>
            <p:spPr bwMode="auto">
              <a:xfrm flipV="1">
                <a:off x="418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49" name="Line 1657"/>
              <p:cNvSpPr>
                <a:spLocks noChangeShapeType="1"/>
              </p:cNvSpPr>
              <p:nvPr/>
            </p:nvSpPr>
            <p:spPr bwMode="auto">
              <a:xfrm>
                <a:off x="418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50" name="Line 1658"/>
              <p:cNvSpPr>
                <a:spLocks noChangeShapeType="1"/>
              </p:cNvSpPr>
              <p:nvPr/>
            </p:nvSpPr>
            <p:spPr bwMode="auto">
              <a:xfrm>
                <a:off x="4189"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51" name="Line 1659"/>
              <p:cNvSpPr>
                <a:spLocks noChangeShapeType="1"/>
              </p:cNvSpPr>
              <p:nvPr/>
            </p:nvSpPr>
            <p:spPr bwMode="auto">
              <a:xfrm flipV="1">
                <a:off x="4250"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52" name="Line 1660"/>
              <p:cNvSpPr>
                <a:spLocks noChangeShapeType="1"/>
              </p:cNvSpPr>
              <p:nvPr/>
            </p:nvSpPr>
            <p:spPr bwMode="auto">
              <a:xfrm>
                <a:off x="4250"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53" name="Line 1661"/>
              <p:cNvSpPr>
                <a:spLocks noChangeShapeType="1"/>
              </p:cNvSpPr>
              <p:nvPr/>
            </p:nvSpPr>
            <p:spPr bwMode="auto">
              <a:xfrm>
                <a:off x="4250"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54" name="Line 1662"/>
              <p:cNvSpPr>
                <a:spLocks noChangeShapeType="1"/>
              </p:cNvSpPr>
              <p:nvPr/>
            </p:nvSpPr>
            <p:spPr bwMode="auto">
              <a:xfrm flipV="1">
                <a:off x="431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55" name="Line 1663"/>
              <p:cNvSpPr>
                <a:spLocks noChangeShapeType="1"/>
              </p:cNvSpPr>
              <p:nvPr/>
            </p:nvSpPr>
            <p:spPr bwMode="auto">
              <a:xfrm>
                <a:off x="431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56" name="Line 1664"/>
              <p:cNvSpPr>
                <a:spLocks noChangeShapeType="1"/>
              </p:cNvSpPr>
              <p:nvPr/>
            </p:nvSpPr>
            <p:spPr bwMode="auto">
              <a:xfrm>
                <a:off x="4310"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57" name="Line 1665"/>
              <p:cNvSpPr>
                <a:spLocks noChangeShapeType="1"/>
              </p:cNvSpPr>
              <p:nvPr/>
            </p:nvSpPr>
            <p:spPr bwMode="auto">
              <a:xfrm flipV="1">
                <a:off x="437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58" name="Line 1666"/>
              <p:cNvSpPr>
                <a:spLocks noChangeShapeType="1"/>
              </p:cNvSpPr>
              <p:nvPr/>
            </p:nvSpPr>
            <p:spPr bwMode="auto">
              <a:xfrm>
                <a:off x="437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59" name="Line 1667"/>
              <p:cNvSpPr>
                <a:spLocks noChangeShapeType="1"/>
              </p:cNvSpPr>
              <p:nvPr/>
            </p:nvSpPr>
            <p:spPr bwMode="auto">
              <a:xfrm flipV="1">
                <a:off x="1111" y="911"/>
                <a:ext cx="0" cy="2349"/>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60" name="Line 1668"/>
              <p:cNvSpPr>
                <a:spLocks noChangeShapeType="1"/>
              </p:cNvSpPr>
              <p:nvPr/>
            </p:nvSpPr>
            <p:spPr bwMode="auto">
              <a:xfrm flipV="1">
                <a:off x="4370" y="911"/>
                <a:ext cx="0" cy="2349"/>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61" name="Line 1669"/>
              <p:cNvSpPr>
                <a:spLocks noChangeShapeType="1"/>
              </p:cNvSpPr>
              <p:nvPr/>
            </p:nvSpPr>
            <p:spPr bwMode="auto">
              <a:xfrm>
                <a:off x="1111" y="911"/>
                <a:ext cx="32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62" name="Line 1670"/>
              <p:cNvSpPr>
                <a:spLocks noChangeShapeType="1"/>
              </p:cNvSpPr>
              <p:nvPr/>
            </p:nvSpPr>
            <p:spPr bwMode="auto">
              <a:xfrm>
                <a:off x="1111" y="3260"/>
                <a:ext cx="32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463" name="Freeform 1671"/>
              <p:cNvSpPr>
                <a:spLocks noEditPoints="1"/>
              </p:cNvSpPr>
              <p:nvPr/>
            </p:nvSpPr>
            <p:spPr bwMode="auto">
              <a:xfrm>
                <a:off x="1200" y="1368"/>
                <a:ext cx="2963" cy="1364"/>
              </a:xfrm>
              <a:custGeom>
                <a:avLst/>
                <a:gdLst/>
                <a:ahLst/>
                <a:cxnLst>
                  <a:cxn ang="0">
                    <a:pos x="252" y="1277"/>
                  </a:cxn>
                  <a:cxn ang="0">
                    <a:pos x="372" y="1212"/>
                  </a:cxn>
                  <a:cxn ang="0">
                    <a:pos x="2229" y="472"/>
                  </a:cxn>
                  <a:cxn ang="0">
                    <a:pos x="2768" y="159"/>
                  </a:cxn>
                  <a:cxn ang="0">
                    <a:pos x="2963" y="13"/>
                  </a:cxn>
                  <a:cxn ang="0">
                    <a:pos x="2783" y="164"/>
                  </a:cxn>
                  <a:cxn ang="0">
                    <a:pos x="2660" y="316"/>
                  </a:cxn>
                  <a:cxn ang="0">
                    <a:pos x="2601" y="388"/>
                  </a:cxn>
                  <a:cxn ang="0">
                    <a:pos x="2480" y="434"/>
                  </a:cxn>
                  <a:cxn ang="0">
                    <a:pos x="2416" y="471"/>
                  </a:cxn>
                  <a:cxn ang="0">
                    <a:pos x="2238" y="484"/>
                  </a:cxn>
                  <a:cxn ang="0">
                    <a:pos x="2117" y="541"/>
                  </a:cxn>
                  <a:cxn ang="0">
                    <a:pos x="2057" y="568"/>
                  </a:cxn>
                  <a:cxn ang="0">
                    <a:pos x="1990" y="569"/>
                  </a:cxn>
                  <a:cxn ang="0">
                    <a:pos x="1815" y="576"/>
                  </a:cxn>
                  <a:cxn ang="0">
                    <a:pos x="1695" y="648"/>
                  </a:cxn>
                  <a:cxn ang="0">
                    <a:pos x="1515" y="748"/>
                  </a:cxn>
                  <a:cxn ang="0">
                    <a:pos x="1450" y="788"/>
                  </a:cxn>
                  <a:cxn ang="0">
                    <a:pos x="1329" y="775"/>
                  </a:cxn>
                  <a:cxn ang="0">
                    <a:pos x="1268" y="740"/>
                  </a:cxn>
                  <a:cxn ang="0">
                    <a:pos x="1153" y="789"/>
                  </a:cxn>
                  <a:cxn ang="0">
                    <a:pos x="1033" y="835"/>
                  </a:cxn>
                  <a:cxn ang="0">
                    <a:pos x="968" y="896"/>
                  </a:cxn>
                  <a:cxn ang="0">
                    <a:pos x="792" y="941"/>
                  </a:cxn>
                  <a:cxn ang="0">
                    <a:pos x="730" y="978"/>
                  </a:cxn>
                  <a:cxn ang="0">
                    <a:pos x="612" y="1070"/>
                  </a:cxn>
                  <a:cxn ang="0">
                    <a:pos x="489" y="1156"/>
                  </a:cxn>
                  <a:cxn ang="0">
                    <a:pos x="428" y="1180"/>
                  </a:cxn>
                  <a:cxn ang="0">
                    <a:pos x="308" y="1245"/>
                  </a:cxn>
                  <a:cxn ang="0">
                    <a:pos x="186" y="1311"/>
                  </a:cxn>
                  <a:cxn ang="0">
                    <a:pos x="126" y="1335"/>
                  </a:cxn>
                  <a:cxn ang="0">
                    <a:pos x="5" y="1364"/>
                  </a:cxn>
                  <a:cxn ang="0">
                    <a:pos x="62" y="1325"/>
                  </a:cxn>
                  <a:cxn ang="0">
                    <a:pos x="180" y="1298"/>
                  </a:cxn>
                  <a:cxn ang="0">
                    <a:pos x="361" y="1201"/>
                  </a:cxn>
                  <a:cxn ang="0">
                    <a:pos x="482" y="1144"/>
                  </a:cxn>
                  <a:cxn ang="0">
                    <a:pos x="661" y="1000"/>
                  </a:cxn>
                  <a:cxn ang="0">
                    <a:pos x="784" y="929"/>
                  </a:cxn>
                  <a:cxn ang="0">
                    <a:pos x="847" y="877"/>
                  </a:cxn>
                  <a:cxn ang="0">
                    <a:pos x="965" y="881"/>
                  </a:cxn>
                  <a:cxn ang="0">
                    <a:pos x="1085" y="792"/>
                  </a:cxn>
                  <a:cxn ang="0">
                    <a:pos x="1204" y="715"/>
                  </a:cxn>
                  <a:cxn ang="0">
                    <a:pos x="1271" y="727"/>
                  </a:cxn>
                  <a:cxn ang="0">
                    <a:pos x="1391" y="770"/>
                  </a:cxn>
                  <a:cxn ang="0">
                    <a:pos x="1568" y="701"/>
                  </a:cxn>
                  <a:cxn ang="0">
                    <a:pos x="1748" y="590"/>
                  </a:cxn>
                  <a:cxn ang="0">
                    <a:pos x="1809" y="562"/>
                  </a:cxn>
                  <a:cxn ang="0">
                    <a:pos x="1934" y="529"/>
                  </a:cxn>
                  <a:cxn ang="0">
                    <a:pos x="2054" y="553"/>
                  </a:cxn>
                  <a:cxn ang="0">
                    <a:pos x="2231" y="472"/>
                  </a:cxn>
                  <a:cxn ang="0">
                    <a:pos x="2294" y="446"/>
                  </a:cxn>
                  <a:cxn ang="0">
                    <a:pos x="2415" y="456"/>
                  </a:cxn>
                  <a:cxn ang="0">
                    <a:pos x="2535" y="387"/>
                  </a:cxn>
                  <a:cxn ang="0">
                    <a:pos x="2712" y="219"/>
                  </a:cxn>
                  <a:cxn ang="0">
                    <a:pos x="2769" y="158"/>
                  </a:cxn>
                  <a:cxn ang="0">
                    <a:pos x="2893" y="37"/>
                  </a:cxn>
                </a:cxnLst>
                <a:rect l="0" t="0" r="r" b="b"/>
                <a:pathLst>
                  <a:path w="2963" h="1364">
                    <a:moveTo>
                      <a:pt x="252" y="1277"/>
                    </a:moveTo>
                    <a:lnTo>
                      <a:pt x="248" y="1279"/>
                    </a:lnTo>
                    <a:lnTo>
                      <a:pt x="252" y="1277"/>
                    </a:lnTo>
                    <a:close/>
                    <a:moveTo>
                      <a:pt x="372" y="1212"/>
                    </a:moveTo>
                    <a:lnTo>
                      <a:pt x="368" y="1214"/>
                    </a:lnTo>
                    <a:lnTo>
                      <a:pt x="372" y="1212"/>
                    </a:lnTo>
                    <a:close/>
                    <a:moveTo>
                      <a:pt x="2232" y="471"/>
                    </a:moveTo>
                    <a:lnTo>
                      <a:pt x="2231" y="472"/>
                    </a:lnTo>
                    <a:lnTo>
                      <a:pt x="2229" y="472"/>
                    </a:lnTo>
                    <a:lnTo>
                      <a:pt x="2232" y="471"/>
                    </a:lnTo>
                    <a:close/>
                    <a:moveTo>
                      <a:pt x="2773" y="154"/>
                    </a:moveTo>
                    <a:lnTo>
                      <a:pt x="2768" y="159"/>
                    </a:lnTo>
                    <a:lnTo>
                      <a:pt x="2773" y="154"/>
                    </a:lnTo>
                    <a:close/>
                    <a:moveTo>
                      <a:pt x="2956" y="0"/>
                    </a:moveTo>
                    <a:lnTo>
                      <a:pt x="2963" y="13"/>
                    </a:lnTo>
                    <a:lnTo>
                      <a:pt x="2902" y="49"/>
                    </a:lnTo>
                    <a:lnTo>
                      <a:pt x="2843" y="108"/>
                    </a:lnTo>
                    <a:lnTo>
                      <a:pt x="2783" y="164"/>
                    </a:lnTo>
                    <a:lnTo>
                      <a:pt x="2723" y="228"/>
                    </a:lnTo>
                    <a:lnTo>
                      <a:pt x="2663" y="312"/>
                    </a:lnTo>
                    <a:lnTo>
                      <a:pt x="2660" y="316"/>
                    </a:lnTo>
                    <a:lnTo>
                      <a:pt x="2663" y="313"/>
                    </a:lnTo>
                    <a:lnTo>
                      <a:pt x="2603" y="387"/>
                    </a:lnTo>
                    <a:lnTo>
                      <a:pt x="2601" y="388"/>
                    </a:lnTo>
                    <a:lnTo>
                      <a:pt x="2598" y="389"/>
                    </a:lnTo>
                    <a:lnTo>
                      <a:pt x="2539" y="400"/>
                    </a:lnTo>
                    <a:lnTo>
                      <a:pt x="2480" y="434"/>
                    </a:lnTo>
                    <a:lnTo>
                      <a:pt x="2420" y="470"/>
                    </a:lnTo>
                    <a:lnTo>
                      <a:pt x="2418" y="471"/>
                    </a:lnTo>
                    <a:lnTo>
                      <a:pt x="2416" y="471"/>
                    </a:lnTo>
                    <a:lnTo>
                      <a:pt x="2355" y="467"/>
                    </a:lnTo>
                    <a:lnTo>
                      <a:pt x="2297" y="460"/>
                    </a:lnTo>
                    <a:lnTo>
                      <a:pt x="2238" y="484"/>
                    </a:lnTo>
                    <a:lnTo>
                      <a:pt x="2177" y="513"/>
                    </a:lnTo>
                    <a:lnTo>
                      <a:pt x="2177" y="512"/>
                    </a:lnTo>
                    <a:lnTo>
                      <a:pt x="2117" y="541"/>
                    </a:lnTo>
                    <a:lnTo>
                      <a:pt x="2113" y="543"/>
                    </a:lnTo>
                    <a:lnTo>
                      <a:pt x="2117" y="542"/>
                    </a:lnTo>
                    <a:lnTo>
                      <a:pt x="2057" y="568"/>
                    </a:lnTo>
                    <a:lnTo>
                      <a:pt x="2054" y="568"/>
                    </a:lnTo>
                    <a:lnTo>
                      <a:pt x="1993" y="569"/>
                    </a:lnTo>
                    <a:lnTo>
                      <a:pt x="1990" y="569"/>
                    </a:lnTo>
                    <a:lnTo>
                      <a:pt x="1932" y="544"/>
                    </a:lnTo>
                    <a:lnTo>
                      <a:pt x="1875" y="563"/>
                    </a:lnTo>
                    <a:lnTo>
                      <a:pt x="1815" y="576"/>
                    </a:lnTo>
                    <a:lnTo>
                      <a:pt x="1755" y="602"/>
                    </a:lnTo>
                    <a:lnTo>
                      <a:pt x="1696" y="648"/>
                    </a:lnTo>
                    <a:lnTo>
                      <a:pt x="1695" y="648"/>
                    </a:lnTo>
                    <a:lnTo>
                      <a:pt x="1635" y="678"/>
                    </a:lnTo>
                    <a:lnTo>
                      <a:pt x="1575" y="714"/>
                    </a:lnTo>
                    <a:lnTo>
                      <a:pt x="1515" y="748"/>
                    </a:lnTo>
                    <a:lnTo>
                      <a:pt x="1454" y="787"/>
                    </a:lnTo>
                    <a:lnTo>
                      <a:pt x="1452" y="788"/>
                    </a:lnTo>
                    <a:lnTo>
                      <a:pt x="1450" y="788"/>
                    </a:lnTo>
                    <a:lnTo>
                      <a:pt x="1390" y="783"/>
                    </a:lnTo>
                    <a:lnTo>
                      <a:pt x="1389" y="783"/>
                    </a:lnTo>
                    <a:lnTo>
                      <a:pt x="1329" y="775"/>
                    </a:lnTo>
                    <a:lnTo>
                      <a:pt x="1328" y="775"/>
                    </a:lnTo>
                    <a:lnTo>
                      <a:pt x="1327" y="774"/>
                    </a:lnTo>
                    <a:lnTo>
                      <a:pt x="1268" y="740"/>
                    </a:lnTo>
                    <a:lnTo>
                      <a:pt x="1211" y="729"/>
                    </a:lnTo>
                    <a:lnTo>
                      <a:pt x="1154" y="788"/>
                    </a:lnTo>
                    <a:lnTo>
                      <a:pt x="1153" y="789"/>
                    </a:lnTo>
                    <a:lnTo>
                      <a:pt x="1151" y="790"/>
                    </a:lnTo>
                    <a:lnTo>
                      <a:pt x="1090" y="806"/>
                    </a:lnTo>
                    <a:lnTo>
                      <a:pt x="1033" y="835"/>
                    </a:lnTo>
                    <a:lnTo>
                      <a:pt x="973" y="894"/>
                    </a:lnTo>
                    <a:lnTo>
                      <a:pt x="971" y="896"/>
                    </a:lnTo>
                    <a:lnTo>
                      <a:pt x="968" y="896"/>
                    </a:lnTo>
                    <a:lnTo>
                      <a:pt x="907" y="890"/>
                    </a:lnTo>
                    <a:lnTo>
                      <a:pt x="851" y="892"/>
                    </a:lnTo>
                    <a:lnTo>
                      <a:pt x="792" y="941"/>
                    </a:lnTo>
                    <a:lnTo>
                      <a:pt x="792" y="940"/>
                    </a:lnTo>
                    <a:lnTo>
                      <a:pt x="791" y="941"/>
                    </a:lnTo>
                    <a:lnTo>
                      <a:pt x="730" y="978"/>
                    </a:lnTo>
                    <a:lnTo>
                      <a:pt x="670" y="1012"/>
                    </a:lnTo>
                    <a:lnTo>
                      <a:pt x="611" y="1071"/>
                    </a:lnTo>
                    <a:lnTo>
                      <a:pt x="612" y="1070"/>
                    </a:lnTo>
                    <a:lnTo>
                      <a:pt x="610" y="1072"/>
                    </a:lnTo>
                    <a:lnTo>
                      <a:pt x="549" y="1118"/>
                    </a:lnTo>
                    <a:lnTo>
                      <a:pt x="489" y="1156"/>
                    </a:lnTo>
                    <a:lnTo>
                      <a:pt x="488" y="1156"/>
                    </a:lnTo>
                    <a:lnTo>
                      <a:pt x="488" y="1157"/>
                    </a:lnTo>
                    <a:lnTo>
                      <a:pt x="428" y="1180"/>
                    </a:lnTo>
                    <a:lnTo>
                      <a:pt x="370" y="1213"/>
                    </a:lnTo>
                    <a:lnTo>
                      <a:pt x="367" y="1214"/>
                    </a:lnTo>
                    <a:lnTo>
                      <a:pt x="308" y="1245"/>
                    </a:lnTo>
                    <a:lnTo>
                      <a:pt x="250" y="1278"/>
                    </a:lnTo>
                    <a:lnTo>
                      <a:pt x="247" y="1279"/>
                    </a:lnTo>
                    <a:lnTo>
                      <a:pt x="186" y="1311"/>
                    </a:lnTo>
                    <a:lnTo>
                      <a:pt x="184" y="1312"/>
                    </a:lnTo>
                    <a:lnTo>
                      <a:pt x="186" y="1312"/>
                    </a:lnTo>
                    <a:lnTo>
                      <a:pt x="126" y="1335"/>
                    </a:lnTo>
                    <a:lnTo>
                      <a:pt x="124" y="1335"/>
                    </a:lnTo>
                    <a:lnTo>
                      <a:pt x="66" y="1339"/>
                    </a:lnTo>
                    <a:lnTo>
                      <a:pt x="5" y="1364"/>
                    </a:lnTo>
                    <a:lnTo>
                      <a:pt x="0" y="1350"/>
                    </a:lnTo>
                    <a:lnTo>
                      <a:pt x="61" y="1326"/>
                    </a:lnTo>
                    <a:lnTo>
                      <a:pt x="62" y="1325"/>
                    </a:lnTo>
                    <a:lnTo>
                      <a:pt x="63" y="1325"/>
                    </a:lnTo>
                    <a:lnTo>
                      <a:pt x="123" y="1320"/>
                    </a:lnTo>
                    <a:lnTo>
                      <a:pt x="180" y="1298"/>
                    </a:lnTo>
                    <a:lnTo>
                      <a:pt x="241" y="1267"/>
                    </a:lnTo>
                    <a:lnTo>
                      <a:pt x="301" y="1232"/>
                    </a:lnTo>
                    <a:lnTo>
                      <a:pt x="361" y="1201"/>
                    </a:lnTo>
                    <a:lnTo>
                      <a:pt x="422" y="1167"/>
                    </a:lnTo>
                    <a:lnTo>
                      <a:pt x="423" y="1167"/>
                    </a:lnTo>
                    <a:lnTo>
                      <a:pt x="482" y="1144"/>
                    </a:lnTo>
                    <a:lnTo>
                      <a:pt x="542" y="1106"/>
                    </a:lnTo>
                    <a:lnTo>
                      <a:pt x="601" y="1060"/>
                    </a:lnTo>
                    <a:lnTo>
                      <a:pt x="661" y="1000"/>
                    </a:lnTo>
                    <a:lnTo>
                      <a:pt x="663" y="999"/>
                    </a:lnTo>
                    <a:lnTo>
                      <a:pt x="723" y="966"/>
                    </a:lnTo>
                    <a:lnTo>
                      <a:pt x="784" y="929"/>
                    </a:lnTo>
                    <a:lnTo>
                      <a:pt x="843" y="879"/>
                    </a:lnTo>
                    <a:lnTo>
                      <a:pt x="844" y="877"/>
                    </a:lnTo>
                    <a:lnTo>
                      <a:pt x="847" y="877"/>
                    </a:lnTo>
                    <a:lnTo>
                      <a:pt x="907" y="875"/>
                    </a:lnTo>
                    <a:lnTo>
                      <a:pt x="908" y="875"/>
                    </a:lnTo>
                    <a:lnTo>
                      <a:pt x="965" y="881"/>
                    </a:lnTo>
                    <a:lnTo>
                      <a:pt x="1023" y="825"/>
                    </a:lnTo>
                    <a:lnTo>
                      <a:pt x="1025" y="823"/>
                    </a:lnTo>
                    <a:lnTo>
                      <a:pt x="1085" y="792"/>
                    </a:lnTo>
                    <a:lnTo>
                      <a:pt x="1087" y="792"/>
                    </a:lnTo>
                    <a:lnTo>
                      <a:pt x="1144" y="777"/>
                    </a:lnTo>
                    <a:lnTo>
                      <a:pt x="1204" y="715"/>
                    </a:lnTo>
                    <a:lnTo>
                      <a:pt x="1206" y="713"/>
                    </a:lnTo>
                    <a:lnTo>
                      <a:pt x="1211" y="714"/>
                    </a:lnTo>
                    <a:lnTo>
                      <a:pt x="1271" y="727"/>
                    </a:lnTo>
                    <a:lnTo>
                      <a:pt x="1273" y="727"/>
                    </a:lnTo>
                    <a:lnTo>
                      <a:pt x="1333" y="760"/>
                    </a:lnTo>
                    <a:lnTo>
                      <a:pt x="1391" y="770"/>
                    </a:lnTo>
                    <a:lnTo>
                      <a:pt x="1449" y="773"/>
                    </a:lnTo>
                    <a:lnTo>
                      <a:pt x="1508" y="735"/>
                    </a:lnTo>
                    <a:lnTo>
                      <a:pt x="1568" y="701"/>
                    </a:lnTo>
                    <a:lnTo>
                      <a:pt x="1628" y="666"/>
                    </a:lnTo>
                    <a:lnTo>
                      <a:pt x="1689" y="635"/>
                    </a:lnTo>
                    <a:lnTo>
                      <a:pt x="1748" y="590"/>
                    </a:lnTo>
                    <a:lnTo>
                      <a:pt x="1750" y="588"/>
                    </a:lnTo>
                    <a:lnTo>
                      <a:pt x="1749" y="589"/>
                    </a:lnTo>
                    <a:lnTo>
                      <a:pt x="1809" y="562"/>
                    </a:lnTo>
                    <a:lnTo>
                      <a:pt x="1811" y="562"/>
                    </a:lnTo>
                    <a:lnTo>
                      <a:pt x="1871" y="550"/>
                    </a:lnTo>
                    <a:lnTo>
                      <a:pt x="1934" y="529"/>
                    </a:lnTo>
                    <a:lnTo>
                      <a:pt x="1936" y="530"/>
                    </a:lnTo>
                    <a:lnTo>
                      <a:pt x="1994" y="554"/>
                    </a:lnTo>
                    <a:lnTo>
                      <a:pt x="2054" y="553"/>
                    </a:lnTo>
                    <a:lnTo>
                      <a:pt x="2111" y="529"/>
                    </a:lnTo>
                    <a:lnTo>
                      <a:pt x="2171" y="499"/>
                    </a:lnTo>
                    <a:lnTo>
                      <a:pt x="2231" y="472"/>
                    </a:lnTo>
                    <a:lnTo>
                      <a:pt x="2233" y="471"/>
                    </a:lnTo>
                    <a:lnTo>
                      <a:pt x="2293" y="447"/>
                    </a:lnTo>
                    <a:lnTo>
                      <a:pt x="2294" y="446"/>
                    </a:lnTo>
                    <a:lnTo>
                      <a:pt x="2296" y="446"/>
                    </a:lnTo>
                    <a:lnTo>
                      <a:pt x="2356" y="452"/>
                    </a:lnTo>
                    <a:lnTo>
                      <a:pt x="2415" y="456"/>
                    </a:lnTo>
                    <a:lnTo>
                      <a:pt x="2473" y="421"/>
                    </a:lnTo>
                    <a:lnTo>
                      <a:pt x="2533" y="387"/>
                    </a:lnTo>
                    <a:lnTo>
                      <a:pt x="2535" y="387"/>
                    </a:lnTo>
                    <a:lnTo>
                      <a:pt x="2593" y="376"/>
                    </a:lnTo>
                    <a:lnTo>
                      <a:pt x="2652" y="303"/>
                    </a:lnTo>
                    <a:lnTo>
                      <a:pt x="2712" y="219"/>
                    </a:lnTo>
                    <a:lnTo>
                      <a:pt x="2713" y="217"/>
                    </a:lnTo>
                    <a:lnTo>
                      <a:pt x="2712" y="218"/>
                    </a:lnTo>
                    <a:lnTo>
                      <a:pt x="2769" y="158"/>
                    </a:lnTo>
                    <a:lnTo>
                      <a:pt x="2774" y="154"/>
                    </a:lnTo>
                    <a:lnTo>
                      <a:pt x="2833" y="97"/>
                    </a:lnTo>
                    <a:lnTo>
                      <a:pt x="2893" y="37"/>
                    </a:lnTo>
                    <a:lnTo>
                      <a:pt x="2895" y="36"/>
                    </a:lnTo>
                    <a:lnTo>
                      <a:pt x="2956" y="0"/>
                    </a:lnTo>
                    <a:close/>
                  </a:path>
                </a:pathLst>
              </a:custGeom>
              <a:solidFill>
                <a:srgbClr val="000000"/>
              </a:solidFill>
              <a:ln w="0">
                <a:solidFill>
                  <a:srgbClr val="000000"/>
                </a:solidFill>
                <a:prstDash val="solid"/>
                <a:round/>
                <a:headEnd/>
                <a:tailEnd/>
              </a:ln>
            </p:spPr>
            <p:txBody>
              <a:bodyPr>
                <a:prstTxWarp prst="textNoShape">
                  <a:avLst/>
                </a:prstTxWarp>
              </a:bodyPr>
              <a:lstStyle/>
              <a:p>
                <a:endParaRPr lang="es-ES_tradnl"/>
              </a:p>
            </p:txBody>
          </p:sp>
          <p:sp>
            <p:nvSpPr>
              <p:cNvPr id="419464" name="Freeform 1672"/>
              <p:cNvSpPr>
                <a:spLocks/>
              </p:cNvSpPr>
              <p:nvPr/>
            </p:nvSpPr>
            <p:spPr bwMode="auto">
              <a:xfrm>
                <a:off x="1202" y="2847"/>
                <a:ext cx="61" cy="220"/>
              </a:xfrm>
              <a:custGeom>
                <a:avLst/>
                <a:gdLst/>
                <a:ahLst/>
                <a:cxnLst>
                  <a:cxn ang="0">
                    <a:pos x="0" y="0"/>
                  </a:cxn>
                  <a:cxn ang="0">
                    <a:pos x="61" y="2"/>
                  </a:cxn>
                  <a:cxn ang="0">
                    <a:pos x="61" y="220"/>
                  </a:cxn>
                  <a:cxn ang="0">
                    <a:pos x="0" y="217"/>
                  </a:cxn>
                  <a:cxn ang="0">
                    <a:pos x="0" y="0"/>
                  </a:cxn>
                </a:cxnLst>
                <a:rect l="0" t="0" r="r" b="b"/>
                <a:pathLst>
                  <a:path w="61" h="220">
                    <a:moveTo>
                      <a:pt x="0" y="0"/>
                    </a:moveTo>
                    <a:lnTo>
                      <a:pt x="61" y="2"/>
                    </a:lnTo>
                    <a:lnTo>
                      <a:pt x="61" y="220"/>
                    </a:lnTo>
                    <a:lnTo>
                      <a:pt x="0" y="217"/>
                    </a:lnTo>
                    <a:lnTo>
                      <a:pt x="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65" name="Freeform 1673"/>
              <p:cNvSpPr>
                <a:spLocks/>
              </p:cNvSpPr>
              <p:nvPr/>
            </p:nvSpPr>
            <p:spPr bwMode="auto">
              <a:xfrm>
                <a:off x="1263" y="2833"/>
                <a:ext cx="60" cy="234"/>
              </a:xfrm>
              <a:custGeom>
                <a:avLst/>
                <a:gdLst/>
                <a:ahLst/>
                <a:cxnLst>
                  <a:cxn ang="0">
                    <a:pos x="60" y="0"/>
                  </a:cxn>
                  <a:cxn ang="0">
                    <a:pos x="60" y="218"/>
                  </a:cxn>
                  <a:cxn ang="0">
                    <a:pos x="0" y="234"/>
                  </a:cxn>
                  <a:cxn ang="0">
                    <a:pos x="0" y="16"/>
                  </a:cxn>
                  <a:cxn ang="0">
                    <a:pos x="60" y="0"/>
                  </a:cxn>
                </a:cxnLst>
                <a:rect l="0" t="0" r="r" b="b"/>
                <a:pathLst>
                  <a:path w="60" h="234">
                    <a:moveTo>
                      <a:pt x="60" y="0"/>
                    </a:moveTo>
                    <a:lnTo>
                      <a:pt x="60" y="218"/>
                    </a:lnTo>
                    <a:lnTo>
                      <a:pt x="0" y="234"/>
                    </a:lnTo>
                    <a:lnTo>
                      <a:pt x="0" y="16"/>
                    </a:lnTo>
                    <a:lnTo>
                      <a:pt x="6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66" name="Freeform 1674"/>
              <p:cNvSpPr>
                <a:spLocks/>
              </p:cNvSpPr>
              <p:nvPr/>
            </p:nvSpPr>
            <p:spPr bwMode="auto">
              <a:xfrm>
                <a:off x="1323" y="2833"/>
                <a:ext cx="60" cy="218"/>
              </a:xfrm>
              <a:custGeom>
                <a:avLst/>
                <a:gdLst/>
                <a:ahLst/>
                <a:cxnLst>
                  <a:cxn ang="0">
                    <a:pos x="0" y="0"/>
                  </a:cxn>
                  <a:cxn ang="0">
                    <a:pos x="60" y="1"/>
                  </a:cxn>
                  <a:cxn ang="0">
                    <a:pos x="60" y="218"/>
                  </a:cxn>
                  <a:cxn ang="0">
                    <a:pos x="0" y="218"/>
                  </a:cxn>
                  <a:cxn ang="0">
                    <a:pos x="0" y="0"/>
                  </a:cxn>
                </a:cxnLst>
                <a:rect l="0" t="0" r="r" b="b"/>
                <a:pathLst>
                  <a:path w="60" h="218">
                    <a:moveTo>
                      <a:pt x="0" y="0"/>
                    </a:moveTo>
                    <a:lnTo>
                      <a:pt x="60" y="1"/>
                    </a:lnTo>
                    <a:lnTo>
                      <a:pt x="60" y="218"/>
                    </a:lnTo>
                    <a:lnTo>
                      <a:pt x="0" y="218"/>
                    </a:lnTo>
                    <a:lnTo>
                      <a:pt x="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67" name="Freeform 1675"/>
              <p:cNvSpPr>
                <a:spLocks/>
              </p:cNvSpPr>
              <p:nvPr/>
            </p:nvSpPr>
            <p:spPr bwMode="auto">
              <a:xfrm>
                <a:off x="1383" y="2830"/>
                <a:ext cx="61" cy="221"/>
              </a:xfrm>
              <a:custGeom>
                <a:avLst/>
                <a:gdLst/>
                <a:ahLst/>
                <a:cxnLst>
                  <a:cxn ang="0">
                    <a:pos x="61" y="0"/>
                  </a:cxn>
                  <a:cxn ang="0">
                    <a:pos x="61" y="217"/>
                  </a:cxn>
                  <a:cxn ang="0">
                    <a:pos x="0" y="221"/>
                  </a:cxn>
                  <a:cxn ang="0">
                    <a:pos x="0" y="4"/>
                  </a:cxn>
                  <a:cxn ang="0">
                    <a:pos x="61" y="0"/>
                  </a:cxn>
                </a:cxnLst>
                <a:rect l="0" t="0" r="r" b="b"/>
                <a:pathLst>
                  <a:path w="61" h="221">
                    <a:moveTo>
                      <a:pt x="61" y="0"/>
                    </a:moveTo>
                    <a:lnTo>
                      <a:pt x="61" y="217"/>
                    </a:lnTo>
                    <a:lnTo>
                      <a:pt x="0" y="221"/>
                    </a:lnTo>
                    <a:lnTo>
                      <a:pt x="0" y="4"/>
                    </a:lnTo>
                    <a:lnTo>
                      <a:pt x="61"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68" name="Freeform 1676"/>
              <p:cNvSpPr>
                <a:spLocks/>
              </p:cNvSpPr>
              <p:nvPr/>
            </p:nvSpPr>
            <p:spPr bwMode="auto">
              <a:xfrm>
                <a:off x="1444" y="2827"/>
                <a:ext cx="60" cy="220"/>
              </a:xfrm>
              <a:custGeom>
                <a:avLst/>
                <a:gdLst/>
                <a:ahLst/>
                <a:cxnLst>
                  <a:cxn ang="0">
                    <a:pos x="60" y="0"/>
                  </a:cxn>
                  <a:cxn ang="0">
                    <a:pos x="60" y="218"/>
                  </a:cxn>
                  <a:cxn ang="0">
                    <a:pos x="0" y="220"/>
                  </a:cxn>
                  <a:cxn ang="0">
                    <a:pos x="0" y="3"/>
                  </a:cxn>
                  <a:cxn ang="0">
                    <a:pos x="60" y="0"/>
                  </a:cxn>
                </a:cxnLst>
                <a:rect l="0" t="0" r="r" b="b"/>
                <a:pathLst>
                  <a:path w="60" h="220">
                    <a:moveTo>
                      <a:pt x="60" y="0"/>
                    </a:moveTo>
                    <a:lnTo>
                      <a:pt x="60" y="218"/>
                    </a:lnTo>
                    <a:lnTo>
                      <a:pt x="0" y="220"/>
                    </a:lnTo>
                    <a:lnTo>
                      <a:pt x="0" y="3"/>
                    </a:lnTo>
                    <a:lnTo>
                      <a:pt x="60" y="0"/>
                    </a:lnTo>
                    <a:close/>
                  </a:path>
                </a:pathLst>
              </a:custGeom>
              <a:solidFill>
                <a:srgbClr val="DEBC9A"/>
              </a:solidFill>
              <a:ln w="0">
                <a:solidFill>
                  <a:srgbClr val="DEBC9A"/>
                </a:solidFill>
                <a:prstDash val="solid"/>
                <a:round/>
                <a:headEnd/>
                <a:tailEnd/>
              </a:ln>
            </p:spPr>
            <p:txBody>
              <a:bodyPr>
                <a:prstTxWarp prst="textNoShape">
                  <a:avLst/>
                </a:prstTxWarp>
              </a:bodyPr>
              <a:lstStyle/>
              <a:p>
                <a:endParaRPr lang="es-ES_tradnl"/>
              </a:p>
            </p:txBody>
          </p:sp>
          <p:sp>
            <p:nvSpPr>
              <p:cNvPr id="419469" name="Freeform 1677"/>
              <p:cNvSpPr>
                <a:spLocks/>
              </p:cNvSpPr>
              <p:nvPr/>
            </p:nvSpPr>
            <p:spPr bwMode="auto">
              <a:xfrm>
                <a:off x="1504" y="2824"/>
                <a:ext cx="60" cy="221"/>
              </a:xfrm>
              <a:custGeom>
                <a:avLst/>
                <a:gdLst/>
                <a:ahLst/>
                <a:cxnLst>
                  <a:cxn ang="0">
                    <a:pos x="60" y="0"/>
                  </a:cxn>
                  <a:cxn ang="0">
                    <a:pos x="60" y="217"/>
                  </a:cxn>
                  <a:cxn ang="0">
                    <a:pos x="0" y="221"/>
                  </a:cxn>
                  <a:cxn ang="0">
                    <a:pos x="0" y="3"/>
                  </a:cxn>
                  <a:cxn ang="0">
                    <a:pos x="60" y="0"/>
                  </a:cxn>
                </a:cxnLst>
                <a:rect l="0" t="0" r="r" b="b"/>
                <a:pathLst>
                  <a:path w="60" h="221">
                    <a:moveTo>
                      <a:pt x="60" y="0"/>
                    </a:moveTo>
                    <a:lnTo>
                      <a:pt x="60" y="217"/>
                    </a:lnTo>
                    <a:lnTo>
                      <a:pt x="0" y="221"/>
                    </a:lnTo>
                    <a:lnTo>
                      <a:pt x="0" y="3"/>
                    </a:lnTo>
                    <a:lnTo>
                      <a:pt x="6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70" name="Freeform 1678"/>
              <p:cNvSpPr>
                <a:spLocks/>
              </p:cNvSpPr>
              <p:nvPr/>
            </p:nvSpPr>
            <p:spPr bwMode="auto">
              <a:xfrm>
                <a:off x="1564" y="2817"/>
                <a:ext cx="61" cy="224"/>
              </a:xfrm>
              <a:custGeom>
                <a:avLst/>
                <a:gdLst/>
                <a:ahLst/>
                <a:cxnLst>
                  <a:cxn ang="0">
                    <a:pos x="61" y="0"/>
                  </a:cxn>
                  <a:cxn ang="0">
                    <a:pos x="61" y="217"/>
                  </a:cxn>
                  <a:cxn ang="0">
                    <a:pos x="0" y="224"/>
                  </a:cxn>
                  <a:cxn ang="0">
                    <a:pos x="0" y="7"/>
                  </a:cxn>
                  <a:cxn ang="0">
                    <a:pos x="61" y="0"/>
                  </a:cxn>
                </a:cxnLst>
                <a:rect l="0" t="0" r="r" b="b"/>
                <a:pathLst>
                  <a:path w="61" h="224">
                    <a:moveTo>
                      <a:pt x="61" y="0"/>
                    </a:moveTo>
                    <a:lnTo>
                      <a:pt x="61" y="217"/>
                    </a:lnTo>
                    <a:lnTo>
                      <a:pt x="0" y="224"/>
                    </a:lnTo>
                    <a:lnTo>
                      <a:pt x="0" y="7"/>
                    </a:lnTo>
                    <a:lnTo>
                      <a:pt x="61"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71" name="Freeform 1679"/>
              <p:cNvSpPr>
                <a:spLocks/>
              </p:cNvSpPr>
              <p:nvPr/>
            </p:nvSpPr>
            <p:spPr bwMode="auto">
              <a:xfrm>
                <a:off x="1625" y="2815"/>
                <a:ext cx="60" cy="219"/>
              </a:xfrm>
              <a:custGeom>
                <a:avLst/>
                <a:gdLst/>
                <a:ahLst/>
                <a:cxnLst>
                  <a:cxn ang="0">
                    <a:pos x="60" y="0"/>
                  </a:cxn>
                  <a:cxn ang="0">
                    <a:pos x="60" y="218"/>
                  </a:cxn>
                  <a:cxn ang="0">
                    <a:pos x="0" y="219"/>
                  </a:cxn>
                  <a:cxn ang="0">
                    <a:pos x="0" y="2"/>
                  </a:cxn>
                  <a:cxn ang="0">
                    <a:pos x="60" y="0"/>
                  </a:cxn>
                </a:cxnLst>
                <a:rect l="0" t="0" r="r" b="b"/>
                <a:pathLst>
                  <a:path w="60" h="219">
                    <a:moveTo>
                      <a:pt x="60" y="0"/>
                    </a:moveTo>
                    <a:lnTo>
                      <a:pt x="60" y="218"/>
                    </a:lnTo>
                    <a:lnTo>
                      <a:pt x="0" y="219"/>
                    </a:lnTo>
                    <a:lnTo>
                      <a:pt x="0" y="2"/>
                    </a:lnTo>
                    <a:lnTo>
                      <a:pt x="6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72" name="Freeform 1680"/>
              <p:cNvSpPr>
                <a:spLocks/>
              </p:cNvSpPr>
              <p:nvPr/>
            </p:nvSpPr>
            <p:spPr bwMode="auto">
              <a:xfrm>
                <a:off x="1685" y="2815"/>
                <a:ext cx="60" cy="232"/>
              </a:xfrm>
              <a:custGeom>
                <a:avLst/>
                <a:gdLst/>
                <a:ahLst/>
                <a:cxnLst>
                  <a:cxn ang="0">
                    <a:pos x="0" y="0"/>
                  </a:cxn>
                  <a:cxn ang="0">
                    <a:pos x="60" y="14"/>
                  </a:cxn>
                  <a:cxn ang="0">
                    <a:pos x="60" y="232"/>
                  </a:cxn>
                  <a:cxn ang="0">
                    <a:pos x="0" y="218"/>
                  </a:cxn>
                  <a:cxn ang="0">
                    <a:pos x="0" y="0"/>
                  </a:cxn>
                </a:cxnLst>
                <a:rect l="0" t="0" r="r" b="b"/>
                <a:pathLst>
                  <a:path w="60" h="232">
                    <a:moveTo>
                      <a:pt x="0" y="0"/>
                    </a:moveTo>
                    <a:lnTo>
                      <a:pt x="60" y="14"/>
                    </a:lnTo>
                    <a:lnTo>
                      <a:pt x="60" y="232"/>
                    </a:lnTo>
                    <a:lnTo>
                      <a:pt x="0" y="218"/>
                    </a:lnTo>
                    <a:lnTo>
                      <a:pt x="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73" name="Freeform 1681"/>
              <p:cNvSpPr>
                <a:spLocks/>
              </p:cNvSpPr>
              <p:nvPr/>
            </p:nvSpPr>
            <p:spPr bwMode="auto">
              <a:xfrm>
                <a:off x="1745" y="2828"/>
                <a:ext cx="61" cy="219"/>
              </a:xfrm>
              <a:custGeom>
                <a:avLst/>
                <a:gdLst/>
                <a:ahLst/>
                <a:cxnLst>
                  <a:cxn ang="0">
                    <a:pos x="61" y="0"/>
                  </a:cxn>
                  <a:cxn ang="0">
                    <a:pos x="61" y="218"/>
                  </a:cxn>
                  <a:cxn ang="0">
                    <a:pos x="0" y="219"/>
                  </a:cxn>
                  <a:cxn ang="0">
                    <a:pos x="0" y="1"/>
                  </a:cxn>
                  <a:cxn ang="0">
                    <a:pos x="61" y="0"/>
                  </a:cxn>
                </a:cxnLst>
                <a:rect l="0" t="0" r="r" b="b"/>
                <a:pathLst>
                  <a:path w="61" h="219">
                    <a:moveTo>
                      <a:pt x="61" y="0"/>
                    </a:moveTo>
                    <a:lnTo>
                      <a:pt x="61" y="218"/>
                    </a:lnTo>
                    <a:lnTo>
                      <a:pt x="0" y="219"/>
                    </a:lnTo>
                    <a:lnTo>
                      <a:pt x="0" y="1"/>
                    </a:lnTo>
                    <a:lnTo>
                      <a:pt x="61"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74" name="Freeform 1682"/>
              <p:cNvSpPr>
                <a:spLocks/>
              </p:cNvSpPr>
              <p:nvPr/>
            </p:nvSpPr>
            <p:spPr bwMode="auto">
              <a:xfrm>
                <a:off x="1806" y="2828"/>
                <a:ext cx="60" cy="228"/>
              </a:xfrm>
              <a:custGeom>
                <a:avLst/>
                <a:gdLst/>
                <a:ahLst/>
                <a:cxnLst>
                  <a:cxn ang="0">
                    <a:pos x="0" y="0"/>
                  </a:cxn>
                  <a:cxn ang="0">
                    <a:pos x="60" y="10"/>
                  </a:cxn>
                  <a:cxn ang="0">
                    <a:pos x="60" y="228"/>
                  </a:cxn>
                  <a:cxn ang="0">
                    <a:pos x="0" y="218"/>
                  </a:cxn>
                  <a:cxn ang="0">
                    <a:pos x="0" y="0"/>
                  </a:cxn>
                </a:cxnLst>
                <a:rect l="0" t="0" r="r" b="b"/>
                <a:pathLst>
                  <a:path w="60" h="228">
                    <a:moveTo>
                      <a:pt x="0" y="0"/>
                    </a:moveTo>
                    <a:lnTo>
                      <a:pt x="60" y="10"/>
                    </a:lnTo>
                    <a:lnTo>
                      <a:pt x="60" y="228"/>
                    </a:lnTo>
                    <a:lnTo>
                      <a:pt x="0" y="218"/>
                    </a:lnTo>
                    <a:lnTo>
                      <a:pt x="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75" name="Freeform 1683"/>
              <p:cNvSpPr>
                <a:spLocks/>
              </p:cNvSpPr>
              <p:nvPr/>
            </p:nvSpPr>
            <p:spPr bwMode="auto">
              <a:xfrm>
                <a:off x="1866" y="2838"/>
                <a:ext cx="60" cy="249"/>
              </a:xfrm>
              <a:custGeom>
                <a:avLst/>
                <a:gdLst/>
                <a:ahLst/>
                <a:cxnLst>
                  <a:cxn ang="0">
                    <a:pos x="0" y="0"/>
                  </a:cxn>
                  <a:cxn ang="0">
                    <a:pos x="60" y="33"/>
                  </a:cxn>
                  <a:cxn ang="0">
                    <a:pos x="60" y="249"/>
                  </a:cxn>
                  <a:cxn ang="0">
                    <a:pos x="0" y="218"/>
                  </a:cxn>
                  <a:cxn ang="0">
                    <a:pos x="0" y="0"/>
                  </a:cxn>
                </a:cxnLst>
                <a:rect l="0" t="0" r="r" b="b"/>
                <a:pathLst>
                  <a:path w="60" h="249">
                    <a:moveTo>
                      <a:pt x="0" y="0"/>
                    </a:moveTo>
                    <a:lnTo>
                      <a:pt x="60" y="33"/>
                    </a:lnTo>
                    <a:lnTo>
                      <a:pt x="60" y="249"/>
                    </a:lnTo>
                    <a:lnTo>
                      <a:pt x="0" y="218"/>
                    </a:lnTo>
                    <a:lnTo>
                      <a:pt x="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76" name="Freeform 1684"/>
              <p:cNvSpPr>
                <a:spLocks/>
              </p:cNvSpPr>
              <p:nvPr/>
            </p:nvSpPr>
            <p:spPr bwMode="auto">
              <a:xfrm>
                <a:off x="1926" y="2871"/>
                <a:ext cx="61" cy="223"/>
              </a:xfrm>
              <a:custGeom>
                <a:avLst/>
                <a:gdLst/>
                <a:ahLst/>
                <a:cxnLst>
                  <a:cxn ang="0">
                    <a:pos x="0" y="0"/>
                  </a:cxn>
                  <a:cxn ang="0">
                    <a:pos x="61" y="5"/>
                  </a:cxn>
                  <a:cxn ang="0">
                    <a:pos x="61" y="223"/>
                  </a:cxn>
                  <a:cxn ang="0">
                    <a:pos x="0" y="216"/>
                  </a:cxn>
                  <a:cxn ang="0">
                    <a:pos x="0" y="0"/>
                  </a:cxn>
                </a:cxnLst>
                <a:rect l="0" t="0" r="r" b="b"/>
                <a:pathLst>
                  <a:path w="61" h="223">
                    <a:moveTo>
                      <a:pt x="0" y="0"/>
                    </a:moveTo>
                    <a:lnTo>
                      <a:pt x="61" y="5"/>
                    </a:lnTo>
                    <a:lnTo>
                      <a:pt x="61" y="223"/>
                    </a:lnTo>
                    <a:lnTo>
                      <a:pt x="0" y="216"/>
                    </a:lnTo>
                    <a:lnTo>
                      <a:pt x="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77" name="Freeform 1685"/>
              <p:cNvSpPr>
                <a:spLocks/>
              </p:cNvSpPr>
              <p:nvPr/>
            </p:nvSpPr>
            <p:spPr bwMode="auto">
              <a:xfrm>
                <a:off x="1987" y="2876"/>
                <a:ext cx="60" cy="221"/>
              </a:xfrm>
              <a:custGeom>
                <a:avLst/>
                <a:gdLst/>
                <a:ahLst/>
                <a:cxnLst>
                  <a:cxn ang="0">
                    <a:pos x="0" y="0"/>
                  </a:cxn>
                  <a:cxn ang="0">
                    <a:pos x="60" y="4"/>
                  </a:cxn>
                  <a:cxn ang="0">
                    <a:pos x="60" y="221"/>
                  </a:cxn>
                  <a:cxn ang="0">
                    <a:pos x="0" y="218"/>
                  </a:cxn>
                  <a:cxn ang="0">
                    <a:pos x="0" y="0"/>
                  </a:cxn>
                </a:cxnLst>
                <a:rect l="0" t="0" r="r" b="b"/>
                <a:pathLst>
                  <a:path w="60" h="221">
                    <a:moveTo>
                      <a:pt x="0" y="0"/>
                    </a:moveTo>
                    <a:lnTo>
                      <a:pt x="60" y="4"/>
                    </a:lnTo>
                    <a:lnTo>
                      <a:pt x="60" y="221"/>
                    </a:lnTo>
                    <a:lnTo>
                      <a:pt x="0" y="218"/>
                    </a:lnTo>
                    <a:lnTo>
                      <a:pt x="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78" name="Freeform 1686"/>
              <p:cNvSpPr>
                <a:spLocks/>
              </p:cNvSpPr>
              <p:nvPr/>
            </p:nvSpPr>
            <p:spPr bwMode="auto">
              <a:xfrm>
                <a:off x="2047" y="2878"/>
                <a:ext cx="60" cy="219"/>
              </a:xfrm>
              <a:custGeom>
                <a:avLst/>
                <a:gdLst/>
                <a:ahLst/>
                <a:cxnLst>
                  <a:cxn ang="0">
                    <a:pos x="60" y="0"/>
                  </a:cxn>
                  <a:cxn ang="0">
                    <a:pos x="60" y="218"/>
                  </a:cxn>
                  <a:cxn ang="0">
                    <a:pos x="0" y="219"/>
                  </a:cxn>
                  <a:cxn ang="0">
                    <a:pos x="0" y="2"/>
                  </a:cxn>
                  <a:cxn ang="0">
                    <a:pos x="60" y="0"/>
                  </a:cxn>
                </a:cxnLst>
                <a:rect l="0" t="0" r="r" b="b"/>
                <a:pathLst>
                  <a:path w="60" h="219">
                    <a:moveTo>
                      <a:pt x="60" y="0"/>
                    </a:moveTo>
                    <a:lnTo>
                      <a:pt x="60" y="218"/>
                    </a:lnTo>
                    <a:lnTo>
                      <a:pt x="0" y="219"/>
                    </a:lnTo>
                    <a:lnTo>
                      <a:pt x="0" y="2"/>
                    </a:lnTo>
                    <a:lnTo>
                      <a:pt x="6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79" name="Freeform 1687"/>
              <p:cNvSpPr>
                <a:spLocks/>
              </p:cNvSpPr>
              <p:nvPr/>
            </p:nvSpPr>
            <p:spPr bwMode="auto">
              <a:xfrm>
                <a:off x="2107" y="2878"/>
                <a:ext cx="61" cy="220"/>
              </a:xfrm>
              <a:custGeom>
                <a:avLst/>
                <a:gdLst/>
                <a:ahLst/>
                <a:cxnLst>
                  <a:cxn ang="0">
                    <a:pos x="0" y="0"/>
                  </a:cxn>
                  <a:cxn ang="0">
                    <a:pos x="61" y="2"/>
                  </a:cxn>
                  <a:cxn ang="0">
                    <a:pos x="61" y="220"/>
                  </a:cxn>
                  <a:cxn ang="0">
                    <a:pos x="0" y="218"/>
                  </a:cxn>
                  <a:cxn ang="0">
                    <a:pos x="0" y="0"/>
                  </a:cxn>
                </a:cxnLst>
                <a:rect l="0" t="0" r="r" b="b"/>
                <a:pathLst>
                  <a:path w="61" h="220">
                    <a:moveTo>
                      <a:pt x="0" y="0"/>
                    </a:moveTo>
                    <a:lnTo>
                      <a:pt x="61" y="2"/>
                    </a:lnTo>
                    <a:lnTo>
                      <a:pt x="61" y="220"/>
                    </a:lnTo>
                    <a:lnTo>
                      <a:pt x="0" y="218"/>
                    </a:lnTo>
                    <a:lnTo>
                      <a:pt x="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80" name="Freeform 1688"/>
              <p:cNvSpPr>
                <a:spLocks/>
              </p:cNvSpPr>
              <p:nvPr/>
            </p:nvSpPr>
            <p:spPr bwMode="auto">
              <a:xfrm>
                <a:off x="2168" y="2866"/>
                <a:ext cx="60" cy="232"/>
              </a:xfrm>
              <a:custGeom>
                <a:avLst/>
                <a:gdLst/>
                <a:ahLst/>
                <a:cxnLst>
                  <a:cxn ang="0">
                    <a:pos x="60" y="0"/>
                  </a:cxn>
                  <a:cxn ang="0">
                    <a:pos x="60" y="217"/>
                  </a:cxn>
                  <a:cxn ang="0">
                    <a:pos x="0" y="232"/>
                  </a:cxn>
                  <a:cxn ang="0">
                    <a:pos x="0" y="14"/>
                  </a:cxn>
                  <a:cxn ang="0">
                    <a:pos x="60" y="0"/>
                  </a:cxn>
                </a:cxnLst>
                <a:rect l="0" t="0" r="r" b="b"/>
                <a:pathLst>
                  <a:path w="60" h="232">
                    <a:moveTo>
                      <a:pt x="60" y="0"/>
                    </a:moveTo>
                    <a:lnTo>
                      <a:pt x="60" y="217"/>
                    </a:lnTo>
                    <a:lnTo>
                      <a:pt x="0" y="232"/>
                    </a:lnTo>
                    <a:lnTo>
                      <a:pt x="0" y="14"/>
                    </a:lnTo>
                    <a:lnTo>
                      <a:pt x="6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81" name="Freeform 1689"/>
              <p:cNvSpPr>
                <a:spLocks/>
              </p:cNvSpPr>
              <p:nvPr/>
            </p:nvSpPr>
            <p:spPr bwMode="auto">
              <a:xfrm>
                <a:off x="2228" y="2865"/>
                <a:ext cx="60" cy="218"/>
              </a:xfrm>
              <a:custGeom>
                <a:avLst/>
                <a:gdLst/>
                <a:ahLst/>
                <a:cxnLst>
                  <a:cxn ang="0">
                    <a:pos x="60" y="0"/>
                  </a:cxn>
                  <a:cxn ang="0">
                    <a:pos x="60" y="217"/>
                  </a:cxn>
                  <a:cxn ang="0">
                    <a:pos x="0" y="218"/>
                  </a:cxn>
                  <a:cxn ang="0">
                    <a:pos x="0" y="1"/>
                  </a:cxn>
                  <a:cxn ang="0">
                    <a:pos x="60" y="0"/>
                  </a:cxn>
                </a:cxnLst>
                <a:rect l="0" t="0" r="r" b="b"/>
                <a:pathLst>
                  <a:path w="60" h="218">
                    <a:moveTo>
                      <a:pt x="60" y="0"/>
                    </a:moveTo>
                    <a:lnTo>
                      <a:pt x="60" y="217"/>
                    </a:lnTo>
                    <a:lnTo>
                      <a:pt x="0" y="218"/>
                    </a:lnTo>
                    <a:lnTo>
                      <a:pt x="0" y="1"/>
                    </a:lnTo>
                    <a:lnTo>
                      <a:pt x="6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82" name="Freeform 1690"/>
              <p:cNvSpPr>
                <a:spLocks/>
              </p:cNvSpPr>
              <p:nvPr/>
            </p:nvSpPr>
            <p:spPr bwMode="auto">
              <a:xfrm>
                <a:off x="2288" y="2865"/>
                <a:ext cx="61" cy="218"/>
              </a:xfrm>
              <a:custGeom>
                <a:avLst/>
                <a:gdLst/>
                <a:ahLst/>
                <a:cxnLst>
                  <a:cxn ang="0">
                    <a:pos x="0" y="0"/>
                  </a:cxn>
                  <a:cxn ang="0">
                    <a:pos x="61" y="1"/>
                  </a:cxn>
                  <a:cxn ang="0">
                    <a:pos x="61" y="218"/>
                  </a:cxn>
                  <a:cxn ang="0">
                    <a:pos x="0" y="217"/>
                  </a:cxn>
                  <a:cxn ang="0">
                    <a:pos x="0" y="0"/>
                  </a:cxn>
                </a:cxnLst>
                <a:rect l="0" t="0" r="r" b="b"/>
                <a:pathLst>
                  <a:path w="61" h="218">
                    <a:moveTo>
                      <a:pt x="0" y="0"/>
                    </a:moveTo>
                    <a:lnTo>
                      <a:pt x="61" y="1"/>
                    </a:lnTo>
                    <a:lnTo>
                      <a:pt x="61" y="218"/>
                    </a:lnTo>
                    <a:lnTo>
                      <a:pt x="0" y="217"/>
                    </a:lnTo>
                    <a:lnTo>
                      <a:pt x="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83" name="Freeform 1691"/>
              <p:cNvSpPr>
                <a:spLocks/>
              </p:cNvSpPr>
              <p:nvPr/>
            </p:nvSpPr>
            <p:spPr bwMode="auto">
              <a:xfrm>
                <a:off x="2349" y="2866"/>
                <a:ext cx="60" cy="223"/>
              </a:xfrm>
              <a:custGeom>
                <a:avLst/>
                <a:gdLst/>
                <a:ahLst/>
                <a:cxnLst>
                  <a:cxn ang="0">
                    <a:pos x="0" y="0"/>
                  </a:cxn>
                  <a:cxn ang="0">
                    <a:pos x="60" y="6"/>
                  </a:cxn>
                  <a:cxn ang="0">
                    <a:pos x="60" y="223"/>
                  </a:cxn>
                  <a:cxn ang="0">
                    <a:pos x="0" y="217"/>
                  </a:cxn>
                  <a:cxn ang="0">
                    <a:pos x="0" y="0"/>
                  </a:cxn>
                </a:cxnLst>
                <a:rect l="0" t="0" r="r" b="b"/>
                <a:pathLst>
                  <a:path w="60" h="223">
                    <a:moveTo>
                      <a:pt x="0" y="0"/>
                    </a:moveTo>
                    <a:lnTo>
                      <a:pt x="60" y="6"/>
                    </a:lnTo>
                    <a:lnTo>
                      <a:pt x="60" y="223"/>
                    </a:lnTo>
                    <a:lnTo>
                      <a:pt x="0" y="217"/>
                    </a:lnTo>
                    <a:lnTo>
                      <a:pt x="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84" name="Freeform 1692"/>
              <p:cNvSpPr>
                <a:spLocks/>
              </p:cNvSpPr>
              <p:nvPr/>
            </p:nvSpPr>
            <p:spPr bwMode="auto">
              <a:xfrm>
                <a:off x="2409" y="2872"/>
                <a:ext cx="60" cy="227"/>
              </a:xfrm>
              <a:custGeom>
                <a:avLst/>
                <a:gdLst/>
                <a:ahLst/>
                <a:cxnLst>
                  <a:cxn ang="0">
                    <a:pos x="0" y="0"/>
                  </a:cxn>
                  <a:cxn ang="0">
                    <a:pos x="60" y="9"/>
                  </a:cxn>
                  <a:cxn ang="0">
                    <a:pos x="60" y="227"/>
                  </a:cxn>
                  <a:cxn ang="0">
                    <a:pos x="0" y="217"/>
                  </a:cxn>
                  <a:cxn ang="0">
                    <a:pos x="0" y="0"/>
                  </a:cxn>
                </a:cxnLst>
                <a:rect l="0" t="0" r="r" b="b"/>
                <a:pathLst>
                  <a:path w="60" h="227">
                    <a:moveTo>
                      <a:pt x="0" y="0"/>
                    </a:moveTo>
                    <a:lnTo>
                      <a:pt x="60" y="9"/>
                    </a:lnTo>
                    <a:lnTo>
                      <a:pt x="60" y="227"/>
                    </a:lnTo>
                    <a:lnTo>
                      <a:pt x="0" y="217"/>
                    </a:lnTo>
                    <a:lnTo>
                      <a:pt x="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85" name="Freeform 1693"/>
              <p:cNvSpPr>
                <a:spLocks/>
              </p:cNvSpPr>
              <p:nvPr/>
            </p:nvSpPr>
            <p:spPr bwMode="auto">
              <a:xfrm>
                <a:off x="2469" y="2877"/>
                <a:ext cx="61" cy="222"/>
              </a:xfrm>
              <a:custGeom>
                <a:avLst/>
                <a:gdLst/>
                <a:ahLst/>
                <a:cxnLst>
                  <a:cxn ang="0">
                    <a:pos x="61" y="0"/>
                  </a:cxn>
                  <a:cxn ang="0">
                    <a:pos x="61" y="217"/>
                  </a:cxn>
                  <a:cxn ang="0">
                    <a:pos x="0" y="222"/>
                  </a:cxn>
                  <a:cxn ang="0">
                    <a:pos x="0" y="4"/>
                  </a:cxn>
                  <a:cxn ang="0">
                    <a:pos x="61" y="0"/>
                  </a:cxn>
                </a:cxnLst>
                <a:rect l="0" t="0" r="r" b="b"/>
                <a:pathLst>
                  <a:path w="61" h="222">
                    <a:moveTo>
                      <a:pt x="61" y="0"/>
                    </a:moveTo>
                    <a:lnTo>
                      <a:pt x="61" y="217"/>
                    </a:lnTo>
                    <a:lnTo>
                      <a:pt x="0" y="222"/>
                    </a:lnTo>
                    <a:lnTo>
                      <a:pt x="0" y="4"/>
                    </a:lnTo>
                    <a:lnTo>
                      <a:pt x="61"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86" name="Freeform 1694"/>
              <p:cNvSpPr>
                <a:spLocks/>
              </p:cNvSpPr>
              <p:nvPr/>
            </p:nvSpPr>
            <p:spPr bwMode="auto">
              <a:xfrm>
                <a:off x="2530" y="2833"/>
                <a:ext cx="60" cy="261"/>
              </a:xfrm>
              <a:custGeom>
                <a:avLst/>
                <a:gdLst/>
                <a:ahLst/>
                <a:cxnLst>
                  <a:cxn ang="0">
                    <a:pos x="60" y="0"/>
                  </a:cxn>
                  <a:cxn ang="0">
                    <a:pos x="60" y="218"/>
                  </a:cxn>
                  <a:cxn ang="0">
                    <a:pos x="0" y="261"/>
                  </a:cxn>
                  <a:cxn ang="0">
                    <a:pos x="0" y="44"/>
                  </a:cxn>
                  <a:cxn ang="0">
                    <a:pos x="60" y="0"/>
                  </a:cxn>
                </a:cxnLst>
                <a:rect l="0" t="0" r="r" b="b"/>
                <a:pathLst>
                  <a:path w="60" h="261">
                    <a:moveTo>
                      <a:pt x="60" y="0"/>
                    </a:moveTo>
                    <a:lnTo>
                      <a:pt x="60" y="218"/>
                    </a:lnTo>
                    <a:lnTo>
                      <a:pt x="0" y="261"/>
                    </a:lnTo>
                    <a:lnTo>
                      <a:pt x="0" y="44"/>
                    </a:lnTo>
                    <a:lnTo>
                      <a:pt x="6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87" name="Freeform 1695"/>
              <p:cNvSpPr>
                <a:spLocks/>
              </p:cNvSpPr>
              <p:nvPr/>
            </p:nvSpPr>
            <p:spPr bwMode="auto">
              <a:xfrm>
                <a:off x="2590" y="2822"/>
                <a:ext cx="60" cy="229"/>
              </a:xfrm>
              <a:custGeom>
                <a:avLst/>
                <a:gdLst/>
                <a:ahLst/>
                <a:cxnLst>
                  <a:cxn ang="0">
                    <a:pos x="60" y="0"/>
                  </a:cxn>
                  <a:cxn ang="0">
                    <a:pos x="60" y="218"/>
                  </a:cxn>
                  <a:cxn ang="0">
                    <a:pos x="0" y="229"/>
                  </a:cxn>
                  <a:cxn ang="0">
                    <a:pos x="0" y="11"/>
                  </a:cxn>
                  <a:cxn ang="0">
                    <a:pos x="60" y="0"/>
                  </a:cxn>
                </a:cxnLst>
                <a:rect l="0" t="0" r="r" b="b"/>
                <a:pathLst>
                  <a:path w="60" h="229">
                    <a:moveTo>
                      <a:pt x="60" y="0"/>
                    </a:moveTo>
                    <a:lnTo>
                      <a:pt x="60" y="218"/>
                    </a:lnTo>
                    <a:lnTo>
                      <a:pt x="0" y="229"/>
                    </a:lnTo>
                    <a:lnTo>
                      <a:pt x="0" y="11"/>
                    </a:lnTo>
                    <a:lnTo>
                      <a:pt x="6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88" name="Freeform 1696"/>
              <p:cNvSpPr>
                <a:spLocks/>
              </p:cNvSpPr>
              <p:nvPr/>
            </p:nvSpPr>
            <p:spPr bwMode="auto">
              <a:xfrm>
                <a:off x="2650" y="2812"/>
                <a:ext cx="61" cy="228"/>
              </a:xfrm>
              <a:custGeom>
                <a:avLst/>
                <a:gdLst/>
                <a:ahLst/>
                <a:cxnLst>
                  <a:cxn ang="0">
                    <a:pos x="61" y="0"/>
                  </a:cxn>
                  <a:cxn ang="0">
                    <a:pos x="61" y="217"/>
                  </a:cxn>
                  <a:cxn ang="0">
                    <a:pos x="0" y="228"/>
                  </a:cxn>
                  <a:cxn ang="0">
                    <a:pos x="0" y="10"/>
                  </a:cxn>
                  <a:cxn ang="0">
                    <a:pos x="61" y="0"/>
                  </a:cxn>
                </a:cxnLst>
                <a:rect l="0" t="0" r="r" b="b"/>
                <a:pathLst>
                  <a:path w="61" h="228">
                    <a:moveTo>
                      <a:pt x="61" y="0"/>
                    </a:moveTo>
                    <a:lnTo>
                      <a:pt x="61" y="217"/>
                    </a:lnTo>
                    <a:lnTo>
                      <a:pt x="0" y="228"/>
                    </a:lnTo>
                    <a:lnTo>
                      <a:pt x="0" y="10"/>
                    </a:lnTo>
                    <a:lnTo>
                      <a:pt x="61"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89" name="Freeform 1697"/>
              <p:cNvSpPr>
                <a:spLocks/>
              </p:cNvSpPr>
              <p:nvPr/>
            </p:nvSpPr>
            <p:spPr bwMode="auto">
              <a:xfrm>
                <a:off x="2711" y="2806"/>
                <a:ext cx="60" cy="223"/>
              </a:xfrm>
              <a:custGeom>
                <a:avLst/>
                <a:gdLst/>
                <a:ahLst/>
                <a:cxnLst>
                  <a:cxn ang="0">
                    <a:pos x="60" y="0"/>
                  </a:cxn>
                  <a:cxn ang="0">
                    <a:pos x="60" y="218"/>
                  </a:cxn>
                  <a:cxn ang="0">
                    <a:pos x="0" y="223"/>
                  </a:cxn>
                  <a:cxn ang="0">
                    <a:pos x="0" y="6"/>
                  </a:cxn>
                  <a:cxn ang="0">
                    <a:pos x="60" y="0"/>
                  </a:cxn>
                </a:cxnLst>
                <a:rect l="0" t="0" r="r" b="b"/>
                <a:pathLst>
                  <a:path w="60" h="223">
                    <a:moveTo>
                      <a:pt x="60" y="0"/>
                    </a:moveTo>
                    <a:lnTo>
                      <a:pt x="60" y="218"/>
                    </a:lnTo>
                    <a:lnTo>
                      <a:pt x="0" y="223"/>
                    </a:lnTo>
                    <a:lnTo>
                      <a:pt x="0" y="6"/>
                    </a:lnTo>
                    <a:lnTo>
                      <a:pt x="6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90" name="Freeform 1698"/>
              <p:cNvSpPr>
                <a:spLocks/>
              </p:cNvSpPr>
              <p:nvPr/>
            </p:nvSpPr>
            <p:spPr bwMode="auto">
              <a:xfrm>
                <a:off x="2771" y="2803"/>
                <a:ext cx="60" cy="221"/>
              </a:xfrm>
              <a:custGeom>
                <a:avLst/>
                <a:gdLst/>
                <a:ahLst/>
                <a:cxnLst>
                  <a:cxn ang="0">
                    <a:pos x="60" y="0"/>
                  </a:cxn>
                  <a:cxn ang="0">
                    <a:pos x="60" y="217"/>
                  </a:cxn>
                  <a:cxn ang="0">
                    <a:pos x="0" y="221"/>
                  </a:cxn>
                  <a:cxn ang="0">
                    <a:pos x="0" y="3"/>
                  </a:cxn>
                  <a:cxn ang="0">
                    <a:pos x="60" y="0"/>
                  </a:cxn>
                </a:cxnLst>
                <a:rect l="0" t="0" r="r" b="b"/>
                <a:pathLst>
                  <a:path w="60" h="221">
                    <a:moveTo>
                      <a:pt x="60" y="0"/>
                    </a:moveTo>
                    <a:lnTo>
                      <a:pt x="60" y="217"/>
                    </a:lnTo>
                    <a:lnTo>
                      <a:pt x="0" y="221"/>
                    </a:lnTo>
                    <a:lnTo>
                      <a:pt x="0" y="3"/>
                    </a:lnTo>
                    <a:lnTo>
                      <a:pt x="6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91" name="Freeform 1699"/>
              <p:cNvSpPr>
                <a:spLocks/>
              </p:cNvSpPr>
              <p:nvPr/>
            </p:nvSpPr>
            <p:spPr bwMode="auto">
              <a:xfrm>
                <a:off x="2831" y="2801"/>
                <a:ext cx="61" cy="219"/>
              </a:xfrm>
              <a:custGeom>
                <a:avLst/>
                <a:gdLst/>
                <a:ahLst/>
                <a:cxnLst>
                  <a:cxn ang="0">
                    <a:pos x="61" y="0"/>
                  </a:cxn>
                  <a:cxn ang="0">
                    <a:pos x="61" y="217"/>
                  </a:cxn>
                  <a:cxn ang="0">
                    <a:pos x="0" y="219"/>
                  </a:cxn>
                  <a:cxn ang="0">
                    <a:pos x="0" y="2"/>
                  </a:cxn>
                  <a:cxn ang="0">
                    <a:pos x="61" y="0"/>
                  </a:cxn>
                </a:cxnLst>
                <a:rect l="0" t="0" r="r" b="b"/>
                <a:pathLst>
                  <a:path w="61" h="219">
                    <a:moveTo>
                      <a:pt x="61" y="0"/>
                    </a:moveTo>
                    <a:lnTo>
                      <a:pt x="61" y="217"/>
                    </a:lnTo>
                    <a:lnTo>
                      <a:pt x="0" y="219"/>
                    </a:lnTo>
                    <a:lnTo>
                      <a:pt x="0" y="2"/>
                    </a:lnTo>
                    <a:lnTo>
                      <a:pt x="61"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92" name="Freeform 1700"/>
              <p:cNvSpPr>
                <a:spLocks/>
              </p:cNvSpPr>
              <p:nvPr/>
            </p:nvSpPr>
            <p:spPr bwMode="auto">
              <a:xfrm>
                <a:off x="2892" y="2795"/>
                <a:ext cx="60" cy="223"/>
              </a:xfrm>
              <a:custGeom>
                <a:avLst/>
                <a:gdLst/>
                <a:ahLst/>
                <a:cxnLst>
                  <a:cxn ang="0">
                    <a:pos x="60" y="0"/>
                  </a:cxn>
                  <a:cxn ang="0">
                    <a:pos x="60" y="218"/>
                  </a:cxn>
                  <a:cxn ang="0">
                    <a:pos x="0" y="223"/>
                  </a:cxn>
                  <a:cxn ang="0">
                    <a:pos x="0" y="6"/>
                  </a:cxn>
                  <a:cxn ang="0">
                    <a:pos x="60" y="0"/>
                  </a:cxn>
                </a:cxnLst>
                <a:rect l="0" t="0" r="r" b="b"/>
                <a:pathLst>
                  <a:path w="60" h="223">
                    <a:moveTo>
                      <a:pt x="60" y="0"/>
                    </a:moveTo>
                    <a:lnTo>
                      <a:pt x="60" y="218"/>
                    </a:lnTo>
                    <a:lnTo>
                      <a:pt x="0" y="223"/>
                    </a:lnTo>
                    <a:lnTo>
                      <a:pt x="0" y="6"/>
                    </a:lnTo>
                    <a:lnTo>
                      <a:pt x="6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93" name="Freeform 1701"/>
              <p:cNvSpPr>
                <a:spLocks/>
              </p:cNvSpPr>
              <p:nvPr/>
            </p:nvSpPr>
            <p:spPr bwMode="auto">
              <a:xfrm>
                <a:off x="2952" y="2793"/>
                <a:ext cx="60" cy="220"/>
              </a:xfrm>
              <a:custGeom>
                <a:avLst/>
                <a:gdLst/>
                <a:ahLst/>
                <a:cxnLst>
                  <a:cxn ang="0">
                    <a:pos x="60" y="0"/>
                  </a:cxn>
                  <a:cxn ang="0">
                    <a:pos x="60" y="218"/>
                  </a:cxn>
                  <a:cxn ang="0">
                    <a:pos x="0" y="220"/>
                  </a:cxn>
                  <a:cxn ang="0">
                    <a:pos x="0" y="2"/>
                  </a:cxn>
                  <a:cxn ang="0">
                    <a:pos x="60" y="0"/>
                  </a:cxn>
                </a:cxnLst>
                <a:rect l="0" t="0" r="r" b="b"/>
                <a:pathLst>
                  <a:path w="60" h="220">
                    <a:moveTo>
                      <a:pt x="60" y="0"/>
                    </a:moveTo>
                    <a:lnTo>
                      <a:pt x="60" y="218"/>
                    </a:lnTo>
                    <a:lnTo>
                      <a:pt x="0" y="220"/>
                    </a:lnTo>
                    <a:lnTo>
                      <a:pt x="0" y="2"/>
                    </a:lnTo>
                    <a:lnTo>
                      <a:pt x="6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94" name="Freeform 1702"/>
              <p:cNvSpPr>
                <a:spLocks/>
              </p:cNvSpPr>
              <p:nvPr/>
            </p:nvSpPr>
            <p:spPr bwMode="auto">
              <a:xfrm>
                <a:off x="3012" y="2793"/>
                <a:ext cx="61" cy="218"/>
              </a:xfrm>
              <a:custGeom>
                <a:avLst/>
                <a:gdLst/>
                <a:ahLst/>
                <a:cxnLst>
                  <a:cxn ang="0">
                    <a:pos x="0" y="0"/>
                  </a:cxn>
                  <a:cxn ang="0">
                    <a:pos x="61" y="1"/>
                  </a:cxn>
                  <a:cxn ang="0">
                    <a:pos x="61" y="218"/>
                  </a:cxn>
                  <a:cxn ang="0">
                    <a:pos x="0" y="218"/>
                  </a:cxn>
                  <a:cxn ang="0">
                    <a:pos x="0" y="0"/>
                  </a:cxn>
                </a:cxnLst>
                <a:rect l="0" t="0" r="r" b="b"/>
                <a:pathLst>
                  <a:path w="61" h="218">
                    <a:moveTo>
                      <a:pt x="0" y="0"/>
                    </a:moveTo>
                    <a:lnTo>
                      <a:pt x="61" y="1"/>
                    </a:lnTo>
                    <a:lnTo>
                      <a:pt x="61" y="218"/>
                    </a:lnTo>
                    <a:lnTo>
                      <a:pt x="0" y="218"/>
                    </a:lnTo>
                    <a:lnTo>
                      <a:pt x="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95" name="Freeform 1703"/>
              <p:cNvSpPr>
                <a:spLocks/>
              </p:cNvSpPr>
              <p:nvPr/>
            </p:nvSpPr>
            <p:spPr bwMode="auto">
              <a:xfrm>
                <a:off x="3073" y="2779"/>
                <a:ext cx="60" cy="232"/>
              </a:xfrm>
              <a:custGeom>
                <a:avLst/>
                <a:gdLst/>
                <a:ahLst/>
                <a:cxnLst>
                  <a:cxn ang="0">
                    <a:pos x="60" y="0"/>
                  </a:cxn>
                  <a:cxn ang="0">
                    <a:pos x="60" y="217"/>
                  </a:cxn>
                  <a:cxn ang="0">
                    <a:pos x="0" y="232"/>
                  </a:cxn>
                  <a:cxn ang="0">
                    <a:pos x="0" y="15"/>
                  </a:cxn>
                  <a:cxn ang="0">
                    <a:pos x="60" y="0"/>
                  </a:cxn>
                </a:cxnLst>
                <a:rect l="0" t="0" r="r" b="b"/>
                <a:pathLst>
                  <a:path w="60" h="232">
                    <a:moveTo>
                      <a:pt x="60" y="0"/>
                    </a:moveTo>
                    <a:lnTo>
                      <a:pt x="60" y="217"/>
                    </a:lnTo>
                    <a:lnTo>
                      <a:pt x="0" y="232"/>
                    </a:lnTo>
                    <a:lnTo>
                      <a:pt x="0" y="15"/>
                    </a:lnTo>
                    <a:lnTo>
                      <a:pt x="6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96" name="Freeform 1704"/>
              <p:cNvSpPr>
                <a:spLocks/>
              </p:cNvSpPr>
              <p:nvPr/>
            </p:nvSpPr>
            <p:spPr bwMode="auto">
              <a:xfrm>
                <a:off x="3133" y="2779"/>
                <a:ext cx="60" cy="241"/>
              </a:xfrm>
              <a:custGeom>
                <a:avLst/>
                <a:gdLst/>
                <a:ahLst/>
                <a:cxnLst>
                  <a:cxn ang="0">
                    <a:pos x="0" y="0"/>
                  </a:cxn>
                  <a:cxn ang="0">
                    <a:pos x="60" y="23"/>
                  </a:cxn>
                  <a:cxn ang="0">
                    <a:pos x="60" y="241"/>
                  </a:cxn>
                  <a:cxn ang="0">
                    <a:pos x="0" y="217"/>
                  </a:cxn>
                  <a:cxn ang="0">
                    <a:pos x="0" y="0"/>
                  </a:cxn>
                </a:cxnLst>
                <a:rect l="0" t="0" r="r" b="b"/>
                <a:pathLst>
                  <a:path w="60" h="241">
                    <a:moveTo>
                      <a:pt x="0" y="0"/>
                    </a:moveTo>
                    <a:lnTo>
                      <a:pt x="60" y="23"/>
                    </a:lnTo>
                    <a:lnTo>
                      <a:pt x="60" y="241"/>
                    </a:lnTo>
                    <a:lnTo>
                      <a:pt x="0" y="217"/>
                    </a:lnTo>
                    <a:lnTo>
                      <a:pt x="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97" name="Freeform 1705"/>
              <p:cNvSpPr>
                <a:spLocks/>
              </p:cNvSpPr>
              <p:nvPr/>
            </p:nvSpPr>
            <p:spPr bwMode="auto">
              <a:xfrm>
                <a:off x="3193" y="2802"/>
                <a:ext cx="61" cy="220"/>
              </a:xfrm>
              <a:custGeom>
                <a:avLst/>
                <a:gdLst/>
                <a:ahLst/>
                <a:cxnLst>
                  <a:cxn ang="0">
                    <a:pos x="0" y="0"/>
                  </a:cxn>
                  <a:cxn ang="0">
                    <a:pos x="61" y="2"/>
                  </a:cxn>
                  <a:cxn ang="0">
                    <a:pos x="61" y="220"/>
                  </a:cxn>
                  <a:cxn ang="0">
                    <a:pos x="0" y="218"/>
                  </a:cxn>
                  <a:cxn ang="0">
                    <a:pos x="0" y="0"/>
                  </a:cxn>
                </a:cxnLst>
                <a:rect l="0" t="0" r="r" b="b"/>
                <a:pathLst>
                  <a:path w="61" h="220">
                    <a:moveTo>
                      <a:pt x="0" y="0"/>
                    </a:moveTo>
                    <a:lnTo>
                      <a:pt x="61" y="2"/>
                    </a:lnTo>
                    <a:lnTo>
                      <a:pt x="61" y="220"/>
                    </a:lnTo>
                    <a:lnTo>
                      <a:pt x="0" y="218"/>
                    </a:lnTo>
                    <a:lnTo>
                      <a:pt x="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98" name="Freeform 1706"/>
              <p:cNvSpPr>
                <a:spLocks/>
              </p:cNvSpPr>
              <p:nvPr/>
            </p:nvSpPr>
            <p:spPr bwMode="auto">
              <a:xfrm>
                <a:off x="3254" y="2804"/>
                <a:ext cx="60" cy="221"/>
              </a:xfrm>
              <a:custGeom>
                <a:avLst/>
                <a:gdLst/>
                <a:ahLst/>
                <a:cxnLst>
                  <a:cxn ang="0">
                    <a:pos x="0" y="0"/>
                  </a:cxn>
                  <a:cxn ang="0">
                    <a:pos x="60" y="3"/>
                  </a:cxn>
                  <a:cxn ang="0">
                    <a:pos x="60" y="221"/>
                  </a:cxn>
                  <a:cxn ang="0">
                    <a:pos x="0" y="218"/>
                  </a:cxn>
                  <a:cxn ang="0">
                    <a:pos x="0" y="0"/>
                  </a:cxn>
                </a:cxnLst>
                <a:rect l="0" t="0" r="r" b="b"/>
                <a:pathLst>
                  <a:path w="60" h="221">
                    <a:moveTo>
                      <a:pt x="0" y="0"/>
                    </a:moveTo>
                    <a:lnTo>
                      <a:pt x="60" y="3"/>
                    </a:lnTo>
                    <a:lnTo>
                      <a:pt x="60" y="221"/>
                    </a:lnTo>
                    <a:lnTo>
                      <a:pt x="0" y="218"/>
                    </a:lnTo>
                    <a:lnTo>
                      <a:pt x="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499" name="Freeform 1707"/>
              <p:cNvSpPr>
                <a:spLocks/>
              </p:cNvSpPr>
              <p:nvPr/>
            </p:nvSpPr>
            <p:spPr bwMode="auto">
              <a:xfrm>
                <a:off x="3314" y="2807"/>
                <a:ext cx="60" cy="221"/>
              </a:xfrm>
              <a:custGeom>
                <a:avLst/>
                <a:gdLst/>
                <a:ahLst/>
                <a:cxnLst>
                  <a:cxn ang="0">
                    <a:pos x="0" y="0"/>
                  </a:cxn>
                  <a:cxn ang="0">
                    <a:pos x="60" y="5"/>
                  </a:cxn>
                  <a:cxn ang="0">
                    <a:pos x="60" y="221"/>
                  </a:cxn>
                  <a:cxn ang="0">
                    <a:pos x="0" y="218"/>
                  </a:cxn>
                  <a:cxn ang="0">
                    <a:pos x="0" y="0"/>
                  </a:cxn>
                </a:cxnLst>
                <a:rect l="0" t="0" r="r" b="b"/>
                <a:pathLst>
                  <a:path w="60" h="221">
                    <a:moveTo>
                      <a:pt x="0" y="0"/>
                    </a:moveTo>
                    <a:lnTo>
                      <a:pt x="60" y="5"/>
                    </a:lnTo>
                    <a:lnTo>
                      <a:pt x="60" y="221"/>
                    </a:lnTo>
                    <a:lnTo>
                      <a:pt x="0" y="218"/>
                    </a:lnTo>
                    <a:lnTo>
                      <a:pt x="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500" name="Freeform 1708"/>
              <p:cNvSpPr>
                <a:spLocks/>
              </p:cNvSpPr>
              <p:nvPr/>
            </p:nvSpPr>
            <p:spPr bwMode="auto">
              <a:xfrm>
                <a:off x="3374" y="2812"/>
                <a:ext cx="61" cy="224"/>
              </a:xfrm>
              <a:custGeom>
                <a:avLst/>
                <a:gdLst/>
                <a:ahLst/>
                <a:cxnLst>
                  <a:cxn ang="0">
                    <a:pos x="0" y="0"/>
                  </a:cxn>
                  <a:cxn ang="0">
                    <a:pos x="61" y="6"/>
                  </a:cxn>
                  <a:cxn ang="0">
                    <a:pos x="61" y="224"/>
                  </a:cxn>
                  <a:cxn ang="0">
                    <a:pos x="0" y="216"/>
                  </a:cxn>
                  <a:cxn ang="0">
                    <a:pos x="0" y="0"/>
                  </a:cxn>
                </a:cxnLst>
                <a:rect l="0" t="0" r="r" b="b"/>
                <a:pathLst>
                  <a:path w="61" h="224">
                    <a:moveTo>
                      <a:pt x="0" y="0"/>
                    </a:moveTo>
                    <a:lnTo>
                      <a:pt x="61" y="6"/>
                    </a:lnTo>
                    <a:lnTo>
                      <a:pt x="61" y="224"/>
                    </a:lnTo>
                    <a:lnTo>
                      <a:pt x="0" y="216"/>
                    </a:lnTo>
                    <a:lnTo>
                      <a:pt x="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501" name="Freeform 1709"/>
              <p:cNvSpPr>
                <a:spLocks/>
              </p:cNvSpPr>
              <p:nvPr/>
            </p:nvSpPr>
            <p:spPr bwMode="auto">
              <a:xfrm>
                <a:off x="3435" y="2818"/>
                <a:ext cx="60" cy="226"/>
              </a:xfrm>
              <a:custGeom>
                <a:avLst/>
                <a:gdLst/>
                <a:ahLst/>
                <a:cxnLst>
                  <a:cxn ang="0">
                    <a:pos x="0" y="0"/>
                  </a:cxn>
                  <a:cxn ang="0">
                    <a:pos x="60" y="8"/>
                  </a:cxn>
                  <a:cxn ang="0">
                    <a:pos x="60" y="226"/>
                  </a:cxn>
                  <a:cxn ang="0">
                    <a:pos x="0" y="218"/>
                  </a:cxn>
                  <a:cxn ang="0">
                    <a:pos x="0" y="0"/>
                  </a:cxn>
                </a:cxnLst>
                <a:rect l="0" t="0" r="r" b="b"/>
                <a:pathLst>
                  <a:path w="60" h="226">
                    <a:moveTo>
                      <a:pt x="0" y="0"/>
                    </a:moveTo>
                    <a:lnTo>
                      <a:pt x="60" y="8"/>
                    </a:lnTo>
                    <a:lnTo>
                      <a:pt x="60" y="226"/>
                    </a:lnTo>
                    <a:lnTo>
                      <a:pt x="0" y="218"/>
                    </a:lnTo>
                    <a:lnTo>
                      <a:pt x="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502" name="Freeform 1710"/>
              <p:cNvSpPr>
                <a:spLocks/>
              </p:cNvSpPr>
              <p:nvPr/>
            </p:nvSpPr>
            <p:spPr bwMode="auto">
              <a:xfrm>
                <a:off x="3495" y="2826"/>
                <a:ext cx="60" cy="219"/>
              </a:xfrm>
              <a:custGeom>
                <a:avLst/>
                <a:gdLst/>
                <a:ahLst/>
                <a:cxnLst>
                  <a:cxn ang="0">
                    <a:pos x="0" y="0"/>
                  </a:cxn>
                  <a:cxn ang="0">
                    <a:pos x="60" y="1"/>
                  </a:cxn>
                  <a:cxn ang="0">
                    <a:pos x="60" y="219"/>
                  </a:cxn>
                  <a:cxn ang="0">
                    <a:pos x="0" y="218"/>
                  </a:cxn>
                  <a:cxn ang="0">
                    <a:pos x="0" y="0"/>
                  </a:cxn>
                </a:cxnLst>
                <a:rect l="0" t="0" r="r" b="b"/>
                <a:pathLst>
                  <a:path w="60" h="219">
                    <a:moveTo>
                      <a:pt x="0" y="0"/>
                    </a:moveTo>
                    <a:lnTo>
                      <a:pt x="60" y="1"/>
                    </a:lnTo>
                    <a:lnTo>
                      <a:pt x="60" y="219"/>
                    </a:lnTo>
                    <a:lnTo>
                      <a:pt x="0" y="218"/>
                    </a:lnTo>
                    <a:lnTo>
                      <a:pt x="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503" name="Freeform 1711"/>
              <p:cNvSpPr>
                <a:spLocks/>
              </p:cNvSpPr>
              <p:nvPr/>
            </p:nvSpPr>
            <p:spPr bwMode="auto">
              <a:xfrm>
                <a:off x="3555" y="2827"/>
                <a:ext cx="61" cy="227"/>
              </a:xfrm>
              <a:custGeom>
                <a:avLst/>
                <a:gdLst/>
                <a:ahLst/>
                <a:cxnLst>
                  <a:cxn ang="0">
                    <a:pos x="0" y="0"/>
                  </a:cxn>
                  <a:cxn ang="0">
                    <a:pos x="61" y="9"/>
                  </a:cxn>
                  <a:cxn ang="0">
                    <a:pos x="61" y="227"/>
                  </a:cxn>
                  <a:cxn ang="0">
                    <a:pos x="0" y="218"/>
                  </a:cxn>
                  <a:cxn ang="0">
                    <a:pos x="0" y="0"/>
                  </a:cxn>
                </a:cxnLst>
                <a:rect l="0" t="0" r="r" b="b"/>
                <a:pathLst>
                  <a:path w="61" h="227">
                    <a:moveTo>
                      <a:pt x="0" y="0"/>
                    </a:moveTo>
                    <a:lnTo>
                      <a:pt x="61" y="9"/>
                    </a:lnTo>
                    <a:lnTo>
                      <a:pt x="61" y="227"/>
                    </a:lnTo>
                    <a:lnTo>
                      <a:pt x="0" y="218"/>
                    </a:lnTo>
                    <a:lnTo>
                      <a:pt x="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504" name="Freeform 1712"/>
              <p:cNvSpPr>
                <a:spLocks/>
              </p:cNvSpPr>
              <p:nvPr/>
            </p:nvSpPr>
            <p:spPr bwMode="auto">
              <a:xfrm>
                <a:off x="3616" y="2836"/>
                <a:ext cx="60" cy="226"/>
              </a:xfrm>
              <a:custGeom>
                <a:avLst/>
                <a:gdLst/>
                <a:ahLst/>
                <a:cxnLst>
                  <a:cxn ang="0">
                    <a:pos x="0" y="0"/>
                  </a:cxn>
                  <a:cxn ang="0">
                    <a:pos x="60" y="8"/>
                  </a:cxn>
                  <a:cxn ang="0">
                    <a:pos x="60" y="226"/>
                  </a:cxn>
                  <a:cxn ang="0">
                    <a:pos x="0" y="218"/>
                  </a:cxn>
                  <a:cxn ang="0">
                    <a:pos x="0" y="0"/>
                  </a:cxn>
                </a:cxnLst>
                <a:rect l="0" t="0" r="r" b="b"/>
                <a:pathLst>
                  <a:path w="60" h="226">
                    <a:moveTo>
                      <a:pt x="0" y="0"/>
                    </a:moveTo>
                    <a:lnTo>
                      <a:pt x="60" y="8"/>
                    </a:lnTo>
                    <a:lnTo>
                      <a:pt x="60" y="226"/>
                    </a:lnTo>
                    <a:lnTo>
                      <a:pt x="0" y="218"/>
                    </a:lnTo>
                    <a:lnTo>
                      <a:pt x="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505" name="Freeform 1713"/>
              <p:cNvSpPr>
                <a:spLocks/>
              </p:cNvSpPr>
              <p:nvPr/>
            </p:nvSpPr>
            <p:spPr bwMode="auto">
              <a:xfrm>
                <a:off x="3676" y="2844"/>
                <a:ext cx="60" cy="223"/>
              </a:xfrm>
              <a:custGeom>
                <a:avLst/>
                <a:gdLst/>
                <a:ahLst/>
                <a:cxnLst>
                  <a:cxn ang="0">
                    <a:pos x="0" y="0"/>
                  </a:cxn>
                  <a:cxn ang="0">
                    <a:pos x="60" y="5"/>
                  </a:cxn>
                  <a:cxn ang="0">
                    <a:pos x="60" y="223"/>
                  </a:cxn>
                  <a:cxn ang="0">
                    <a:pos x="0" y="218"/>
                  </a:cxn>
                  <a:cxn ang="0">
                    <a:pos x="0" y="0"/>
                  </a:cxn>
                </a:cxnLst>
                <a:rect l="0" t="0" r="r" b="b"/>
                <a:pathLst>
                  <a:path w="60" h="223">
                    <a:moveTo>
                      <a:pt x="0" y="0"/>
                    </a:moveTo>
                    <a:lnTo>
                      <a:pt x="60" y="5"/>
                    </a:lnTo>
                    <a:lnTo>
                      <a:pt x="60" y="223"/>
                    </a:lnTo>
                    <a:lnTo>
                      <a:pt x="0" y="218"/>
                    </a:lnTo>
                    <a:lnTo>
                      <a:pt x="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506" name="Freeform 1714"/>
              <p:cNvSpPr>
                <a:spLocks/>
              </p:cNvSpPr>
              <p:nvPr/>
            </p:nvSpPr>
            <p:spPr bwMode="auto">
              <a:xfrm>
                <a:off x="3736" y="2821"/>
                <a:ext cx="61" cy="246"/>
              </a:xfrm>
              <a:custGeom>
                <a:avLst/>
                <a:gdLst/>
                <a:ahLst/>
                <a:cxnLst>
                  <a:cxn ang="0">
                    <a:pos x="61" y="0"/>
                  </a:cxn>
                  <a:cxn ang="0">
                    <a:pos x="61" y="218"/>
                  </a:cxn>
                  <a:cxn ang="0">
                    <a:pos x="0" y="246"/>
                  </a:cxn>
                  <a:cxn ang="0">
                    <a:pos x="0" y="28"/>
                  </a:cxn>
                  <a:cxn ang="0">
                    <a:pos x="61" y="0"/>
                  </a:cxn>
                </a:cxnLst>
                <a:rect l="0" t="0" r="r" b="b"/>
                <a:pathLst>
                  <a:path w="61" h="246">
                    <a:moveTo>
                      <a:pt x="61" y="0"/>
                    </a:moveTo>
                    <a:lnTo>
                      <a:pt x="61" y="218"/>
                    </a:lnTo>
                    <a:lnTo>
                      <a:pt x="0" y="246"/>
                    </a:lnTo>
                    <a:lnTo>
                      <a:pt x="0" y="28"/>
                    </a:lnTo>
                    <a:lnTo>
                      <a:pt x="61"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507" name="Freeform 1715"/>
              <p:cNvSpPr>
                <a:spLocks/>
              </p:cNvSpPr>
              <p:nvPr/>
            </p:nvSpPr>
            <p:spPr bwMode="auto">
              <a:xfrm>
                <a:off x="3797" y="2821"/>
                <a:ext cx="60" cy="218"/>
              </a:xfrm>
              <a:custGeom>
                <a:avLst/>
                <a:gdLst/>
                <a:ahLst/>
                <a:cxnLst>
                  <a:cxn ang="0">
                    <a:pos x="0" y="0"/>
                  </a:cxn>
                  <a:cxn ang="0">
                    <a:pos x="60" y="1"/>
                  </a:cxn>
                  <a:cxn ang="0">
                    <a:pos x="60" y="218"/>
                  </a:cxn>
                  <a:cxn ang="0">
                    <a:pos x="0" y="218"/>
                  </a:cxn>
                  <a:cxn ang="0">
                    <a:pos x="0" y="0"/>
                  </a:cxn>
                </a:cxnLst>
                <a:rect l="0" t="0" r="r" b="b"/>
                <a:pathLst>
                  <a:path w="60" h="218">
                    <a:moveTo>
                      <a:pt x="0" y="0"/>
                    </a:moveTo>
                    <a:lnTo>
                      <a:pt x="60" y="1"/>
                    </a:lnTo>
                    <a:lnTo>
                      <a:pt x="60" y="218"/>
                    </a:lnTo>
                    <a:lnTo>
                      <a:pt x="0" y="218"/>
                    </a:lnTo>
                    <a:lnTo>
                      <a:pt x="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508" name="Freeform 1716"/>
              <p:cNvSpPr>
                <a:spLocks/>
              </p:cNvSpPr>
              <p:nvPr/>
            </p:nvSpPr>
            <p:spPr bwMode="auto">
              <a:xfrm>
                <a:off x="3857" y="2817"/>
                <a:ext cx="60" cy="222"/>
              </a:xfrm>
              <a:custGeom>
                <a:avLst/>
                <a:gdLst/>
                <a:ahLst/>
                <a:cxnLst>
                  <a:cxn ang="0">
                    <a:pos x="60" y="0"/>
                  </a:cxn>
                  <a:cxn ang="0">
                    <a:pos x="60" y="218"/>
                  </a:cxn>
                  <a:cxn ang="0">
                    <a:pos x="0" y="222"/>
                  </a:cxn>
                  <a:cxn ang="0">
                    <a:pos x="0" y="5"/>
                  </a:cxn>
                  <a:cxn ang="0">
                    <a:pos x="60" y="0"/>
                  </a:cxn>
                </a:cxnLst>
                <a:rect l="0" t="0" r="r" b="b"/>
                <a:pathLst>
                  <a:path w="60" h="222">
                    <a:moveTo>
                      <a:pt x="60" y="0"/>
                    </a:moveTo>
                    <a:lnTo>
                      <a:pt x="60" y="218"/>
                    </a:lnTo>
                    <a:lnTo>
                      <a:pt x="0" y="222"/>
                    </a:lnTo>
                    <a:lnTo>
                      <a:pt x="0" y="5"/>
                    </a:lnTo>
                    <a:lnTo>
                      <a:pt x="6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509" name="Freeform 1717"/>
              <p:cNvSpPr>
                <a:spLocks/>
              </p:cNvSpPr>
              <p:nvPr/>
            </p:nvSpPr>
            <p:spPr bwMode="auto">
              <a:xfrm>
                <a:off x="3917" y="2817"/>
                <a:ext cx="61" cy="232"/>
              </a:xfrm>
              <a:custGeom>
                <a:avLst/>
                <a:gdLst/>
                <a:ahLst/>
                <a:cxnLst>
                  <a:cxn ang="0">
                    <a:pos x="0" y="0"/>
                  </a:cxn>
                  <a:cxn ang="0">
                    <a:pos x="61" y="15"/>
                  </a:cxn>
                  <a:cxn ang="0">
                    <a:pos x="61" y="232"/>
                  </a:cxn>
                  <a:cxn ang="0">
                    <a:pos x="0" y="218"/>
                  </a:cxn>
                  <a:cxn ang="0">
                    <a:pos x="0" y="0"/>
                  </a:cxn>
                </a:cxnLst>
                <a:rect l="0" t="0" r="r" b="b"/>
                <a:pathLst>
                  <a:path w="61" h="232">
                    <a:moveTo>
                      <a:pt x="0" y="0"/>
                    </a:moveTo>
                    <a:lnTo>
                      <a:pt x="61" y="15"/>
                    </a:lnTo>
                    <a:lnTo>
                      <a:pt x="61" y="232"/>
                    </a:lnTo>
                    <a:lnTo>
                      <a:pt x="0" y="218"/>
                    </a:lnTo>
                    <a:lnTo>
                      <a:pt x="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510" name="Freeform 1718"/>
              <p:cNvSpPr>
                <a:spLocks/>
              </p:cNvSpPr>
              <p:nvPr/>
            </p:nvSpPr>
            <p:spPr bwMode="auto">
              <a:xfrm>
                <a:off x="3978" y="2812"/>
                <a:ext cx="60" cy="237"/>
              </a:xfrm>
              <a:custGeom>
                <a:avLst/>
                <a:gdLst/>
                <a:ahLst/>
                <a:cxnLst>
                  <a:cxn ang="0">
                    <a:pos x="60" y="0"/>
                  </a:cxn>
                  <a:cxn ang="0">
                    <a:pos x="60" y="217"/>
                  </a:cxn>
                  <a:cxn ang="0">
                    <a:pos x="0" y="237"/>
                  </a:cxn>
                  <a:cxn ang="0">
                    <a:pos x="0" y="20"/>
                  </a:cxn>
                  <a:cxn ang="0">
                    <a:pos x="60" y="0"/>
                  </a:cxn>
                </a:cxnLst>
                <a:rect l="0" t="0" r="r" b="b"/>
                <a:pathLst>
                  <a:path w="60" h="237">
                    <a:moveTo>
                      <a:pt x="60" y="0"/>
                    </a:moveTo>
                    <a:lnTo>
                      <a:pt x="60" y="217"/>
                    </a:lnTo>
                    <a:lnTo>
                      <a:pt x="0" y="237"/>
                    </a:lnTo>
                    <a:lnTo>
                      <a:pt x="0" y="20"/>
                    </a:lnTo>
                    <a:lnTo>
                      <a:pt x="6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511" name="Freeform 1719"/>
              <p:cNvSpPr>
                <a:spLocks/>
              </p:cNvSpPr>
              <p:nvPr/>
            </p:nvSpPr>
            <p:spPr bwMode="auto">
              <a:xfrm>
                <a:off x="4038" y="2812"/>
                <a:ext cx="60" cy="243"/>
              </a:xfrm>
              <a:custGeom>
                <a:avLst/>
                <a:gdLst/>
                <a:ahLst/>
                <a:cxnLst>
                  <a:cxn ang="0">
                    <a:pos x="0" y="0"/>
                  </a:cxn>
                  <a:cxn ang="0">
                    <a:pos x="60" y="25"/>
                  </a:cxn>
                  <a:cxn ang="0">
                    <a:pos x="60" y="243"/>
                  </a:cxn>
                  <a:cxn ang="0">
                    <a:pos x="0" y="217"/>
                  </a:cxn>
                  <a:cxn ang="0">
                    <a:pos x="0" y="0"/>
                  </a:cxn>
                </a:cxnLst>
                <a:rect l="0" t="0" r="r" b="b"/>
                <a:pathLst>
                  <a:path w="60" h="243">
                    <a:moveTo>
                      <a:pt x="0" y="0"/>
                    </a:moveTo>
                    <a:lnTo>
                      <a:pt x="60" y="25"/>
                    </a:lnTo>
                    <a:lnTo>
                      <a:pt x="60" y="243"/>
                    </a:lnTo>
                    <a:lnTo>
                      <a:pt x="0" y="217"/>
                    </a:lnTo>
                    <a:lnTo>
                      <a:pt x="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512" name="Freeform 1720"/>
              <p:cNvSpPr>
                <a:spLocks/>
              </p:cNvSpPr>
              <p:nvPr/>
            </p:nvSpPr>
            <p:spPr bwMode="auto">
              <a:xfrm>
                <a:off x="4098" y="2837"/>
                <a:ext cx="61" cy="271"/>
              </a:xfrm>
              <a:custGeom>
                <a:avLst/>
                <a:gdLst/>
                <a:ahLst/>
                <a:cxnLst>
                  <a:cxn ang="0">
                    <a:pos x="0" y="0"/>
                  </a:cxn>
                  <a:cxn ang="0">
                    <a:pos x="61" y="55"/>
                  </a:cxn>
                  <a:cxn ang="0">
                    <a:pos x="61" y="271"/>
                  </a:cxn>
                  <a:cxn ang="0">
                    <a:pos x="0" y="218"/>
                  </a:cxn>
                  <a:cxn ang="0">
                    <a:pos x="0" y="0"/>
                  </a:cxn>
                </a:cxnLst>
                <a:rect l="0" t="0" r="r" b="b"/>
                <a:pathLst>
                  <a:path w="61" h="271">
                    <a:moveTo>
                      <a:pt x="0" y="0"/>
                    </a:moveTo>
                    <a:lnTo>
                      <a:pt x="61" y="55"/>
                    </a:lnTo>
                    <a:lnTo>
                      <a:pt x="61" y="271"/>
                    </a:lnTo>
                    <a:lnTo>
                      <a:pt x="0" y="218"/>
                    </a:lnTo>
                    <a:lnTo>
                      <a:pt x="0" y="0"/>
                    </a:lnTo>
                    <a:close/>
                  </a:path>
                </a:pathLst>
              </a:custGeom>
              <a:solidFill>
                <a:srgbClr val="DEBC9A"/>
              </a:solidFill>
              <a:ln w="0">
                <a:solidFill>
                  <a:srgbClr val="DBB691"/>
                </a:solidFill>
                <a:prstDash val="solid"/>
                <a:round/>
                <a:headEnd/>
                <a:tailEnd/>
              </a:ln>
            </p:spPr>
            <p:txBody>
              <a:bodyPr>
                <a:prstTxWarp prst="textNoShape">
                  <a:avLst/>
                </a:prstTxWarp>
              </a:bodyPr>
              <a:lstStyle/>
              <a:p>
                <a:endParaRPr lang="es-ES_tradnl"/>
              </a:p>
            </p:txBody>
          </p:sp>
          <p:sp>
            <p:nvSpPr>
              <p:cNvPr id="419513" name="Line 1721"/>
              <p:cNvSpPr>
                <a:spLocks noChangeShapeType="1"/>
              </p:cNvSpPr>
              <p:nvPr/>
            </p:nvSpPr>
            <p:spPr bwMode="auto">
              <a:xfrm>
                <a:off x="1111" y="3260"/>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14" name="Line 1722"/>
              <p:cNvSpPr>
                <a:spLocks noChangeShapeType="1"/>
              </p:cNvSpPr>
              <p:nvPr/>
            </p:nvSpPr>
            <p:spPr bwMode="auto">
              <a:xfrm flipH="1">
                <a:off x="1111" y="3260"/>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15" name="Line 1723"/>
              <p:cNvSpPr>
                <a:spLocks noChangeShapeType="1"/>
              </p:cNvSpPr>
              <p:nvPr/>
            </p:nvSpPr>
            <p:spPr bwMode="auto">
              <a:xfrm flipV="1">
                <a:off x="1111" y="3042"/>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16" name="Line 1724"/>
              <p:cNvSpPr>
                <a:spLocks noChangeShapeType="1"/>
              </p:cNvSpPr>
              <p:nvPr/>
            </p:nvSpPr>
            <p:spPr bwMode="auto">
              <a:xfrm>
                <a:off x="1111" y="3042"/>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17" name="Line 1725"/>
              <p:cNvSpPr>
                <a:spLocks noChangeShapeType="1"/>
              </p:cNvSpPr>
              <p:nvPr/>
            </p:nvSpPr>
            <p:spPr bwMode="auto">
              <a:xfrm flipH="1">
                <a:off x="1111" y="3042"/>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18" name="Line 1726"/>
              <p:cNvSpPr>
                <a:spLocks noChangeShapeType="1"/>
              </p:cNvSpPr>
              <p:nvPr/>
            </p:nvSpPr>
            <p:spPr bwMode="auto">
              <a:xfrm flipV="1">
                <a:off x="1111" y="2825"/>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19" name="Line 1727"/>
              <p:cNvSpPr>
                <a:spLocks noChangeShapeType="1"/>
              </p:cNvSpPr>
              <p:nvPr/>
            </p:nvSpPr>
            <p:spPr bwMode="auto">
              <a:xfrm>
                <a:off x="1111" y="2825"/>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20" name="Line 1728"/>
              <p:cNvSpPr>
                <a:spLocks noChangeShapeType="1"/>
              </p:cNvSpPr>
              <p:nvPr/>
            </p:nvSpPr>
            <p:spPr bwMode="auto">
              <a:xfrm flipH="1">
                <a:off x="1111" y="2825"/>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21" name="Line 1729"/>
              <p:cNvSpPr>
                <a:spLocks noChangeShapeType="1"/>
              </p:cNvSpPr>
              <p:nvPr/>
            </p:nvSpPr>
            <p:spPr bwMode="auto">
              <a:xfrm flipV="1">
                <a:off x="1111" y="2607"/>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22" name="Line 1730"/>
              <p:cNvSpPr>
                <a:spLocks noChangeShapeType="1"/>
              </p:cNvSpPr>
              <p:nvPr/>
            </p:nvSpPr>
            <p:spPr bwMode="auto">
              <a:xfrm>
                <a:off x="1111" y="2607"/>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23" name="Line 1731"/>
              <p:cNvSpPr>
                <a:spLocks noChangeShapeType="1"/>
              </p:cNvSpPr>
              <p:nvPr/>
            </p:nvSpPr>
            <p:spPr bwMode="auto">
              <a:xfrm flipH="1">
                <a:off x="1111" y="2607"/>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24" name="Line 1732"/>
              <p:cNvSpPr>
                <a:spLocks noChangeShapeType="1"/>
              </p:cNvSpPr>
              <p:nvPr/>
            </p:nvSpPr>
            <p:spPr bwMode="auto">
              <a:xfrm flipV="1">
                <a:off x="1111" y="2390"/>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25" name="Line 1733"/>
              <p:cNvSpPr>
                <a:spLocks noChangeShapeType="1"/>
              </p:cNvSpPr>
              <p:nvPr/>
            </p:nvSpPr>
            <p:spPr bwMode="auto">
              <a:xfrm>
                <a:off x="1111" y="2390"/>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26" name="Line 1734"/>
              <p:cNvSpPr>
                <a:spLocks noChangeShapeType="1"/>
              </p:cNvSpPr>
              <p:nvPr/>
            </p:nvSpPr>
            <p:spPr bwMode="auto">
              <a:xfrm flipH="1">
                <a:off x="1111" y="2390"/>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27" name="Line 1735"/>
              <p:cNvSpPr>
                <a:spLocks noChangeShapeType="1"/>
              </p:cNvSpPr>
              <p:nvPr/>
            </p:nvSpPr>
            <p:spPr bwMode="auto">
              <a:xfrm flipV="1">
                <a:off x="1111" y="2173"/>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28" name="Line 1736"/>
              <p:cNvSpPr>
                <a:spLocks noChangeShapeType="1"/>
              </p:cNvSpPr>
              <p:nvPr/>
            </p:nvSpPr>
            <p:spPr bwMode="auto">
              <a:xfrm>
                <a:off x="1111" y="2173"/>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29" name="Line 1737"/>
              <p:cNvSpPr>
                <a:spLocks noChangeShapeType="1"/>
              </p:cNvSpPr>
              <p:nvPr/>
            </p:nvSpPr>
            <p:spPr bwMode="auto">
              <a:xfrm flipH="1">
                <a:off x="1111" y="2173"/>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30" name="Line 1738"/>
              <p:cNvSpPr>
                <a:spLocks noChangeShapeType="1"/>
              </p:cNvSpPr>
              <p:nvPr/>
            </p:nvSpPr>
            <p:spPr bwMode="auto">
              <a:xfrm flipV="1">
                <a:off x="1111" y="1956"/>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31" name="Line 1739"/>
              <p:cNvSpPr>
                <a:spLocks noChangeShapeType="1"/>
              </p:cNvSpPr>
              <p:nvPr/>
            </p:nvSpPr>
            <p:spPr bwMode="auto">
              <a:xfrm>
                <a:off x="1111" y="1956"/>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32" name="Line 1740"/>
              <p:cNvSpPr>
                <a:spLocks noChangeShapeType="1"/>
              </p:cNvSpPr>
              <p:nvPr/>
            </p:nvSpPr>
            <p:spPr bwMode="auto">
              <a:xfrm flipH="1">
                <a:off x="1111" y="1956"/>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33" name="Line 1741"/>
              <p:cNvSpPr>
                <a:spLocks noChangeShapeType="1"/>
              </p:cNvSpPr>
              <p:nvPr/>
            </p:nvSpPr>
            <p:spPr bwMode="auto">
              <a:xfrm flipV="1">
                <a:off x="1111" y="1738"/>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34" name="Line 1742"/>
              <p:cNvSpPr>
                <a:spLocks noChangeShapeType="1"/>
              </p:cNvSpPr>
              <p:nvPr/>
            </p:nvSpPr>
            <p:spPr bwMode="auto">
              <a:xfrm>
                <a:off x="1111" y="1738"/>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35" name="Line 1743"/>
              <p:cNvSpPr>
                <a:spLocks noChangeShapeType="1"/>
              </p:cNvSpPr>
              <p:nvPr/>
            </p:nvSpPr>
            <p:spPr bwMode="auto">
              <a:xfrm flipH="1">
                <a:off x="1111" y="1738"/>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36" name="Line 1744"/>
              <p:cNvSpPr>
                <a:spLocks noChangeShapeType="1"/>
              </p:cNvSpPr>
              <p:nvPr/>
            </p:nvSpPr>
            <p:spPr bwMode="auto">
              <a:xfrm flipV="1">
                <a:off x="1111" y="1521"/>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37" name="Line 1745"/>
              <p:cNvSpPr>
                <a:spLocks noChangeShapeType="1"/>
              </p:cNvSpPr>
              <p:nvPr/>
            </p:nvSpPr>
            <p:spPr bwMode="auto">
              <a:xfrm>
                <a:off x="1111" y="1521"/>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38" name="Line 1746"/>
              <p:cNvSpPr>
                <a:spLocks noChangeShapeType="1"/>
              </p:cNvSpPr>
              <p:nvPr/>
            </p:nvSpPr>
            <p:spPr bwMode="auto">
              <a:xfrm flipH="1">
                <a:off x="1111" y="1521"/>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39" name="Line 1747"/>
              <p:cNvSpPr>
                <a:spLocks noChangeShapeType="1"/>
              </p:cNvSpPr>
              <p:nvPr/>
            </p:nvSpPr>
            <p:spPr bwMode="auto">
              <a:xfrm flipV="1">
                <a:off x="1111" y="1303"/>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40" name="Line 1748"/>
              <p:cNvSpPr>
                <a:spLocks noChangeShapeType="1"/>
              </p:cNvSpPr>
              <p:nvPr/>
            </p:nvSpPr>
            <p:spPr bwMode="auto">
              <a:xfrm>
                <a:off x="1111" y="1303"/>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41" name="Line 1749"/>
              <p:cNvSpPr>
                <a:spLocks noChangeShapeType="1"/>
              </p:cNvSpPr>
              <p:nvPr/>
            </p:nvSpPr>
            <p:spPr bwMode="auto">
              <a:xfrm flipH="1">
                <a:off x="1111" y="1303"/>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42" name="Line 1750"/>
              <p:cNvSpPr>
                <a:spLocks noChangeShapeType="1"/>
              </p:cNvSpPr>
              <p:nvPr/>
            </p:nvSpPr>
            <p:spPr bwMode="auto">
              <a:xfrm flipV="1">
                <a:off x="1111" y="1086"/>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43" name="Line 1751"/>
              <p:cNvSpPr>
                <a:spLocks noChangeShapeType="1"/>
              </p:cNvSpPr>
              <p:nvPr/>
            </p:nvSpPr>
            <p:spPr bwMode="auto">
              <a:xfrm>
                <a:off x="1111" y="1086"/>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44" name="Line 1752"/>
              <p:cNvSpPr>
                <a:spLocks noChangeShapeType="1"/>
              </p:cNvSpPr>
              <p:nvPr/>
            </p:nvSpPr>
            <p:spPr bwMode="auto">
              <a:xfrm flipH="1">
                <a:off x="1111" y="1086"/>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45" name="Line 1753"/>
              <p:cNvSpPr>
                <a:spLocks noChangeShapeType="1"/>
              </p:cNvSpPr>
              <p:nvPr/>
            </p:nvSpPr>
            <p:spPr bwMode="auto">
              <a:xfrm flipV="1">
                <a:off x="1111" y="911"/>
                <a:ext cx="0" cy="175"/>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46" name="Line 1754"/>
              <p:cNvSpPr>
                <a:spLocks noChangeShapeType="1"/>
              </p:cNvSpPr>
              <p:nvPr/>
            </p:nvSpPr>
            <p:spPr bwMode="auto">
              <a:xfrm>
                <a:off x="1111" y="3260"/>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47" name="Line 1755"/>
              <p:cNvSpPr>
                <a:spLocks noChangeShapeType="1"/>
              </p:cNvSpPr>
              <p:nvPr/>
            </p:nvSpPr>
            <p:spPr bwMode="auto">
              <a:xfrm flipH="1">
                <a:off x="1111" y="3260"/>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48" name="Line 1756"/>
              <p:cNvSpPr>
                <a:spLocks noChangeShapeType="1"/>
              </p:cNvSpPr>
              <p:nvPr/>
            </p:nvSpPr>
            <p:spPr bwMode="auto">
              <a:xfrm flipV="1">
                <a:off x="1111" y="3042"/>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49" name="Line 1757"/>
              <p:cNvSpPr>
                <a:spLocks noChangeShapeType="1"/>
              </p:cNvSpPr>
              <p:nvPr/>
            </p:nvSpPr>
            <p:spPr bwMode="auto">
              <a:xfrm>
                <a:off x="1111" y="3042"/>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50" name="Line 1758"/>
              <p:cNvSpPr>
                <a:spLocks noChangeShapeType="1"/>
              </p:cNvSpPr>
              <p:nvPr/>
            </p:nvSpPr>
            <p:spPr bwMode="auto">
              <a:xfrm flipH="1">
                <a:off x="1111" y="3042"/>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51" name="Line 1759"/>
              <p:cNvSpPr>
                <a:spLocks noChangeShapeType="1"/>
              </p:cNvSpPr>
              <p:nvPr/>
            </p:nvSpPr>
            <p:spPr bwMode="auto">
              <a:xfrm flipV="1">
                <a:off x="1111" y="2825"/>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52" name="Line 1760"/>
              <p:cNvSpPr>
                <a:spLocks noChangeShapeType="1"/>
              </p:cNvSpPr>
              <p:nvPr/>
            </p:nvSpPr>
            <p:spPr bwMode="auto">
              <a:xfrm>
                <a:off x="1111" y="2825"/>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53" name="Line 1761"/>
              <p:cNvSpPr>
                <a:spLocks noChangeShapeType="1"/>
              </p:cNvSpPr>
              <p:nvPr/>
            </p:nvSpPr>
            <p:spPr bwMode="auto">
              <a:xfrm flipH="1">
                <a:off x="1111" y="2825"/>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54" name="Line 1762"/>
              <p:cNvSpPr>
                <a:spLocks noChangeShapeType="1"/>
              </p:cNvSpPr>
              <p:nvPr/>
            </p:nvSpPr>
            <p:spPr bwMode="auto">
              <a:xfrm flipV="1">
                <a:off x="1111" y="2607"/>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55" name="Line 1763"/>
              <p:cNvSpPr>
                <a:spLocks noChangeShapeType="1"/>
              </p:cNvSpPr>
              <p:nvPr/>
            </p:nvSpPr>
            <p:spPr bwMode="auto">
              <a:xfrm>
                <a:off x="1111" y="2607"/>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56" name="Line 1764"/>
              <p:cNvSpPr>
                <a:spLocks noChangeShapeType="1"/>
              </p:cNvSpPr>
              <p:nvPr/>
            </p:nvSpPr>
            <p:spPr bwMode="auto">
              <a:xfrm flipH="1">
                <a:off x="1111" y="2607"/>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57" name="Line 1765"/>
              <p:cNvSpPr>
                <a:spLocks noChangeShapeType="1"/>
              </p:cNvSpPr>
              <p:nvPr/>
            </p:nvSpPr>
            <p:spPr bwMode="auto">
              <a:xfrm flipV="1">
                <a:off x="1111" y="2390"/>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58" name="Line 1766"/>
              <p:cNvSpPr>
                <a:spLocks noChangeShapeType="1"/>
              </p:cNvSpPr>
              <p:nvPr/>
            </p:nvSpPr>
            <p:spPr bwMode="auto">
              <a:xfrm>
                <a:off x="1111" y="2390"/>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59" name="Line 1767"/>
              <p:cNvSpPr>
                <a:spLocks noChangeShapeType="1"/>
              </p:cNvSpPr>
              <p:nvPr/>
            </p:nvSpPr>
            <p:spPr bwMode="auto">
              <a:xfrm flipH="1">
                <a:off x="1111" y="2390"/>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60" name="Line 1768"/>
              <p:cNvSpPr>
                <a:spLocks noChangeShapeType="1"/>
              </p:cNvSpPr>
              <p:nvPr/>
            </p:nvSpPr>
            <p:spPr bwMode="auto">
              <a:xfrm flipV="1">
                <a:off x="1111" y="2173"/>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61" name="Line 1769"/>
              <p:cNvSpPr>
                <a:spLocks noChangeShapeType="1"/>
              </p:cNvSpPr>
              <p:nvPr/>
            </p:nvSpPr>
            <p:spPr bwMode="auto">
              <a:xfrm>
                <a:off x="1111" y="2173"/>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62" name="Line 1770"/>
              <p:cNvSpPr>
                <a:spLocks noChangeShapeType="1"/>
              </p:cNvSpPr>
              <p:nvPr/>
            </p:nvSpPr>
            <p:spPr bwMode="auto">
              <a:xfrm flipH="1">
                <a:off x="1111" y="2173"/>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63" name="Line 1771"/>
              <p:cNvSpPr>
                <a:spLocks noChangeShapeType="1"/>
              </p:cNvSpPr>
              <p:nvPr/>
            </p:nvSpPr>
            <p:spPr bwMode="auto">
              <a:xfrm flipV="1">
                <a:off x="1111" y="1956"/>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64" name="Line 1772"/>
              <p:cNvSpPr>
                <a:spLocks noChangeShapeType="1"/>
              </p:cNvSpPr>
              <p:nvPr/>
            </p:nvSpPr>
            <p:spPr bwMode="auto">
              <a:xfrm>
                <a:off x="1111" y="1956"/>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65" name="Line 1773"/>
              <p:cNvSpPr>
                <a:spLocks noChangeShapeType="1"/>
              </p:cNvSpPr>
              <p:nvPr/>
            </p:nvSpPr>
            <p:spPr bwMode="auto">
              <a:xfrm flipH="1">
                <a:off x="1111" y="1956"/>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66" name="Line 1774"/>
              <p:cNvSpPr>
                <a:spLocks noChangeShapeType="1"/>
              </p:cNvSpPr>
              <p:nvPr/>
            </p:nvSpPr>
            <p:spPr bwMode="auto">
              <a:xfrm flipV="1">
                <a:off x="1111" y="1738"/>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67" name="Line 1775"/>
              <p:cNvSpPr>
                <a:spLocks noChangeShapeType="1"/>
              </p:cNvSpPr>
              <p:nvPr/>
            </p:nvSpPr>
            <p:spPr bwMode="auto">
              <a:xfrm>
                <a:off x="1111" y="1738"/>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68" name="Line 1776"/>
              <p:cNvSpPr>
                <a:spLocks noChangeShapeType="1"/>
              </p:cNvSpPr>
              <p:nvPr/>
            </p:nvSpPr>
            <p:spPr bwMode="auto">
              <a:xfrm flipH="1">
                <a:off x="1111" y="1738"/>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69" name="Line 1777"/>
              <p:cNvSpPr>
                <a:spLocks noChangeShapeType="1"/>
              </p:cNvSpPr>
              <p:nvPr/>
            </p:nvSpPr>
            <p:spPr bwMode="auto">
              <a:xfrm flipV="1">
                <a:off x="1111" y="1521"/>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70" name="Line 1778"/>
              <p:cNvSpPr>
                <a:spLocks noChangeShapeType="1"/>
              </p:cNvSpPr>
              <p:nvPr/>
            </p:nvSpPr>
            <p:spPr bwMode="auto">
              <a:xfrm>
                <a:off x="1111" y="1521"/>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71" name="Line 1779"/>
              <p:cNvSpPr>
                <a:spLocks noChangeShapeType="1"/>
              </p:cNvSpPr>
              <p:nvPr/>
            </p:nvSpPr>
            <p:spPr bwMode="auto">
              <a:xfrm flipH="1">
                <a:off x="1111" y="1521"/>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72" name="Line 1780"/>
              <p:cNvSpPr>
                <a:spLocks noChangeShapeType="1"/>
              </p:cNvSpPr>
              <p:nvPr/>
            </p:nvSpPr>
            <p:spPr bwMode="auto">
              <a:xfrm flipV="1">
                <a:off x="1111" y="1303"/>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73" name="Line 1781"/>
              <p:cNvSpPr>
                <a:spLocks noChangeShapeType="1"/>
              </p:cNvSpPr>
              <p:nvPr/>
            </p:nvSpPr>
            <p:spPr bwMode="auto">
              <a:xfrm>
                <a:off x="1111" y="1303"/>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74" name="Line 1782"/>
              <p:cNvSpPr>
                <a:spLocks noChangeShapeType="1"/>
              </p:cNvSpPr>
              <p:nvPr/>
            </p:nvSpPr>
            <p:spPr bwMode="auto">
              <a:xfrm flipH="1">
                <a:off x="1111" y="1303"/>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75" name="Line 1783"/>
              <p:cNvSpPr>
                <a:spLocks noChangeShapeType="1"/>
              </p:cNvSpPr>
              <p:nvPr/>
            </p:nvSpPr>
            <p:spPr bwMode="auto">
              <a:xfrm flipV="1">
                <a:off x="1111" y="1086"/>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76" name="Line 1784"/>
              <p:cNvSpPr>
                <a:spLocks noChangeShapeType="1"/>
              </p:cNvSpPr>
              <p:nvPr/>
            </p:nvSpPr>
            <p:spPr bwMode="auto">
              <a:xfrm>
                <a:off x="1111" y="1086"/>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77" name="Line 1785"/>
              <p:cNvSpPr>
                <a:spLocks noChangeShapeType="1"/>
              </p:cNvSpPr>
              <p:nvPr/>
            </p:nvSpPr>
            <p:spPr bwMode="auto">
              <a:xfrm flipH="1">
                <a:off x="1111" y="1086"/>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78" name="Line 1786"/>
              <p:cNvSpPr>
                <a:spLocks noChangeShapeType="1"/>
              </p:cNvSpPr>
              <p:nvPr/>
            </p:nvSpPr>
            <p:spPr bwMode="auto">
              <a:xfrm flipV="1">
                <a:off x="1111" y="911"/>
                <a:ext cx="0" cy="175"/>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79" name="Line 1787"/>
              <p:cNvSpPr>
                <a:spLocks noChangeShapeType="1"/>
              </p:cNvSpPr>
              <p:nvPr/>
            </p:nvSpPr>
            <p:spPr bwMode="auto">
              <a:xfrm flipH="1">
                <a:off x="4293" y="3260"/>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80" name="Line 1788"/>
              <p:cNvSpPr>
                <a:spLocks noChangeShapeType="1"/>
              </p:cNvSpPr>
              <p:nvPr/>
            </p:nvSpPr>
            <p:spPr bwMode="auto">
              <a:xfrm>
                <a:off x="4293" y="3260"/>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81" name="Line 1789"/>
              <p:cNvSpPr>
                <a:spLocks noChangeShapeType="1"/>
              </p:cNvSpPr>
              <p:nvPr/>
            </p:nvSpPr>
            <p:spPr bwMode="auto">
              <a:xfrm flipV="1">
                <a:off x="4370" y="3042"/>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82" name="Line 1790"/>
              <p:cNvSpPr>
                <a:spLocks noChangeShapeType="1"/>
              </p:cNvSpPr>
              <p:nvPr/>
            </p:nvSpPr>
            <p:spPr bwMode="auto">
              <a:xfrm flipH="1">
                <a:off x="4338" y="3042"/>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83" name="Line 1791"/>
              <p:cNvSpPr>
                <a:spLocks noChangeShapeType="1"/>
              </p:cNvSpPr>
              <p:nvPr/>
            </p:nvSpPr>
            <p:spPr bwMode="auto">
              <a:xfrm>
                <a:off x="4338" y="3042"/>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84" name="Line 1792"/>
              <p:cNvSpPr>
                <a:spLocks noChangeShapeType="1"/>
              </p:cNvSpPr>
              <p:nvPr/>
            </p:nvSpPr>
            <p:spPr bwMode="auto">
              <a:xfrm flipV="1">
                <a:off x="4370" y="2825"/>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85" name="Line 1793"/>
              <p:cNvSpPr>
                <a:spLocks noChangeShapeType="1"/>
              </p:cNvSpPr>
              <p:nvPr/>
            </p:nvSpPr>
            <p:spPr bwMode="auto">
              <a:xfrm flipH="1">
                <a:off x="4293" y="2825"/>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86" name="Line 1794"/>
              <p:cNvSpPr>
                <a:spLocks noChangeShapeType="1"/>
              </p:cNvSpPr>
              <p:nvPr/>
            </p:nvSpPr>
            <p:spPr bwMode="auto">
              <a:xfrm>
                <a:off x="4293" y="2825"/>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87" name="Line 1795"/>
              <p:cNvSpPr>
                <a:spLocks noChangeShapeType="1"/>
              </p:cNvSpPr>
              <p:nvPr/>
            </p:nvSpPr>
            <p:spPr bwMode="auto">
              <a:xfrm flipV="1">
                <a:off x="4370" y="2607"/>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88" name="Line 1796"/>
              <p:cNvSpPr>
                <a:spLocks noChangeShapeType="1"/>
              </p:cNvSpPr>
              <p:nvPr/>
            </p:nvSpPr>
            <p:spPr bwMode="auto">
              <a:xfrm flipH="1">
                <a:off x="4338" y="2607"/>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89" name="Line 1797"/>
              <p:cNvSpPr>
                <a:spLocks noChangeShapeType="1"/>
              </p:cNvSpPr>
              <p:nvPr/>
            </p:nvSpPr>
            <p:spPr bwMode="auto">
              <a:xfrm>
                <a:off x="4338" y="2607"/>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90" name="Line 1798"/>
              <p:cNvSpPr>
                <a:spLocks noChangeShapeType="1"/>
              </p:cNvSpPr>
              <p:nvPr/>
            </p:nvSpPr>
            <p:spPr bwMode="auto">
              <a:xfrm flipV="1">
                <a:off x="4370" y="2390"/>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91" name="Line 1799"/>
              <p:cNvSpPr>
                <a:spLocks noChangeShapeType="1"/>
              </p:cNvSpPr>
              <p:nvPr/>
            </p:nvSpPr>
            <p:spPr bwMode="auto">
              <a:xfrm flipH="1">
                <a:off x="4293" y="2390"/>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92" name="Line 1800"/>
              <p:cNvSpPr>
                <a:spLocks noChangeShapeType="1"/>
              </p:cNvSpPr>
              <p:nvPr/>
            </p:nvSpPr>
            <p:spPr bwMode="auto">
              <a:xfrm>
                <a:off x="4293" y="2390"/>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93" name="Line 1801"/>
              <p:cNvSpPr>
                <a:spLocks noChangeShapeType="1"/>
              </p:cNvSpPr>
              <p:nvPr/>
            </p:nvSpPr>
            <p:spPr bwMode="auto">
              <a:xfrm flipV="1">
                <a:off x="4370" y="2173"/>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94" name="Line 1802"/>
              <p:cNvSpPr>
                <a:spLocks noChangeShapeType="1"/>
              </p:cNvSpPr>
              <p:nvPr/>
            </p:nvSpPr>
            <p:spPr bwMode="auto">
              <a:xfrm flipH="1">
                <a:off x="4338" y="2173"/>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95" name="Line 1803"/>
              <p:cNvSpPr>
                <a:spLocks noChangeShapeType="1"/>
              </p:cNvSpPr>
              <p:nvPr/>
            </p:nvSpPr>
            <p:spPr bwMode="auto">
              <a:xfrm>
                <a:off x="4338" y="2173"/>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96" name="Line 1804"/>
              <p:cNvSpPr>
                <a:spLocks noChangeShapeType="1"/>
              </p:cNvSpPr>
              <p:nvPr/>
            </p:nvSpPr>
            <p:spPr bwMode="auto">
              <a:xfrm flipV="1">
                <a:off x="4370" y="1956"/>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97" name="Line 1805"/>
              <p:cNvSpPr>
                <a:spLocks noChangeShapeType="1"/>
              </p:cNvSpPr>
              <p:nvPr/>
            </p:nvSpPr>
            <p:spPr bwMode="auto">
              <a:xfrm flipH="1">
                <a:off x="4293" y="1956"/>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98" name="Line 1806"/>
              <p:cNvSpPr>
                <a:spLocks noChangeShapeType="1"/>
              </p:cNvSpPr>
              <p:nvPr/>
            </p:nvSpPr>
            <p:spPr bwMode="auto">
              <a:xfrm>
                <a:off x="4293" y="1956"/>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599" name="Line 1807"/>
              <p:cNvSpPr>
                <a:spLocks noChangeShapeType="1"/>
              </p:cNvSpPr>
              <p:nvPr/>
            </p:nvSpPr>
            <p:spPr bwMode="auto">
              <a:xfrm flipV="1">
                <a:off x="4370" y="1738"/>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00" name="Line 1808"/>
              <p:cNvSpPr>
                <a:spLocks noChangeShapeType="1"/>
              </p:cNvSpPr>
              <p:nvPr/>
            </p:nvSpPr>
            <p:spPr bwMode="auto">
              <a:xfrm flipH="1">
                <a:off x="4338" y="1738"/>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01" name="Line 1809"/>
              <p:cNvSpPr>
                <a:spLocks noChangeShapeType="1"/>
              </p:cNvSpPr>
              <p:nvPr/>
            </p:nvSpPr>
            <p:spPr bwMode="auto">
              <a:xfrm>
                <a:off x="4338" y="1738"/>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02" name="Line 1810"/>
              <p:cNvSpPr>
                <a:spLocks noChangeShapeType="1"/>
              </p:cNvSpPr>
              <p:nvPr/>
            </p:nvSpPr>
            <p:spPr bwMode="auto">
              <a:xfrm flipV="1">
                <a:off x="4370" y="1521"/>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03" name="Line 1811"/>
              <p:cNvSpPr>
                <a:spLocks noChangeShapeType="1"/>
              </p:cNvSpPr>
              <p:nvPr/>
            </p:nvSpPr>
            <p:spPr bwMode="auto">
              <a:xfrm flipH="1">
                <a:off x="4293" y="1521"/>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04" name="Line 1812"/>
              <p:cNvSpPr>
                <a:spLocks noChangeShapeType="1"/>
              </p:cNvSpPr>
              <p:nvPr/>
            </p:nvSpPr>
            <p:spPr bwMode="auto">
              <a:xfrm>
                <a:off x="4293" y="1521"/>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05" name="Line 1813"/>
              <p:cNvSpPr>
                <a:spLocks noChangeShapeType="1"/>
              </p:cNvSpPr>
              <p:nvPr/>
            </p:nvSpPr>
            <p:spPr bwMode="auto">
              <a:xfrm flipV="1">
                <a:off x="4370" y="1303"/>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06" name="Line 1814"/>
              <p:cNvSpPr>
                <a:spLocks noChangeShapeType="1"/>
              </p:cNvSpPr>
              <p:nvPr/>
            </p:nvSpPr>
            <p:spPr bwMode="auto">
              <a:xfrm flipH="1">
                <a:off x="4338" y="1303"/>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07" name="Line 1815"/>
              <p:cNvSpPr>
                <a:spLocks noChangeShapeType="1"/>
              </p:cNvSpPr>
              <p:nvPr/>
            </p:nvSpPr>
            <p:spPr bwMode="auto">
              <a:xfrm>
                <a:off x="4338" y="1303"/>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08" name="Line 1816"/>
              <p:cNvSpPr>
                <a:spLocks noChangeShapeType="1"/>
              </p:cNvSpPr>
              <p:nvPr/>
            </p:nvSpPr>
            <p:spPr bwMode="auto">
              <a:xfrm flipV="1">
                <a:off x="4370" y="1086"/>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09" name="Line 1817"/>
              <p:cNvSpPr>
                <a:spLocks noChangeShapeType="1"/>
              </p:cNvSpPr>
              <p:nvPr/>
            </p:nvSpPr>
            <p:spPr bwMode="auto">
              <a:xfrm flipH="1">
                <a:off x="4293" y="1086"/>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10" name="Line 1818"/>
              <p:cNvSpPr>
                <a:spLocks noChangeShapeType="1"/>
              </p:cNvSpPr>
              <p:nvPr/>
            </p:nvSpPr>
            <p:spPr bwMode="auto">
              <a:xfrm>
                <a:off x="4293" y="1086"/>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11" name="Line 1819"/>
              <p:cNvSpPr>
                <a:spLocks noChangeShapeType="1"/>
              </p:cNvSpPr>
              <p:nvPr/>
            </p:nvSpPr>
            <p:spPr bwMode="auto">
              <a:xfrm flipV="1">
                <a:off x="4370" y="911"/>
                <a:ext cx="0" cy="175"/>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12" name="Line 1820"/>
              <p:cNvSpPr>
                <a:spLocks noChangeShapeType="1"/>
              </p:cNvSpPr>
              <p:nvPr/>
            </p:nvSpPr>
            <p:spPr bwMode="auto">
              <a:xfrm flipH="1">
                <a:off x="4293" y="3260"/>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13" name="Line 1821"/>
              <p:cNvSpPr>
                <a:spLocks noChangeShapeType="1"/>
              </p:cNvSpPr>
              <p:nvPr/>
            </p:nvSpPr>
            <p:spPr bwMode="auto">
              <a:xfrm>
                <a:off x="4293" y="3260"/>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14" name="Line 1822"/>
              <p:cNvSpPr>
                <a:spLocks noChangeShapeType="1"/>
              </p:cNvSpPr>
              <p:nvPr/>
            </p:nvSpPr>
            <p:spPr bwMode="auto">
              <a:xfrm flipV="1">
                <a:off x="4370" y="3042"/>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15" name="Line 1823"/>
              <p:cNvSpPr>
                <a:spLocks noChangeShapeType="1"/>
              </p:cNvSpPr>
              <p:nvPr/>
            </p:nvSpPr>
            <p:spPr bwMode="auto">
              <a:xfrm flipH="1">
                <a:off x="4338" y="3042"/>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16" name="Line 1824"/>
              <p:cNvSpPr>
                <a:spLocks noChangeShapeType="1"/>
              </p:cNvSpPr>
              <p:nvPr/>
            </p:nvSpPr>
            <p:spPr bwMode="auto">
              <a:xfrm>
                <a:off x="4338" y="3042"/>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17" name="Line 1825"/>
              <p:cNvSpPr>
                <a:spLocks noChangeShapeType="1"/>
              </p:cNvSpPr>
              <p:nvPr/>
            </p:nvSpPr>
            <p:spPr bwMode="auto">
              <a:xfrm flipV="1">
                <a:off x="4370" y="2825"/>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18" name="Line 1826"/>
              <p:cNvSpPr>
                <a:spLocks noChangeShapeType="1"/>
              </p:cNvSpPr>
              <p:nvPr/>
            </p:nvSpPr>
            <p:spPr bwMode="auto">
              <a:xfrm flipH="1">
                <a:off x="4293" y="2825"/>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19" name="Line 1827"/>
              <p:cNvSpPr>
                <a:spLocks noChangeShapeType="1"/>
              </p:cNvSpPr>
              <p:nvPr/>
            </p:nvSpPr>
            <p:spPr bwMode="auto">
              <a:xfrm>
                <a:off x="4293" y="2825"/>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20" name="Line 1828"/>
              <p:cNvSpPr>
                <a:spLocks noChangeShapeType="1"/>
              </p:cNvSpPr>
              <p:nvPr/>
            </p:nvSpPr>
            <p:spPr bwMode="auto">
              <a:xfrm flipV="1">
                <a:off x="4370" y="2607"/>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21" name="Line 1829"/>
              <p:cNvSpPr>
                <a:spLocks noChangeShapeType="1"/>
              </p:cNvSpPr>
              <p:nvPr/>
            </p:nvSpPr>
            <p:spPr bwMode="auto">
              <a:xfrm flipH="1">
                <a:off x="4338" y="2607"/>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22" name="Line 1830"/>
              <p:cNvSpPr>
                <a:spLocks noChangeShapeType="1"/>
              </p:cNvSpPr>
              <p:nvPr/>
            </p:nvSpPr>
            <p:spPr bwMode="auto">
              <a:xfrm>
                <a:off x="4338" y="2607"/>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23" name="Line 1831"/>
              <p:cNvSpPr>
                <a:spLocks noChangeShapeType="1"/>
              </p:cNvSpPr>
              <p:nvPr/>
            </p:nvSpPr>
            <p:spPr bwMode="auto">
              <a:xfrm flipV="1">
                <a:off x="4370" y="2390"/>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24" name="Line 1832"/>
              <p:cNvSpPr>
                <a:spLocks noChangeShapeType="1"/>
              </p:cNvSpPr>
              <p:nvPr/>
            </p:nvSpPr>
            <p:spPr bwMode="auto">
              <a:xfrm flipH="1">
                <a:off x="4293" y="2390"/>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25" name="Line 1833"/>
              <p:cNvSpPr>
                <a:spLocks noChangeShapeType="1"/>
              </p:cNvSpPr>
              <p:nvPr/>
            </p:nvSpPr>
            <p:spPr bwMode="auto">
              <a:xfrm>
                <a:off x="4293" y="2390"/>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26" name="Line 1834"/>
              <p:cNvSpPr>
                <a:spLocks noChangeShapeType="1"/>
              </p:cNvSpPr>
              <p:nvPr/>
            </p:nvSpPr>
            <p:spPr bwMode="auto">
              <a:xfrm flipV="1">
                <a:off x="4370" y="2173"/>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27" name="Line 1835"/>
              <p:cNvSpPr>
                <a:spLocks noChangeShapeType="1"/>
              </p:cNvSpPr>
              <p:nvPr/>
            </p:nvSpPr>
            <p:spPr bwMode="auto">
              <a:xfrm flipH="1">
                <a:off x="4338" y="2173"/>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28" name="Line 1836"/>
              <p:cNvSpPr>
                <a:spLocks noChangeShapeType="1"/>
              </p:cNvSpPr>
              <p:nvPr/>
            </p:nvSpPr>
            <p:spPr bwMode="auto">
              <a:xfrm>
                <a:off x="4338" y="2173"/>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29" name="Line 1837"/>
              <p:cNvSpPr>
                <a:spLocks noChangeShapeType="1"/>
              </p:cNvSpPr>
              <p:nvPr/>
            </p:nvSpPr>
            <p:spPr bwMode="auto">
              <a:xfrm flipV="1">
                <a:off x="4370" y="1956"/>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30" name="Line 1838"/>
              <p:cNvSpPr>
                <a:spLocks noChangeShapeType="1"/>
              </p:cNvSpPr>
              <p:nvPr/>
            </p:nvSpPr>
            <p:spPr bwMode="auto">
              <a:xfrm flipH="1">
                <a:off x="4293" y="1956"/>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31" name="Line 1839"/>
              <p:cNvSpPr>
                <a:spLocks noChangeShapeType="1"/>
              </p:cNvSpPr>
              <p:nvPr/>
            </p:nvSpPr>
            <p:spPr bwMode="auto">
              <a:xfrm>
                <a:off x="4293" y="1956"/>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32" name="Line 1840"/>
              <p:cNvSpPr>
                <a:spLocks noChangeShapeType="1"/>
              </p:cNvSpPr>
              <p:nvPr/>
            </p:nvSpPr>
            <p:spPr bwMode="auto">
              <a:xfrm flipV="1">
                <a:off x="4370" y="1738"/>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33" name="Line 1841"/>
              <p:cNvSpPr>
                <a:spLocks noChangeShapeType="1"/>
              </p:cNvSpPr>
              <p:nvPr/>
            </p:nvSpPr>
            <p:spPr bwMode="auto">
              <a:xfrm flipH="1">
                <a:off x="4338" y="1738"/>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34" name="Line 1842"/>
              <p:cNvSpPr>
                <a:spLocks noChangeShapeType="1"/>
              </p:cNvSpPr>
              <p:nvPr/>
            </p:nvSpPr>
            <p:spPr bwMode="auto">
              <a:xfrm>
                <a:off x="4338" y="1738"/>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35" name="Line 1843"/>
              <p:cNvSpPr>
                <a:spLocks noChangeShapeType="1"/>
              </p:cNvSpPr>
              <p:nvPr/>
            </p:nvSpPr>
            <p:spPr bwMode="auto">
              <a:xfrm flipV="1">
                <a:off x="4370" y="1521"/>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36" name="Line 1844"/>
              <p:cNvSpPr>
                <a:spLocks noChangeShapeType="1"/>
              </p:cNvSpPr>
              <p:nvPr/>
            </p:nvSpPr>
            <p:spPr bwMode="auto">
              <a:xfrm flipH="1">
                <a:off x="4293" y="1521"/>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37" name="Line 1845"/>
              <p:cNvSpPr>
                <a:spLocks noChangeShapeType="1"/>
              </p:cNvSpPr>
              <p:nvPr/>
            </p:nvSpPr>
            <p:spPr bwMode="auto">
              <a:xfrm>
                <a:off x="4293" y="1521"/>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38" name="Line 1846"/>
              <p:cNvSpPr>
                <a:spLocks noChangeShapeType="1"/>
              </p:cNvSpPr>
              <p:nvPr/>
            </p:nvSpPr>
            <p:spPr bwMode="auto">
              <a:xfrm flipV="1">
                <a:off x="4370" y="1303"/>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39" name="Line 1847"/>
              <p:cNvSpPr>
                <a:spLocks noChangeShapeType="1"/>
              </p:cNvSpPr>
              <p:nvPr/>
            </p:nvSpPr>
            <p:spPr bwMode="auto">
              <a:xfrm flipH="1">
                <a:off x="4338" y="1303"/>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40" name="Line 1848"/>
              <p:cNvSpPr>
                <a:spLocks noChangeShapeType="1"/>
              </p:cNvSpPr>
              <p:nvPr/>
            </p:nvSpPr>
            <p:spPr bwMode="auto">
              <a:xfrm>
                <a:off x="4338" y="1303"/>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41" name="Line 1849"/>
              <p:cNvSpPr>
                <a:spLocks noChangeShapeType="1"/>
              </p:cNvSpPr>
              <p:nvPr/>
            </p:nvSpPr>
            <p:spPr bwMode="auto">
              <a:xfrm flipV="1">
                <a:off x="4370" y="1086"/>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42" name="Line 1850"/>
              <p:cNvSpPr>
                <a:spLocks noChangeShapeType="1"/>
              </p:cNvSpPr>
              <p:nvPr/>
            </p:nvSpPr>
            <p:spPr bwMode="auto">
              <a:xfrm flipH="1">
                <a:off x="4293" y="1086"/>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43" name="Line 1851"/>
              <p:cNvSpPr>
                <a:spLocks noChangeShapeType="1"/>
              </p:cNvSpPr>
              <p:nvPr/>
            </p:nvSpPr>
            <p:spPr bwMode="auto">
              <a:xfrm>
                <a:off x="4293" y="1086"/>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44" name="Line 1852"/>
              <p:cNvSpPr>
                <a:spLocks noChangeShapeType="1"/>
              </p:cNvSpPr>
              <p:nvPr/>
            </p:nvSpPr>
            <p:spPr bwMode="auto">
              <a:xfrm flipV="1">
                <a:off x="4370" y="911"/>
                <a:ext cx="0" cy="175"/>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45" name="Line 1853"/>
              <p:cNvSpPr>
                <a:spLocks noChangeShapeType="1"/>
              </p:cNvSpPr>
              <p:nvPr/>
            </p:nvSpPr>
            <p:spPr bwMode="auto">
              <a:xfrm flipH="1">
                <a:off x="1172"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46" name="Line 1854"/>
              <p:cNvSpPr>
                <a:spLocks noChangeShapeType="1"/>
              </p:cNvSpPr>
              <p:nvPr/>
            </p:nvSpPr>
            <p:spPr bwMode="auto">
              <a:xfrm>
                <a:off x="117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47" name="Line 1855"/>
              <p:cNvSpPr>
                <a:spLocks noChangeShapeType="1"/>
              </p:cNvSpPr>
              <p:nvPr/>
            </p:nvSpPr>
            <p:spPr bwMode="auto">
              <a:xfrm flipV="1">
                <a:off x="117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48" name="Line 1856"/>
              <p:cNvSpPr>
                <a:spLocks noChangeShapeType="1"/>
              </p:cNvSpPr>
              <p:nvPr/>
            </p:nvSpPr>
            <p:spPr bwMode="auto">
              <a:xfrm flipH="1">
                <a:off x="1111"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49" name="Line 1857"/>
              <p:cNvSpPr>
                <a:spLocks noChangeShapeType="1"/>
              </p:cNvSpPr>
              <p:nvPr/>
            </p:nvSpPr>
            <p:spPr bwMode="auto">
              <a:xfrm>
                <a:off x="111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50" name="Line 1858"/>
              <p:cNvSpPr>
                <a:spLocks noChangeShapeType="1"/>
              </p:cNvSpPr>
              <p:nvPr/>
            </p:nvSpPr>
            <p:spPr bwMode="auto">
              <a:xfrm flipV="1">
                <a:off x="111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51" name="Line 1859"/>
              <p:cNvSpPr>
                <a:spLocks noChangeShapeType="1"/>
              </p:cNvSpPr>
              <p:nvPr/>
            </p:nvSpPr>
            <p:spPr bwMode="auto">
              <a:xfrm>
                <a:off x="1111" y="911"/>
                <a:ext cx="12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52" name="Line 1860"/>
              <p:cNvSpPr>
                <a:spLocks noChangeShapeType="1"/>
              </p:cNvSpPr>
              <p:nvPr/>
            </p:nvSpPr>
            <p:spPr bwMode="auto">
              <a:xfrm>
                <a:off x="1232"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53" name="Line 1861"/>
              <p:cNvSpPr>
                <a:spLocks noChangeShapeType="1"/>
              </p:cNvSpPr>
              <p:nvPr/>
            </p:nvSpPr>
            <p:spPr bwMode="auto">
              <a:xfrm flipV="1">
                <a:off x="1232"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54" name="Line 1862"/>
              <p:cNvSpPr>
                <a:spLocks noChangeShapeType="1"/>
              </p:cNvSpPr>
              <p:nvPr/>
            </p:nvSpPr>
            <p:spPr bwMode="auto">
              <a:xfrm>
                <a:off x="1232"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55" name="Line 1863"/>
              <p:cNvSpPr>
                <a:spLocks noChangeShapeType="1"/>
              </p:cNvSpPr>
              <p:nvPr/>
            </p:nvSpPr>
            <p:spPr bwMode="auto">
              <a:xfrm>
                <a:off x="129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56" name="Line 1864"/>
              <p:cNvSpPr>
                <a:spLocks noChangeShapeType="1"/>
              </p:cNvSpPr>
              <p:nvPr/>
            </p:nvSpPr>
            <p:spPr bwMode="auto">
              <a:xfrm flipV="1">
                <a:off x="129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57" name="Line 1865"/>
              <p:cNvSpPr>
                <a:spLocks noChangeShapeType="1"/>
              </p:cNvSpPr>
              <p:nvPr/>
            </p:nvSpPr>
            <p:spPr bwMode="auto">
              <a:xfrm>
                <a:off x="1292"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58" name="Line 1866"/>
              <p:cNvSpPr>
                <a:spLocks noChangeShapeType="1"/>
              </p:cNvSpPr>
              <p:nvPr/>
            </p:nvSpPr>
            <p:spPr bwMode="auto">
              <a:xfrm>
                <a:off x="135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59" name="Line 1867"/>
              <p:cNvSpPr>
                <a:spLocks noChangeShapeType="1"/>
              </p:cNvSpPr>
              <p:nvPr/>
            </p:nvSpPr>
            <p:spPr bwMode="auto">
              <a:xfrm flipV="1">
                <a:off x="135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60" name="Line 1868"/>
              <p:cNvSpPr>
                <a:spLocks noChangeShapeType="1"/>
              </p:cNvSpPr>
              <p:nvPr/>
            </p:nvSpPr>
            <p:spPr bwMode="auto">
              <a:xfrm>
                <a:off x="1353"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61" name="Line 1869"/>
              <p:cNvSpPr>
                <a:spLocks noChangeShapeType="1"/>
              </p:cNvSpPr>
              <p:nvPr/>
            </p:nvSpPr>
            <p:spPr bwMode="auto">
              <a:xfrm>
                <a:off x="141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62" name="Line 1870"/>
              <p:cNvSpPr>
                <a:spLocks noChangeShapeType="1"/>
              </p:cNvSpPr>
              <p:nvPr/>
            </p:nvSpPr>
            <p:spPr bwMode="auto">
              <a:xfrm flipV="1">
                <a:off x="141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63" name="Line 1871"/>
              <p:cNvSpPr>
                <a:spLocks noChangeShapeType="1"/>
              </p:cNvSpPr>
              <p:nvPr/>
            </p:nvSpPr>
            <p:spPr bwMode="auto">
              <a:xfrm>
                <a:off x="1413"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64" name="Line 1872"/>
              <p:cNvSpPr>
                <a:spLocks noChangeShapeType="1"/>
              </p:cNvSpPr>
              <p:nvPr/>
            </p:nvSpPr>
            <p:spPr bwMode="auto">
              <a:xfrm>
                <a:off x="147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65" name="Line 1873"/>
              <p:cNvSpPr>
                <a:spLocks noChangeShapeType="1"/>
              </p:cNvSpPr>
              <p:nvPr/>
            </p:nvSpPr>
            <p:spPr bwMode="auto">
              <a:xfrm flipV="1">
                <a:off x="147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66" name="Line 1874"/>
              <p:cNvSpPr>
                <a:spLocks noChangeShapeType="1"/>
              </p:cNvSpPr>
              <p:nvPr/>
            </p:nvSpPr>
            <p:spPr bwMode="auto">
              <a:xfrm>
                <a:off x="1473"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67" name="Line 1875"/>
              <p:cNvSpPr>
                <a:spLocks noChangeShapeType="1"/>
              </p:cNvSpPr>
              <p:nvPr/>
            </p:nvSpPr>
            <p:spPr bwMode="auto">
              <a:xfrm>
                <a:off x="153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68" name="Line 1876"/>
              <p:cNvSpPr>
                <a:spLocks noChangeShapeType="1"/>
              </p:cNvSpPr>
              <p:nvPr/>
            </p:nvSpPr>
            <p:spPr bwMode="auto">
              <a:xfrm flipV="1">
                <a:off x="153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69" name="Line 1877"/>
              <p:cNvSpPr>
                <a:spLocks noChangeShapeType="1"/>
              </p:cNvSpPr>
              <p:nvPr/>
            </p:nvSpPr>
            <p:spPr bwMode="auto">
              <a:xfrm>
                <a:off x="1534"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70" name="Line 1878"/>
              <p:cNvSpPr>
                <a:spLocks noChangeShapeType="1"/>
              </p:cNvSpPr>
              <p:nvPr/>
            </p:nvSpPr>
            <p:spPr bwMode="auto">
              <a:xfrm>
                <a:off x="159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71" name="Line 1879"/>
              <p:cNvSpPr>
                <a:spLocks noChangeShapeType="1"/>
              </p:cNvSpPr>
              <p:nvPr/>
            </p:nvSpPr>
            <p:spPr bwMode="auto">
              <a:xfrm flipV="1">
                <a:off x="159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72" name="Line 1880"/>
              <p:cNvSpPr>
                <a:spLocks noChangeShapeType="1"/>
              </p:cNvSpPr>
              <p:nvPr/>
            </p:nvSpPr>
            <p:spPr bwMode="auto">
              <a:xfrm>
                <a:off x="1594"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73" name="Line 1881"/>
              <p:cNvSpPr>
                <a:spLocks noChangeShapeType="1"/>
              </p:cNvSpPr>
              <p:nvPr/>
            </p:nvSpPr>
            <p:spPr bwMode="auto">
              <a:xfrm>
                <a:off x="165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74" name="Line 1882"/>
              <p:cNvSpPr>
                <a:spLocks noChangeShapeType="1"/>
              </p:cNvSpPr>
              <p:nvPr/>
            </p:nvSpPr>
            <p:spPr bwMode="auto">
              <a:xfrm flipV="1">
                <a:off x="165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75" name="Line 1883"/>
              <p:cNvSpPr>
                <a:spLocks noChangeShapeType="1"/>
              </p:cNvSpPr>
              <p:nvPr/>
            </p:nvSpPr>
            <p:spPr bwMode="auto">
              <a:xfrm>
                <a:off x="1654"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76" name="Line 1884"/>
              <p:cNvSpPr>
                <a:spLocks noChangeShapeType="1"/>
              </p:cNvSpPr>
              <p:nvPr/>
            </p:nvSpPr>
            <p:spPr bwMode="auto">
              <a:xfrm>
                <a:off x="171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77" name="Line 1885"/>
              <p:cNvSpPr>
                <a:spLocks noChangeShapeType="1"/>
              </p:cNvSpPr>
              <p:nvPr/>
            </p:nvSpPr>
            <p:spPr bwMode="auto">
              <a:xfrm flipV="1">
                <a:off x="171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78" name="Line 1886"/>
              <p:cNvSpPr>
                <a:spLocks noChangeShapeType="1"/>
              </p:cNvSpPr>
              <p:nvPr/>
            </p:nvSpPr>
            <p:spPr bwMode="auto">
              <a:xfrm>
                <a:off x="1715"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79" name="Line 1887"/>
              <p:cNvSpPr>
                <a:spLocks noChangeShapeType="1"/>
              </p:cNvSpPr>
              <p:nvPr/>
            </p:nvSpPr>
            <p:spPr bwMode="auto">
              <a:xfrm>
                <a:off x="177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80" name="Line 1888"/>
              <p:cNvSpPr>
                <a:spLocks noChangeShapeType="1"/>
              </p:cNvSpPr>
              <p:nvPr/>
            </p:nvSpPr>
            <p:spPr bwMode="auto">
              <a:xfrm flipV="1">
                <a:off x="177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81" name="Line 1889"/>
              <p:cNvSpPr>
                <a:spLocks noChangeShapeType="1"/>
              </p:cNvSpPr>
              <p:nvPr/>
            </p:nvSpPr>
            <p:spPr bwMode="auto">
              <a:xfrm>
                <a:off x="1775"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82" name="Line 1890"/>
              <p:cNvSpPr>
                <a:spLocks noChangeShapeType="1"/>
              </p:cNvSpPr>
              <p:nvPr/>
            </p:nvSpPr>
            <p:spPr bwMode="auto">
              <a:xfrm>
                <a:off x="1835"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83" name="Line 1891"/>
              <p:cNvSpPr>
                <a:spLocks noChangeShapeType="1"/>
              </p:cNvSpPr>
              <p:nvPr/>
            </p:nvSpPr>
            <p:spPr bwMode="auto">
              <a:xfrm flipV="1">
                <a:off x="1835"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84" name="Line 1892"/>
              <p:cNvSpPr>
                <a:spLocks noChangeShapeType="1"/>
              </p:cNvSpPr>
              <p:nvPr/>
            </p:nvSpPr>
            <p:spPr bwMode="auto">
              <a:xfrm>
                <a:off x="1835"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85" name="Line 1893"/>
              <p:cNvSpPr>
                <a:spLocks noChangeShapeType="1"/>
              </p:cNvSpPr>
              <p:nvPr/>
            </p:nvSpPr>
            <p:spPr bwMode="auto">
              <a:xfrm>
                <a:off x="189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86" name="Line 1894"/>
              <p:cNvSpPr>
                <a:spLocks noChangeShapeType="1"/>
              </p:cNvSpPr>
              <p:nvPr/>
            </p:nvSpPr>
            <p:spPr bwMode="auto">
              <a:xfrm flipV="1">
                <a:off x="189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87" name="Line 1895"/>
              <p:cNvSpPr>
                <a:spLocks noChangeShapeType="1"/>
              </p:cNvSpPr>
              <p:nvPr/>
            </p:nvSpPr>
            <p:spPr bwMode="auto">
              <a:xfrm>
                <a:off x="1896"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88" name="Line 1896"/>
              <p:cNvSpPr>
                <a:spLocks noChangeShapeType="1"/>
              </p:cNvSpPr>
              <p:nvPr/>
            </p:nvSpPr>
            <p:spPr bwMode="auto">
              <a:xfrm>
                <a:off x="195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89" name="Line 1897"/>
              <p:cNvSpPr>
                <a:spLocks noChangeShapeType="1"/>
              </p:cNvSpPr>
              <p:nvPr/>
            </p:nvSpPr>
            <p:spPr bwMode="auto">
              <a:xfrm flipV="1">
                <a:off x="195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90" name="Line 1898"/>
              <p:cNvSpPr>
                <a:spLocks noChangeShapeType="1"/>
              </p:cNvSpPr>
              <p:nvPr/>
            </p:nvSpPr>
            <p:spPr bwMode="auto">
              <a:xfrm>
                <a:off x="1956"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91" name="Line 1899"/>
              <p:cNvSpPr>
                <a:spLocks noChangeShapeType="1"/>
              </p:cNvSpPr>
              <p:nvPr/>
            </p:nvSpPr>
            <p:spPr bwMode="auto">
              <a:xfrm>
                <a:off x="201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92" name="Line 1900"/>
              <p:cNvSpPr>
                <a:spLocks noChangeShapeType="1"/>
              </p:cNvSpPr>
              <p:nvPr/>
            </p:nvSpPr>
            <p:spPr bwMode="auto">
              <a:xfrm flipV="1">
                <a:off x="201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93" name="Line 1901"/>
              <p:cNvSpPr>
                <a:spLocks noChangeShapeType="1"/>
              </p:cNvSpPr>
              <p:nvPr/>
            </p:nvSpPr>
            <p:spPr bwMode="auto">
              <a:xfrm>
                <a:off x="2016"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94" name="Line 1902"/>
              <p:cNvSpPr>
                <a:spLocks noChangeShapeType="1"/>
              </p:cNvSpPr>
              <p:nvPr/>
            </p:nvSpPr>
            <p:spPr bwMode="auto">
              <a:xfrm>
                <a:off x="207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95" name="Line 1903"/>
              <p:cNvSpPr>
                <a:spLocks noChangeShapeType="1"/>
              </p:cNvSpPr>
              <p:nvPr/>
            </p:nvSpPr>
            <p:spPr bwMode="auto">
              <a:xfrm flipV="1">
                <a:off x="207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96" name="Line 1904"/>
              <p:cNvSpPr>
                <a:spLocks noChangeShapeType="1"/>
              </p:cNvSpPr>
              <p:nvPr/>
            </p:nvSpPr>
            <p:spPr bwMode="auto">
              <a:xfrm>
                <a:off x="2077"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97" name="Line 1905"/>
              <p:cNvSpPr>
                <a:spLocks noChangeShapeType="1"/>
              </p:cNvSpPr>
              <p:nvPr/>
            </p:nvSpPr>
            <p:spPr bwMode="auto">
              <a:xfrm>
                <a:off x="213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98" name="Line 1906"/>
              <p:cNvSpPr>
                <a:spLocks noChangeShapeType="1"/>
              </p:cNvSpPr>
              <p:nvPr/>
            </p:nvSpPr>
            <p:spPr bwMode="auto">
              <a:xfrm flipV="1">
                <a:off x="213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699" name="Line 1907"/>
              <p:cNvSpPr>
                <a:spLocks noChangeShapeType="1"/>
              </p:cNvSpPr>
              <p:nvPr/>
            </p:nvSpPr>
            <p:spPr bwMode="auto">
              <a:xfrm>
                <a:off x="2137"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00" name="Line 1908"/>
              <p:cNvSpPr>
                <a:spLocks noChangeShapeType="1"/>
              </p:cNvSpPr>
              <p:nvPr/>
            </p:nvSpPr>
            <p:spPr bwMode="auto">
              <a:xfrm>
                <a:off x="219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01" name="Line 1909"/>
              <p:cNvSpPr>
                <a:spLocks noChangeShapeType="1"/>
              </p:cNvSpPr>
              <p:nvPr/>
            </p:nvSpPr>
            <p:spPr bwMode="auto">
              <a:xfrm flipV="1">
                <a:off x="219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02" name="Line 1910"/>
              <p:cNvSpPr>
                <a:spLocks noChangeShapeType="1"/>
              </p:cNvSpPr>
              <p:nvPr/>
            </p:nvSpPr>
            <p:spPr bwMode="auto">
              <a:xfrm>
                <a:off x="2197"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03" name="Line 1911"/>
              <p:cNvSpPr>
                <a:spLocks noChangeShapeType="1"/>
              </p:cNvSpPr>
              <p:nvPr/>
            </p:nvSpPr>
            <p:spPr bwMode="auto">
              <a:xfrm>
                <a:off x="225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04" name="Line 1912"/>
              <p:cNvSpPr>
                <a:spLocks noChangeShapeType="1"/>
              </p:cNvSpPr>
              <p:nvPr/>
            </p:nvSpPr>
            <p:spPr bwMode="auto">
              <a:xfrm flipV="1">
                <a:off x="225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05" name="Line 1913"/>
              <p:cNvSpPr>
                <a:spLocks noChangeShapeType="1"/>
              </p:cNvSpPr>
              <p:nvPr/>
            </p:nvSpPr>
            <p:spPr bwMode="auto">
              <a:xfrm>
                <a:off x="2258"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06" name="Line 1914"/>
              <p:cNvSpPr>
                <a:spLocks noChangeShapeType="1"/>
              </p:cNvSpPr>
              <p:nvPr/>
            </p:nvSpPr>
            <p:spPr bwMode="auto">
              <a:xfrm>
                <a:off x="231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07" name="Line 1915"/>
              <p:cNvSpPr>
                <a:spLocks noChangeShapeType="1"/>
              </p:cNvSpPr>
              <p:nvPr/>
            </p:nvSpPr>
            <p:spPr bwMode="auto">
              <a:xfrm flipV="1">
                <a:off x="231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08" name="Line 1916"/>
              <p:cNvSpPr>
                <a:spLocks noChangeShapeType="1"/>
              </p:cNvSpPr>
              <p:nvPr/>
            </p:nvSpPr>
            <p:spPr bwMode="auto">
              <a:xfrm>
                <a:off x="2318"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09" name="Line 1917"/>
              <p:cNvSpPr>
                <a:spLocks noChangeShapeType="1"/>
              </p:cNvSpPr>
              <p:nvPr/>
            </p:nvSpPr>
            <p:spPr bwMode="auto">
              <a:xfrm>
                <a:off x="237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10" name="Line 1918"/>
              <p:cNvSpPr>
                <a:spLocks noChangeShapeType="1"/>
              </p:cNvSpPr>
              <p:nvPr/>
            </p:nvSpPr>
            <p:spPr bwMode="auto">
              <a:xfrm flipV="1">
                <a:off x="237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11" name="Line 1919"/>
              <p:cNvSpPr>
                <a:spLocks noChangeShapeType="1"/>
              </p:cNvSpPr>
              <p:nvPr/>
            </p:nvSpPr>
            <p:spPr bwMode="auto">
              <a:xfrm>
                <a:off x="2378"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12" name="Line 1920"/>
              <p:cNvSpPr>
                <a:spLocks noChangeShapeType="1"/>
              </p:cNvSpPr>
              <p:nvPr/>
            </p:nvSpPr>
            <p:spPr bwMode="auto">
              <a:xfrm>
                <a:off x="2439"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13" name="Line 1921"/>
              <p:cNvSpPr>
                <a:spLocks noChangeShapeType="1"/>
              </p:cNvSpPr>
              <p:nvPr/>
            </p:nvSpPr>
            <p:spPr bwMode="auto">
              <a:xfrm flipV="1">
                <a:off x="2439"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14" name="Line 1922"/>
              <p:cNvSpPr>
                <a:spLocks noChangeShapeType="1"/>
              </p:cNvSpPr>
              <p:nvPr/>
            </p:nvSpPr>
            <p:spPr bwMode="auto">
              <a:xfrm>
                <a:off x="2439"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15" name="Line 1923"/>
              <p:cNvSpPr>
                <a:spLocks noChangeShapeType="1"/>
              </p:cNvSpPr>
              <p:nvPr/>
            </p:nvSpPr>
            <p:spPr bwMode="auto">
              <a:xfrm>
                <a:off x="249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16" name="Line 1924"/>
              <p:cNvSpPr>
                <a:spLocks noChangeShapeType="1"/>
              </p:cNvSpPr>
              <p:nvPr/>
            </p:nvSpPr>
            <p:spPr bwMode="auto">
              <a:xfrm flipV="1">
                <a:off x="249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17" name="Line 1925"/>
              <p:cNvSpPr>
                <a:spLocks noChangeShapeType="1"/>
              </p:cNvSpPr>
              <p:nvPr/>
            </p:nvSpPr>
            <p:spPr bwMode="auto">
              <a:xfrm>
                <a:off x="2499"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18" name="Line 1926"/>
              <p:cNvSpPr>
                <a:spLocks noChangeShapeType="1"/>
              </p:cNvSpPr>
              <p:nvPr/>
            </p:nvSpPr>
            <p:spPr bwMode="auto">
              <a:xfrm>
                <a:off x="255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19" name="Line 1927"/>
              <p:cNvSpPr>
                <a:spLocks noChangeShapeType="1"/>
              </p:cNvSpPr>
              <p:nvPr/>
            </p:nvSpPr>
            <p:spPr bwMode="auto">
              <a:xfrm flipV="1">
                <a:off x="255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20" name="Line 1928"/>
              <p:cNvSpPr>
                <a:spLocks noChangeShapeType="1"/>
              </p:cNvSpPr>
              <p:nvPr/>
            </p:nvSpPr>
            <p:spPr bwMode="auto">
              <a:xfrm>
                <a:off x="2559"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21" name="Line 1929"/>
              <p:cNvSpPr>
                <a:spLocks noChangeShapeType="1"/>
              </p:cNvSpPr>
              <p:nvPr/>
            </p:nvSpPr>
            <p:spPr bwMode="auto">
              <a:xfrm>
                <a:off x="262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22" name="Line 1930"/>
              <p:cNvSpPr>
                <a:spLocks noChangeShapeType="1"/>
              </p:cNvSpPr>
              <p:nvPr/>
            </p:nvSpPr>
            <p:spPr bwMode="auto">
              <a:xfrm flipV="1">
                <a:off x="262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23" name="Line 1931"/>
              <p:cNvSpPr>
                <a:spLocks noChangeShapeType="1"/>
              </p:cNvSpPr>
              <p:nvPr/>
            </p:nvSpPr>
            <p:spPr bwMode="auto">
              <a:xfrm>
                <a:off x="2620"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24" name="Line 1932"/>
              <p:cNvSpPr>
                <a:spLocks noChangeShapeType="1"/>
              </p:cNvSpPr>
              <p:nvPr/>
            </p:nvSpPr>
            <p:spPr bwMode="auto">
              <a:xfrm>
                <a:off x="268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25" name="Line 1933"/>
              <p:cNvSpPr>
                <a:spLocks noChangeShapeType="1"/>
              </p:cNvSpPr>
              <p:nvPr/>
            </p:nvSpPr>
            <p:spPr bwMode="auto">
              <a:xfrm flipV="1">
                <a:off x="268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26" name="Line 1934"/>
              <p:cNvSpPr>
                <a:spLocks noChangeShapeType="1"/>
              </p:cNvSpPr>
              <p:nvPr/>
            </p:nvSpPr>
            <p:spPr bwMode="auto">
              <a:xfrm>
                <a:off x="2680"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27" name="Line 1935"/>
              <p:cNvSpPr>
                <a:spLocks noChangeShapeType="1"/>
              </p:cNvSpPr>
              <p:nvPr/>
            </p:nvSpPr>
            <p:spPr bwMode="auto">
              <a:xfrm>
                <a:off x="274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28" name="Line 1936"/>
              <p:cNvSpPr>
                <a:spLocks noChangeShapeType="1"/>
              </p:cNvSpPr>
              <p:nvPr/>
            </p:nvSpPr>
            <p:spPr bwMode="auto">
              <a:xfrm flipV="1">
                <a:off x="274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29" name="Line 1937"/>
              <p:cNvSpPr>
                <a:spLocks noChangeShapeType="1"/>
              </p:cNvSpPr>
              <p:nvPr/>
            </p:nvSpPr>
            <p:spPr bwMode="auto">
              <a:xfrm>
                <a:off x="2740"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30" name="Line 1938"/>
              <p:cNvSpPr>
                <a:spLocks noChangeShapeType="1"/>
              </p:cNvSpPr>
              <p:nvPr/>
            </p:nvSpPr>
            <p:spPr bwMode="auto">
              <a:xfrm>
                <a:off x="280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31" name="Line 1939"/>
              <p:cNvSpPr>
                <a:spLocks noChangeShapeType="1"/>
              </p:cNvSpPr>
              <p:nvPr/>
            </p:nvSpPr>
            <p:spPr bwMode="auto">
              <a:xfrm flipV="1">
                <a:off x="280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32" name="Line 1940"/>
              <p:cNvSpPr>
                <a:spLocks noChangeShapeType="1"/>
              </p:cNvSpPr>
              <p:nvPr/>
            </p:nvSpPr>
            <p:spPr bwMode="auto">
              <a:xfrm>
                <a:off x="2801"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33" name="Line 1941"/>
              <p:cNvSpPr>
                <a:spLocks noChangeShapeType="1"/>
              </p:cNvSpPr>
              <p:nvPr/>
            </p:nvSpPr>
            <p:spPr bwMode="auto">
              <a:xfrm>
                <a:off x="286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34" name="Line 1942"/>
              <p:cNvSpPr>
                <a:spLocks noChangeShapeType="1"/>
              </p:cNvSpPr>
              <p:nvPr/>
            </p:nvSpPr>
            <p:spPr bwMode="auto">
              <a:xfrm flipV="1">
                <a:off x="286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35" name="Line 1943"/>
              <p:cNvSpPr>
                <a:spLocks noChangeShapeType="1"/>
              </p:cNvSpPr>
              <p:nvPr/>
            </p:nvSpPr>
            <p:spPr bwMode="auto">
              <a:xfrm>
                <a:off x="2861"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36" name="Line 1944"/>
              <p:cNvSpPr>
                <a:spLocks noChangeShapeType="1"/>
              </p:cNvSpPr>
              <p:nvPr/>
            </p:nvSpPr>
            <p:spPr bwMode="auto">
              <a:xfrm>
                <a:off x="292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37" name="Line 1945"/>
              <p:cNvSpPr>
                <a:spLocks noChangeShapeType="1"/>
              </p:cNvSpPr>
              <p:nvPr/>
            </p:nvSpPr>
            <p:spPr bwMode="auto">
              <a:xfrm flipV="1">
                <a:off x="292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38" name="Line 1946"/>
              <p:cNvSpPr>
                <a:spLocks noChangeShapeType="1"/>
              </p:cNvSpPr>
              <p:nvPr/>
            </p:nvSpPr>
            <p:spPr bwMode="auto">
              <a:xfrm>
                <a:off x="2921"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39" name="Line 1947"/>
              <p:cNvSpPr>
                <a:spLocks noChangeShapeType="1"/>
              </p:cNvSpPr>
              <p:nvPr/>
            </p:nvSpPr>
            <p:spPr bwMode="auto">
              <a:xfrm>
                <a:off x="298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40" name="Line 1948"/>
              <p:cNvSpPr>
                <a:spLocks noChangeShapeType="1"/>
              </p:cNvSpPr>
              <p:nvPr/>
            </p:nvSpPr>
            <p:spPr bwMode="auto">
              <a:xfrm flipV="1">
                <a:off x="298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41" name="Line 1949"/>
              <p:cNvSpPr>
                <a:spLocks noChangeShapeType="1"/>
              </p:cNvSpPr>
              <p:nvPr/>
            </p:nvSpPr>
            <p:spPr bwMode="auto">
              <a:xfrm>
                <a:off x="2982"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42" name="Line 1950"/>
              <p:cNvSpPr>
                <a:spLocks noChangeShapeType="1"/>
              </p:cNvSpPr>
              <p:nvPr/>
            </p:nvSpPr>
            <p:spPr bwMode="auto">
              <a:xfrm>
                <a:off x="3042"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43" name="Line 1951"/>
              <p:cNvSpPr>
                <a:spLocks noChangeShapeType="1"/>
              </p:cNvSpPr>
              <p:nvPr/>
            </p:nvSpPr>
            <p:spPr bwMode="auto">
              <a:xfrm flipV="1">
                <a:off x="3042"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44" name="Line 1952"/>
              <p:cNvSpPr>
                <a:spLocks noChangeShapeType="1"/>
              </p:cNvSpPr>
              <p:nvPr/>
            </p:nvSpPr>
            <p:spPr bwMode="auto">
              <a:xfrm>
                <a:off x="3042"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45" name="Line 1953"/>
              <p:cNvSpPr>
                <a:spLocks noChangeShapeType="1"/>
              </p:cNvSpPr>
              <p:nvPr/>
            </p:nvSpPr>
            <p:spPr bwMode="auto">
              <a:xfrm>
                <a:off x="310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46" name="Line 1954"/>
              <p:cNvSpPr>
                <a:spLocks noChangeShapeType="1"/>
              </p:cNvSpPr>
              <p:nvPr/>
            </p:nvSpPr>
            <p:spPr bwMode="auto">
              <a:xfrm flipV="1">
                <a:off x="310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47" name="Line 1955"/>
              <p:cNvSpPr>
                <a:spLocks noChangeShapeType="1"/>
              </p:cNvSpPr>
              <p:nvPr/>
            </p:nvSpPr>
            <p:spPr bwMode="auto">
              <a:xfrm>
                <a:off x="3102"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48" name="Line 1956"/>
              <p:cNvSpPr>
                <a:spLocks noChangeShapeType="1"/>
              </p:cNvSpPr>
              <p:nvPr/>
            </p:nvSpPr>
            <p:spPr bwMode="auto">
              <a:xfrm>
                <a:off x="316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49" name="Line 1957"/>
              <p:cNvSpPr>
                <a:spLocks noChangeShapeType="1"/>
              </p:cNvSpPr>
              <p:nvPr/>
            </p:nvSpPr>
            <p:spPr bwMode="auto">
              <a:xfrm flipV="1">
                <a:off x="316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50" name="Line 1958"/>
              <p:cNvSpPr>
                <a:spLocks noChangeShapeType="1"/>
              </p:cNvSpPr>
              <p:nvPr/>
            </p:nvSpPr>
            <p:spPr bwMode="auto">
              <a:xfrm>
                <a:off x="3163"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51" name="Line 1959"/>
              <p:cNvSpPr>
                <a:spLocks noChangeShapeType="1"/>
              </p:cNvSpPr>
              <p:nvPr/>
            </p:nvSpPr>
            <p:spPr bwMode="auto">
              <a:xfrm>
                <a:off x="322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52" name="Line 1960"/>
              <p:cNvSpPr>
                <a:spLocks noChangeShapeType="1"/>
              </p:cNvSpPr>
              <p:nvPr/>
            </p:nvSpPr>
            <p:spPr bwMode="auto">
              <a:xfrm flipV="1">
                <a:off x="322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53" name="Line 1961"/>
              <p:cNvSpPr>
                <a:spLocks noChangeShapeType="1"/>
              </p:cNvSpPr>
              <p:nvPr/>
            </p:nvSpPr>
            <p:spPr bwMode="auto">
              <a:xfrm>
                <a:off x="3223"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54" name="Line 1962"/>
              <p:cNvSpPr>
                <a:spLocks noChangeShapeType="1"/>
              </p:cNvSpPr>
              <p:nvPr/>
            </p:nvSpPr>
            <p:spPr bwMode="auto">
              <a:xfrm>
                <a:off x="328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55" name="Line 1963"/>
              <p:cNvSpPr>
                <a:spLocks noChangeShapeType="1"/>
              </p:cNvSpPr>
              <p:nvPr/>
            </p:nvSpPr>
            <p:spPr bwMode="auto">
              <a:xfrm flipV="1">
                <a:off x="328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56" name="Line 1964"/>
              <p:cNvSpPr>
                <a:spLocks noChangeShapeType="1"/>
              </p:cNvSpPr>
              <p:nvPr/>
            </p:nvSpPr>
            <p:spPr bwMode="auto">
              <a:xfrm>
                <a:off x="3283"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57" name="Line 1965"/>
              <p:cNvSpPr>
                <a:spLocks noChangeShapeType="1"/>
              </p:cNvSpPr>
              <p:nvPr/>
            </p:nvSpPr>
            <p:spPr bwMode="auto">
              <a:xfrm>
                <a:off x="334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58" name="Line 1966"/>
              <p:cNvSpPr>
                <a:spLocks noChangeShapeType="1"/>
              </p:cNvSpPr>
              <p:nvPr/>
            </p:nvSpPr>
            <p:spPr bwMode="auto">
              <a:xfrm flipV="1">
                <a:off x="334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59" name="Line 1967"/>
              <p:cNvSpPr>
                <a:spLocks noChangeShapeType="1"/>
              </p:cNvSpPr>
              <p:nvPr/>
            </p:nvSpPr>
            <p:spPr bwMode="auto">
              <a:xfrm>
                <a:off x="3344"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60" name="Line 1968"/>
              <p:cNvSpPr>
                <a:spLocks noChangeShapeType="1"/>
              </p:cNvSpPr>
              <p:nvPr/>
            </p:nvSpPr>
            <p:spPr bwMode="auto">
              <a:xfrm>
                <a:off x="340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61" name="Line 1969"/>
              <p:cNvSpPr>
                <a:spLocks noChangeShapeType="1"/>
              </p:cNvSpPr>
              <p:nvPr/>
            </p:nvSpPr>
            <p:spPr bwMode="auto">
              <a:xfrm flipV="1">
                <a:off x="340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62" name="Line 1970"/>
              <p:cNvSpPr>
                <a:spLocks noChangeShapeType="1"/>
              </p:cNvSpPr>
              <p:nvPr/>
            </p:nvSpPr>
            <p:spPr bwMode="auto">
              <a:xfrm>
                <a:off x="3404"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63" name="Line 1971"/>
              <p:cNvSpPr>
                <a:spLocks noChangeShapeType="1"/>
              </p:cNvSpPr>
              <p:nvPr/>
            </p:nvSpPr>
            <p:spPr bwMode="auto">
              <a:xfrm>
                <a:off x="346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64" name="Line 1972"/>
              <p:cNvSpPr>
                <a:spLocks noChangeShapeType="1"/>
              </p:cNvSpPr>
              <p:nvPr/>
            </p:nvSpPr>
            <p:spPr bwMode="auto">
              <a:xfrm flipV="1">
                <a:off x="346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65" name="Line 1973"/>
              <p:cNvSpPr>
                <a:spLocks noChangeShapeType="1"/>
              </p:cNvSpPr>
              <p:nvPr/>
            </p:nvSpPr>
            <p:spPr bwMode="auto">
              <a:xfrm>
                <a:off x="3464"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66" name="Line 1974"/>
              <p:cNvSpPr>
                <a:spLocks noChangeShapeType="1"/>
              </p:cNvSpPr>
              <p:nvPr/>
            </p:nvSpPr>
            <p:spPr bwMode="auto">
              <a:xfrm>
                <a:off x="352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67" name="Line 1975"/>
              <p:cNvSpPr>
                <a:spLocks noChangeShapeType="1"/>
              </p:cNvSpPr>
              <p:nvPr/>
            </p:nvSpPr>
            <p:spPr bwMode="auto">
              <a:xfrm flipV="1">
                <a:off x="352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68" name="Line 1976"/>
              <p:cNvSpPr>
                <a:spLocks noChangeShapeType="1"/>
              </p:cNvSpPr>
              <p:nvPr/>
            </p:nvSpPr>
            <p:spPr bwMode="auto">
              <a:xfrm>
                <a:off x="3525"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69" name="Line 1977"/>
              <p:cNvSpPr>
                <a:spLocks noChangeShapeType="1"/>
              </p:cNvSpPr>
              <p:nvPr/>
            </p:nvSpPr>
            <p:spPr bwMode="auto">
              <a:xfrm>
                <a:off x="358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70" name="Line 1978"/>
              <p:cNvSpPr>
                <a:spLocks noChangeShapeType="1"/>
              </p:cNvSpPr>
              <p:nvPr/>
            </p:nvSpPr>
            <p:spPr bwMode="auto">
              <a:xfrm flipV="1">
                <a:off x="358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71" name="Line 1979"/>
              <p:cNvSpPr>
                <a:spLocks noChangeShapeType="1"/>
              </p:cNvSpPr>
              <p:nvPr/>
            </p:nvSpPr>
            <p:spPr bwMode="auto">
              <a:xfrm>
                <a:off x="3585"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72" name="Line 1980"/>
              <p:cNvSpPr>
                <a:spLocks noChangeShapeType="1"/>
              </p:cNvSpPr>
              <p:nvPr/>
            </p:nvSpPr>
            <p:spPr bwMode="auto">
              <a:xfrm>
                <a:off x="3645"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73" name="Line 1981"/>
              <p:cNvSpPr>
                <a:spLocks noChangeShapeType="1"/>
              </p:cNvSpPr>
              <p:nvPr/>
            </p:nvSpPr>
            <p:spPr bwMode="auto">
              <a:xfrm flipV="1">
                <a:off x="3645"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74" name="Line 1982"/>
              <p:cNvSpPr>
                <a:spLocks noChangeShapeType="1"/>
              </p:cNvSpPr>
              <p:nvPr/>
            </p:nvSpPr>
            <p:spPr bwMode="auto">
              <a:xfrm>
                <a:off x="3645" y="911"/>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75" name="Line 1983"/>
              <p:cNvSpPr>
                <a:spLocks noChangeShapeType="1"/>
              </p:cNvSpPr>
              <p:nvPr/>
            </p:nvSpPr>
            <p:spPr bwMode="auto">
              <a:xfrm>
                <a:off x="370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76" name="Line 1984"/>
              <p:cNvSpPr>
                <a:spLocks noChangeShapeType="1"/>
              </p:cNvSpPr>
              <p:nvPr/>
            </p:nvSpPr>
            <p:spPr bwMode="auto">
              <a:xfrm flipV="1">
                <a:off x="370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77" name="Line 1985"/>
              <p:cNvSpPr>
                <a:spLocks noChangeShapeType="1"/>
              </p:cNvSpPr>
              <p:nvPr/>
            </p:nvSpPr>
            <p:spPr bwMode="auto">
              <a:xfrm>
                <a:off x="3707" y="911"/>
                <a:ext cx="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78" name="Line 1986"/>
              <p:cNvSpPr>
                <a:spLocks noChangeShapeType="1"/>
              </p:cNvSpPr>
              <p:nvPr/>
            </p:nvSpPr>
            <p:spPr bwMode="auto">
              <a:xfrm>
                <a:off x="376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79" name="Line 1987"/>
              <p:cNvSpPr>
                <a:spLocks noChangeShapeType="1"/>
              </p:cNvSpPr>
              <p:nvPr/>
            </p:nvSpPr>
            <p:spPr bwMode="auto">
              <a:xfrm flipV="1">
                <a:off x="376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80" name="Line 1988"/>
              <p:cNvSpPr>
                <a:spLocks noChangeShapeType="1"/>
              </p:cNvSpPr>
              <p:nvPr/>
            </p:nvSpPr>
            <p:spPr bwMode="auto">
              <a:xfrm>
                <a:off x="3766"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81" name="Line 1989"/>
              <p:cNvSpPr>
                <a:spLocks noChangeShapeType="1"/>
              </p:cNvSpPr>
              <p:nvPr/>
            </p:nvSpPr>
            <p:spPr bwMode="auto">
              <a:xfrm>
                <a:off x="382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82" name="Line 1990"/>
              <p:cNvSpPr>
                <a:spLocks noChangeShapeType="1"/>
              </p:cNvSpPr>
              <p:nvPr/>
            </p:nvSpPr>
            <p:spPr bwMode="auto">
              <a:xfrm flipV="1">
                <a:off x="382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83" name="Line 1991"/>
              <p:cNvSpPr>
                <a:spLocks noChangeShapeType="1"/>
              </p:cNvSpPr>
              <p:nvPr/>
            </p:nvSpPr>
            <p:spPr bwMode="auto">
              <a:xfrm>
                <a:off x="3826" y="911"/>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84" name="Line 1992"/>
              <p:cNvSpPr>
                <a:spLocks noChangeShapeType="1"/>
              </p:cNvSpPr>
              <p:nvPr/>
            </p:nvSpPr>
            <p:spPr bwMode="auto">
              <a:xfrm>
                <a:off x="388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85" name="Line 1993"/>
              <p:cNvSpPr>
                <a:spLocks noChangeShapeType="1"/>
              </p:cNvSpPr>
              <p:nvPr/>
            </p:nvSpPr>
            <p:spPr bwMode="auto">
              <a:xfrm flipV="1">
                <a:off x="388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86" name="Line 1994"/>
              <p:cNvSpPr>
                <a:spLocks noChangeShapeType="1"/>
              </p:cNvSpPr>
              <p:nvPr/>
            </p:nvSpPr>
            <p:spPr bwMode="auto">
              <a:xfrm>
                <a:off x="3888"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87" name="Line 1995"/>
              <p:cNvSpPr>
                <a:spLocks noChangeShapeType="1"/>
              </p:cNvSpPr>
              <p:nvPr/>
            </p:nvSpPr>
            <p:spPr bwMode="auto">
              <a:xfrm>
                <a:off x="394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88" name="Line 1996"/>
              <p:cNvSpPr>
                <a:spLocks noChangeShapeType="1"/>
              </p:cNvSpPr>
              <p:nvPr/>
            </p:nvSpPr>
            <p:spPr bwMode="auto">
              <a:xfrm flipV="1">
                <a:off x="394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89" name="Line 1997"/>
              <p:cNvSpPr>
                <a:spLocks noChangeShapeType="1"/>
              </p:cNvSpPr>
              <p:nvPr/>
            </p:nvSpPr>
            <p:spPr bwMode="auto">
              <a:xfrm>
                <a:off x="3948" y="911"/>
                <a:ext cx="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90" name="Line 1998"/>
              <p:cNvSpPr>
                <a:spLocks noChangeShapeType="1"/>
              </p:cNvSpPr>
              <p:nvPr/>
            </p:nvSpPr>
            <p:spPr bwMode="auto">
              <a:xfrm>
                <a:off x="400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91" name="Line 1999"/>
              <p:cNvSpPr>
                <a:spLocks noChangeShapeType="1"/>
              </p:cNvSpPr>
              <p:nvPr/>
            </p:nvSpPr>
            <p:spPr bwMode="auto">
              <a:xfrm flipV="1">
                <a:off x="400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92" name="Line 2000"/>
              <p:cNvSpPr>
                <a:spLocks noChangeShapeType="1"/>
              </p:cNvSpPr>
              <p:nvPr/>
            </p:nvSpPr>
            <p:spPr bwMode="auto">
              <a:xfrm>
                <a:off x="4007" y="911"/>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93" name="Line 2001"/>
              <p:cNvSpPr>
                <a:spLocks noChangeShapeType="1"/>
              </p:cNvSpPr>
              <p:nvPr/>
            </p:nvSpPr>
            <p:spPr bwMode="auto">
              <a:xfrm>
                <a:off x="406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94" name="Line 2002"/>
              <p:cNvSpPr>
                <a:spLocks noChangeShapeType="1"/>
              </p:cNvSpPr>
              <p:nvPr/>
            </p:nvSpPr>
            <p:spPr bwMode="auto">
              <a:xfrm flipV="1">
                <a:off x="406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95" name="Line 2003"/>
              <p:cNvSpPr>
                <a:spLocks noChangeShapeType="1"/>
              </p:cNvSpPr>
              <p:nvPr/>
            </p:nvSpPr>
            <p:spPr bwMode="auto">
              <a:xfrm>
                <a:off x="4069"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96" name="Line 2004"/>
              <p:cNvSpPr>
                <a:spLocks noChangeShapeType="1"/>
              </p:cNvSpPr>
              <p:nvPr/>
            </p:nvSpPr>
            <p:spPr bwMode="auto">
              <a:xfrm>
                <a:off x="412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97" name="Line 2005"/>
              <p:cNvSpPr>
                <a:spLocks noChangeShapeType="1"/>
              </p:cNvSpPr>
              <p:nvPr/>
            </p:nvSpPr>
            <p:spPr bwMode="auto">
              <a:xfrm flipV="1">
                <a:off x="412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98" name="Line 2006"/>
              <p:cNvSpPr>
                <a:spLocks noChangeShapeType="1"/>
              </p:cNvSpPr>
              <p:nvPr/>
            </p:nvSpPr>
            <p:spPr bwMode="auto">
              <a:xfrm>
                <a:off x="4129"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799" name="Line 2007"/>
              <p:cNvSpPr>
                <a:spLocks noChangeShapeType="1"/>
              </p:cNvSpPr>
              <p:nvPr/>
            </p:nvSpPr>
            <p:spPr bwMode="auto">
              <a:xfrm>
                <a:off x="418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00" name="Line 2008"/>
              <p:cNvSpPr>
                <a:spLocks noChangeShapeType="1"/>
              </p:cNvSpPr>
              <p:nvPr/>
            </p:nvSpPr>
            <p:spPr bwMode="auto">
              <a:xfrm flipV="1">
                <a:off x="418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01" name="Line 2009"/>
              <p:cNvSpPr>
                <a:spLocks noChangeShapeType="1"/>
              </p:cNvSpPr>
              <p:nvPr/>
            </p:nvSpPr>
            <p:spPr bwMode="auto">
              <a:xfrm>
                <a:off x="4189"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02" name="Line 2010"/>
              <p:cNvSpPr>
                <a:spLocks noChangeShapeType="1"/>
              </p:cNvSpPr>
              <p:nvPr/>
            </p:nvSpPr>
            <p:spPr bwMode="auto">
              <a:xfrm>
                <a:off x="4250"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03" name="Line 2011"/>
              <p:cNvSpPr>
                <a:spLocks noChangeShapeType="1"/>
              </p:cNvSpPr>
              <p:nvPr/>
            </p:nvSpPr>
            <p:spPr bwMode="auto">
              <a:xfrm flipV="1">
                <a:off x="4250"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04" name="Line 2012"/>
              <p:cNvSpPr>
                <a:spLocks noChangeShapeType="1"/>
              </p:cNvSpPr>
              <p:nvPr/>
            </p:nvSpPr>
            <p:spPr bwMode="auto">
              <a:xfrm>
                <a:off x="4250"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05" name="Line 2013"/>
              <p:cNvSpPr>
                <a:spLocks noChangeShapeType="1"/>
              </p:cNvSpPr>
              <p:nvPr/>
            </p:nvSpPr>
            <p:spPr bwMode="auto">
              <a:xfrm>
                <a:off x="431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06" name="Line 2014"/>
              <p:cNvSpPr>
                <a:spLocks noChangeShapeType="1"/>
              </p:cNvSpPr>
              <p:nvPr/>
            </p:nvSpPr>
            <p:spPr bwMode="auto">
              <a:xfrm flipV="1">
                <a:off x="431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07" name="Line 2015"/>
              <p:cNvSpPr>
                <a:spLocks noChangeShapeType="1"/>
              </p:cNvSpPr>
              <p:nvPr/>
            </p:nvSpPr>
            <p:spPr bwMode="auto">
              <a:xfrm>
                <a:off x="4310"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08" name="Line 2016"/>
              <p:cNvSpPr>
                <a:spLocks noChangeShapeType="1"/>
              </p:cNvSpPr>
              <p:nvPr/>
            </p:nvSpPr>
            <p:spPr bwMode="auto">
              <a:xfrm>
                <a:off x="437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09" name="Line 2017"/>
              <p:cNvSpPr>
                <a:spLocks noChangeShapeType="1"/>
              </p:cNvSpPr>
              <p:nvPr/>
            </p:nvSpPr>
            <p:spPr bwMode="auto">
              <a:xfrm flipV="1">
                <a:off x="437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10" name="Line 2018"/>
              <p:cNvSpPr>
                <a:spLocks noChangeShapeType="1"/>
              </p:cNvSpPr>
              <p:nvPr/>
            </p:nvSpPr>
            <p:spPr bwMode="auto">
              <a:xfrm flipH="1">
                <a:off x="1172"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11" name="Line 2019"/>
              <p:cNvSpPr>
                <a:spLocks noChangeShapeType="1"/>
              </p:cNvSpPr>
              <p:nvPr/>
            </p:nvSpPr>
            <p:spPr bwMode="auto">
              <a:xfrm>
                <a:off x="117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12" name="Line 2020"/>
              <p:cNvSpPr>
                <a:spLocks noChangeShapeType="1"/>
              </p:cNvSpPr>
              <p:nvPr/>
            </p:nvSpPr>
            <p:spPr bwMode="auto">
              <a:xfrm flipV="1">
                <a:off x="117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13" name="Line 2021"/>
              <p:cNvSpPr>
                <a:spLocks noChangeShapeType="1"/>
              </p:cNvSpPr>
              <p:nvPr/>
            </p:nvSpPr>
            <p:spPr bwMode="auto">
              <a:xfrm flipH="1">
                <a:off x="1111"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14" name="Line 2022"/>
              <p:cNvSpPr>
                <a:spLocks noChangeShapeType="1"/>
              </p:cNvSpPr>
              <p:nvPr/>
            </p:nvSpPr>
            <p:spPr bwMode="auto">
              <a:xfrm>
                <a:off x="111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15" name="Line 2023"/>
              <p:cNvSpPr>
                <a:spLocks noChangeShapeType="1"/>
              </p:cNvSpPr>
              <p:nvPr/>
            </p:nvSpPr>
            <p:spPr bwMode="auto">
              <a:xfrm flipV="1">
                <a:off x="111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16" name="Line 2024"/>
              <p:cNvSpPr>
                <a:spLocks noChangeShapeType="1"/>
              </p:cNvSpPr>
              <p:nvPr/>
            </p:nvSpPr>
            <p:spPr bwMode="auto">
              <a:xfrm>
                <a:off x="1111" y="911"/>
                <a:ext cx="12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17" name="Line 2025"/>
              <p:cNvSpPr>
                <a:spLocks noChangeShapeType="1"/>
              </p:cNvSpPr>
              <p:nvPr/>
            </p:nvSpPr>
            <p:spPr bwMode="auto">
              <a:xfrm>
                <a:off x="1232"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18" name="Line 2026"/>
              <p:cNvSpPr>
                <a:spLocks noChangeShapeType="1"/>
              </p:cNvSpPr>
              <p:nvPr/>
            </p:nvSpPr>
            <p:spPr bwMode="auto">
              <a:xfrm flipV="1">
                <a:off x="1232"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19" name="Line 2027"/>
              <p:cNvSpPr>
                <a:spLocks noChangeShapeType="1"/>
              </p:cNvSpPr>
              <p:nvPr/>
            </p:nvSpPr>
            <p:spPr bwMode="auto">
              <a:xfrm>
                <a:off x="1232"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20" name="Line 2028"/>
              <p:cNvSpPr>
                <a:spLocks noChangeShapeType="1"/>
              </p:cNvSpPr>
              <p:nvPr/>
            </p:nvSpPr>
            <p:spPr bwMode="auto">
              <a:xfrm>
                <a:off x="129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21" name="Line 2029"/>
              <p:cNvSpPr>
                <a:spLocks noChangeShapeType="1"/>
              </p:cNvSpPr>
              <p:nvPr/>
            </p:nvSpPr>
            <p:spPr bwMode="auto">
              <a:xfrm flipV="1">
                <a:off x="129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22" name="Line 2030"/>
              <p:cNvSpPr>
                <a:spLocks noChangeShapeType="1"/>
              </p:cNvSpPr>
              <p:nvPr/>
            </p:nvSpPr>
            <p:spPr bwMode="auto">
              <a:xfrm>
                <a:off x="1292"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23" name="Line 2031"/>
              <p:cNvSpPr>
                <a:spLocks noChangeShapeType="1"/>
              </p:cNvSpPr>
              <p:nvPr/>
            </p:nvSpPr>
            <p:spPr bwMode="auto">
              <a:xfrm>
                <a:off x="135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24" name="Line 2032"/>
              <p:cNvSpPr>
                <a:spLocks noChangeShapeType="1"/>
              </p:cNvSpPr>
              <p:nvPr/>
            </p:nvSpPr>
            <p:spPr bwMode="auto">
              <a:xfrm flipV="1">
                <a:off x="135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25" name="Line 2033"/>
              <p:cNvSpPr>
                <a:spLocks noChangeShapeType="1"/>
              </p:cNvSpPr>
              <p:nvPr/>
            </p:nvSpPr>
            <p:spPr bwMode="auto">
              <a:xfrm>
                <a:off x="1353"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26" name="Line 2034"/>
              <p:cNvSpPr>
                <a:spLocks noChangeShapeType="1"/>
              </p:cNvSpPr>
              <p:nvPr/>
            </p:nvSpPr>
            <p:spPr bwMode="auto">
              <a:xfrm>
                <a:off x="141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27" name="Line 2035"/>
              <p:cNvSpPr>
                <a:spLocks noChangeShapeType="1"/>
              </p:cNvSpPr>
              <p:nvPr/>
            </p:nvSpPr>
            <p:spPr bwMode="auto">
              <a:xfrm flipV="1">
                <a:off x="141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28" name="Line 2036"/>
              <p:cNvSpPr>
                <a:spLocks noChangeShapeType="1"/>
              </p:cNvSpPr>
              <p:nvPr/>
            </p:nvSpPr>
            <p:spPr bwMode="auto">
              <a:xfrm>
                <a:off x="1413"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29" name="Line 2037"/>
              <p:cNvSpPr>
                <a:spLocks noChangeShapeType="1"/>
              </p:cNvSpPr>
              <p:nvPr/>
            </p:nvSpPr>
            <p:spPr bwMode="auto">
              <a:xfrm>
                <a:off x="147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30" name="Line 2038"/>
              <p:cNvSpPr>
                <a:spLocks noChangeShapeType="1"/>
              </p:cNvSpPr>
              <p:nvPr/>
            </p:nvSpPr>
            <p:spPr bwMode="auto">
              <a:xfrm flipV="1">
                <a:off x="147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31" name="Line 2039"/>
              <p:cNvSpPr>
                <a:spLocks noChangeShapeType="1"/>
              </p:cNvSpPr>
              <p:nvPr/>
            </p:nvSpPr>
            <p:spPr bwMode="auto">
              <a:xfrm>
                <a:off x="1473"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32" name="Line 2040"/>
              <p:cNvSpPr>
                <a:spLocks noChangeShapeType="1"/>
              </p:cNvSpPr>
              <p:nvPr/>
            </p:nvSpPr>
            <p:spPr bwMode="auto">
              <a:xfrm>
                <a:off x="153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33" name="Line 2041"/>
              <p:cNvSpPr>
                <a:spLocks noChangeShapeType="1"/>
              </p:cNvSpPr>
              <p:nvPr/>
            </p:nvSpPr>
            <p:spPr bwMode="auto">
              <a:xfrm flipV="1">
                <a:off x="153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34" name="Line 2042"/>
              <p:cNvSpPr>
                <a:spLocks noChangeShapeType="1"/>
              </p:cNvSpPr>
              <p:nvPr/>
            </p:nvSpPr>
            <p:spPr bwMode="auto">
              <a:xfrm>
                <a:off x="1534"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35" name="Line 2043"/>
              <p:cNvSpPr>
                <a:spLocks noChangeShapeType="1"/>
              </p:cNvSpPr>
              <p:nvPr/>
            </p:nvSpPr>
            <p:spPr bwMode="auto">
              <a:xfrm>
                <a:off x="159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36" name="Line 2044"/>
              <p:cNvSpPr>
                <a:spLocks noChangeShapeType="1"/>
              </p:cNvSpPr>
              <p:nvPr/>
            </p:nvSpPr>
            <p:spPr bwMode="auto">
              <a:xfrm flipV="1">
                <a:off x="159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37" name="Line 2045"/>
              <p:cNvSpPr>
                <a:spLocks noChangeShapeType="1"/>
              </p:cNvSpPr>
              <p:nvPr/>
            </p:nvSpPr>
            <p:spPr bwMode="auto">
              <a:xfrm>
                <a:off x="1594"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38" name="Line 2046"/>
              <p:cNvSpPr>
                <a:spLocks noChangeShapeType="1"/>
              </p:cNvSpPr>
              <p:nvPr/>
            </p:nvSpPr>
            <p:spPr bwMode="auto">
              <a:xfrm>
                <a:off x="165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39" name="Line 2047"/>
              <p:cNvSpPr>
                <a:spLocks noChangeShapeType="1"/>
              </p:cNvSpPr>
              <p:nvPr/>
            </p:nvSpPr>
            <p:spPr bwMode="auto">
              <a:xfrm flipV="1">
                <a:off x="165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40" name="Line 2048"/>
              <p:cNvSpPr>
                <a:spLocks noChangeShapeType="1"/>
              </p:cNvSpPr>
              <p:nvPr/>
            </p:nvSpPr>
            <p:spPr bwMode="auto">
              <a:xfrm>
                <a:off x="1654"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41" name="Line 2049"/>
              <p:cNvSpPr>
                <a:spLocks noChangeShapeType="1"/>
              </p:cNvSpPr>
              <p:nvPr/>
            </p:nvSpPr>
            <p:spPr bwMode="auto">
              <a:xfrm>
                <a:off x="171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42" name="Line 2050"/>
              <p:cNvSpPr>
                <a:spLocks noChangeShapeType="1"/>
              </p:cNvSpPr>
              <p:nvPr/>
            </p:nvSpPr>
            <p:spPr bwMode="auto">
              <a:xfrm flipV="1">
                <a:off x="171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43" name="Line 2051"/>
              <p:cNvSpPr>
                <a:spLocks noChangeShapeType="1"/>
              </p:cNvSpPr>
              <p:nvPr/>
            </p:nvSpPr>
            <p:spPr bwMode="auto">
              <a:xfrm>
                <a:off x="1715"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44" name="Line 2052"/>
              <p:cNvSpPr>
                <a:spLocks noChangeShapeType="1"/>
              </p:cNvSpPr>
              <p:nvPr/>
            </p:nvSpPr>
            <p:spPr bwMode="auto">
              <a:xfrm>
                <a:off x="177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45" name="Line 2053"/>
              <p:cNvSpPr>
                <a:spLocks noChangeShapeType="1"/>
              </p:cNvSpPr>
              <p:nvPr/>
            </p:nvSpPr>
            <p:spPr bwMode="auto">
              <a:xfrm flipV="1">
                <a:off x="177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46" name="Line 2054"/>
              <p:cNvSpPr>
                <a:spLocks noChangeShapeType="1"/>
              </p:cNvSpPr>
              <p:nvPr/>
            </p:nvSpPr>
            <p:spPr bwMode="auto">
              <a:xfrm>
                <a:off x="1775"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47" name="Line 2055"/>
              <p:cNvSpPr>
                <a:spLocks noChangeShapeType="1"/>
              </p:cNvSpPr>
              <p:nvPr/>
            </p:nvSpPr>
            <p:spPr bwMode="auto">
              <a:xfrm>
                <a:off x="1835"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48" name="Line 2056"/>
              <p:cNvSpPr>
                <a:spLocks noChangeShapeType="1"/>
              </p:cNvSpPr>
              <p:nvPr/>
            </p:nvSpPr>
            <p:spPr bwMode="auto">
              <a:xfrm flipV="1">
                <a:off x="1835"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49" name="Line 2057"/>
              <p:cNvSpPr>
                <a:spLocks noChangeShapeType="1"/>
              </p:cNvSpPr>
              <p:nvPr/>
            </p:nvSpPr>
            <p:spPr bwMode="auto">
              <a:xfrm>
                <a:off x="1835"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50" name="Line 2058"/>
              <p:cNvSpPr>
                <a:spLocks noChangeShapeType="1"/>
              </p:cNvSpPr>
              <p:nvPr/>
            </p:nvSpPr>
            <p:spPr bwMode="auto">
              <a:xfrm>
                <a:off x="189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51" name="Line 2059"/>
              <p:cNvSpPr>
                <a:spLocks noChangeShapeType="1"/>
              </p:cNvSpPr>
              <p:nvPr/>
            </p:nvSpPr>
            <p:spPr bwMode="auto">
              <a:xfrm flipV="1">
                <a:off x="189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52" name="Line 2060"/>
              <p:cNvSpPr>
                <a:spLocks noChangeShapeType="1"/>
              </p:cNvSpPr>
              <p:nvPr/>
            </p:nvSpPr>
            <p:spPr bwMode="auto">
              <a:xfrm>
                <a:off x="1896"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53" name="Line 2061"/>
              <p:cNvSpPr>
                <a:spLocks noChangeShapeType="1"/>
              </p:cNvSpPr>
              <p:nvPr/>
            </p:nvSpPr>
            <p:spPr bwMode="auto">
              <a:xfrm>
                <a:off x="195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54" name="Line 2062"/>
              <p:cNvSpPr>
                <a:spLocks noChangeShapeType="1"/>
              </p:cNvSpPr>
              <p:nvPr/>
            </p:nvSpPr>
            <p:spPr bwMode="auto">
              <a:xfrm flipV="1">
                <a:off x="195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55" name="Line 2063"/>
              <p:cNvSpPr>
                <a:spLocks noChangeShapeType="1"/>
              </p:cNvSpPr>
              <p:nvPr/>
            </p:nvSpPr>
            <p:spPr bwMode="auto">
              <a:xfrm>
                <a:off x="1956"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56" name="Line 2064"/>
              <p:cNvSpPr>
                <a:spLocks noChangeShapeType="1"/>
              </p:cNvSpPr>
              <p:nvPr/>
            </p:nvSpPr>
            <p:spPr bwMode="auto">
              <a:xfrm>
                <a:off x="201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57" name="Line 2065"/>
              <p:cNvSpPr>
                <a:spLocks noChangeShapeType="1"/>
              </p:cNvSpPr>
              <p:nvPr/>
            </p:nvSpPr>
            <p:spPr bwMode="auto">
              <a:xfrm flipV="1">
                <a:off x="201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58" name="Line 2066"/>
              <p:cNvSpPr>
                <a:spLocks noChangeShapeType="1"/>
              </p:cNvSpPr>
              <p:nvPr/>
            </p:nvSpPr>
            <p:spPr bwMode="auto">
              <a:xfrm>
                <a:off x="2016"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59" name="Line 2067"/>
              <p:cNvSpPr>
                <a:spLocks noChangeShapeType="1"/>
              </p:cNvSpPr>
              <p:nvPr/>
            </p:nvSpPr>
            <p:spPr bwMode="auto">
              <a:xfrm>
                <a:off x="207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60" name="Line 2068"/>
              <p:cNvSpPr>
                <a:spLocks noChangeShapeType="1"/>
              </p:cNvSpPr>
              <p:nvPr/>
            </p:nvSpPr>
            <p:spPr bwMode="auto">
              <a:xfrm flipV="1">
                <a:off x="207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61" name="Line 2069"/>
              <p:cNvSpPr>
                <a:spLocks noChangeShapeType="1"/>
              </p:cNvSpPr>
              <p:nvPr/>
            </p:nvSpPr>
            <p:spPr bwMode="auto">
              <a:xfrm>
                <a:off x="2077"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62" name="Line 2070"/>
              <p:cNvSpPr>
                <a:spLocks noChangeShapeType="1"/>
              </p:cNvSpPr>
              <p:nvPr/>
            </p:nvSpPr>
            <p:spPr bwMode="auto">
              <a:xfrm>
                <a:off x="213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63" name="Line 2071"/>
              <p:cNvSpPr>
                <a:spLocks noChangeShapeType="1"/>
              </p:cNvSpPr>
              <p:nvPr/>
            </p:nvSpPr>
            <p:spPr bwMode="auto">
              <a:xfrm flipV="1">
                <a:off x="213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64" name="Line 2072"/>
              <p:cNvSpPr>
                <a:spLocks noChangeShapeType="1"/>
              </p:cNvSpPr>
              <p:nvPr/>
            </p:nvSpPr>
            <p:spPr bwMode="auto">
              <a:xfrm>
                <a:off x="2137"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65" name="Line 2073"/>
              <p:cNvSpPr>
                <a:spLocks noChangeShapeType="1"/>
              </p:cNvSpPr>
              <p:nvPr/>
            </p:nvSpPr>
            <p:spPr bwMode="auto">
              <a:xfrm>
                <a:off x="219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66" name="Line 2074"/>
              <p:cNvSpPr>
                <a:spLocks noChangeShapeType="1"/>
              </p:cNvSpPr>
              <p:nvPr/>
            </p:nvSpPr>
            <p:spPr bwMode="auto">
              <a:xfrm flipV="1">
                <a:off x="219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67" name="Line 2075"/>
              <p:cNvSpPr>
                <a:spLocks noChangeShapeType="1"/>
              </p:cNvSpPr>
              <p:nvPr/>
            </p:nvSpPr>
            <p:spPr bwMode="auto">
              <a:xfrm>
                <a:off x="2197"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68" name="Line 2076"/>
              <p:cNvSpPr>
                <a:spLocks noChangeShapeType="1"/>
              </p:cNvSpPr>
              <p:nvPr/>
            </p:nvSpPr>
            <p:spPr bwMode="auto">
              <a:xfrm>
                <a:off x="225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69" name="Line 2077"/>
              <p:cNvSpPr>
                <a:spLocks noChangeShapeType="1"/>
              </p:cNvSpPr>
              <p:nvPr/>
            </p:nvSpPr>
            <p:spPr bwMode="auto">
              <a:xfrm flipV="1">
                <a:off x="225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70" name="Line 2078"/>
              <p:cNvSpPr>
                <a:spLocks noChangeShapeType="1"/>
              </p:cNvSpPr>
              <p:nvPr/>
            </p:nvSpPr>
            <p:spPr bwMode="auto">
              <a:xfrm>
                <a:off x="2258"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71" name="Line 2079"/>
              <p:cNvSpPr>
                <a:spLocks noChangeShapeType="1"/>
              </p:cNvSpPr>
              <p:nvPr/>
            </p:nvSpPr>
            <p:spPr bwMode="auto">
              <a:xfrm>
                <a:off x="231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72" name="Line 2080"/>
              <p:cNvSpPr>
                <a:spLocks noChangeShapeType="1"/>
              </p:cNvSpPr>
              <p:nvPr/>
            </p:nvSpPr>
            <p:spPr bwMode="auto">
              <a:xfrm flipV="1">
                <a:off x="231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73" name="Line 2081"/>
              <p:cNvSpPr>
                <a:spLocks noChangeShapeType="1"/>
              </p:cNvSpPr>
              <p:nvPr/>
            </p:nvSpPr>
            <p:spPr bwMode="auto">
              <a:xfrm>
                <a:off x="2318"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74" name="Line 2082"/>
              <p:cNvSpPr>
                <a:spLocks noChangeShapeType="1"/>
              </p:cNvSpPr>
              <p:nvPr/>
            </p:nvSpPr>
            <p:spPr bwMode="auto">
              <a:xfrm>
                <a:off x="237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75" name="Line 2083"/>
              <p:cNvSpPr>
                <a:spLocks noChangeShapeType="1"/>
              </p:cNvSpPr>
              <p:nvPr/>
            </p:nvSpPr>
            <p:spPr bwMode="auto">
              <a:xfrm flipV="1">
                <a:off x="237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76" name="Line 2084"/>
              <p:cNvSpPr>
                <a:spLocks noChangeShapeType="1"/>
              </p:cNvSpPr>
              <p:nvPr/>
            </p:nvSpPr>
            <p:spPr bwMode="auto">
              <a:xfrm>
                <a:off x="2378"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77" name="Line 2085"/>
              <p:cNvSpPr>
                <a:spLocks noChangeShapeType="1"/>
              </p:cNvSpPr>
              <p:nvPr/>
            </p:nvSpPr>
            <p:spPr bwMode="auto">
              <a:xfrm>
                <a:off x="2439"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78" name="Line 2086"/>
              <p:cNvSpPr>
                <a:spLocks noChangeShapeType="1"/>
              </p:cNvSpPr>
              <p:nvPr/>
            </p:nvSpPr>
            <p:spPr bwMode="auto">
              <a:xfrm flipV="1">
                <a:off x="2439"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79" name="Line 2087"/>
              <p:cNvSpPr>
                <a:spLocks noChangeShapeType="1"/>
              </p:cNvSpPr>
              <p:nvPr/>
            </p:nvSpPr>
            <p:spPr bwMode="auto">
              <a:xfrm>
                <a:off x="2439"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80" name="Line 2088"/>
              <p:cNvSpPr>
                <a:spLocks noChangeShapeType="1"/>
              </p:cNvSpPr>
              <p:nvPr/>
            </p:nvSpPr>
            <p:spPr bwMode="auto">
              <a:xfrm>
                <a:off x="249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81" name="Line 2089"/>
              <p:cNvSpPr>
                <a:spLocks noChangeShapeType="1"/>
              </p:cNvSpPr>
              <p:nvPr/>
            </p:nvSpPr>
            <p:spPr bwMode="auto">
              <a:xfrm flipV="1">
                <a:off x="249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82" name="Line 2090"/>
              <p:cNvSpPr>
                <a:spLocks noChangeShapeType="1"/>
              </p:cNvSpPr>
              <p:nvPr/>
            </p:nvSpPr>
            <p:spPr bwMode="auto">
              <a:xfrm>
                <a:off x="2499"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83" name="Line 2091"/>
              <p:cNvSpPr>
                <a:spLocks noChangeShapeType="1"/>
              </p:cNvSpPr>
              <p:nvPr/>
            </p:nvSpPr>
            <p:spPr bwMode="auto">
              <a:xfrm>
                <a:off x="255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84" name="Line 2092"/>
              <p:cNvSpPr>
                <a:spLocks noChangeShapeType="1"/>
              </p:cNvSpPr>
              <p:nvPr/>
            </p:nvSpPr>
            <p:spPr bwMode="auto">
              <a:xfrm flipV="1">
                <a:off x="255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85" name="Line 2093"/>
              <p:cNvSpPr>
                <a:spLocks noChangeShapeType="1"/>
              </p:cNvSpPr>
              <p:nvPr/>
            </p:nvSpPr>
            <p:spPr bwMode="auto">
              <a:xfrm>
                <a:off x="2559"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86" name="Line 2094"/>
              <p:cNvSpPr>
                <a:spLocks noChangeShapeType="1"/>
              </p:cNvSpPr>
              <p:nvPr/>
            </p:nvSpPr>
            <p:spPr bwMode="auto">
              <a:xfrm>
                <a:off x="262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87" name="Line 2095"/>
              <p:cNvSpPr>
                <a:spLocks noChangeShapeType="1"/>
              </p:cNvSpPr>
              <p:nvPr/>
            </p:nvSpPr>
            <p:spPr bwMode="auto">
              <a:xfrm flipV="1">
                <a:off x="262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88" name="Line 2096"/>
              <p:cNvSpPr>
                <a:spLocks noChangeShapeType="1"/>
              </p:cNvSpPr>
              <p:nvPr/>
            </p:nvSpPr>
            <p:spPr bwMode="auto">
              <a:xfrm>
                <a:off x="2620"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89" name="Line 2097"/>
              <p:cNvSpPr>
                <a:spLocks noChangeShapeType="1"/>
              </p:cNvSpPr>
              <p:nvPr/>
            </p:nvSpPr>
            <p:spPr bwMode="auto">
              <a:xfrm>
                <a:off x="268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90" name="Line 2098"/>
              <p:cNvSpPr>
                <a:spLocks noChangeShapeType="1"/>
              </p:cNvSpPr>
              <p:nvPr/>
            </p:nvSpPr>
            <p:spPr bwMode="auto">
              <a:xfrm flipV="1">
                <a:off x="268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91" name="Line 2099"/>
              <p:cNvSpPr>
                <a:spLocks noChangeShapeType="1"/>
              </p:cNvSpPr>
              <p:nvPr/>
            </p:nvSpPr>
            <p:spPr bwMode="auto">
              <a:xfrm>
                <a:off x="2680"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92" name="Line 2100"/>
              <p:cNvSpPr>
                <a:spLocks noChangeShapeType="1"/>
              </p:cNvSpPr>
              <p:nvPr/>
            </p:nvSpPr>
            <p:spPr bwMode="auto">
              <a:xfrm>
                <a:off x="274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93" name="Line 2101"/>
              <p:cNvSpPr>
                <a:spLocks noChangeShapeType="1"/>
              </p:cNvSpPr>
              <p:nvPr/>
            </p:nvSpPr>
            <p:spPr bwMode="auto">
              <a:xfrm flipV="1">
                <a:off x="274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94" name="Line 2102"/>
              <p:cNvSpPr>
                <a:spLocks noChangeShapeType="1"/>
              </p:cNvSpPr>
              <p:nvPr/>
            </p:nvSpPr>
            <p:spPr bwMode="auto">
              <a:xfrm>
                <a:off x="2740"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95" name="Line 2103"/>
              <p:cNvSpPr>
                <a:spLocks noChangeShapeType="1"/>
              </p:cNvSpPr>
              <p:nvPr/>
            </p:nvSpPr>
            <p:spPr bwMode="auto">
              <a:xfrm>
                <a:off x="280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96" name="Line 2104"/>
              <p:cNvSpPr>
                <a:spLocks noChangeShapeType="1"/>
              </p:cNvSpPr>
              <p:nvPr/>
            </p:nvSpPr>
            <p:spPr bwMode="auto">
              <a:xfrm flipV="1">
                <a:off x="280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97" name="Line 2105"/>
              <p:cNvSpPr>
                <a:spLocks noChangeShapeType="1"/>
              </p:cNvSpPr>
              <p:nvPr/>
            </p:nvSpPr>
            <p:spPr bwMode="auto">
              <a:xfrm>
                <a:off x="2801"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98" name="Line 2106"/>
              <p:cNvSpPr>
                <a:spLocks noChangeShapeType="1"/>
              </p:cNvSpPr>
              <p:nvPr/>
            </p:nvSpPr>
            <p:spPr bwMode="auto">
              <a:xfrm>
                <a:off x="286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899" name="Line 2107"/>
              <p:cNvSpPr>
                <a:spLocks noChangeShapeType="1"/>
              </p:cNvSpPr>
              <p:nvPr/>
            </p:nvSpPr>
            <p:spPr bwMode="auto">
              <a:xfrm flipV="1">
                <a:off x="286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00" name="Line 2108"/>
              <p:cNvSpPr>
                <a:spLocks noChangeShapeType="1"/>
              </p:cNvSpPr>
              <p:nvPr/>
            </p:nvSpPr>
            <p:spPr bwMode="auto">
              <a:xfrm>
                <a:off x="2861"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01" name="Line 2109"/>
              <p:cNvSpPr>
                <a:spLocks noChangeShapeType="1"/>
              </p:cNvSpPr>
              <p:nvPr/>
            </p:nvSpPr>
            <p:spPr bwMode="auto">
              <a:xfrm>
                <a:off x="292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02" name="Line 2110"/>
              <p:cNvSpPr>
                <a:spLocks noChangeShapeType="1"/>
              </p:cNvSpPr>
              <p:nvPr/>
            </p:nvSpPr>
            <p:spPr bwMode="auto">
              <a:xfrm flipV="1">
                <a:off x="292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03" name="Line 2111"/>
              <p:cNvSpPr>
                <a:spLocks noChangeShapeType="1"/>
              </p:cNvSpPr>
              <p:nvPr/>
            </p:nvSpPr>
            <p:spPr bwMode="auto">
              <a:xfrm>
                <a:off x="2921"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04" name="Line 2112"/>
              <p:cNvSpPr>
                <a:spLocks noChangeShapeType="1"/>
              </p:cNvSpPr>
              <p:nvPr/>
            </p:nvSpPr>
            <p:spPr bwMode="auto">
              <a:xfrm>
                <a:off x="298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05" name="Line 2113"/>
              <p:cNvSpPr>
                <a:spLocks noChangeShapeType="1"/>
              </p:cNvSpPr>
              <p:nvPr/>
            </p:nvSpPr>
            <p:spPr bwMode="auto">
              <a:xfrm flipV="1">
                <a:off x="298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06" name="Line 2114"/>
              <p:cNvSpPr>
                <a:spLocks noChangeShapeType="1"/>
              </p:cNvSpPr>
              <p:nvPr/>
            </p:nvSpPr>
            <p:spPr bwMode="auto">
              <a:xfrm>
                <a:off x="2982"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07" name="Line 2115"/>
              <p:cNvSpPr>
                <a:spLocks noChangeShapeType="1"/>
              </p:cNvSpPr>
              <p:nvPr/>
            </p:nvSpPr>
            <p:spPr bwMode="auto">
              <a:xfrm>
                <a:off x="3042"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08" name="Line 2116"/>
              <p:cNvSpPr>
                <a:spLocks noChangeShapeType="1"/>
              </p:cNvSpPr>
              <p:nvPr/>
            </p:nvSpPr>
            <p:spPr bwMode="auto">
              <a:xfrm flipV="1">
                <a:off x="3042"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09" name="Line 2117"/>
              <p:cNvSpPr>
                <a:spLocks noChangeShapeType="1"/>
              </p:cNvSpPr>
              <p:nvPr/>
            </p:nvSpPr>
            <p:spPr bwMode="auto">
              <a:xfrm>
                <a:off x="3042"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10" name="Line 2118"/>
              <p:cNvSpPr>
                <a:spLocks noChangeShapeType="1"/>
              </p:cNvSpPr>
              <p:nvPr/>
            </p:nvSpPr>
            <p:spPr bwMode="auto">
              <a:xfrm>
                <a:off x="310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11" name="Line 2119"/>
              <p:cNvSpPr>
                <a:spLocks noChangeShapeType="1"/>
              </p:cNvSpPr>
              <p:nvPr/>
            </p:nvSpPr>
            <p:spPr bwMode="auto">
              <a:xfrm flipV="1">
                <a:off x="310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12" name="Line 2120"/>
              <p:cNvSpPr>
                <a:spLocks noChangeShapeType="1"/>
              </p:cNvSpPr>
              <p:nvPr/>
            </p:nvSpPr>
            <p:spPr bwMode="auto">
              <a:xfrm>
                <a:off x="3102"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13" name="Line 2121"/>
              <p:cNvSpPr>
                <a:spLocks noChangeShapeType="1"/>
              </p:cNvSpPr>
              <p:nvPr/>
            </p:nvSpPr>
            <p:spPr bwMode="auto">
              <a:xfrm>
                <a:off x="316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14" name="Line 2122"/>
              <p:cNvSpPr>
                <a:spLocks noChangeShapeType="1"/>
              </p:cNvSpPr>
              <p:nvPr/>
            </p:nvSpPr>
            <p:spPr bwMode="auto">
              <a:xfrm flipV="1">
                <a:off x="316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15" name="Line 2123"/>
              <p:cNvSpPr>
                <a:spLocks noChangeShapeType="1"/>
              </p:cNvSpPr>
              <p:nvPr/>
            </p:nvSpPr>
            <p:spPr bwMode="auto">
              <a:xfrm>
                <a:off x="3163"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16" name="Line 2124"/>
              <p:cNvSpPr>
                <a:spLocks noChangeShapeType="1"/>
              </p:cNvSpPr>
              <p:nvPr/>
            </p:nvSpPr>
            <p:spPr bwMode="auto">
              <a:xfrm>
                <a:off x="322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17" name="Line 2125"/>
              <p:cNvSpPr>
                <a:spLocks noChangeShapeType="1"/>
              </p:cNvSpPr>
              <p:nvPr/>
            </p:nvSpPr>
            <p:spPr bwMode="auto">
              <a:xfrm flipV="1">
                <a:off x="322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18" name="Line 2126"/>
              <p:cNvSpPr>
                <a:spLocks noChangeShapeType="1"/>
              </p:cNvSpPr>
              <p:nvPr/>
            </p:nvSpPr>
            <p:spPr bwMode="auto">
              <a:xfrm>
                <a:off x="3223"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19" name="Line 2127"/>
              <p:cNvSpPr>
                <a:spLocks noChangeShapeType="1"/>
              </p:cNvSpPr>
              <p:nvPr/>
            </p:nvSpPr>
            <p:spPr bwMode="auto">
              <a:xfrm>
                <a:off x="328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20" name="Line 2128"/>
              <p:cNvSpPr>
                <a:spLocks noChangeShapeType="1"/>
              </p:cNvSpPr>
              <p:nvPr/>
            </p:nvSpPr>
            <p:spPr bwMode="auto">
              <a:xfrm flipV="1">
                <a:off x="328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21" name="Line 2129"/>
              <p:cNvSpPr>
                <a:spLocks noChangeShapeType="1"/>
              </p:cNvSpPr>
              <p:nvPr/>
            </p:nvSpPr>
            <p:spPr bwMode="auto">
              <a:xfrm>
                <a:off x="3283"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22" name="Line 2130"/>
              <p:cNvSpPr>
                <a:spLocks noChangeShapeType="1"/>
              </p:cNvSpPr>
              <p:nvPr/>
            </p:nvSpPr>
            <p:spPr bwMode="auto">
              <a:xfrm>
                <a:off x="334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23" name="Line 2131"/>
              <p:cNvSpPr>
                <a:spLocks noChangeShapeType="1"/>
              </p:cNvSpPr>
              <p:nvPr/>
            </p:nvSpPr>
            <p:spPr bwMode="auto">
              <a:xfrm flipV="1">
                <a:off x="334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24" name="Line 2132"/>
              <p:cNvSpPr>
                <a:spLocks noChangeShapeType="1"/>
              </p:cNvSpPr>
              <p:nvPr/>
            </p:nvSpPr>
            <p:spPr bwMode="auto">
              <a:xfrm>
                <a:off x="3344"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25" name="Line 2133"/>
              <p:cNvSpPr>
                <a:spLocks noChangeShapeType="1"/>
              </p:cNvSpPr>
              <p:nvPr/>
            </p:nvSpPr>
            <p:spPr bwMode="auto">
              <a:xfrm>
                <a:off x="340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26" name="Line 2134"/>
              <p:cNvSpPr>
                <a:spLocks noChangeShapeType="1"/>
              </p:cNvSpPr>
              <p:nvPr/>
            </p:nvSpPr>
            <p:spPr bwMode="auto">
              <a:xfrm flipV="1">
                <a:off x="340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27" name="Line 2135"/>
              <p:cNvSpPr>
                <a:spLocks noChangeShapeType="1"/>
              </p:cNvSpPr>
              <p:nvPr/>
            </p:nvSpPr>
            <p:spPr bwMode="auto">
              <a:xfrm>
                <a:off x="3404"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28" name="Line 2136"/>
              <p:cNvSpPr>
                <a:spLocks noChangeShapeType="1"/>
              </p:cNvSpPr>
              <p:nvPr/>
            </p:nvSpPr>
            <p:spPr bwMode="auto">
              <a:xfrm>
                <a:off x="346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29" name="Line 2137"/>
              <p:cNvSpPr>
                <a:spLocks noChangeShapeType="1"/>
              </p:cNvSpPr>
              <p:nvPr/>
            </p:nvSpPr>
            <p:spPr bwMode="auto">
              <a:xfrm flipV="1">
                <a:off x="346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30" name="Line 2138"/>
              <p:cNvSpPr>
                <a:spLocks noChangeShapeType="1"/>
              </p:cNvSpPr>
              <p:nvPr/>
            </p:nvSpPr>
            <p:spPr bwMode="auto">
              <a:xfrm>
                <a:off x="3464"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31" name="Line 2139"/>
              <p:cNvSpPr>
                <a:spLocks noChangeShapeType="1"/>
              </p:cNvSpPr>
              <p:nvPr/>
            </p:nvSpPr>
            <p:spPr bwMode="auto">
              <a:xfrm>
                <a:off x="352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32" name="Line 2140"/>
              <p:cNvSpPr>
                <a:spLocks noChangeShapeType="1"/>
              </p:cNvSpPr>
              <p:nvPr/>
            </p:nvSpPr>
            <p:spPr bwMode="auto">
              <a:xfrm flipV="1">
                <a:off x="352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33" name="Line 2141"/>
              <p:cNvSpPr>
                <a:spLocks noChangeShapeType="1"/>
              </p:cNvSpPr>
              <p:nvPr/>
            </p:nvSpPr>
            <p:spPr bwMode="auto">
              <a:xfrm>
                <a:off x="3525"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34" name="Line 2142"/>
              <p:cNvSpPr>
                <a:spLocks noChangeShapeType="1"/>
              </p:cNvSpPr>
              <p:nvPr/>
            </p:nvSpPr>
            <p:spPr bwMode="auto">
              <a:xfrm>
                <a:off x="358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35" name="Line 2143"/>
              <p:cNvSpPr>
                <a:spLocks noChangeShapeType="1"/>
              </p:cNvSpPr>
              <p:nvPr/>
            </p:nvSpPr>
            <p:spPr bwMode="auto">
              <a:xfrm flipV="1">
                <a:off x="358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36" name="Line 2144"/>
              <p:cNvSpPr>
                <a:spLocks noChangeShapeType="1"/>
              </p:cNvSpPr>
              <p:nvPr/>
            </p:nvSpPr>
            <p:spPr bwMode="auto">
              <a:xfrm>
                <a:off x="3585"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37" name="Line 2145"/>
              <p:cNvSpPr>
                <a:spLocks noChangeShapeType="1"/>
              </p:cNvSpPr>
              <p:nvPr/>
            </p:nvSpPr>
            <p:spPr bwMode="auto">
              <a:xfrm>
                <a:off x="3645"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38" name="Line 2146"/>
              <p:cNvSpPr>
                <a:spLocks noChangeShapeType="1"/>
              </p:cNvSpPr>
              <p:nvPr/>
            </p:nvSpPr>
            <p:spPr bwMode="auto">
              <a:xfrm flipV="1">
                <a:off x="3645"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39" name="Line 2147"/>
              <p:cNvSpPr>
                <a:spLocks noChangeShapeType="1"/>
              </p:cNvSpPr>
              <p:nvPr/>
            </p:nvSpPr>
            <p:spPr bwMode="auto">
              <a:xfrm>
                <a:off x="3645" y="911"/>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40" name="Line 2148"/>
              <p:cNvSpPr>
                <a:spLocks noChangeShapeType="1"/>
              </p:cNvSpPr>
              <p:nvPr/>
            </p:nvSpPr>
            <p:spPr bwMode="auto">
              <a:xfrm>
                <a:off x="370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41" name="Line 2149"/>
              <p:cNvSpPr>
                <a:spLocks noChangeShapeType="1"/>
              </p:cNvSpPr>
              <p:nvPr/>
            </p:nvSpPr>
            <p:spPr bwMode="auto">
              <a:xfrm flipV="1">
                <a:off x="370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42" name="Line 2150"/>
              <p:cNvSpPr>
                <a:spLocks noChangeShapeType="1"/>
              </p:cNvSpPr>
              <p:nvPr/>
            </p:nvSpPr>
            <p:spPr bwMode="auto">
              <a:xfrm>
                <a:off x="3707" y="911"/>
                <a:ext cx="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43" name="Line 2151"/>
              <p:cNvSpPr>
                <a:spLocks noChangeShapeType="1"/>
              </p:cNvSpPr>
              <p:nvPr/>
            </p:nvSpPr>
            <p:spPr bwMode="auto">
              <a:xfrm>
                <a:off x="376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44" name="Line 2152"/>
              <p:cNvSpPr>
                <a:spLocks noChangeShapeType="1"/>
              </p:cNvSpPr>
              <p:nvPr/>
            </p:nvSpPr>
            <p:spPr bwMode="auto">
              <a:xfrm flipV="1">
                <a:off x="376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45" name="Line 2153"/>
              <p:cNvSpPr>
                <a:spLocks noChangeShapeType="1"/>
              </p:cNvSpPr>
              <p:nvPr/>
            </p:nvSpPr>
            <p:spPr bwMode="auto">
              <a:xfrm>
                <a:off x="3766"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46" name="Line 2154"/>
              <p:cNvSpPr>
                <a:spLocks noChangeShapeType="1"/>
              </p:cNvSpPr>
              <p:nvPr/>
            </p:nvSpPr>
            <p:spPr bwMode="auto">
              <a:xfrm>
                <a:off x="382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47" name="Line 2155"/>
              <p:cNvSpPr>
                <a:spLocks noChangeShapeType="1"/>
              </p:cNvSpPr>
              <p:nvPr/>
            </p:nvSpPr>
            <p:spPr bwMode="auto">
              <a:xfrm flipV="1">
                <a:off x="382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48" name="Line 2156"/>
              <p:cNvSpPr>
                <a:spLocks noChangeShapeType="1"/>
              </p:cNvSpPr>
              <p:nvPr/>
            </p:nvSpPr>
            <p:spPr bwMode="auto">
              <a:xfrm>
                <a:off x="3826" y="911"/>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49" name="Line 2157"/>
              <p:cNvSpPr>
                <a:spLocks noChangeShapeType="1"/>
              </p:cNvSpPr>
              <p:nvPr/>
            </p:nvSpPr>
            <p:spPr bwMode="auto">
              <a:xfrm>
                <a:off x="388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50" name="Line 2158"/>
              <p:cNvSpPr>
                <a:spLocks noChangeShapeType="1"/>
              </p:cNvSpPr>
              <p:nvPr/>
            </p:nvSpPr>
            <p:spPr bwMode="auto">
              <a:xfrm flipV="1">
                <a:off x="388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51" name="Line 2159"/>
              <p:cNvSpPr>
                <a:spLocks noChangeShapeType="1"/>
              </p:cNvSpPr>
              <p:nvPr/>
            </p:nvSpPr>
            <p:spPr bwMode="auto">
              <a:xfrm>
                <a:off x="3888"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52" name="Line 2160"/>
              <p:cNvSpPr>
                <a:spLocks noChangeShapeType="1"/>
              </p:cNvSpPr>
              <p:nvPr/>
            </p:nvSpPr>
            <p:spPr bwMode="auto">
              <a:xfrm>
                <a:off x="394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53" name="Line 2161"/>
              <p:cNvSpPr>
                <a:spLocks noChangeShapeType="1"/>
              </p:cNvSpPr>
              <p:nvPr/>
            </p:nvSpPr>
            <p:spPr bwMode="auto">
              <a:xfrm flipV="1">
                <a:off x="394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54" name="Line 2162"/>
              <p:cNvSpPr>
                <a:spLocks noChangeShapeType="1"/>
              </p:cNvSpPr>
              <p:nvPr/>
            </p:nvSpPr>
            <p:spPr bwMode="auto">
              <a:xfrm>
                <a:off x="3948" y="911"/>
                <a:ext cx="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55" name="Line 2163"/>
              <p:cNvSpPr>
                <a:spLocks noChangeShapeType="1"/>
              </p:cNvSpPr>
              <p:nvPr/>
            </p:nvSpPr>
            <p:spPr bwMode="auto">
              <a:xfrm>
                <a:off x="400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56" name="Line 2164"/>
              <p:cNvSpPr>
                <a:spLocks noChangeShapeType="1"/>
              </p:cNvSpPr>
              <p:nvPr/>
            </p:nvSpPr>
            <p:spPr bwMode="auto">
              <a:xfrm flipV="1">
                <a:off x="400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57" name="Line 2165"/>
              <p:cNvSpPr>
                <a:spLocks noChangeShapeType="1"/>
              </p:cNvSpPr>
              <p:nvPr/>
            </p:nvSpPr>
            <p:spPr bwMode="auto">
              <a:xfrm>
                <a:off x="4007" y="911"/>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58" name="Line 2166"/>
              <p:cNvSpPr>
                <a:spLocks noChangeShapeType="1"/>
              </p:cNvSpPr>
              <p:nvPr/>
            </p:nvSpPr>
            <p:spPr bwMode="auto">
              <a:xfrm>
                <a:off x="406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59" name="Line 2167"/>
              <p:cNvSpPr>
                <a:spLocks noChangeShapeType="1"/>
              </p:cNvSpPr>
              <p:nvPr/>
            </p:nvSpPr>
            <p:spPr bwMode="auto">
              <a:xfrm flipV="1">
                <a:off x="406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60" name="Line 2168"/>
              <p:cNvSpPr>
                <a:spLocks noChangeShapeType="1"/>
              </p:cNvSpPr>
              <p:nvPr/>
            </p:nvSpPr>
            <p:spPr bwMode="auto">
              <a:xfrm>
                <a:off x="4069"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61" name="Line 2169"/>
              <p:cNvSpPr>
                <a:spLocks noChangeShapeType="1"/>
              </p:cNvSpPr>
              <p:nvPr/>
            </p:nvSpPr>
            <p:spPr bwMode="auto">
              <a:xfrm>
                <a:off x="412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62" name="Line 2170"/>
              <p:cNvSpPr>
                <a:spLocks noChangeShapeType="1"/>
              </p:cNvSpPr>
              <p:nvPr/>
            </p:nvSpPr>
            <p:spPr bwMode="auto">
              <a:xfrm flipV="1">
                <a:off x="412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63" name="Line 2171"/>
              <p:cNvSpPr>
                <a:spLocks noChangeShapeType="1"/>
              </p:cNvSpPr>
              <p:nvPr/>
            </p:nvSpPr>
            <p:spPr bwMode="auto">
              <a:xfrm>
                <a:off x="4129"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64" name="Line 2172"/>
              <p:cNvSpPr>
                <a:spLocks noChangeShapeType="1"/>
              </p:cNvSpPr>
              <p:nvPr/>
            </p:nvSpPr>
            <p:spPr bwMode="auto">
              <a:xfrm>
                <a:off x="418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65" name="Line 2173"/>
              <p:cNvSpPr>
                <a:spLocks noChangeShapeType="1"/>
              </p:cNvSpPr>
              <p:nvPr/>
            </p:nvSpPr>
            <p:spPr bwMode="auto">
              <a:xfrm flipV="1">
                <a:off x="418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66" name="Line 2174"/>
              <p:cNvSpPr>
                <a:spLocks noChangeShapeType="1"/>
              </p:cNvSpPr>
              <p:nvPr/>
            </p:nvSpPr>
            <p:spPr bwMode="auto">
              <a:xfrm>
                <a:off x="4189"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67" name="Line 2175"/>
              <p:cNvSpPr>
                <a:spLocks noChangeShapeType="1"/>
              </p:cNvSpPr>
              <p:nvPr/>
            </p:nvSpPr>
            <p:spPr bwMode="auto">
              <a:xfrm>
                <a:off x="4250"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68" name="Line 2176"/>
              <p:cNvSpPr>
                <a:spLocks noChangeShapeType="1"/>
              </p:cNvSpPr>
              <p:nvPr/>
            </p:nvSpPr>
            <p:spPr bwMode="auto">
              <a:xfrm flipV="1">
                <a:off x="4250"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69" name="Line 2177"/>
              <p:cNvSpPr>
                <a:spLocks noChangeShapeType="1"/>
              </p:cNvSpPr>
              <p:nvPr/>
            </p:nvSpPr>
            <p:spPr bwMode="auto">
              <a:xfrm>
                <a:off x="4250"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70" name="Line 2178"/>
              <p:cNvSpPr>
                <a:spLocks noChangeShapeType="1"/>
              </p:cNvSpPr>
              <p:nvPr/>
            </p:nvSpPr>
            <p:spPr bwMode="auto">
              <a:xfrm>
                <a:off x="431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71" name="Line 2179"/>
              <p:cNvSpPr>
                <a:spLocks noChangeShapeType="1"/>
              </p:cNvSpPr>
              <p:nvPr/>
            </p:nvSpPr>
            <p:spPr bwMode="auto">
              <a:xfrm flipV="1">
                <a:off x="431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72" name="Line 2180"/>
              <p:cNvSpPr>
                <a:spLocks noChangeShapeType="1"/>
              </p:cNvSpPr>
              <p:nvPr/>
            </p:nvSpPr>
            <p:spPr bwMode="auto">
              <a:xfrm>
                <a:off x="4310"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73" name="Line 2181"/>
              <p:cNvSpPr>
                <a:spLocks noChangeShapeType="1"/>
              </p:cNvSpPr>
              <p:nvPr/>
            </p:nvSpPr>
            <p:spPr bwMode="auto">
              <a:xfrm>
                <a:off x="437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74" name="Line 2182"/>
              <p:cNvSpPr>
                <a:spLocks noChangeShapeType="1"/>
              </p:cNvSpPr>
              <p:nvPr/>
            </p:nvSpPr>
            <p:spPr bwMode="auto">
              <a:xfrm flipV="1">
                <a:off x="437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75" name="Line 2183"/>
              <p:cNvSpPr>
                <a:spLocks noChangeShapeType="1"/>
              </p:cNvSpPr>
              <p:nvPr/>
            </p:nvSpPr>
            <p:spPr bwMode="auto">
              <a:xfrm flipH="1">
                <a:off x="1172"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76" name="Line 2184"/>
              <p:cNvSpPr>
                <a:spLocks noChangeShapeType="1"/>
              </p:cNvSpPr>
              <p:nvPr/>
            </p:nvSpPr>
            <p:spPr bwMode="auto">
              <a:xfrm flipV="1">
                <a:off x="117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77" name="Line 2185"/>
              <p:cNvSpPr>
                <a:spLocks noChangeShapeType="1"/>
              </p:cNvSpPr>
              <p:nvPr/>
            </p:nvSpPr>
            <p:spPr bwMode="auto">
              <a:xfrm>
                <a:off x="117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78" name="Line 2186"/>
              <p:cNvSpPr>
                <a:spLocks noChangeShapeType="1"/>
              </p:cNvSpPr>
              <p:nvPr/>
            </p:nvSpPr>
            <p:spPr bwMode="auto">
              <a:xfrm flipH="1">
                <a:off x="1111"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79" name="Line 2187"/>
              <p:cNvSpPr>
                <a:spLocks noChangeShapeType="1"/>
              </p:cNvSpPr>
              <p:nvPr/>
            </p:nvSpPr>
            <p:spPr bwMode="auto">
              <a:xfrm flipV="1">
                <a:off x="111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80" name="Line 2188"/>
              <p:cNvSpPr>
                <a:spLocks noChangeShapeType="1"/>
              </p:cNvSpPr>
              <p:nvPr/>
            </p:nvSpPr>
            <p:spPr bwMode="auto">
              <a:xfrm>
                <a:off x="111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81" name="Line 2189"/>
              <p:cNvSpPr>
                <a:spLocks noChangeShapeType="1"/>
              </p:cNvSpPr>
              <p:nvPr/>
            </p:nvSpPr>
            <p:spPr bwMode="auto">
              <a:xfrm>
                <a:off x="1111" y="3260"/>
                <a:ext cx="12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82" name="Line 2190"/>
              <p:cNvSpPr>
                <a:spLocks noChangeShapeType="1"/>
              </p:cNvSpPr>
              <p:nvPr/>
            </p:nvSpPr>
            <p:spPr bwMode="auto">
              <a:xfrm flipV="1">
                <a:off x="1232"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83" name="Line 2191"/>
              <p:cNvSpPr>
                <a:spLocks noChangeShapeType="1"/>
              </p:cNvSpPr>
              <p:nvPr/>
            </p:nvSpPr>
            <p:spPr bwMode="auto">
              <a:xfrm>
                <a:off x="1232"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84" name="Line 2192"/>
              <p:cNvSpPr>
                <a:spLocks noChangeShapeType="1"/>
              </p:cNvSpPr>
              <p:nvPr/>
            </p:nvSpPr>
            <p:spPr bwMode="auto">
              <a:xfrm>
                <a:off x="1232"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85" name="Line 2193"/>
              <p:cNvSpPr>
                <a:spLocks noChangeShapeType="1"/>
              </p:cNvSpPr>
              <p:nvPr/>
            </p:nvSpPr>
            <p:spPr bwMode="auto">
              <a:xfrm flipV="1">
                <a:off x="129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86" name="Line 2194"/>
              <p:cNvSpPr>
                <a:spLocks noChangeShapeType="1"/>
              </p:cNvSpPr>
              <p:nvPr/>
            </p:nvSpPr>
            <p:spPr bwMode="auto">
              <a:xfrm>
                <a:off x="129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87" name="Line 2195"/>
              <p:cNvSpPr>
                <a:spLocks noChangeShapeType="1"/>
              </p:cNvSpPr>
              <p:nvPr/>
            </p:nvSpPr>
            <p:spPr bwMode="auto">
              <a:xfrm>
                <a:off x="1292"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88" name="Line 2196"/>
              <p:cNvSpPr>
                <a:spLocks noChangeShapeType="1"/>
              </p:cNvSpPr>
              <p:nvPr/>
            </p:nvSpPr>
            <p:spPr bwMode="auto">
              <a:xfrm flipV="1">
                <a:off x="135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89" name="Line 2197"/>
              <p:cNvSpPr>
                <a:spLocks noChangeShapeType="1"/>
              </p:cNvSpPr>
              <p:nvPr/>
            </p:nvSpPr>
            <p:spPr bwMode="auto">
              <a:xfrm>
                <a:off x="135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90" name="Line 2198"/>
              <p:cNvSpPr>
                <a:spLocks noChangeShapeType="1"/>
              </p:cNvSpPr>
              <p:nvPr/>
            </p:nvSpPr>
            <p:spPr bwMode="auto">
              <a:xfrm>
                <a:off x="1353"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91" name="Line 2199"/>
              <p:cNvSpPr>
                <a:spLocks noChangeShapeType="1"/>
              </p:cNvSpPr>
              <p:nvPr/>
            </p:nvSpPr>
            <p:spPr bwMode="auto">
              <a:xfrm flipV="1">
                <a:off x="141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92" name="Line 2200"/>
              <p:cNvSpPr>
                <a:spLocks noChangeShapeType="1"/>
              </p:cNvSpPr>
              <p:nvPr/>
            </p:nvSpPr>
            <p:spPr bwMode="auto">
              <a:xfrm>
                <a:off x="141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93" name="Line 2201"/>
              <p:cNvSpPr>
                <a:spLocks noChangeShapeType="1"/>
              </p:cNvSpPr>
              <p:nvPr/>
            </p:nvSpPr>
            <p:spPr bwMode="auto">
              <a:xfrm>
                <a:off x="1413"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94" name="Line 2202"/>
              <p:cNvSpPr>
                <a:spLocks noChangeShapeType="1"/>
              </p:cNvSpPr>
              <p:nvPr/>
            </p:nvSpPr>
            <p:spPr bwMode="auto">
              <a:xfrm flipV="1">
                <a:off x="147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95" name="Line 2203"/>
              <p:cNvSpPr>
                <a:spLocks noChangeShapeType="1"/>
              </p:cNvSpPr>
              <p:nvPr/>
            </p:nvSpPr>
            <p:spPr bwMode="auto">
              <a:xfrm>
                <a:off x="147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96" name="Line 2204"/>
              <p:cNvSpPr>
                <a:spLocks noChangeShapeType="1"/>
              </p:cNvSpPr>
              <p:nvPr/>
            </p:nvSpPr>
            <p:spPr bwMode="auto">
              <a:xfrm>
                <a:off x="1473"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97" name="Line 2205"/>
              <p:cNvSpPr>
                <a:spLocks noChangeShapeType="1"/>
              </p:cNvSpPr>
              <p:nvPr/>
            </p:nvSpPr>
            <p:spPr bwMode="auto">
              <a:xfrm flipV="1">
                <a:off x="153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98" name="Line 2206"/>
              <p:cNvSpPr>
                <a:spLocks noChangeShapeType="1"/>
              </p:cNvSpPr>
              <p:nvPr/>
            </p:nvSpPr>
            <p:spPr bwMode="auto">
              <a:xfrm>
                <a:off x="153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19999" name="Line 2207"/>
              <p:cNvSpPr>
                <a:spLocks noChangeShapeType="1"/>
              </p:cNvSpPr>
              <p:nvPr/>
            </p:nvSpPr>
            <p:spPr bwMode="auto">
              <a:xfrm>
                <a:off x="1534"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00" name="Line 2208"/>
              <p:cNvSpPr>
                <a:spLocks noChangeShapeType="1"/>
              </p:cNvSpPr>
              <p:nvPr/>
            </p:nvSpPr>
            <p:spPr bwMode="auto">
              <a:xfrm flipV="1">
                <a:off x="159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01" name="Line 2209"/>
              <p:cNvSpPr>
                <a:spLocks noChangeShapeType="1"/>
              </p:cNvSpPr>
              <p:nvPr/>
            </p:nvSpPr>
            <p:spPr bwMode="auto">
              <a:xfrm>
                <a:off x="159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02" name="Line 2210"/>
              <p:cNvSpPr>
                <a:spLocks noChangeShapeType="1"/>
              </p:cNvSpPr>
              <p:nvPr/>
            </p:nvSpPr>
            <p:spPr bwMode="auto">
              <a:xfrm>
                <a:off x="1594"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03" name="Line 2211"/>
              <p:cNvSpPr>
                <a:spLocks noChangeShapeType="1"/>
              </p:cNvSpPr>
              <p:nvPr/>
            </p:nvSpPr>
            <p:spPr bwMode="auto">
              <a:xfrm flipV="1">
                <a:off x="165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04" name="Line 2212"/>
              <p:cNvSpPr>
                <a:spLocks noChangeShapeType="1"/>
              </p:cNvSpPr>
              <p:nvPr/>
            </p:nvSpPr>
            <p:spPr bwMode="auto">
              <a:xfrm>
                <a:off x="165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05" name="Line 2213"/>
              <p:cNvSpPr>
                <a:spLocks noChangeShapeType="1"/>
              </p:cNvSpPr>
              <p:nvPr/>
            </p:nvSpPr>
            <p:spPr bwMode="auto">
              <a:xfrm>
                <a:off x="1654"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06" name="Line 2214"/>
              <p:cNvSpPr>
                <a:spLocks noChangeShapeType="1"/>
              </p:cNvSpPr>
              <p:nvPr/>
            </p:nvSpPr>
            <p:spPr bwMode="auto">
              <a:xfrm flipV="1">
                <a:off x="171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07" name="Line 2215"/>
              <p:cNvSpPr>
                <a:spLocks noChangeShapeType="1"/>
              </p:cNvSpPr>
              <p:nvPr/>
            </p:nvSpPr>
            <p:spPr bwMode="auto">
              <a:xfrm>
                <a:off x="171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08" name="Line 2216"/>
              <p:cNvSpPr>
                <a:spLocks noChangeShapeType="1"/>
              </p:cNvSpPr>
              <p:nvPr/>
            </p:nvSpPr>
            <p:spPr bwMode="auto">
              <a:xfrm>
                <a:off x="1715"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09" name="Line 2217"/>
              <p:cNvSpPr>
                <a:spLocks noChangeShapeType="1"/>
              </p:cNvSpPr>
              <p:nvPr/>
            </p:nvSpPr>
            <p:spPr bwMode="auto">
              <a:xfrm flipV="1">
                <a:off x="177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10" name="Line 2218"/>
              <p:cNvSpPr>
                <a:spLocks noChangeShapeType="1"/>
              </p:cNvSpPr>
              <p:nvPr/>
            </p:nvSpPr>
            <p:spPr bwMode="auto">
              <a:xfrm>
                <a:off x="177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11" name="Line 2219"/>
              <p:cNvSpPr>
                <a:spLocks noChangeShapeType="1"/>
              </p:cNvSpPr>
              <p:nvPr/>
            </p:nvSpPr>
            <p:spPr bwMode="auto">
              <a:xfrm>
                <a:off x="1775"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12" name="Line 2220"/>
              <p:cNvSpPr>
                <a:spLocks noChangeShapeType="1"/>
              </p:cNvSpPr>
              <p:nvPr/>
            </p:nvSpPr>
            <p:spPr bwMode="auto">
              <a:xfrm flipV="1">
                <a:off x="1835"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13" name="Line 2221"/>
              <p:cNvSpPr>
                <a:spLocks noChangeShapeType="1"/>
              </p:cNvSpPr>
              <p:nvPr/>
            </p:nvSpPr>
            <p:spPr bwMode="auto">
              <a:xfrm>
                <a:off x="1835"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14" name="Line 2222"/>
              <p:cNvSpPr>
                <a:spLocks noChangeShapeType="1"/>
              </p:cNvSpPr>
              <p:nvPr/>
            </p:nvSpPr>
            <p:spPr bwMode="auto">
              <a:xfrm>
                <a:off x="1835"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15" name="Line 2223"/>
              <p:cNvSpPr>
                <a:spLocks noChangeShapeType="1"/>
              </p:cNvSpPr>
              <p:nvPr/>
            </p:nvSpPr>
            <p:spPr bwMode="auto">
              <a:xfrm flipV="1">
                <a:off x="189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16" name="Line 2224"/>
              <p:cNvSpPr>
                <a:spLocks noChangeShapeType="1"/>
              </p:cNvSpPr>
              <p:nvPr/>
            </p:nvSpPr>
            <p:spPr bwMode="auto">
              <a:xfrm>
                <a:off x="189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17" name="Line 2225"/>
              <p:cNvSpPr>
                <a:spLocks noChangeShapeType="1"/>
              </p:cNvSpPr>
              <p:nvPr/>
            </p:nvSpPr>
            <p:spPr bwMode="auto">
              <a:xfrm>
                <a:off x="1896"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18" name="Line 2226"/>
              <p:cNvSpPr>
                <a:spLocks noChangeShapeType="1"/>
              </p:cNvSpPr>
              <p:nvPr/>
            </p:nvSpPr>
            <p:spPr bwMode="auto">
              <a:xfrm flipV="1">
                <a:off x="195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19" name="Line 2227"/>
              <p:cNvSpPr>
                <a:spLocks noChangeShapeType="1"/>
              </p:cNvSpPr>
              <p:nvPr/>
            </p:nvSpPr>
            <p:spPr bwMode="auto">
              <a:xfrm>
                <a:off x="195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20" name="Line 2228"/>
              <p:cNvSpPr>
                <a:spLocks noChangeShapeType="1"/>
              </p:cNvSpPr>
              <p:nvPr/>
            </p:nvSpPr>
            <p:spPr bwMode="auto">
              <a:xfrm>
                <a:off x="1956"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21" name="Line 2229"/>
              <p:cNvSpPr>
                <a:spLocks noChangeShapeType="1"/>
              </p:cNvSpPr>
              <p:nvPr/>
            </p:nvSpPr>
            <p:spPr bwMode="auto">
              <a:xfrm flipV="1">
                <a:off x="201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22" name="Line 2230"/>
              <p:cNvSpPr>
                <a:spLocks noChangeShapeType="1"/>
              </p:cNvSpPr>
              <p:nvPr/>
            </p:nvSpPr>
            <p:spPr bwMode="auto">
              <a:xfrm>
                <a:off x="201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23" name="Line 2231"/>
              <p:cNvSpPr>
                <a:spLocks noChangeShapeType="1"/>
              </p:cNvSpPr>
              <p:nvPr/>
            </p:nvSpPr>
            <p:spPr bwMode="auto">
              <a:xfrm>
                <a:off x="2016"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24" name="Line 2232"/>
              <p:cNvSpPr>
                <a:spLocks noChangeShapeType="1"/>
              </p:cNvSpPr>
              <p:nvPr/>
            </p:nvSpPr>
            <p:spPr bwMode="auto">
              <a:xfrm flipV="1">
                <a:off x="207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25" name="Line 2233"/>
              <p:cNvSpPr>
                <a:spLocks noChangeShapeType="1"/>
              </p:cNvSpPr>
              <p:nvPr/>
            </p:nvSpPr>
            <p:spPr bwMode="auto">
              <a:xfrm>
                <a:off x="207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26" name="Line 2234"/>
              <p:cNvSpPr>
                <a:spLocks noChangeShapeType="1"/>
              </p:cNvSpPr>
              <p:nvPr/>
            </p:nvSpPr>
            <p:spPr bwMode="auto">
              <a:xfrm>
                <a:off x="2077"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27" name="Line 2235"/>
              <p:cNvSpPr>
                <a:spLocks noChangeShapeType="1"/>
              </p:cNvSpPr>
              <p:nvPr/>
            </p:nvSpPr>
            <p:spPr bwMode="auto">
              <a:xfrm flipV="1">
                <a:off x="213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28" name="Line 2236"/>
              <p:cNvSpPr>
                <a:spLocks noChangeShapeType="1"/>
              </p:cNvSpPr>
              <p:nvPr/>
            </p:nvSpPr>
            <p:spPr bwMode="auto">
              <a:xfrm>
                <a:off x="213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29" name="Line 2237"/>
              <p:cNvSpPr>
                <a:spLocks noChangeShapeType="1"/>
              </p:cNvSpPr>
              <p:nvPr/>
            </p:nvSpPr>
            <p:spPr bwMode="auto">
              <a:xfrm>
                <a:off x="2137"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30" name="Line 2238"/>
              <p:cNvSpPr>
                <a:spLocks noChangeShapeType="1"/>
              </p:cNvSpPr>
              <p:nvPr/>
            </p:nvSpPr>
            <p:spPr bwMode="auto">
              <a:xfrm flipV="1">
                <a:off x="219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31" name="Line 2239"/>
              <p:cNvSpPr>
                <a:spLocks noChangeShapeType="1"/>
              </p:cNvSpPr>
              <p:nvPr/>
            </p:nvSpPr>
            <p:spPr bwMode="auto">
              <a:xfrm>
                <a:off x="219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32" name="Line 2240"/>
              <p:cNvSpPr>
                <a:spLocks noChangeShapeType="1"/>
              </p:cNvSpPr>
              <p:nvPr/>
            </p:nvSpPr>
            <p:spPr bwMode="auto">
              <a:xfrm>
                <a:off x="2197"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33" name="Line 2241"/>
              <p:cNvSpPr>
                <a:spLocks noChangeShapeType="1"/>
              </p:cNvSpPr>
              <p:nvPr/>
            </p:nvSpPr>
            <p:spPr bwMode="auto">
              <a:xfrm flipV="1">
                <a:off x="225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34" name="Line 2242"/>
              <p:cNvSpPr>
                <a:spLocks noChangeShapeType="1"/>
              </p:cNvSpPr>
              <p:nvPr/>
            </p:nvSpPr>
            <p:spPr bwMode="auto">
              <a:xfrm>
                <a:off x="225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35" name="Line 2243"/>
              <p:cNvSpPr>
                <a:spLocks noChangeShapeType="1"/>
              </p:cNvSpPr>
              <p:nvPr/>
            </p:nvSpPr>
            <p:spPr bwMode="auto">
              <a:xfrm>
                <a:off x="2258"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36" name="Line 2244"/>
              <p:cNvSpPr>
                <a:spLocks noChangeShapeType="1"/>
              </p:cNvSpPr>
              <p:nvPr/>
            </p:nvSpPr>
            <p:spPr bwMode="auto">
              <a:xfrm flipV="1">
                <a:off x="231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37" name="Line 2245"/>
              <p:cNvSpPr>
                <a:spLocks noChangeShapeType="1"/>
              </p:cNvSpPr>
              <p:nvPr/>
            </p:nvSpPr>
            <p:spPr bwMode="auto">
              <a:xfrm>
                <a:off x="231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38" name="Line 2246"/>
              <p:cNvSpPr>
                <a:spLocks noChangeShapeType="1"/>
              </p:cNvSpPr>
              <p:nvPr/>
            </p:nvSpPr>
            <p:spPr bwMode="auto">
              <a:xfrm>
                <a:off x="2318"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39" name="Line 2247"/>
              <p:cNvSpPr>
                <a:spLocks noChangeShapeType="1"/>
              </p:cNvSpPr>
              <p:nvPr/>
            </p:nvSpPr>
            <p:spPr bwMode="auto">
              <a:xfrm flipV="1">
                <a:off x="237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40" name="Line 2248"/>
              <p:cNvSpPr>
                <a:spLocks noChangeShapeType="1"/>
              </p:cNvSpPr>
              <p:nvPr/>
            </p:nvSpPr>
            <p:spPr bwMode="auto">
              <a:xfrm>
                <a:off x="237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41" name="Line 2249"/>
              <p:cNvSpPr>
                <a:spLocks noChangeShapeType="1"/>
              </p:cNvSpPr>
              <p:nvPr/>
            </p:nvSpPr>
            <p:spPr bwMode="auto">
              <a:xfrm>
                <a:off x="2378"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42" name="Line 2250"/>
              <p:cNvSpPr>
                <a:spLocks noChangeShapeType="1"/>
              </p:cNvSpPr>
              <p:nvPr/>
            </p:nvSpPr>
            <p:spPr bwMode="auto">
              <a:xfrm flipV="1">
                <a:off x="2439"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43" name="Line 2251"/>
              <p:cNvSpPr>
                <a:spLocks noChangeShapeType="1"/>
              </p:cNvSpPr>
              <p:nvPr/>
            </p:nvSpPr>
            <p:spPr bwMode="auto">
              <a:xfrm>
                <a:off x="2439"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44" name="Line 2252"/>
              <p:cNvSpPr>
                <a:spLocks noChangeShapeType="1"/>
              </p:cNvSpPr>
              <p:nvPr/>
            </p:nvSpPr>
            <p:spPr bwMode="auto">
              <a:xfrm>
                <a:off x="2439"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45" name="Line 2253"/>
              <p:cNvSpPr>
                <a:spLocks noChangeShapeType="1"/>
              </p:cNvSpPr>
              <p:nvPr/>
            </p:nvSpPr>
            <p:spPr bwMode="auto">
              <a:xfrm flipV="1">
                <a:off x="249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46" name="Line 2254"/>
              <p:cNvSpPr>
                <a:spLocks noChangeShapeType="1"/>
              </p:cNvSpPr>
              <p:nvPr/>
            </p:nvSpPr>
            <p:spPr bwMode="auto">
              <a:xfrm>
                <a:off x="249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47" name="Line 2255"/>
              <p:cNvSpPr>
                <a:spLocks noChangeShapeType="1"/>
              </p:cNvSpPr>
              <p:nvPr/>
            </p:nvSpPr>
            <p:spPr bwMode="auto">
              <a:xfrm>
                <a:off x="2499"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48" name="Line 2256"/>
              <p:cNvSpPr>
                <a:spLocks noChangeShapeType="1"/>
              </p:cNvSpPr>
              <p:nvPr/>
            </p:nvSpPr>
            <p:spPr bwMode="auto">
              <a:xfrm flipV="1">
                <a:off x="255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49" name="Line 2257"/>
              <p:cNvSpPr>
                <a:spLocks noChangeShapeType="1"/>
              </p:cNvSpPr>
              <p:nvPr/>
            </p:nvSpPr>
            <p:spPr bwMode="auto">
              <a:xfrm>
                <a:off x="255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50" name="Line 2258"/>
              <p:cNvSpPr>
                <a:spLocks noChangeShapeType="1"/>
              </p:cNvSpPr>
              <p:nvPr/>
            </p:nvSpPr>
            <p:spPr bwMode="auto">
              <a:xfrm>
                <a:off x="2559"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51" name="Line 2259"/>
              <p:cNvSpPr>
                <a:spLocks noChangeShapeType="1"/>
              </p:cNvSpPr>
              <p:nvPr/>
            </p:nvSpPr>
            <p:spPr bwMode="auto">
              <a:xfrm flipV="1">
                <a:off x="262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52" name="Line 2260"/>
              <p:cNvSpPr>
                <a:spLocks noChangeShapeType="1"/>
              </p:cNvSpPr>
              <p:nvPr/>
            </p:nvSpPr>
            <p:spPr bwMode="auto">
              <a:xfrm>
                <a:off x="262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53" name="Line 2261"/>
              <p:cNvSpPr>
                <a:spLocks noChangeShapeType="1"/>
              </p:cNvSpPr>
              <p:nvPr/>
            </p:nvSpPr>
            <p:spPr bwMode="auto">
              <a:xfrm>
                <a:off x="2620"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54" name="Line 2262"/>
              <p:cNvSpPr>
                <a:spLocks noChangeShapeType="1"/>
              </p:cNvSpPr>
              <p:nvPr/>
            </p:nvSpPr>
            <p:spPr bwMode="auto">
              <a:xfrm flipV="1">
                <a:off x="268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55" name="Line 2263"/>
              <p:cNvSpPr>
                <a:spLocks noChangeShapeType="1"/>
              </p:cNvSpPr>
              <p:nvPr/>
            </p:nvSpPr>
            <p:spPr bwMode="auto">
              <a:xfrm>
                <a:off x="268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56" name="Line 2264"/>
              <p:cNvSpPr>
                <a:spLocks noChangeShapeType="1"/>
              </p:cNvSpPr>
              <p:nvPr/>
            </p:nvSpPr>
            <p:spPr bwMode="auto">
              <a:xfrm>
                <a:off x="2680"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57" name="Line 2265"/>
              <p:cNvSpPr>
                <a:spLocks noChangeShapeType="1"/>
              </p:cNvSpPr>
              <p:nvPr/>
            </p:nvSpPr>
            <p:spPr bwMode="auto">
              <a:xfrm flipV="1">
                <a:off x="274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58" name="Line 2266"/>
              <p:cNvSpPr>
                <a:spLocks noChangeShapeType="1"/>
              </p:cNvSpPr>
              <p:nvPr/>
            </p:nvSpPr>
            <p:spPr bwMode="auto">
              <a:xfrm>
                <a:off x="274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59" name="Line 2267"/>
              <p:cNvSpPr>
                <a:spLocks noChangeShapeType="1"/>
              </p:cNvSpPr>
              <p:nvPr/>
            </p:nvSpPr>
            <p:spPr bwMode="auto">
              <a:xfrm>
                <a:off x="2740"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60" name="Line 2268"/>
              <p:cNvSpPr>
                <a:spLocks noChangeShapeType="1"/>
              </p:cNvSpPr>
              <p:nvPr/>
            </p:nvSpPr>
            <p:spPr bwMode="auto">
              <a:xfrm flipV="1">
                <a:off x="280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61" name="Line 2269"/>
              <p:cNvSpPr>
                <a:spLocks noChangeShapeType="1"/>
              </p:cNvSpPr>
              <p:nvPr/>
            </p:nvSpPr>
            <p:spPr bwMode="auto">
              <a:xfrm>
                <a:off x="280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62" name="Line 2270"/>
              <p:cNvSpPr>
                <a:spLocks noChangeShapeType="1"/>
              </p:cNvSpPr>
              <p:nvPr/>
            </p:nvSpPr>
            <p:spPr bwMode="auto">
              <a:xfrm>
                <a:off x="2801"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63" name="Line 2271"/>
              <p:cNvSpPr>
                <a:spLocks noChangeShapeType="1"/>
              </p:cNvSpPr>
              <p:nvPr/>
            </p:nvSpPr>
            <p:spPr bwMode="auto">
              <a:xfrm flipV="1">
                <a:off x="286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64" name="Line 2272"/>
              <p:cNvSpPr>
                <a:spLocks noChangeShapeType="1"/>
              </p:cNvSpPr>
              <p:nvPr/>
            </p:nvSpPr>
            <p:spPr bwMode="auto">
              <a:xfrm>
                <a:off x="286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65" name="Line 2273"/>
              <p:cNvSpPr>
                <a:spLocks noChangeShapeType="1"/>
              </p:cNvSpPr>
              <p:nvPr/>
            </p:nvSpPr>
            <p:spPr bwMode="auto">
              <a:xfrm>
                <a:off x="2861"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66" name="Line 2274"/>
              <p:cNvSpPr>
                <a:spLocks noChangeShapeType="1"/>
              </p:cNvSpPr>
              <p:nvPr/>
            </p:nvSpPr>
            <p:spPr bwMode="auto">
              <a:xfrm flipV="1">
                <a:off x="292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67" name="Line 2275"/>
              <p:cNvSpPr>
                <a:spLocks noChangeShapeType="1"/>
              </p:cNvSpPr>
              <p:nvPr/>
            </p:nvSpPr>
            <p:spPr bwMode="auto">
              <a:xfrm>
                <a:off x="292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68" name="Line 2276"/>
              <p:cNvSpPr>
                <a:spLocks noChangeShapeType="1"/>
              </p:cNvSpPr>
              <p:nvPr/>
            </p:nvSpPr>
            <p:spPr bwMode="auto">
              <a:xfrm>
                <a:off x="2921"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69" name="Line 2277"/>
              <p:cNvSpPr>
                <a:spLocks noChangeShapeType="1"/>
              </p:cNvSpPr>
              <p:nvPr/>
            </p:nvSpPr>
            <p:spPr bwMode="auto">
              <a:xfrm flipV="1">
                <a:off x="298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70" name="Line 2278"/>
              <p:cNvSpPr>
                <a:spLocks noChangeShapeType="1"/>
              </p:cNvSpPr>
              <p:nvPr/>
            </p:nvSpPr>
            <p:spPr bwMode="auto">
              <a:xfrm>
                <a:off x="298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71" name="Line 2279"/>
              <p:cNvSpPr>
                <a:spLocks noChangeShapeType="1"/>
              </p:cNvSpPr>
              <p:nvPr/>
            </p:nvSpPr>
            <p:spPr bwMode="auto">
              <a:xfrm>
                <a:off x="2982"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72" name="Line 2280"/>
              <p:cNvSpPr>
                <a:spLocks noChangeShapeType="1"/>
              </p:cNvSpPr>
              <p:nvPr/>
            </p:nvSpPr>
            <p:spPr bwMode="auto">
              <a:xfrm flipV="1">
                <a:off x="3042"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73" name="Line 2281"/>
              <p:cNvSpPr>
                <a:spLocks noChangeShapeType="1"/>
              </p:cNvSpPr>
              <p:nvPr/>
            </p:nvSpPr>
            <p:spPr bwMode="auto">
              <a:xfrm>
                <a:off x="3042"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74" name="Line 2282"/>
              <p:cNvSpPr>
                <a:spLocks noChangeShapeType="1"/>
              </p:cNvSpPr>
              <p:nvPr/>
            </p:nvSpPr>
            <p:spPr bwMode="auto">
              <a:xfrm>
                <a:off x="3042"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75" name="Line 2283"/>
              <p:cNvSpPr>
                <a:spLocks noChangeShapeType="1"/>
              </p:cNvSpPr>
              <p:nvPr/>
            </p:nvSpPr>
            <p:spPr bwMode="auto">
              <a:xfrm flipV="1">
                <a:off x="310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76" name="Line 2284"/>
              <p:cNvSpPr>
                <a:spLocks noChangeShapeType="1"/>
              </p:cNvSpPr>
              <p:nvPr/>
            </p:nvSpPr>
            <p:spPr bwMode="auto">
              <a:xfrm>
                <a:off x="310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77" name="Line 2285"/>
              <p:cNvSpPr>
                <a:spLocks noChangeShapeType="1"/>
              </p:cNvSpPr>
              <p:nvPr/>
            </p:nvSpPr>
            <p:spPr bwMode="auto">
              <a:xfrm>
                <a:off x="3102"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78" name="Line 2286"/>
              <p:cNvSpPr>
                <a:spLocks noChangeShapeType="1"/>
              </p:cNvSpPr>
              <p:nvPr/>
            </p:nvSpPr>
            <p:spPr bwMode="auto">
              <a:xfrm flipV="1">
                <a:off x="316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79" name="Line 2287"/>
              <p:cNvSpPr>
                <a:spLocks noChangeShapeType="1"/>
              </p:cNvSpPr>
              <p:nvPr/>
            </p:nvSpPr>
            <p:spPr bwMode="auto">
              <a:xfrm>
                <a:off x="316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80" name="Line 2288"/>
              <p:cNvSpPr>
                <a:spLocks noChangeShapeType="1"/>
              </p:cNvSpPr>
              <p:nvPr/>
            </p:nvSpPr>
            <p:spPr bwMode="auto">
              <a:xfrm>
                <a:off x="3163"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81" name="Line 2289"/>
              <p:cNvSpPr>
                <a:spLocks noChangeShapeType="1"/>
              </p:cNvSpPr>
              <p:nvPr/>
            </p:nvSpPr>
            <p:spPr bwMode="auto">
              <a:xfrm flipV="1">
                <a:off x="322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82" name="Line 2290"/>
              <p:cNvSpPr>
                <a:spLocks noChangeShapeType="1"/>
              </p:cNvSpPr>
              <p:nvPr/>
            </p:nvSpPr>
            <p:spPr bwMode="auto">
              <a:xfrm>
                <a:off x="322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83" name="Line 2291"/>
              <p:cNvSpPr>
                <a:spLocks noChangeShapeType="1"/>
              </p:cNvSpPr>
              <p:nvPr/>
            </p:nvSpPr>
            <p:spPr bwMode="auto">
              <a:xfrm>
                <a:off x="3223"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84" name="Line 2292"/>
              <p:cNvSpPr>
                <a:spLocks noChangeShapeType="1"/>
              </p:cNvSpPr>
              <p:nvPr/>
            </p:nvSpPr>
            <p:spPr bwMode="auto">
              <a:xfrm flipV="1">
                <a:off x="328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85" name="Line 2293"/>
              <p:cNvSpPr>
                <a:spLocks noChangeShapeType="1"/>
              </p:cNvSpPr>
              <p:nvPr/>
            </p:nvSpPr>
            <p:spPr bwMode="auto">
              <a:xfrm>
                <a:off x="328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86" name="Line 2294"/>
              <p:cNvSpPr>
                <a:spLocks noChangeShapeType="1"/>
              </p:cNvSpPr>
              <p:nvPr/>
            </p:nvSpPr>
            <p:spPr bwMode="auto">
              <a:xfrm>
                <a:off x="3283"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87" name="Line 2295"/>
              <p:cNvSpPr>
                <a:spLocks noChangeShapeType="1"/>
              </p:cNvSpPr>
              <p:nvPr/>
            </p:nvSpPr>
            <p:spPr bwMode="auto">
              <a:xfrm flipV="1">
                <a:off x="334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88" name="Line 2296"/>
              <p:cNvSpPr>
                <a:spLocks noChangeShapeType="1"/>
              </p:cNvSpPr>
              <p:nvPr/>
            </p:nvSpPr>
            <p:spPr bwMode="auto">
              <a:xfrm>
                <a:off x="334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89" name="Line 2297"/>
              <p:cNvSpPr>
                <a:spLocks noChangeShapeType="1"/>
              </p:cNvSpPr>
              <p:nvPr/>
            </p:nvSpPr>
            <p:spPr bwMode="auto">
              <a:xfrm>
                <a:off x="3344"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90" name="Line 2298"/>
              <p:cNvSpPr>
                <a:spLocks noChangeShapeType="1"/>
              </p:cNvSpPr>
              <p:nvPr/>
            </p:nvSpPr>
            <p:spPr bwMode="auto">
              <a:xfrm flipV="1">
                <a:off x="340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91" name="Line 2299"/>
              <p:cNvSpPr>
                <a:spLocks noChangeShapeType="1"/>
              </p:cNvSpPr>
              <p:nvPr/>
            </p:nvSpPr>
            <p:spPr bwMode="auto">
              <a:xfrm>
                <a:off x="340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92" name="Line 2300"/>
              <p:cNvSpPr>
                <a:spLocks noChangeShapeType="1"/>
              </p:cNvSpPr>
              <p:nvPr/>
            </p:nvSpPr>
            <p:spPr bwMode="auto">
              <a:xfrm>
                <a:off x="3404"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93" name="Line 2301"/>
              <p:cNvSpPr>
                <a:spLocks noChangeShapeType="1"/>
              </p:cNvSpPr>
              <p:nvPr/>
            </p:nvSpPr>
            <p:spPr bwMode="auto">
              <a:xfrm flipV="1">
                <a:off x="346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94" name="Line 2302"/>
              <p:cNvSpPr>
                <a:spLocks noChangeShapeType="1"/>
              </p:cNvSpPr>
              <p:nvPr/>
            </p:nvSpPr>
            <p:spPr bwMode="auto">
              <a:xfrm>
                <a:off x="346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95" name="Line 2303"/>
              <p:cNvSpPr>
                <a:spLocks noChangeShapeType="1"/>
              </p:cNvSpPr>
              <p:nvPr/>
            </p:nvSpPr>
            <p:spPr bwMode="auto">
              <a:xfrm>
                <a:off x="3464"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96" name="Line 2304"/>
              <p:cNvSpPr>
                <a:spLocks noChangeShapeType="1"/>
              </p:cNvSpPr>
              <p:nvPr/>
            </p:nvSpPr>
            <p:spPr bwMode="auto">
              <a:xfrm flipV="1">
                <a:off x="352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97" name="Line 2305"/>
              <p:cNvSpPr>
                <a:spLocks noChangeShapeType="1"/>
              </p:cNvSpPr>
              <p:nvPr/>
            </p:nvSpPr>
            <p:spPr bwMode="auto">
              <a:xfrm>
                <a:off x="352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98" name="Line 2306"/>
              <p:cNvSpPr>
                <a:spLocks noChangeShapeType="1"/>
              </p:cNvSpPr>
              <p:nvPr/>
            </p:nvSpPr>
            <p:spPr bwMode="auto">
              <a:xfrm>
                <a:off x="3525"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099" name="Line 2307"/>
              <p:cNvSpPr>
                <a:spLocks noChangeShapeType="1"/>
              </p:cNvSpPr>
              <p:nvPr/>
            </p:nvSpPr>
            <p:spPr bwMode="auto">
              <a:xfrm flipV="1">
                <a:off x="358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00" name="Line 2308"/>
              <p:cNvSpPr>
                <a:spLocks noChangeShapeType="1"/>
              </p:cNvSpPr>
              <p:nvPr/>
            </p:nvSpPr>
            <p:spPr bwMode="auto">
              <a:xfrm>
                <a:off x="358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01" name="Line 2309"/>
              <p:cNvSpPr>
                <a:spLocks noChangeShapeType="1"/>
              </p:cNvSpPr>
              <p:nvPr/>
            </p:nvSpPr>
            <p:spPr bwMode="auto">
              <a:xfrm>
                <a:off x="3585"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02" name="Line 2310"/>
              <p:cNvSpPr>
                <a:spLocks noChangeShapeType="1"/>
              </p:cNvSpPr>
              <p:nvPr/>
            </p:nvSpPr>
            <p:spPr bwMode="auto">
              <a:xfrm flipV="1">
                <a:off x="3645"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03" name="Line 2311"/>
              <p:cNvSpPr>
                <a:spLocks noChangeShapeType="1"/>
              </p:cNvSpPr>
              <p:nvPr/>
            </p:nvSpPr>
            <p:spPr bwMode="auto">
              <a:xfrm>
                <a:off x="3645"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04" name="Line 2312"/>
              <p:cNvSpPr>
                <a:spLocks noChangeShapeType="1"/>
              </p:cNvSpPr>
              <p:nvPr/>
            </p:nvSpPr>
            <p:spPr bwMode="auto">
              <a:xfrm>
                <a:off x="3645" y="3260"/>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05" name="Line 2313"/>
              <p:cNvSpPr>
                <a:spLocks noChangeShapeType="1"/>
              </p:cNvSpPr>
              <p:nvPr/>
            </p:nvSpPr>
            <p:spPr bwMode="auto">
              <a:xfrm flipV="1">
                <a:off x="370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06" name="Line 2314"/>
              <p:cNvSpPr>
                <a:spLocks noChangeShapeType="1"/>
              </p:cNvSpPr>
              <p:nvPr/>
            </p:nvSpPr>
            <p:spPr bwMode="auto">
              <a:xfrm>
                <a:off x="370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07" name="Line 2315"/>
              <p:cNvSpPr>
                <a:spLocks noChangeShapeType="1"/>
              </p:cNvSpPr>
              <p:nvPr/>
            </p:nvSpPr>
            <p:spPr bwMode="auto">
              <a:xfrm>
                <a:off x="3707" y="3260"/>
                <a:ext cx="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08" name="Line 2316"/>
              <p:cNvSpPr>
                <a:spLocks noChangeShapeType="1"/>
              </p:cNvSpPr>
              <p:nvPr/>
            </p:nvSpPr>
            <p:spPr bwMode="auto">
              <a:xfrm flipV="1">
                <a:off x="376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09" name="Line 2317"/>
              <p:cNvSpPr>
                <a:spLocks noChangeShapeType="1"/>
              </p:cNvSpPr>
              <p:nvPr/>
            </p:nvSpPr>
            <p:spPr bwMode="auto">
              <a:xfrm>
                <a:off x="376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10" name="Line 2318"/>
              <p:cNvSpPr>
                <a:spLocks noChangeShapeType="1"/>
              </p:cNvSpPr>
              <p:nvPr/>
            </p:nvSpPr>
            <p:spPr bwMode="auto">
              <a:xfrm>
                <a:off x="3766"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11" name="Line 2319"/>
              <p:cNvSpPr>
                <a:spLocks noChangeShapeType="1"/>
              </p:cNvSpPr>
              <p:nvPr/>
            </p:nvSpPr>
            <p:spPr bwMode="auto">
              <a:xfrm flipV="1">
                <a:off x="382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12" name="Line 2320"/>
              <p:cNvSpPr>
                <a:spLocks noChangeShapeType="1"/>
              </p:cNvSpPr>
              <p:nvPr/>
            </p:nvSpPr>
            <p:spPr bwMode="auto">
              <a:xfrm>
                <a:off x="382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13" name="Line 2321"/>
              <p:cNvSpPr>
                <a:spLocks noChangeShapeType="1"/>
              </p:cNvSpPr>
              <p:nvPr/>
            </p:nvSpPr>
            <p:spPr bwMode="auto">
              <a:xfrm>
                <a:off x="3826" y="3260"/>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14" name="Line 2322"/>
              <p:cNvSpPr>
                <a:spLocks noChangeShapeType="1"/>
              </p:cNvSpPr>
              <p:nvPr/>
            </p:nvSpPr>
            <p:spPr bwMode="auto">
              <a:xfrm flipV="1">
                <a:off x="388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15" name="Line 2323"/>
              <p:cNvSpPr>
                <a:spLocks noChangeShapeType="1"/>
              </p:cNvSpPr>
              <p:nvPr/>
            </p:nvSpPr>
            <p:spPr bwMode="auto">
              <a:xfrm>
                <a:off x="388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16" name="Line 2324"/>
              <p:cNvSpPr>
                <a:spLocks noChangeShapeType="1"/>
              </p:cNvSpPr>
              <p:nvPr/>
            </p:nvSpPr>
            <p:spPr bwMode="auto">
              <a:xfrm>
                <a:off x="3888"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17" name="Line 2325"/>
              <p:cNvSpPr>
                <a:spLocks noChangeShapeType="1"/>
              </p:cNvSpPr>
              <p:nvPr/>
            </p:nvSpPr>
            <p:spPr bwMode="auto">
              <a:xfrm flipV="1">
                <a:off x="394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18" name="Line 2326"/>
              <p:cNvSpPr>
                <a:spLocks noChangeShapeType="1"/>
              </p:cNvSpPr>
              <p:nvPr/>
            </p:nvSpPr>
            <p:spPr bwMode="auto">
              <a:xfrm>
                <a:off x="394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19" name="Line 2327"/>
              <p:cNvSpPr>
                <a:spLocks noChangeShapeType="1"/>
              </p:cNvSpPr>
              <p:nvPr/>
            </p:nvSpPr>
            <p:spPr bwMode="auto">
              <a:xfrm>
                <a:off x="3948" y="3260"/>
                <a:ext cx="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20" name="Line 2328"/>
              <p:cNvSpPr>
                <a:spLocks noChangeShapeType="1"/>
              </p:cNvSpPr>
              <p:nvPr/>
            </p:nvSpPr>
            <p:spPr bwMode="auto">
              <a:xfrm flipV="1">
                <a:off x="400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21" name="Line 2329"/>
              <p:cNvSpPr>
                <a:spLocks noChangeShapeType="1"/>
              </p:cNvSpPr>
              <p:nvPr/>
            </p:nvSpPr>
            <p:spPr bwMode="auto">
              <a:xfrm>
                <a:off x="400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22" name="Line 2330"/>
              <p:cNvSpPr>
                <a:spLocks noChangeShapeType="1"/>
              </p:cNvSpPr>
              <p:nvPr/>
            </p:nvSpPr>
            <p:spPr bwMode="auto">
              <a:xfrm>
                <a:off x="4007" y="3260"/>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23" name="Line 2331"/>
              <p:cNvSpPr>
                <a:spLocks noChangeShapeType="1"/>
              </p:cNvSpPr>
              <p:nvPr/>
            </p:nvSpPr>
            <p:spPr bwMode="auto">
              <a:xfrm flipV="1">
                <a:off x="406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24" name="Line 2332"/>
              <p:cNvSpPr>
                <a:spLocks noChangeShapeType="1"/>
              </p:cNvSpPr>
              <p:nvPr/>
            </p:nvSpPr>
            <p:spPr bwMode="auto">
              <a:xfrm>
                <a:off x="406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25" name="Line 2333"/>
              <p:cNvSpPr>
                <a:spLocks noChangeShapeType="1"/>
              </p:cNvSpPr>
              <p:nvPr/>
            </p:nvSpPr>
            <p:spPr bwMode="auto">
              <a:xfrm>
                <a:off x="4069"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26" name="Line 2334"/>
              <p:cNvSpPr>
                <a:spLocks noChangeShapeType="1"/>
              </p:cNvSpPr>
              <p:nvPr/>
            </p:nvSpPr>
            <p:spPr bwMode="auto">
              <a:xfrm flipV="1">
                <a:off x="412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27" name="Line 2335"/>
              <p:cNvSpPr>
                <a:spLocks noChangeShapeType="1"/>
              </p:cNvSpPr>
              <p:nvPr/>
            </p:nvSpPr>
            <p:spPr bwMode="auto">
              <a:xfrm>
                <a:off x="412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28" name="Line 2336"/>
              <p:cNvSpPr>
                <a:spLocks noChangeShapeType="1"/>
              </p:cNvSpPr>
              <p:nvPr/>
            </p:nvSpPr>
            <p:spPr bwMode="auto">
              <a:xfrm>
                <a:off x="4129"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29" name="Line 2337"/>
              <p:cNvSpPr>
                <a:spLocks noChangeShapeType="1"/>
              </p:cNvSpPr>
              <p:nvPr/>
            </p:nvSpPr>
            <p:spPr bwMode="auto">
              <a:xfrm flipV="1">
                <a:off x="418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30" name="Line 2338"/>
              <p:cNvSpPr>
                <a:spLocks noChangeShapeType="1"/>
              </p:cNvSpPr>
              <p:nvPr/>
            </p:nvSpPr>
            <p:spPr bwMode="auto">
              <a:xfrm>
                <a:off x="418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31" name="Line 2339"/>
              <p:cNvSpPr>
                <a:spLocks noChangeShapeType="1"/>
              </p:cNvSpPr>
              <p:nvPr/>
            </p:nvSpPr>
            <p:spPr bwMode="auto">
              <a:xfrm>
                <a:off x="4189"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32" name="Line 2340"/>
              <p:cNvSpPr>
                <a:spLocks noChangeShapeType="1"/>
              </p:cNvSpPr>
              <p:nvPr/>
            </p:nvSpPr>
            <p:spPr bwMode="auto">
              <a:xfrm flipV="1">
                <a:off x="4250"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33" name="Line 2341"/>
              <p:cNvSpPr>
                <a:spLocks noChangeShapeType="1"/>
              </p:cNvSpPr>
              <p:nvPr/>
            </p:nvSpPr>
            <p:spPr bwMode="auto">
              <a:xfrm>
                <a:off x="4250"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34" name="Line 2342"/>
              <p:cNvSpPr>
                <a:spLocks noChangeShapeType="1"/>
              </p:cNvSpPr>
              <p:nvPr/>
            </p:nvSpPr>
            <p:spPr bwMode="auto">
              <a:xfrm>
                <a:off x="4250"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35" name="Line 2343"/>
              <p:cNvSpPr>
                <a:spLocks noChangeShapeType="1"/>
              </p:cNvSpPr>
              <p:nvPr/>
            </p:nvSpPr>
            <p:spPr bwMode="auto">
              <a:xfrm flipV="1">
                <a:off x="431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36" name="Line 2344"/>
              <p:cNvSpPr>
                <a:spLocks noChangeShapeType="1"/>
              </p:cNvSpPr>
              <p:nvPr/>
            </p:nvSpPr>
            <p:spPr bwMode="auto">
              <a:xfrm>
                <a:off x="431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37" name="Line 2345"/>
              <p:cNvSpPr>
                <a:spLocks noChangeShapeType="1"/>
              </p:cNvSpPr>
              <p:nvPr/>
            </p:nvSpPr>
            <p:spPr bwMode="auto">
              <a:xfrm>
                <a:off x="4310"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38" name="Line 2346"/>
              <p:cNvSpPr>
                <a:spLocks noChangeShapeType="1"/>
              </p:cNvSpPr>
              <p:nvPr/>
            </p:nvSpPr>
            <p:spPr bwMode="auto">
              <a:xfrm flipV="1">
                <a:off x="437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39" name="Line 2347"/>
              <p:cNvSpPr>
                <a:spLocks noChangeShapeType="1"/>
              </p:cNvSpPr>
              <p:nvPr/>
            </p:nvSpPr>
            <p:spPr bwMode="auto">
              <a:xfrm>
                <a:off x="437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40" name="Line 2348"/>
              <p:cNvSpPr>
                <a:spLocks noChangeShapeType="1"/>
              </p:cNvSpPr>
              <p:nvPr/>
            </p:nvSpPr>
            <p:spPr bwMode="auto">
              <a:xfrm flipH="1">
                <a:off x="1172"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41" name="Line 2349"/>
              <p:cNvSpPr>
                <a:spLocks noChangeShapeType="1"/>
              </p:cNvSpPr>
              <p:nvPr/>
            </p:nvSpPr>
            <p:spPr bwMode="auto">
              <a:xfrm flipV="1">
                <a:off x="117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42" name="Line 2350"/>
              <p:cNvSpPr>
                <a:spLocks noChangeShapeType="1"/>
              </p:cNvSpPr>
              <p:nvPr/>
            </p:nvSpPr>
            <p:spPr bwMode="auto">
              <a:xfrm>
                <a:off x="117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43" name="Line 2351"/>
              <p:cNvSpPr>
                <a:spLocks noChangeShapeType="1"/>
              </p:cNvSpPr>
              <p:nvPr/>
            </p:nvSpPr>
            <p:spPr bwMode="auto">
              <a:xfrm flipH="1">
                <a:off x="1111"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44" name="Line 2352"/>
              <p:cNvSpPr>
                <a:spLocks noChangeShapeType="1"/>
              </p:cNvSpPr>
              <p:nvPr/>
            </p:nvSpPr>
            <p:spPr bwMode="auto">
              <a:xfrm flipV="1">
                <a:off x="111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45" name="Line 2353"/>
              <p:cNvSpPr>
                <a:spLocks noChangeShapeType="1"/>
              </p:cNvSpPr>
              <p:nvPr/>
            </p:nvSpPr>
            <p:spPr bwMode="auto">
              <a:xfrm>
                <a:off x="111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46" name="Line 2354"/>
              <p:cNvSpPr>
                <a:spLocks noChangeShapeType="1"/>
              </p:cNvSpPr>
              <p:nvPr/>
            </p:nvSpPr>
            <p:spPr bwMode="auto">
              <a:xfrm>
                <a:off x="1111" y="3260"/>
                <a:ext cx="12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47" name="Line 2355"/>
              <p:cNvSpPr>
                <a:spLocks noChangeShapeType="1"/>
              </p:cNvSpPr>
              <p:nvPr/>
            </p:nvSpPr>
            <p:spPr bwMode="auto">
              <a:xfrm flipV="1">
                <a:off x="1232"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48" name="Line 2356"/>
              <p:cNvSpPr>
                <a:spLocks noChangeShapeType="1"/>
              </p:cNvSpPr>
              <p:nvPr/>
            </p:nvSpPr>
            <p:spPr bwMode="auto">
              <a:xfrm>
                <a:off x="1232"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49" name="Line 2357"/>
              <p:cNvSpPr>
                <a:spLocks noChangeShapeType="1"/>
              </p:cNvSpPr>
              <p:nvPr/>
            </p:nvSpPr>
            <p:spPr bwMode="auto">
              <a:xfrm>
                <a:off x="1232"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50" name="Line 2358"/>
              <p:cNvSpPr>
                <a:spLocks noChangeShapeType="1"/>
              </p:cNvSpPr>
              <p:nvPr/>
            </p:nvSpPr>
            <p:spPr bwMode="auto">
              <a:xfrm flipV="1">
                <a:off x="129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51" name="Line 2359"/>
              <p:cNvSpPr>
                <a:spLocks noChangeShapeType="1"/>
              </p:cNvSpPr>
              <p:nvPr/>
            </p:nvSpPr>
            <p:spPr bwMode="auto">
              <a:xfrm>
                <a:off x="129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52" name="Line 2360"/>
              <p:cNvSpPr>
                <a:spLocks noChangeShapeType="1"/>
              </p:cNvSpPr>
              <p:nvPr/>
            </p:nvSpPr>
            <p:spPr bwMode="auto">
              <a:xfrm>
                <a:off x="1292"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53" name="Line 2361"/>
              <p:cNvSpPr>
                <a:spLocks noChangeShapeType="1"/>
              </p:cNvSpPr>
              <p:nvPr/>
            </p:nvSpPr>
            <p:spPr bwMode="auto">
              <a:xfrm flipV="1">
                <a:off x="135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54" name="Line 2362"/>
              <p:cNvSpPr>
                <a:spLocks noChangeShapeType="1"/>
              </p:cNvSpPr>
              <p:nvPr/>
            </p:nvSpPr>
            <p:spPr bwMode="auto">
              <a:xfrm>
                <a:off x="135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55" name="Line 2363"/>
              <p:cNvSpPr>
                <a:spLocks noChangeShapeType="1"/>
              </p:cNvSpPr>
              <p:nvPr/>
            </p:nvSpPr>
            <p:spPr bwMode="auto">
              <a:xfrm>
                <a:off x="1353"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56" name="Line 2364"/>
              <p:cNvSpPr>
                <a:spLocks noChangeShapeType="1"/>
              </p:cNvSpPr>
              <p:nvPr/>
            </p:nvSpPr>
            <p:spPr bwMode="auto">
              <a:xfrm flipV="1">
                <a:off x="141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57" name="Line 2365"/>
              <p:cNvSpPr>
                <a:spLocks noChangeShapeType="1"/>
              </p:cNvSpPr>
              <p:nvPr/>
            </p:nvSpPr>
            <p:spPr bwMode="auto">
              <a:xfrm>
                <a:off x="141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58" name="Line 2366"/>
              <p:cNvSpPr>
                <a:spLocks noChangeShapeType="1"/>
              </p:cNvSpPr>
              <p:nvPr/>
            </p:nvSpPr>
            <p:spPr bwMode="auto">
              <a:xfrm>
                <a:off x="1413"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59" name="Line 2367"/>
              <p:cNvSpPr>
                <a:spLocks noChangeShapeType="1"/>
              </p:cNvSpPr>
              <p:nvPr/>
            </p:nvSpPr>
            <p:spPr bwMode="auto">
              <a:xfrm flipV="1">
                <a:off x="147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60" name="Line 2368"/>
              <p:cNvSpPr>
                <a:spLocks noChangeShapeType="1"/>
              </p:cNvSpPr>
              <p:nvPr/>
            </p:nvSpPr>
            <p:spPr bwMode="auto">
              <a:xfrm>
                <a:off x="147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61" name="Line 2369"/>
              <p:cNvSpPr>
                <a:spLocks noChangeShapeType="1"/>
              </p:cNvSpPr>
              <p:nvPr/>
            </p:nvSpPr>
            <p:spPr bwMode="auto">
              <a:xfrm>
                <a:off x="1473"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62" name="Line 2370"/>
              <p:cNvSpPr>
                <a:spLocks noChangeShapeType="1"/>
              </p:cNvSpPr>
              <p:nvPr/>
            </p:nvSpPr>
            <p:spPr bwMode="auto">
              <a:xfrm flipV="1">
                <a:off x="153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63" name="Line 2371"/>
              <p:cNvSpPr>
                <a:spLocks noChangeShapeType="1"/>
              </p:cNvSpPr>
              <p:nvPr/>
            </p:nvSpPr>
            <p:spPr bwMode="auto">
              <a:xfrm>
                <a:off x="153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64" name="Line 2372"/>
              <p:cNvSpPr>
                <a:spLocks noChangeShapeType="1"/>
              </p:cNvSpPr>
              <p:nvPr/>
            </p:nvSpPr>
            <p:spPr bwMode="auto">
              <a:xfrm>
                <a:off x="1534"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65" name="Line 2373"/>
              <p:cNvSpPr>
                <a:spLocks noChangeShapeType="1"/>
              </p:cNvSpPr>
              <p:nvPr/>
            </p:nvSpPr>
            <p:spPr bwMode="auto">
              <a:xfrm flipV="1">
                <a:off x="159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66" name="Line 2374"/>
              <p:cNvSpPr>
                <a:spLocks noChangeShapeType="1"/>
              </p:cNvSpPr>
              <p:nvPr/>
            </p:nvSpPr>
            <p:spPr bwMode="auto">
              <a:xfrm>
                <a:off x="159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67" name="Line 2375"/>
              <p:cNvSpPr>
                <a:spLocks noChangeShapeType="1"/>
              </p:cNvSpPr>
              <p:nvPr/>
            </p:nvSpPr>
            <p:spPr bwMode="auto">
              <a:xfrm>
                <a:off x="1594"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68" name="Line 2376"/>
              <p:cNvSpPr>
                <a:spLocks noChangeShapeType="1"/>
              </p:cNvSpPr>
              <p:nvPr/>
            </p:nvSpPr>
            <p:spPr bwMode="auto">
              <a:xfrm flipV="1">
                <a:off x="165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69" name="Line 2377"/>
              <p:cNvSpPr>
                <a:spLocks noChangeShapeType="1"/>
              </p:cNvSpPr>
              <p:nvPr/>
            </p:nvSpPr>
            <p:spPr bwMode="auto">
              <a:xfrm>
                <a:off x="165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70" name="Line 2378"/>
              <p:cNvSpPr>
                <a:spLocks noChangeShapeType="1"/>
              </p:cNvSpPr>
              <p:nvPr/>
            </p:nvSpPr>
            <p:spPr bwMode="auto">
              <a:xfrm>
                <a:off x="1654"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71" name="Line 2379"/>
              <p:cNvSpPr>
                <a:spLocks noChangeShapeType="1"/>
              </p:cNvSpPr>
              <p:nvPr/>
            </p:nvSpPr>
            <p:spPr bwMode="auto">
              <a:xfrm flipV="1">
                <a:off x="171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72" name="Line 2380"/>
              <p:cNvSpPr>
                <a:spLocks noChangeShapeType="1"/>
              </p:cNvSpPr>
              <p:nvPr/>
            </p:nvSpPr>
            <p:spPr bwMode="auto">
              <a:xfrm>
                <a:off x="171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73" name="Line 2381"/>
              <p:cNvSpPr>
                <a:spLocks noChangeShapeType="1"/>
              </p:cNvSpPr>
              <p:nvPr/>
            </p:nvSpPr>
            <p:spPr bwMode="auto">
              <a:xfrm>
                <a:off x="1715"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74" name="Line 2382"/>
              <p:cNvSpPr>
                <a:spLocks noChangeShapeType="1"/>
              </p:cNvSpPr>
              <p:nvPr/>
            </p:nvSpPr>
            <p:spPr bwMode="auto">
              <a:xfrm flipV="1">
                <a:off x="177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75" name="Line 2383"/>
              <p:cNvSpPr>
                <a:spLocks noChangeShapeType="1"/>
              </p:cNvSpPr>
              <p:nvPr/>
            </p:nvSpPr>
            <p:spPr bwMode="auto">
              <a:xfrm>
                <a:off x="177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76" name="Line 2384"/>
              <p:cNvSpPr>
                <a:spLocks noChangeShapeType="1"/>
              </p:cNvSpPr>
              <p:nvPr/>
            </p:nvSpPr>
            <p:spPr bwMode="auto">
              <a:xfrm>
                <a:off x="1775"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77" name="Line 2385"/>
              <p:cNvSpPr>
                <a:spLocks noChangeShapeType="1"/>
              </p:cNvSpPr>
              <p:nvPr/>
            </p:nvSpPr>
            <p:spPr bwMode="auto">
              <a:xfrm flipV="1">
                <a:off x="1835"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78" name="Line 2386"/>
              <p:cNvSpPr>
                <a:spLocks noChangeShapeType="1"/>
              </p:cNvSpPr>
              <p:nvPr/>
            </p:nvSpPr>
            <p:spPr bwMode="auto">
              <a:xfrm>
                <a:off x="1835"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79" name="Line 2387"/>
              <p:cNvSpPr>
                <a:spLocks noChangeShapeType="1"/>
              </p:cNvSpPr>
              <p:nvPr/>
            </p:nvSpPr>
            <p:spPr bwMode="auto">
              <a:xfrm>
                <a:off x="1835"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80" name="Line 2388"/>
              <p:cNvSpPr>
                <a:spLocks noChangeShapeType="1"/>
              </p:cNvSpPr>
              <p:nvPr/>
            </p:nvSpPr>
            <p:spPr bwMode="auto">
              <a:xfrm flipV="1">
                <a:off x="189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81" name="Line 2389"/>
              <p:cNvSpPr>
                <a:spLocks noChangeShapeType="1"/>
              </p:cNvSpPr>
              <p:nvPr/>
            </p:nvSpPr>
            <p:spPr bwMode="auto">
              <a:xfrm>
                <a:off x="189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82" name="Line 2390"/>
              <p:cNvSpPr>
                <a:spLocks noChangeShapeType="1"/>
              </p:cNvSpPr>
              <p:nvPr/>
            </p:nvSpPr>
            <p:spPr bwMode="auto">
              <a:xfrm>
                <a:off x="1896"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83" name="Line 2391"/>
              <p:cNvSpPr>
                <a:spLocks noChangeShapeType="1"/>
              </p:cNvSpPr>
              <p:nvPr/>
            </p:nvSpPr>
            <p:spPr bwMode="auto">
              <a:xfrm flipV="1">
                <a:off x="195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84" name="Line 2392"/>
              <p:cNvSpPr>
                <a:spLocks noChangeShapeType="1"/>
              </p:cNvSpPr>
              <p:nvPr/>
            </p:nvSpPr>
            <p:spPr bwMode="auto">
              <a:xfrm>
                <a:off x="195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85" name="Line 2393"/>
              <p:cNvSpPr>
                <a:spLocks noChangeShapeType="1"/>
              </p:cNvSpPr>
              <p:nvPr/>
            </p:nvSpPr>
            <p:spPr bwMode="auto">
              <a:xfrm>
                <a:off x="1956"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86" name="Line 2394"/>
              <p:cNvSpPr>
                <a:spLocks noChangeShapeType="1"/>
              </p:cNvSpPr>
              <p:nvPr/>
            </p:nvSpPr>
            <p:spPr bwMode="auto">
              <a:xfrm flipV="1">
                <a:off x="201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87" name="Line 2395"/>
              <p:cNvSpPr>
                <a:spLocks noChangeShapeType="1"/>
              </p:cNvSpPr>
              <p:nvPr/>
            </p:nvSpPr>
            <p:spPr bwMode="auto">
              <a:xfrm>
                <a:off x="201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88" name="Line 2396"/>
              <p:cNvSpPr>
                <a:spLocks noChangeShapeType="1"/>
              </p:cNvSpPr>
              <p:nvPr/>
            </p:nvSpPr>
            <p:spPr bwMode="auto">
              <a:xfrm>
                <a:off x="2016"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89" name="Line 2397"/>
              <p:cNvSpPr>
                <a:spLocks noChangeShapeType="1"/>
              </p:cNvSpPr>
              <p:nvPr/>
            </p:nvSpPr>
            <p:spPr bwMode="auto">
              <a:xfrm flipV="1">
                <a:off x="207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90" name="Line 2398"/>
              <p:cNvSpPr>
                <a:spLocks noChangeShapeType="1"/>
              </p:cNvSpPr>
              <p:nvPr/>
            </p:nvSpPr>
            <p:spPr bwMode="auto">
              <a:xfrm>
                <a:off x="207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91" name="Line 2399"/>
              <p:cNvSpPr>
                <a:spLocks noChangeShapeType="1"/>
              </p:cNvSpPr>
              <p:nvPr/>
            </p:nvSpPr>
            <p:spPr bwMode="auto">
              <a:xfrm>
                <a:off x="2077"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92" name="Line 2400"/>
              <p:cNvSpPr>
                <a:spLocks noChangeShapeType="1"/>
              </p:cNvSpPr>
              <p:nvPr/>
            </p:nvSpPr>
            <p:spPr bwMode="auto">
              <a:xfrm flipV="1">
                <a:off x="213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93" name="Line 2401"/>
              <p:cNvSpPr>
                <a:spLocks noChangeShapeType="1"/>
              </p:cNvSpPr>
              <p:nvPr/>
            </p:nvSpPr>
            <p:spPr bwMode="auto">
              <a:xfrm>
                <a:off x="213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94" name="Line 2402"/>
              <p:cNvSpPr>
                <a:spLocks noChangeShapeType="1"/>
              </p:cNvSpPr>
              <p:nvPr/>
            </p:nvSpPr>
            <p:spPr bwMode="auto">
              <a:xfrm>
                <a:off x="2137"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95" name="Line 2403"/>
              <p:cNvSpPr>
                <a:spLocks noChangeShapeType="1"/>
              </p:cNvSpPr>
              <p:nvPr/>
            </p:nvSpPr>
            <p:spPr bwMode="auto">
              <a:xfrm flipV="1">
                <a:off x="219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96" name="Line 2404"/>
              <p:cNvSpPr>
                <a:spLocks noChangeShapeType="1"/>
              </p:cNvSpPr>
              <p:nvPr/>
            </p:nvSpPr>
            <p:spPr bwMode="auto">
              <a:xfrm>
                <a:off x="219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97" name="Line 2405"/>
              <p:cNvSpPr>
                <a:spLocks noChangeShapeType="1"/>
              </p:cNvSpPr>
              <p:nvPr/>
            </p:nvSpPr>
            <p:spPr bwMode="auto">
              <a:xfrm>
                <a:off x="2197"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98" name="Line 2406"/>
              <p:cNvSpPr>
                <a:spLocks noChangeShapeType="1"/>
              </p:cNvSpPr>
              <p:nvPr/>
            </p:nvSpPr>
            <p:spPr bwMode="auto">
              <a:xfrm flipV="1">
                <a:off x="225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199" name="Line 2407"/>
              <p:cNvSpPr>
                <a:spLocks noChangeShapeType="1"/>
              </p:cNvSpPr>
              <p:nvPr/>
            </p:nvSpPr>
            <p:spPr bwMode="auto">
              <a:xfrm>
                <a:off x="225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00" name="Line 2408"/>
              <p:cNvSpPr>
                <a:spLocks noChangeShapeType="1"/>
              </p:cNvSpPr>
              <p:nvPr/>
            </p:nvSpPr>
            <p:spPr bwMode="auto">
              <a:xfrm>
                <a:off x="2258"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01" name="Line 2409"/>
              <p:cNvSpPr>
                <a:spLocks noChangeShapeType="1"/>
              </p:cNvSpPr>
              <p:nvPr/>
            </p:nvSpPr>
            <p:spPr bwMode="auto">
              <a:xfrm flipV="1">
                <a:off x="231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02" name="Line 2410"/>
              <p:cNvSpPr>
                <a:spLocks noChangeShapeType="1"/>
              </p:cNvSpPr>
              <p:nvPr/>
            </p:nvSpPr>
            <p:spPr bwMode="auto">
              <a:xfrm>
                <a:off x="231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03" name="Line 2411"/>
              <p:cNvSpPr>
                <a:spLocks noChangeShapeType="1"/>
              </p:cNvSpPr>
              <p:nvPr/>
            </p:nvSpPr>
            <p:spPr bwMode="auto">
              <a:xfrm>
                <a:off x="2318"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04" name="Line 2412"/>
              <p:cNvSpPr>
                <a:spLocks noChangeShapeType="1"/>
              </p:cNvSpPr>
              <p:nvPr/>
            </p:nvSpPr>
            <p:spPr bwMode="auto">
              <a:xfrm flipV="1">
                <a:off x="237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05" name="Line 2413"/>
              <p:cNvSpPr>
                <a:spLocks noChangeShapeType="1"/>
              </p:cNvSpPr>
              <p:nvPr/>
            </p:nvSpPr>
            <p:spPr bwMode="auto">
              <a:xfrm>
                <a:off x="237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06" name="Line 2414"/>
              <p:cNvSpPr>
                <a:spLocks noChangeShapeType="1"/>
              </p:cNvSpPr>
              <p:nvPr/>
            </p:nvSpPr>
            <p:spPr bwMode="auto">
              <a:xfrm>
                <a:off x="2378"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07" name="Line 2415"/>
              <p:cNvSpPr>
                <a:spLocks noChangeShapeType="1"/>
              </p:cNvSpPr>
              <p:nvPr/>
            </p:nvSpPr>
            <p:spPr bwMode="auto">
              <a:xfrm flipV="1">
                <a:off x="2439"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08" name="Line 2416"/>
              <p:cNvSpPr>
                <a:spLocks noChangeShapeType="1"/>
              </p:cNvSpPr>
              <p:nvPr/>
            </p:nvSpPr>
            <p:spPr bwMode="auto">
              <a:xfrm>
                <a:off x="2439"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09" name="Line 2417"/>
              <p:cNvSpPr>
                <a:spLocks noChangeShapeType="1"/>
              </p:cNvSpPr>
              <p:nvPr/>
            </p:nvSpPr>
            <p:spPr bwMode="auto">
              <a:xfrm>
                <a:off x="2439"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10" name="Line 2418"/>
              <p:cNvSpPr>
                <a:spLocks noChangeShapeType="1"/>
              </p:cNvSpPr>
              <p:nvPr/>
            </p:nvSpPr>
            <p:spPr bwMode="auto">
              <a:xfrm flipV="1">
                <a:off x="249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11" name="Line 2419"/>
              <p:cNvSpPr>
                <a:spLocks noChangeShapeType="1"/>
              </p:cNvSpPr>
              <p:nvPr/>
            </p:nvSpPr>
            <p:spPr bwMode="auto">
              <a:xfrm>
                <a:off x="249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12" name="Line 2420"/>
              <p:cNvSpPr>
                <a:spLocks noChangeShapeType="1"/>
              </p:cNvSpPr>
              <p:nvPr/>
            </p:nvSpPr>
            <p:spPr bwMode="auto">
              <a:xfrm>
                <a:off x="2499"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13" name="Line 2421"/>
              <p:cNvSpPr>
                <a:spLocks noChangeShapeType="1"/>
              </p:cNvSpPr>
              <p:nvPr/>
            </p:nvSpPr>
            <p:spPr bwMode="auto">
              <a:xfrm flipV="1">
                <a:off x="255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14" name="Line 2422"/>
              <p:cNvSpPr>
                <a:spLocks noChangeShapeType="1"/>
              </p:cNvSpPr>
              <p:nvPr/>
            </p:nvSpPr>
            <p:spPr bwMode="auto">
              <a:xfrm>
                <a:off x="255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15" name="Line 2423"/>
              <p:cNvSpPr>
                <a:spLocks noChangeShapeType="1"/>
              </p:cNvSpPr>
              <p:nvPr/>
            </p:nvSpPr>
            <p:spPr bwMode="auto">
              <a:xfrm>
                <a:off x="2559"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16" name="Line 2424"/>
              <p:cNvSpPr>
                <a:spLocks noChangeShapeType="1"/>
              </p:cNvSpPr>
              <p:nvPr/>
            </p:nvSpPr>
            <p:spPr bwMode="auto">
              <a:xfrm flipV="1">
                <a:off x="262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17" name="Line 2425"/>
              <p:cNvSpPr>
                <a:spLocks noChangeShapeType="1"/>
              </p:cNvSpPr>
              <p:nvPr/>
            </p:nvSpPr>
            <p:spPr bwMode="auto">
              <a:xfrm>
                <a:off x="262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18" name="Line 2426"/>
              <p:cNvSpPr>
                <a:spLocks noChangeShapeType="1"/>
              </p:cNvSpPr>
              <p:nvPr/>
            </p:nvSpPr>
            <p:spPr bwMode="auto">
              <a:xfrm>
                <a:off x="2620"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19" name="Line 2427"/>
              <p:cNvSpPr>
                <a:spLocks noChangeShapeType="1"/>
              </p:cNvSpPr>
              <p:nvPr/>
            </p:nvSpPr>
            <p:spPr bwMode="auto">
              <a:xfrm flipV="1">
                <a:off x="268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20" name="Line 2428"/>
              <p:cNvSpPr>
                <a:spLocks noChangeShapeType="1"/>
              </p:cNvSpPr>
              <p:nvPr/>
            </p:nvSpPr>
            <p:spPr bwMode="auto">
              <a:xfrm>
                <a:off x="268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21" name="Line 2429"/>
              <p:cNvSpPr>
                <a:spLocks noChangeShapeType="1"/>
              </p:cNvSpPr>
              <p:nvPr/>
            </p:nvSpPr>
            <p:spPr bwMode="auto">
              <a:xfrm>
                <a:off x="2680"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22" name="Line 2430"/>
              <p:cNvSpPr>
                <a:spLocks noChangeShapeType="1"/>
              </p:cNvSpPr>
              <p:nvPr/>
            </p:nvSpPr>
            <p:spPr bwMode="auto">
              <a:xfrm flipV="1">
                <a:off x="274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23" name="Line 2431"/>
              <p:cNvSpPr>
                <a:spLocks noChangeShapeType="1"/>
              </p:cNvSpPr>
              <p:nvPr/>
            </p:nvSpPr>
            <p:spPr bwMode="auto">
              <a:xfrm>
                <a:off x="274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24" name="Line 2432"/>
              <p:cNvSpPr>
                <a:spLocks noChangeShapeType="1"/>
              </p:cNvSpPr>
              <p:nvPr/>
            </p:nvSpPr>
            <p:spPr bwMode="auto">
              <a:xfrm>
                <a:off x="2740"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25" name="Line 2433"/>
              <p:cNvSpPr>
                <a:spLocks noChangeShapeType="1"/>
              </p:cNvSpPr>
              <p:nvPr/>
            </p:nvSpPr>
            <p:spPr bwMode="auto">
              <a:xfrm flipV="1">
                <a:off x="280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26" name="Line 2434"/>
              <p:cNvSpPr>
                <a:spLocks noChangeShapeType="1"/>
              </p:cNvSpPr>
              <p:nvPr/>
            </p:nvSpPr>
            <p:spPr bwMode="auto">
              <a:xfrm>
                <a:off x="280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27" name="Line 2435"/>
              <p:cNvSpPr>
                <a:spLocks noChangeShapeType="1"/>
              </p:cNvSpPr>
              <p:nvPr/>
            </p:nvSpPr>
            <p:spPr bwMode="auto">
              <a:xfrm>
                <a:off x="2801"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28" name="Line 2436"/>
              <p:cNvSpPr>
                <a:spLocks noChangeShapeType="1"/>
              </p:cNvSpPr>
              <p:nvPr/>
            </p:nvSpPr>
            <p:spPr bwMode="auto">
              <a:xfrm flipV="1">
                <a:off x="286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29" name="Line 2437"/>
              <p:cNvSpPr>
                <a:spLocks noChangeShapeType="1"/>
              </p:cNvSpPr>
              <p:nvPr/>
            </p:nvSpPr>
            <p:spPr bwMode="auto">
              <a:xfrm>
                <a:off x="286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30" name="Line 2438"/>
              <p:cNvSpPr>
                <a:spLocks noChangeShapeType="1"/>
              </p:cNvSpPr>
              <p:nvPr/>
            </p:nvSpPr>
            <p:spPr bwMode="auto">
              <a:xfrm>
                <a:off x="2861"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31" name="Line 2439"/>
              <p:cNvSpPr>
                <a:spLocks noChangeShapeType="1"/>
              </p:cNvSpPr>
              <p:nvPr/>
            </p:nvSpPr>
            <p:spPr bwMode="auto">
              <a:xfrm flipV="1">
                <a:off x="292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32" name="Line 2440"/>
              <p:cNvSpPr>
                <a:spLocks noChangeShapeType="1"/>
              </p:cNvSpPr>
              <p:nvPr/>
            </p:nvSpPr>
            <p:spPr bwMode="auto">
              <a:xfrm>
                <a:off x="292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33" name="Line 2441"/>
              <p:cNvSpPr>
                <a:spLocks noChangeShapeType="1"/>
              </p:cNvSpPr>
              <p:nvPr/>
            </p:nvSpPr>
            <p:spPr bwMode="auto">
              <a:xfrm>
                <a:off x="2921"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34" name="Line 2442"/>
              <p:cNvSpPr>
                <a:spLocks noChangeShapeType="1"/>
              </p:cNvSpPr>
              <p:nvPr/>
            </p:nvSpPr>
            <p:spPr bwMode="auto">
              <a:xfrm flipV="1">
                <a:off x="298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35" name="Line 2443"/>
              <p:cNvSpPr>
                <a:spLocks noChangeShapeType="1"/>
              </p:cNvSpPr>
              <p:nvPr/>
            </p:nvSpPr>
            <p:spPr bwMode="auto">
              <a:xfrm>
                <a:off x="298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36" name="Line 2444"/>
              <p:cNvSpPr>
                <a:spLocks noChangeShapeType="1"/>
              </p:cNvSpPr>
              <p:nvPr/>
            </p:nvSpPr>
            <p:spPr bwMode="auto">
              <a:xfrm>
                <a:off x="2982"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37" name="Line 2445"/>
              <p:cNvSpPr>
                <a:spLocks noChangeShapeType="1"/>
              </p:cNvSpPr>
              <p:nvPr/>
            </p:nvSpPr>
            <p:spPr bwMode="auto">
              <a:xfrm flipV="1">
                <a:off x="3042"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38" name="Line 2446"/>
              <p:cNvSpPr>
                <a:spLocks noChangeShapeType="1"/>
              </p:cNvSpPr>
              <p:nvPr/>
            </p:nvSpPr>
            <p:spPr bwMode="auto">
              <a:xfrm>
                <a:off x="3042"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39" name="Line 2447"/>
              <p:cNvSpPr>
                <a:spLocks noChangeShapeType="1"/>
              </p:cNvSpPr>
              <p:nvPr/>
            </p:nvSpPr>
            <p:spPr bwMode="auto">
              <a:xfrm>
                <a:off x="3042"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40" name="Line 2448"/>
              <p:cNvSpPr>
                <a:spLocks noChangeShapeType="1"/>
              </p:cNvSpPr>
              <p:nvPr/>
            </p:nvSpPr>
            <p:spPr bwMode="auto">
              <a:xfrm flipV="1">
                <a:off x="310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41" name="Line 2449"/>
              <p:cNvSpPr>
                <a:spLocks noChangeShapeType="1"/>
              </p:cNvSpPr>
              <p:nvPr/>
            </p:nvSpPr>
            <p:spPr bwMode="auto">
              <a:xfrm>
                <a:off x="310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42" name="Line 2450"/>
              <p:cNvSpPr>
                <a:spLocks noChangeShapeType="1"/>
              </p:cNvSpPr>
              <p:nvPr/>
            </p:nvSpPr>
            <p:spPr bwMode="auto">
              <a:xfrm>
                <a:off x="3102"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43" name="Line 2451"/>
              <p:cNvSpPr>
                <a:spLocks noChangeShapeType="1"/>
              </p:cNvSpPr>
              <p:nvPr/>
            </p:nvSpPr>
            <p:spPr bwMode="auto">
              <a:xfrm flipV="1">
                <a:off x="316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44" name="Line 2452"/>
              <p:cNvSpPr>
                <a:spLocks noChangeShapeType="1"/>
              </p:cNvSpPr>
              <p:nvPr/>
            </p:nvSpPr>
            <p:spPr bwMode="auto">
              <a:xfrm>
                <a:off x="316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45" name="Line 2453"/>
              <p:cNvSpPr>
                <a:spLocks noChangeShapeType="1"/>
              </p:cNvSpPr>
              <p:nvPr/>
            </p:nvSpPr>
            <p:spPr bwMode="auto">
              <a:xfrm>
                <a:off x="3163"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46" name="Line 2454"/>
              <p:cNvSpPr>
                <a:spLocks noChangeShapeType="1"/>
              </p:cNvSpPr>
              <p:nvPr/>
            </p:nvSpPr>
            <p:spPr bwMode="auto">
              <a:xfrm flipV="1">
                <a:off x="322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47" name="Line 2455"/>
              <p:cNvSpPr>
                <a:spLocks noChangeShapeType="1"/>
              </p:cNvSpPr>
              <p:nvPr/>
            </p:nvSpPr>
            <p:spPr bwMode="auto">
              <a:xfrm>
                <a:off x="322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48" name="Line 2456"/>
              <p:cNvSpPr>
                <a:spLocks noChangeShapeType="1"/>
              </p:cNvSpPr>
              <p:nvPr/>
            </p:nvSpPr>
            <p:spPr bwMode="auto">
              <a:xfrm>
                <a:off x="3223"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49" name="Line 2457"/>
              <p:cNvSpPr>
                <a:spLocks noChangeShapeType="1"/>
              </p:cNvSpPr>
              <p:nvPr/>
            </p:nvSpPr>
            <p:spPr bwMode="auto">
              <a:xfrm flipV="1">
                <a:off x="328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50" name="Line 2458"/>
              <p:cNvSpPr>
                <a:spLocks noChangeShapeType="1"/>
              </p:cNvSpPr>
              <p:nvPr/>
            </p:nvSpPr>
            <p:spPr bwMode="auto">
              <a:xfrm>
                <a:off x="328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51" name="Line 2459"/>
              <p:cNvSpPr>
                <a:spLocks noChangeShapeType="1"/>
              </p:cNvSpPr>
              <p:nvPr/>
            </p:nvSpPr>
            <p:spPr bwMode="auto">
              <a:xfrm>
                <a:off x="3283"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52" name="Line 2460"/>
              <p:cNvSpPr>
                <a:spLocks noChangeShapeType="1"/>
              </p:cNvSpPr>
              <p:nvPr/>
            </p:nvSpPr>
            <p:spPr bwMode="auto">
              <a:xfrm flipV="1">
                <a:off x="334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53" name="Line 2461"/>
              <p:cNvSpPr>
                <a:spLocks noChangeShapeType="1"/>
              </p:cNvSpPr>
              <p:nvPr/>
            </p:nvSpPr>
            <p:spPr bwMode="auto">
              <a:xfrm>
                <a:off x="334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54" name="Line 2462"/>
              <p:cNvSpPr>
                <a:spLocks noChangeShapeType="1"/>
              </p:cNvSpPr>
              <p:nvPr/>
            </p:nvSpPr>
            <p:spPr bwMode="auto">
              <a:xfrm>
                <a:off x="3344"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55" name="Line 2463"/>
              <p:cNvSpPr>
                <a:spLocks noChangeShapeType="1"/>
              </p:cNvSpPr>
              <p:nvPr/>
            </p:nvSpPr>
            <p:spPr bwMode="auto">
              <a:xfrm flipV="1">
                <a:off x="340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56" name="Line 2464"/>
              <p:cNvSpPr>
                <a:spLocks noChangeShapeType="1"/>
              </p:cNvSpPr>
              <p:nvPr/>
            </p:nvSpPr>
            <p:spPr bwMode="auto">
              <a:xfrm>
                <a:off x="340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57" name="Line 2465"/>
              <p:cNvSpPr>
                <a:spLocks noChangeShapeType="1"/>
              </p:cNvSpPr>
              <p:nvPr/>
            </p:nvSpPr>
            <p:spPr bwMode="auto">
              <a:xfrm>
                <a:off x="3404"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58" name="Line 2466"/>
              <p:cNvSpPr>
                <a:spLocks noChangeShapeType="1"/>
              </p:cNvSpPr>
              <p:nvPr/>
            </p:nvSpPr>
            <p:spPr bwMode="auto">
              <a:xfrm flipV="1">
                <a:off x="346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59" name="Line 2467"/>
              <p:cNvSpPr>
                <a:spLocks noChangeShapeType="1"/>
              </p:cNvSpPr>
              <p:nvPr/>
            </p:nvSpPr>
            <p:spPr bwMode="auto">
              <a:xfrm>
                <a:off x="346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60" name="Line 2468"/>
              <p:cNvSpPr>
                <a:spLocks noChangeShapeType="1"/>
              </p:cNvSpPr>
              <p:nvPr/>
            </p:nvSpPr>
            <p:spPr bwMode="auto">
              <a:xfrm>
                <a:off x="3464"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61" name="Line 2469"/>
              <p:cNvSpPr>
                <a:spLocks noChangeShapeType="1"/>
              </p:cNvSpPr>
              <p:nvPr/>
            </p:nvSpPr>
            <p:spPr bwMode="auto">
              <a:xfrm flipV="1">
                <a:off x="352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62" name="Line 2470"/>
              <p:cNvSpPr>
                <a:spLocks noChangeShapeType="1"/>
              </p:cNvSpPr>
              <p:nvPr/>
            </p:nvSpPr>
            <p:spPr bwMode="auto">
              <a:xfrm>
                <a:off x="352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63" name="Line 2471"/>
              <p:cNvSpPr>
                <a:spLocks noChangeShapeType="1"/>
              </p:cNvSpPr>
              <p:nvPr/>
            </p:nvSpPr>
            <p:spPr bwMode="auto">
              <a:xfrm>
                <a:off x="3525"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64" name="Line 2472"/>
              <p:cNvSpPr>
                <a:spLocks noChangeShapeType="1"/>
              </p:cNvSpPr>
              <p:nvPr/>
            </p:nvSpPr>
            <p:spPr bwMode="auto">
              <a:xfrm flipV="1">
                <a:off x="358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65" name="Line 2473"/>
              <p:cNvSpPr>
                <a:spLocks noChangeShapeType="1"/>
              </p:cNvSpPr>
              <p:nvPr/>
            </p:nvSpPr>
            <p:spPr bwMode="auto">
              <a:xfrm>
                <a:off x="358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66" name="Line 2474"/>
              <p:cNvSpPr>
                <a:spLocks noChangeShapeType="1"/>
              </p:cNvSpPr>
              <p:nvPr/>
            </p:nvSpPr>
            <p:spPr bwMode="auto">
              <a:xfrm>
                <a:off x="3585"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67" name="Line 2475"/>
              <p:cNvSpPr>
                <a:spLocks noChangeShapeType="1"/>
              </p:cNvSpPr>
              <p:nvPr/>
            </p:nvSpPr>
            <p:spPr bwMode="auto">
              <a:xfrm flipV="1">
                <a:off x="3645"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68" name="Line 2476"/>
              <p:cNvSpPr>
                <a:spLocks noChangeShapeType="1"/>
              </p:cNvSpPr>
              <p:nvPr/>
            </p:nvSpPr>
            <p:spPr bwMode="auto">
              <a:xfrm>
                <a:off x="3645"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69" name="Line 2477"/>
              <p:cNvSpPr>
                <a:spLocks noChangeShapeType="1"/>
              </p:cNvSpPr>
              <p:nvPr/>
            </p:nvSpPr>
            <p:spPr bwMode="auto">
              <a:xfrm>
                <a:off x="3645" y="3260"/>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70" name="Line 2478"/>
              <p:cNvSpPr>
                <a:spLocks noChangeShapeType="1"/>
              </p:cNvSpPr>
              <p:nvPr/>
            </p:nvSpPr>
            <p:spPr bwMode="auto">
              <a:xfrm flipV="1">
                <a:off x="370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71" name="Line 2479"/>
              <p:cNvSpPr>
                <a:spLocks noChangeShapeType="1"/>
              </p:cNvSpPr>
              <p:nvPr/>
            </p:nvSpPr>
            <p:spPr bwMode="auto">
              <a:xfrm>
                <a:off x="370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72" name="Line 2480"/>
              <p:cNvSpPr>
                <a:spLocks noChangeShapeType="1"/>
              </p:cNvSpPr>
              <p:nvPr/>
            </p:nvSpPr>
            <p:spPr bwMode="auto">
              <a:xfrm>
                <a:off x="3707" y="3260"/>
                <a:ext cx="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73" name="Line 2481"/>
              <p:cNvSpPr>
                <a:spLocks noChangeShapeType="1"/>
              </p:cNvSpPr>
              <p:nvPr/>
            </p:nvSpPr>
            <p:spPr bwMode="auto">
              <a:xfrm flipV="1">
                <a:off x="376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74" name="Line 2482"/>
              <p:cNvSpPr>
                <a:spLocks noChangeShapeType="1"/>
              </p:cNvSpPr>
              <p:nvPr/>
            </p:nvSpPr>
            <p:spPr bwMode="auto">
              <a:xfrm>
                <a:off x="376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75" name="Line 2483"/>
              <p:cNvSpPr>
                <a:spLocks noChangeShapeType="1"/>
              </p:cNvSpPr>
              <p:nvPr/>
            </p:nvSpPr>
            <p:spPr bwMode="auto">
              <a:xfrm>
                <a:off x="3766"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76" name="Line 2484"/>
              <p:cNvSpPr>
                <a:spLocks noChangeShapeType="1"/>
              </p:cNvSpPr>
              <p:nvPr/>
            </p:nvSpPr>
            <p:spPr bwMode="auto">
              <a:xfrm flipV="1">
                <a:off x="382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77" name="Line 2485"/>
              <p:cNvSpPr>
                <a:spLocks noChangeShapeType="1"/>
              </p:cNvSpPr>
              <p:nvPr/>
            </p:nvSpPr>
            <p:spPr bwMode="auto">
              <a:xfrm>
                <a:off x="382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78" name="Line 2486"/>
              <p:cNvSpPr>
                <a:spLocks noChangeShapeType="1"/>
              </p:cNvSpPr>
              <p:nvPr/>
            </p:nvSpPr>
            <p:spPr bwMode="auto">
              <a:xfrm>
                <a:off x="3826" y="3260"/>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79" name="Line 2487"/>
              <p:cNvSpPr>
                <a:spLocks noChangeShapeType="1"/>
              </p:cNvSpPr>
              <p:nvPr/>
            </p:nvSpPr>
            <p:spPr bwMode="auto">
              <a:xfrm flipV="1">
                <a:off x="388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80" name="Line 2488"/>
              <p:cNvSpPr>
                <a:spLocks noChangeShapeType="1"/>
              </p:cNvSpPr>
              <p:nvPr/>
            </p:nvSpPr>
            <p:spPr bwMode="auto">
              <a:xfrm>
                <a:off x="388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81" name="Line 2489"/>
              <p:cNvSpPr>
                <a:spLocks noChangeShapeType="1"/>
              </p:cNvSpPr>
              <p:nvPr/>
            </p:nvSpPr>
            <p:spPr bwMode="auto">
              <a:xfrm>
                <a:off x="3888"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82" name="Line 2490"/>
              <p:cNvSpPr>
                <a:spLocks noChangeShapeType="1"/>
              </p:cNvSpPr>
              <p:nvPr/>
            </p:nvSpPr>
            <p:spPr bwMode="auto">
              <a:xfrm flipV="1">
                <a:off x="394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83" name="Line 2491"/>
              <p:cNvSpPr>
                <a:spLocks noChangeShapeType="1"/>
              </p:cNvSpPr>
              <p:nvPr/>
            </p:nvSpPr>
            <p:spPr bwMode="auto">
              <a:xfrm>
                <a:off x="394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84" name="Line 2492"/>
              <p:cNvSpPr>
                <a:spLocks noChangeShapeType="1"/>
              </p:cNvSpPr>
              <p:nvPr/>
            </p:nvSpPr>
            <p:spPr bwMode="auto">
              <a:xfrm>
                <a:off x="3948" y="3260"/>
                <a:ext cx="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85" name="Line 2493"/>
              <p:cNvSpPr>
                <a:spLocks noChangeShapeType="1"/>
              </p:cNvSpPr>
              <p:nvPr/>
            </p:nvSpPr>
            <p:spPr bwMode="auto">
              <a:xfrm flipV="1">
                <a:off x="400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86" name="Line 2494"/>
              <p:cNvSpPr>
                <a:spLocks noChangeShapeType="1"/>
              </p:cNvSpPr>
              <p:nvPr/>
            </p:nvSpPr>
            <p:spPr bwMode="auto">
              <a:xfrm>
                <a:off x="400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87" name="Line 2495"/>
              <p:cNvSpPr>
                <a:spLocks noChangeShapeType="1"/>
              </p:cNvSpPr>
              <p:nvPr/>
            </p:nvSpPr>
            <p:spPr bwMode="auto">
              <a:xfrm>
                <a:off x="4007" y="3260"/>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88" name="Line 2496"/>
              <p:cNvSpPr>
                <a:spLocks noChangeShapeType="1"/>
              </p:cNvSpPr>
              <p:nvPr/>
            </p:nvSpPr>
            <p:spPr bwMode="auto">
              <a:xfrm flipV="1">
                <a:off x="406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89" name="Line 2497"/>
              <p:cNvSpPr>
                <a:spLocks noChangeShapeType="1"/>
              </p:cNvSpPr>
              <p:nvPr/>
            </p:nvSpPr>
            <p:spPr bwMode="auto">
              <a:xfrm>
                <a:off x="406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90" name="Line 2498"/>
              <p:cNvSpPr>
                <a:spLocks noChangeShapeType="1"/>
              </p:cNvSpPr>
              <p:nvPr/>
            </p:nvSpPr>
            <p:spPr bwMode="auto">
              <a:xfrm>
                <a:off x="4069"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91" name="Line 2499"/>
              <p:cNvSpPr>
                <a:spLocks noChangeShapeType="1"/>
              </p:cNvSpPr>
              <p:nvPr/>
            </p:nvSpPr>
            <p:spPr bwMode="auto">
              <a:xfrm flipV="1">
                <a:off x="412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92" name="Line 2500"/>
              <p:cNvSpPr>
                <a:spLocks noChangeShapeType="1"/>
              </p:cNvSpPr>
              <p:nvPr/>
            </p:nvSpPr>
            <p:spPr bwMode="auto">
              <a:xfrm>
                <a:off x="412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93" name="Line 2501"/>
              <p:cNvSpPr>
                <a:spLocks noChangeShapeType="1"/>
              </p:cNvSpPr>
              <p:nvPr/>
            </p:nvSpPr>
            <p:spPr bwMode="auto">
              <a:xfrm>
                <a:off x="4129"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94" name="Line 2502"/>
              <p:cNvSpPr>
                <a:spLocks noChangeShapeType="1"/>
              </p:cNvSpPr>
              <p:nvPr/>
            </p:nvSpPr>
            <p:spPr bwMode="auto">
              <a:xfrm flipV="1">
                <a:off x="418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95" name="Line 2503"/>
              <p:cNvSpPr>
                <a:spLocks noChangeShapeType="1"/>
              </p:cNvSpPr>
              <p:nvPr/>
            </p:nvSpPr>
            <p:spPr bwMode="auto">
              <a:xfrm>
                <a:off x="418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96" name="Line 2504"/>
              <p:cNvSpPr>
                <a:spLocks noChangeShapeType="1"/>
              </p:cNvSpPr>
              <p:nvPr/>
            </p:nvSpPr>
            <p:spPr bwMode="auto">
              <a:xfrm>
                <a:off x="4189"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97" name="Line 2505"/>
              <p:cNvSpPr>
                <a:spLocks noChangeShapeType="1"/>
              </p:cNvSpPr>
              <p:nvPr/>
            </p:nvSpPr>
            <p:spPr bwMode="auto">
              <a:xfrm flipV="1">
                <a:off x="4250"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98" name="Line 2506"/>
              <p:cNvSpPr>
                <a:spLocks noChangeShapeType="1"/>
              </p:cNvSpPr>
              <p:nvPr/>
            </p:nvSpPr>
            <p:spPr bwMode="auto">
              <a:xfrm>
                <a:off x="4250"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299" name="Line 2507"/>
              <p:cNvSpPr>
                <a:spLocks noChangeShapeType="1"/>
              </p:cNvSpPr>
              <p:nvPr/>
            </p:nvSpPr>
            <p:spPr bwMode="auto">
              <a:xfrm>
                <a:off x="4250"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00" name="Line 2508"/>
              <p:cNvSpPr>
                <a:spLocks noChangeShapeType="1"/>
              </p:cNvSpPr>
              <p:nvPr/>
            </p:nvSpPr>
            <p:spPr bwMode="auto">
              <a:xfrm flipV="1">
                <a:off x="431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01" name="Line 2509"/>
              <p:cNvSpPr>
                <a:spLocks noChangeShapeType="1"/>
              </p:cNvSpPr>
              <p:nvPr/>
            </p:nvSpPr>
            <p:spPr bwMode="auto">
              <a:xfrm>
                <a:off x="431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02" name="Line 2510"/>
              <p:cNvSpPr>
                <a:spLocks noChangeShapeType="1"/>
              </p:cNvSpPr>
              <p:nvPr/>
            </p:nvSpPr>
            <p:spPr bwMode="auto">
              <a:xfrm>
                <a:off x="4310"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03" name="Line 2511"/>
              <p:cNvSpPr>
                <a:spLocks noChangeShapeType="1"/>
              </p:cNvSpPr>
              <p:nvPr/>
            </p:nvSpPr>
            <p:spPr bwMode="auto">
              <a:xfrm flipV="1">
                <a:off x="437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04" name="Line 2512"/>
              <p:cNvSpPr>
                <a:spLocks noChangeShapeType="1"/>
              </p:cNvSpPr>
              <p:nvPr/>
            </p:nvSpPr>
            <p:spPr bwMode="auto">
              <a:xfrm>
                <a:off x="437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05" name="Line 2513"/>
              <p:cNvSpPr>
                <a:spLocks noChangeShapeType="1"/>
              </p:cNvSpPr>
              <p:nvPr/>
            </p:nvSpPr>
            <p:spPr bwMode="auto">
              <a:xfrm>
                <a:off x="1111" y="3260"/>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06" name="Line 2514"/>
              <p:cNvSpPr>
                <a:spLocks noChangeShapeType="1"/>
              </p:cNvSpPr>
              <p:nvPr/>
            </p:nvSpPr>
            <p:spPr bwMode="auto">
              <a:xfrm flipH="1">
                <a:off x="1111" y="3260"/>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07" name="Line 2515"/>
              <p:cNvSpPr>
                <a:spLocks noChangeShapeType="1"/>
              </p:cNvSpPr>
              <p:nvPr/>
            </p:nvSpPr>
            <p:spPr bwMode="auto">
              <a:xfrm flipV="1">
                <a:off x="1111" y="3042"/>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08" name="Line 2516"/>
              <p:cNvSpPr>
                <a:spLocks noChangeShapeType="1"/>
              </p:cNvSpPr>
              <p:nvPr/>
            </p:nvSpPr>
            <p:spPr bwMode="auto">
              <a:xfrm>
                <a:off x="1111" y="3042"/>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09" name="Line 2517"/>
              <p:cNvSpPr>
                <a:spLocks noChangeShapeType="1"/>
              </p:cNvSpPr>
              <p:nvPr/>
            </p:nvSpPr>
            <p:spPr bwMode="auto">
              <a:xfrm flipH="1">
                <a:off x="1111" y="3042"/>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10" name="Line 2518"/>
              <p:cNvSpPr>
                <a:spLocks noChangeShapeType="1"/>
              </p:cNvSpPr>
              <p:nvPr/>
            </p:nvSpPr>
            <p:spPr bwMode="auto">
              <a:xfrm flipV="1">
                <a:off x="1111" y="2825"/>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11" name="Line 2519"/>
              <p:cNvSpPr>
                <a:spLocks noChangeShapeType="1"/>
              </p:cNvSpPr>
              <p:nvPr/>
            </p:nvSpPr>
            <p:spPr bwMode="auto">
              <a:xfrm>
                <a:off x="1111" y="2825"/>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12" name="Line 2520"/>
              <p:cNvSpPr>
                <a:spLocks noChangeShapeType="1"/>
              </p:cNvSpPr>
              <p:nvPr/>
            </p:nvSpPr>
            <p:spPr bwMode="auto">
              <a:xfrm flipH="1">
                <a:off x="1111" y="2825"/>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13" name="Line 2521"/>
              <p:cNvSpPr>
                <a:spLocks noChangeShapeType="1"/>
              </p:cNvSpPr>
              <p:nvPr/>
            </p:nvSpPr>
            <p:spPr bwMode="auto">
              <a:xfrm flipV="1">
                <a:off x="1111" y="2607"/>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14" name="Line 2522"/>
              <p:cNvSpPr>
                <a:spLocks noChangeShapeType="1"/>
              </p:cNvSpPr>
              <p:nvPr/>
            </p:nvSpPr>
            <p:spPr bwMode="auto">
              <a:xfrm>
                <a:off x="1111" y="2607"/>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15" name="Line 2523"/>
              <p:cNvSpPr>
                <a:spLocks noChangeShapeType="1"/>
              </p:cNvSpPr>
              <p:nvPr/>
            </p:nvSpPr>
            <p:spPr bwMode="auto">
              <a:xfrm flipH="1">
                <a:off x="1111" y="2607"/>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16" name="Line 2524"/>
              <p:cNvSpPr>
                <a:spLocks noChangeShapeType="1"/>
              </p:cNvSpPr>
              <p:nvPr/>
            </p:nvSpPr>
            <p:spPr bwMode="auto">
              <a:xfrm flipV="1">
                <a:off x="1111" y="2390"/>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17" name="Line 2525"/>
              <p:cNvSpPr>
                <a:spLocks noChangeShapeType="1"/>
              </p:cNvSpPr>
              <p:nvPr/>
            </p:nvSpPr>
            <p:spPr bwMode="auto">
              <a:xfrm>
                <a:off x="1111" y="2390"/>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18" name="Line 2526"/>
              <p:cNvSpPr>
                <a:spLocks noChangeShapeType="1"/>
              </p:cNvSpPr>
              <p:nvPr/>
            </p:nvSpPr>
            <p:spPr bwMode="auto">
              <a:xfrm flipH="1">
                <a:off x="1111" y="2390"/>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19" name="Line 2527"/>
              <p:cNvSpPr>
                <a:spLocks noChangeShapeType="1"/>
              </p:cNvSpPr>
              <p:nvPr/>
            </p:nvSpPr>
            <p:spPr bwMode="auto">
              <a:xfrm flipV="1">
                <a:off x="1111" y="2173"/>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20" name="Line 2528"/>
              <p:cNvSpPr>
                <a:spLocks noChangeShapeType="1"/>
              </p:cNvSpPr>
              <p:nvPr/>
            </p:nvSpPr>
            <p:spPr bwMode="auto">
              <a:xfrm>
                <a:off x="1111" y="2173"/>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21" name="Line 2529"/>
              <p:cNvSpPr>
                <a:spLocks noChangeShapeType="1"/>
              </p:cNvSpPr>
              <p:nvPr/>
            </p:nvSpPr>
            <p:spPr bwMode="auto">
              <a:xfrm flipH="1">
                <a:off x="1111" y="2173"/>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22" name="Line 2530"/>
              <p:cNvSpPr>
                <a:spLocks noChangeShapeType="1"/>
              </p:cNvSpPr>
              <p:nvPr/>
            </p:nvSpPr>
            <p:spPr bwMode="auto">
              <a:xfrm flipV="1">
                <a:off x="1111" y="1956"/>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23" name="Line 2531"/>
              <p:cNvSpPr>
                <a:spLocks noChangeShapeType="1"/>
              </p:cNvSpPr>
              <p:nvPr/>
            </p:nvSpPr>
            <p:spPr bwMode="auto">
              <a:xfrm>
                <a:off x="1111" y="1956"/>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24" name="Line 2532"/>
              <p:cNvSpPr>
                <a:spLocks noChangeShapeType="1"/>
              </p:cNvSpPr>
              <p:nvPr/>
            </p:nvSpPr>
            <p:spPr bwMode="auto">
              <a:xfrm flipH="1">
                <a:off x="1111" y="1956"/>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25" name="Line 2533"/>
              <p:cNvSpPr>
                <a:spLocks noChangeShapeType="1"/>
              </p:cNvSpPr>
              <p:nvPr/>
            </p:nvSpPr>
            <p:spPr bwMode="auto">
              <a:xfrm flipV="1">
                <a:off x="1111" y="1738"/>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26" name="Line 2534"/>
              <p:cNvSpPr>
                <a:spLocks noChangeShapeType="1"/>
              </p:cNvSpPr>
              <p:nvPr/>
            </p:nvSpPr>
            <p:spPr bwMode="auto">
              <a:xfrm>
                <a:off x="1111" y="1738"/>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27" name="Line 2535"/>
              <p:cNvSpPr>
                <a:spLocks noChangeShapeType="1"/>
              </p:cNvSpPr>
              <p:nvPr/>
            </p:nvSpPr>
            <p:spPr bwMode="auto">
              <a:xfrm flipH="1">
                <a:off x="1111" y="1738"/>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28" name="Line 2536"/>
              <p:cNvSpPr>
                <a:spLocks noChangeShapeType="1"/>
              </p:cNvSpPr>
              <p:nvPr/>
            </p:nvSpPr>
            <p:spPr bwMode="auto">
              <a:xfrm flipV="1">
                <a:off x="1111" y="1521"/>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29" name="Line 2537"/>
              <p:cNvSpPr>
                <a:spLocks noChangeShapeType="1"/>
              </p:cNvSpPr>
              <p:nvPr/>
            </p:nvSpPr>
            <p:spPr bwMode="auto">
              <a:xfrm>
                <a:off x="1111" y="1521"/>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30" name="Line 2538"/>
              <p:cNvSpPr>
                <a:spLocks noChangeShapeType="1"/>
              </p:cNvSpPr>
              <p:nvPr/>
            </p:nvSpPr>
            <p:spPr bwMode="auto">
              <a:xfrm flipH="1">
                <a:off x="1111" y="1521"/>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31" name="Line 2539"/>
              <p:cNvSpPr>
                <a:spLocks noChangeShapeType="1"/>
              </p:cNvSpPr>
              <p:nvPr/>
            </p:nvSpPr>
            <p:spPr bwMode="auto">
              <a:xfrm flipV="1">
                <a:off x="1111" y="1303"/>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32" name="Line 2540"/>
              <p:cNvSpPr>
                <a:spLocks noChangeShapeType="1"/>
              </p:cNvSpPr>
              <p:nvPr/>
            </p:nvSpPr>
            <p:spPr bwMode="auto">
              <a:xfrm>
                <a:off x="1111" y="1303"/>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33" name="Line 2541"/>
              <p:cNvSpPr>
                <a:spLocks noChangeShapeType="1"/>
              </p:cNvSpPr>
              <p:nvPr/>
            </p:nvSpPr>
            <p:spPr bwMode="auto">
              <a:xfrm flipH="1">
                <a:off x="1111" y="1303"/>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34" name="Line 2542"/>
              <p:cNvSpPr>
                <a:spLocks noChangeShapeType="1"/>
              </p:cNvSpPr>
              <p:nvPr/>
            </p:nvSpPr>
            <p:spPr bwMode="auto">
              <a:xfrm flipV="1">
                <a:off x="1111" y="1086"/>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35" name="Line 2543"/>
              <p:cNvSpPr>
                <a:spLocks noChangeShapeType="1"/>
              </p:cNvSpPr>
              <p:nvPr/>
            </p:nvSpPr>
            <p:spPr bwMode="auto">
              <a:xfrm>
                <a:off x="1111" y="1086"/>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36" name="Line 2544"/>
              <p:cNvSpPr>
                <a:spLocks noChangeShapeType="1"/>
              </p:cNvSpPr>
              <p:nvPr/>
            </p:nvSpPr>
            <p:spPr bwMode="auto">
              <a:xfrm flipH="1">
                <a:off x="1111" y="1086"/>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37" name="Line 2545"/>
              <p:cNvSpPr>
                <a:spLocks noChangeShapeType="1"/>
              </p:cNvSpPr>
              <p:nvPr/>
            </p:nvSpPr>
            <p:spPr bwMode="auto">
              <a:xfrm flipV="1">
                <a:off x="1111" y="911"/>
                <a:ext cx="0" cy="175"/>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38" name="Line 2546"/>
              <p:cNvSpPr>
                <a:spLocks noChangeShapeType="1"/>
              </p:cNvSpPr>
              <p:nvPr/>
            </p:nvSpPr>
            <p:spPr bwMode="auto">
              <a:xfrm>
                <a:off x="1111" y="3260"/>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39" name="Line 2547"/>
              <p:cNvSpPr>
                <a:spLocks noChangeShapeType="1"/>
              </p:cNvSpPr>
              <p:nvPr/>
            </p:nvSpPr>
            <p:spPr bwMode="auto">
              <a:xfrm flipH="1">
                <a:off x="1111" y="3260"/>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40" name="Line 2548"/>
              <p:cNvSpPr>
                <a:spLocks noChangeShapeType="1"/>
              </p:cNvSpPr>
              <p:nvPr/>
            </p:nvSpPr>
            <p:spPr bwMode="auto">
              <a:xfrm flipV="1">
                <a:off x="1111" y="3042"/>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41" name="Line 2549"/>
              <p:cNvSpPr>
                <a:spLocks noChangeShapeType="1"/>
              </p:cNvSpPr>
              <p:nvPr/>
            </p:nvSpPr>
            <p:spPr bwMode="auto">
              <a:xfrm>
                <a:off x="1111" y="3042"/>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42" name="Line 2550"/>
              <p:cNvSpPr>
                <a:spLocks noChangeShapeType="1"/>
              </p:cNvSpPr>
              <p:nvPr/>
            </p:nvSpPr>
            <p:spPr bwMode="auto">
              <a:xfrm flipH="1">
                <a:off x="1111" y="3042"/>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43" name="Line 2551"/>
              <p:cNvSpPr>
                <a:spLocks noChangeShapeType="1"/>
              </p:cNvSpPr>
              <p:nvPr/>
            </p:nvSpPr>
            <p:spPr bwMode="auto">
              <a:xfrm flipV="1">
                <a:off x="1111" y="2825"/>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44" name="Line 2552"/>
              <p:cNvSpPr>
                <a:spLocks noChangeShapeType="1"/>
              </p:cNvSpPr>
              <p:nvPr/>
            </p:nvSpPr>
            <p:spPr bwMode="auto">
              <a:xfrm>
                <a:off x="1111" y="2825"/>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45" name="Line 2553"/>
              <p:cNvSpPr>
                <a:spLocks noChangeShapeType="1"/>
              </p:cNvSpPr>
              <p:nvPr/>
            </p:nvSpPr>
            <p:spPr bwMode="auto">
              <a:xfrm flipH="1">
                <a:off x="1111" y="2825"/>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46" name="Line 2554"/>
              <p:cNvSpPr>
                <a:spLocks noChangeShapeType="1"/>
              </p:cNvSpPr>
              <p:nvPr/>
            </p:nvSpPr>
            <p:spPr bwMode="auto">
              <a:xfrm flipV="1">
                <a:off x="1111" y="2607"/>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47" name="Line 2555"/>
              <p:cNvSpPr>
                <a:spLocks noChangeShapeType="1"/>
              </p:cNvSpPr>
              <p:nvPr/>
            </p:nvSpPr>
            <p:spPr bwMode="auto">
              <a:xfrm>
                <a:off x="1111" y="2607"/>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48" name="Line 2556"/>
              <p:cNvSpPr>
                <a:spLocks noChangeShapeType="1"/>
              </p:cNvSpPr>
              <p:nvPr/>
            </p:nvSpPr>
            <p:spPr bwMode="auto">
              <a:xfrm flipH="1">
                <a:off x="1111" y="2607"/>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49" name="Line 2557"/>
              <p:cNvSpPr>
                <a:spLocks noChangeShapeType="1"/>
              </p:cNvSpPr>
              <p:nvPr/>
            </p:nvSpPr>
            <p:spPr bwMode="auto">
              <a:xfrm flipV="1">
                <a:off x="1111" y="2390"/>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50" name="Line 2558"/>
              <p:cNvSpPr>
                <a:spLocks noChangeShapeType="1"/>
              </p:cNvSpPr>
              <p:nvPr/>
            </p:nvSpPr>
            <p:spPr bwMode="auto">
              <a:xfrm>
                <a:off x="1111" y="2390"/>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51" name="Line 2559"/>
              <p:cNvSpPr>
                <a:spLocks noChangeShapeType="1"/>
              </p:cNvSpPr>
              <p:nvPr/>
            </p:nvSpPr>
            <p:spPr bwMode="auto">
              <a:xfrm flipH="1">
                <a:off x="1111" y="2390"/>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52" name="Line 2560"/>
              <p:cNvSpPr>
                <a:spLocks noChangeShapeType="1"/>
              </p:cNvSpPr>
              <p:nvPr/>
            </p:nvSpPr>
            <p:spPr bwMode="auto">
              <a:xfrm flipV="1">
                <a:off x="1111" y="2173"/>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53" name="Line 2561"/>
              <p:cNvSpPr>
                <a:spLocks noChangeShapeType="1"/>
              </p:cNvSpPr>
              <p:nvPr/>
            </p:nvSpPr>
            <p:spPr bwMode="auto">
              <a:xfrm>
                <a:off x="1111" y="2173"/>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54" name="Line 2562"/>
              <p:cNvSpPr>
                <a:spLocks noChangeShapeType="1"/>
              </p:cNvSpPr>
              <p:nvPr/>
            </p:nvSpPr>
            <p:spPr bwMode="auto">
              <a:xfrm flipH="1">
                <a:off x="1111" y="2173"/>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55" name="Line 2563"/>
              <p:cNvSpPr>
                <a:spLocks noChangeShapeType="1"/>
              </p:cNvSpPr>
              <p:nvPr/>
            </p:nvSpPr>
            <p:spPr bwMode="auto">
              <a:xfrm flipV="1">
                <a:off x="1111" y="1956"/>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56" name="Line 2564"/>
              <p:cNvSpPr>
                <a:spLocks noChangeShapeType="1"/>
              </p:cNvSpPr>
              <p:nvPr/>
            </p:nvSpPr>
            <p:spPr bwMode="auto">
              <a:xfrm>
                <a:off x="1111" y="1956"/>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57" name="Line 2565"/>
              <p:cNvSpPr>
                <a:spLocks noChangeShapeType="1"/>
              </p:cNvSpPr>
              <p:nvPr/>
            </p:nvSpPr>
            <p:spPr bwMode="auto">
              <a:xfrm flipH="1">
                <a:off x="1111" y="1956"/>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58" name="Line 2566"/>
              <p:cNvSpPr>
                <a:spLocks noChangeShapeType="1"/>
              </p:cNvSpPr>
              <p:nvPr/>
            </p:nvSpPr>
            <p:spPr bwMode="auto">
              <a:xfrm flipV="1">
                <a:off x="1111" y="1738"/>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59" name="Line 2567"/>
              <p:cNvSpPr>
                <a:spLocks noChangeShapeType="1"/>
              </p:cNvSpPr>
              <p:nvPr/>
            </p:nvSpPr>
            <p:spPr bwMode="auto">
              <a:xfrm>
                <a:off x="1111" y="1738"/>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60" name="Line 2568"/>
              <p:cNvSpPr>
                <a:spLocks noChangeShapeType="1"/>
              </p:cNvSpPr>
              <p:nvPr/>
            </p:nvSpPr>
            <p:spPr bwMode="auto">
              <a:xfrm flipH="1">
                <a:off x="1111" y="1738"/>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61" name="Line 2569"/>
              <p:cNvSpPr>
                <a:spLocks noChangeShapeType="1"/>
              </p:cNvSpPr>
              <p:nvPr/>
            </p:nvSpPr>
            <p:spPr bwMode="auto">
              <a:xfrm flipV="1">
                <a:off x="1111" y="1521"/>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62" name="Line 2570"/>
              <p:cNvSpPr>
                <a:spLocks noChangeShapeType="1"/>
              </p:cNvSpPr>
              <p:nvPr/>
            </p:nvSpPr>
            <p:spPr bwMode="auto">
              <a:xfrm>
                <a:off x="1111" y="1521"/>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63" name="Line 2571"/>
              <p:cNvSpPr>
                <a:spLocks noChangeShapeType="1"/>
              </p:cNvSpPr>
              <p:nvPr/>
            </p:nvSpPr>
            <p:spPr bwMode="auto">
              <a:xfrm flipH="1">
                <a:off x="1111" y="1521"/>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64" name="Line 2572"/>
              <p:cNvSpPr>
                <a:spLocks noChangeShapeType="1"/>
              </p:cNvSpPr>
              <p:nvPr/>
            </p:nvSpPr>
            <p:spPr bwMode="auto">
              <a:xfrm flipV="1">
                <a:off x="1111" y="1303"/>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65" name="Line 2573"/>
              <p:cNvSpPr>
                <a:spLocks noChangeShapeType="1"/>
              </p:cNvSpPr>
              <p:nvPr/>
            </p:nvSpPr>
            <p:spPr bwMode="auto">
              <a:xfrm>
                <a:off x="1111" y="1303"/>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66" name="Line 2574"/>
              <p:cNvSpPr>
                <a:spLocks noChangeShapeType="1"/>
              </p:cNvSpPr>
              <p:nvPr/>
            </p:nvSpPr>
            <p:spPr bwMode="auto">
              <a:xfrm flipH="1">
                <a:off x="1111" y="1303"/>
                <a:ext cx="3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67" name="Line 2575"/>
              <p:cNvSpPr>
                <a:spLocks noChangeShapeType="1"/>
              </p:cNvSpPr>
              <p:nvPr/>
            </p:nvSpPr>
            <p:spPr bwMode="auto">
              <a:xfrm flipV="1">
                <a:off x="1111" y="1086"/>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68" name="Line 2576"/>
              <p:cNvSpPr>
                <a:spLocks noChangeShapeType="1"/>
              </p:cNvSpPr>
              <p:nvPr/>
            </p:nvSpPr>
            <p:spPr bwMode="auto">
              <a:xfrm>
                <a:off x="1111" y="1086"/>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69" name="Line 2577"/>
              <p:cNvSpPr>
                <a:spLocks noChangeShapeType="1"/>
              </p:cNvSpPr>
              <p:nvPr/>
            </p:nvSpPr>
            <p:spPr bwMode="auto">
              <a:xfrm flipH="1">
                <a:off x="1111" y="1086"/>
                <a:ext cx="7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70" name="Line 2578"/>
              <p:cNvSpPr>
                <a:spLocks noChangeShapeType="1"/>
              </p:cNvSpPr>
              <p:nvPr/>
            </p:nvSpPr>
            <p:spPr bwMode="auto">
              <a:xfrm flipV="1">
                <a:off x="1111" y="911"/>
                <a:ext cx="0" cy="175"/>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71" name="Line 2579"/>
              <p:cNvSpPr>
                <a:spLocks noChangeShapeType="1"/>
              </p:cNvSpPr>
              <p:nvPr/>
            </p:nvSpPr>
            <p:spPr bwMode="auto">
              <a:xfrm flipH="1">
                <a:off x="4293" y="3260"/>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72" name="Line 2580"/>
              <p:cNvSpPr>
                <a:spLocks noChangeShapeType="1"/>
              </p:cNvSpPr>
              <p:nvPr/>
            </p:nvSpPr>
            <p:spPr bwMode="auto">
              <a:xfrm>
                <a:off x="4293" y="3260"/>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73" name="Line 2581"/>
              <p:cNvSpPr>
                <a:spLocks noChangeShapeType="1"/>
              </p:cNvSpPr>
              <p:nvPr/>
            </p:nvSpPr>
            <p:spPr bwMode="auto">
              <a:xfrm flipV="1">
                <a:off x="4370" y="3042"/>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74" name="Line 2582"/>
              <p:cNvSpPr>
                <a:spLocks noChangeShapeType="1"/>
              </p:cNvSpPr>
              <p:nvPr/>
            </p:nvSpPr>
            <p:spPr bwMode="auto">
              <a:xfrm flipH="1">
                <a:off x="4338" y="3042"/>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75" name="Line 2583"/>
              <p:cNvSpPr>
                <a:spLocks noChangeShapeType="1"/>
              </p:cNvSpPr>
              <p:nvPr/>
            </p:nvSpPr>
            <p:spPr bwMode="auto">
              <a:xfrm>
                <a:off x="4338" y="3042"/>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76" name="Line 2584"/>
              <p:cNvSpPr>
                <a:spLocks noChangeShapeType="1"/>
              </p:cNvSpPr>
              <p:nvPr/>
            </p:nvSpPr>
            <p:spPr bwMode="auto">
              <a:xfrm flipV="1">
                <a:off x="4370" y="2825"/>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77" name="Line 2585"/>
              <p:cNvSpPr>
                <a:spLocks noChangeShapeType="1"/>
              </p:cNvSpPr>
              <p:nvPr/>
            </p:nvSpPr>
            <p:spPr bwMode="auto">
              <a:xfrm flipH="1">
                <a:off x="4293" y="2825"/>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78" name="Line 2586"/>
              <p:cNvSpPr>
                <a:spLocks noChangeShapeType="1"/>
              </p:cNvSpPr>
              <p:nvPr/>
            </p:nvSpPr>
            <p:spPr bwMode="auto">
              <a:xfrm>
                <a:off x="4293" y="2825"/>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79" name="Line 2587"/>
              <p:cNvSpPr>
                <a:spLocks noChangeShapeType="1"/>
              </p:cNvSpPr>
              <p:nvPr/>
            </p:nvSpPr>
            <p:spPr bwMode="auto">
              <a:xfrm flipV="1">
                <a:off x="4370" y="2607"/>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80" name="Line 2588"/>
              <p:cNvSpPr>
                <a:spLocks noChangeShapeType="1"/>
              </p:cNvSpPr>
              <p:nvPr/>
            </p:nvSpPr>
            <p:spPr bwMode="auto">
              <a:xfrm flipH="1">
                <a:off x="4338" y="2607"/>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81" name="Line 2589"/>
              <p:cNvSpPr>
                <a:spLocks noChangeShapeType="1"/>
              </p:cNvSpPr>
              <p:nvPr/>
            </p:nvSpPr>
            <p:spPr bwMode="auto">
              <a:xfrm>
                <a:off x="4338" y="2607"/>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82" name="Line 2590"/>
              <p:cNvSpPr>
                <a:spLocks noChangeShapeType="1"/>
              </p:cNvSpPr>
              <p:nvPr/>
            </p:nvSpPr>
            <p:spPr bwMode="auto">
              <a:xfrm flipV="1">
                <a:off x="4370" y="2390"/>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83" name="Line 2591"/>
              <p:cNvSpPr>
                <a:spLocks noChangeShapeType="1"/>
              </p:cNvSpPr>
              <p:nvPr/>
            </p:nvSpPr>
            <p:spPr bwMode="auto">
              <a:xfrm flipH="1">
                <a:off x="4293" y="2390"/>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84" name="Line 2592"/>
              <p:cNvSpPr>
                <a:spLocks noChangeShapeType="1"/>
              </p:cNvSpPr>
              <p:nvPr/>
            </p:nvSpPr>
            <p:spPr bwMode="auto">
              <a:xfrm>
                <a:off x="4293" y="2390"/>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85" name="Line 2593"/>
              <p:cNvSpPr>
                <a:spLocks noChangeShapeType="1"/>
              </p:cNvSpPr>
              <p:nvPr/>
            </p:nvSpPr>
            <p:spPr bwMode="auto">
              <a:xfrm flipV="1">
                <a:off x="4370" y="2173"/>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86" name="Line 2594"/>
              <p:cNvSpPr>
                <a:spLocks noChangeShapeType="1"/>
              </p:cNvSpPr>
              <p:nvPr/>
            </p:nvSpPr>
            <p:spPr bwMode="auto">
              <a:xfrm flipH="1">
                <a:off x="4338" y="2173"/>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87" name="Line 2595"/>
              <p:cNvSpPr>
                <a:spLocks noChangeShapeType="1"/>
              </p:cNvSpPr>
              <p:nvPr/>
            </p:nvSpPr>
            <p:spPr bwMode="auto">
              <a:xfrm>
                <a:off x="4338" y="2173"/>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88" name="Line 2596"/>
              <p:cNvSpPr>
                <a:spLocks noChangeShapeType="1"/>
              </p:cNvSpPr>
              <p:nvPr/>
            </p:nvSpPr>
            <p:spPr bwMode="auto">
              <a:xfrm flipV="1">
                <a:off x="4370" y="1956"/>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89" name="Line 2597"/>
              <p:cNvSpPr>
                <a:spLocks noChangeShapeType="1"/>
              </p:cNvSpPr>
              <p:nvPr/>
            </p:nvSpPr>
            <p:spPr bwMode="auto">
              <a:xfrm flipH="1">
                <a:off x="4293" y="1956"/>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90" name="Line 2598"/>
              <p:cNvSpPr>
                <a:spLocks noChangeShapeType="1"/>
              </p:cNvSpPr>
              <p:nvPr/>
            </p:nvSpPr>
            <p:spPr bwMode="auto">
              <a:xfrm>
                <a:off x="4293" y="1956"/>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91" name="Line 2599"/>
              <p:cNvSpPr>
                <a:spLocks noChangeShapeType="1"/>
              </p:cNvSpPr>
              <p:nvPr/>
            </p:nvSpPr>
            <p:spPr bwMode="auto">
              <a:xfrm flipV="1">
                <a:off x="4370" y="1738"/>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92" name="Line 2600"/>
              <p:cNvSpPr>
                <a:spLocks noChangeShapeType="1"/>
              </p:cNvSpPr>
              <p:nvPr/>
            </p:nvSpPr>
            <p:spPr bwMode="auto">
              <a:xfrm flipH="1">
                <a:off x="4338" y="1738"/>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93" name="Line 2601"/>
              <p:cNvSpPr>
                <a:spLocks noChangeShapeType="1"/>
              </p:cNvSpPr>
              <p:nvPr/>
            </p:nvSpPr>
            <p:spPr bwMode="auto">
              <a:xfrm>
                <a:off x="4338" y="1738"/>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94" name="Line 2602"/>
              <p:cNvSpPr>
                <a:spLocks noChangeShapeType="1"/>
              </p:cNvSpPr>
              <p:nvPr/>
            </p:nvSpPr>
            <p:spPr bwMode="auto">
              <a:xfrm flipV="1">
                <a:off x="4370" y="1521"/>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95" name="Line 2603"/>
              <p:cNvSpPr>
                <a:spLocks noChangeShapeType="1"/>
              </p:cNvSpPr>
              <p:nvPr/>
            </p:nvSpPr>
            <p:spPr bwMode="auto">
              <a:xfrm flipH="1">
                <a:off x="4293" y="1521"/>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96" name="Line 2604"/>
              <p:cNvSpPr>
                <a:spLocks noChangeShapeType="1"/>
              </p:cNvSpPr>
              <p:nvPr/>
            </p:nvSpPr>
            <p:spPr bwMode="auto">
              <a:xfrm>
                <a:off x="4293" y="1521"/>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97" name="Line 2605"/>
              <p:cNvSpPr>
                <a:spLocks noChangeShapeType="1"/>
              </p:cNvSpPr>
              <p:nvPr/>
            </p:nvSpPr>
            <p:spPr bwMode="auto">
              <a:xfrm flipV="1">
                <a:off x="4370" y="1303"/>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98" name="Line 2606"/>
              <p:cNvSpPr>
                <a:spLocks noChangeShapeType="1"/>
              </p:cNvSpPr>
              <p:nvPr/>
            </p:nvSpPr>
            <p:spPr bwMode="auto">
              <a:xfrm flipH="1">
                <a:off x="4338" y="1303"/>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399" name="Line 2607"/>
              <p:cNvSpPr>
                <a:spLocks noChangeShapeType="1"/>
              </p:cNvSpPr>
              <p:nvPr/>
            </p:nvSpPr>
            <p:spPr bwMode="auto">
              <a:xfrm>
                <a:off x="4338" y="1303"/>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00" name="Line 2608"/>
              <p:cNvSpPr>
                <a:spLocks noChangeShapeType="1"/>
              </p:cNvSpPr>
              <p:nvPr/>
            </p:nvSpPr>
            <p:spPr bwMode="auto">
              <a:xfrm flipV="1">
                <a:off x="4370" y="1086"/>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01" name="Line 2609"/>
              <p:cNvSpPr>
                <a:spLocks noChangeShapeType="1"/>
              </p:cNvSpPr>
              <p:nvPr/>
            </p:nvSpPr>
            <p:spPr bwMode="auto">
              <a:xfrm flipH="1">
                <a:off x="4293" y="1086"/>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02" name="Line 2610"/>
              <p:cNvSpPr>
                <a:spLocks noChangeShapeType="1"/>
              </p:cNvSpPr>
              <p:nvPr/>
            </p:nvSpPr>
            <p:spPr bwMode="auto">
              <a:xfrm>
                <a:off x="4293" y="1086"/>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03" name="Line 2611"/>
              <p:cNvSpPr>
                <a:spLocks noChangeShapeType="1"/>
              </p:cNvSpPr>
              <p:nvPr/>
            </p:nvSpPr>
            <p:spPr bwMode="auto">
              <a:xfrm flipV="1">
                <a:off x="4370" y="911"/>
                <a:ext cx="0" cy="175"/>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04" name="Line 2612"/>
              <p:cNvSpPr>
                <a:spLocks noChangeShapeType="1"/>
              </p:cNvSpPr>
              <p:nvPr/>
            </p:nvSpPr>
            <p:spPr bwMode="auto">
              <a:xfrm flipH="1">
                <a:off x="4293" y="3260"/>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05" name="Line 2613"/>
              <p:cNvSpPr>
                <a:spLocks noChangeShapeType="1"/>
              </p:cNvSpPr>
              <p:nvPr/>
            </p:nvSpPr>
            <p:spPr bwMode="auto">
              <a:xfrm>
                <a:off x="4293" y="3260"/>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06" name="Line 2614"/>
              <p:cNvSpPr>
                <a:spLocks noChangeShapeType="1"/>
              </p:cNvSpPr>
              <p:nvPr/>
            </p:nvSpPr>
            <p:spPr bwMode="auto">
              <a:xfrm flipV="1">
                <a:off x="4370" y="3042"/>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07" name="Line 2615"/>
              <p:cNvSpPr>
                <a:spLocks noChangeShapeType="1"/>
              </p:cNvSpPr>
              <p:nvPr/>
            </p:nvSpPr>
            <p:spPr bwMode="auto">
              <a:xfrm flipH="1">
                <a:off x="4338" y="3042"/>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08" name="Line 2616"/>
              <p:cNvSpPr>
                <a:spLocks noChangeShapeType="1"/>
              </p:cNvSpPr>
              <p:nvPr/>
            </p:nvSpPr>
            <p:spPr bwMode="auto">
              <a:xfrm>
                <a:off x="4338" y="3042"/>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09" name="Line 2617"/>
              <p:cNvSpPr>
                <a:spLocks noChangeShapeType="1"/>
              </p:cNvSpPr>
              <p:nvPr/>
            </p:nvSpPr>
            <p:spPr bwMode="auto">
              <a:xfrm flipV="1">
                <a:off x="4370" y="2825"/>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10" name="Line 2618"/>
              <p:cNvSpPr>
                <a:spLocks noChangeShapeType="1"/>
              </p:cNvSpPr>
              <p:nvPr/>
            </p:nvSpPr>
            <p:spPr bwMode="auto">
              <a:xfrm flipH="1">
                <a:off x="4293" y="2825"/>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11" name="Line 2619"/>
              <p:cNvSpPr>
                <a:spLocks noChangeShapeType="1"/>
              </p:cNvSpPr>
              <p:nvPr/>
            </p:nvSpPr>
            <p:spPr bwMode="auto">
              <a:xfrm>
                <a:off x="4293" y="2825"/>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12" name="Line 2620"/>
              <p:cNvSpPr>
                <a:spLocks noChangeShapeType="1"/>
              </p:cNvSpPr>
              <p:nvPr/>
            </p:nvSpPr>
            <p:spPr bwMode="auto">
              <a:xfrm flipV="1">
                <a:off x="4370" y="2607"/>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13" name="Line 2621"/>
              <p:cNvSpPr>
                <a:spLocks noChangeShapeType="1"/>
              </p:cNvSpPr>
              <p:nvPr/>
            </p:nvSpPr>
            <p:spPr bwMode="auto">
              <a:xfrm flipH="1">
                <a:off x="4338" y="2607"/>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14" name="Line 2622"/>
              <p:cNvSpPr>
                <a:spLocks noChangeShapeType="1"/>
              </p:cNvSpPr>
              <p:nvPr/>
            </p:nvSpPr>
            <p:spPr bwMode="auto">
              <a:xfrm>
                <a:off x="4338" y="2607"/>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15" name="Line 2623"/>
              <p:cNvSpPr>
                <a:spLocks noChangeShapeType="1"/>
              </p:cNvSpPr>
              <p:nvPr/>
            </p:nvSpPr>
            <p:spPr bwMode="auto">
              <a:xfrm flipV="1">
                <a:off x="4370" y="2390"/>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16" name="Line 2624"/>
              <p:cNvSpPr>
                <a:spLocks noChangeShapeType="1"/>
              </p:cNvSpPr>
              <p:nvPr/>
            </p:nvSpPr>
            <p:spPr bwMode="auto">
              <a:xfrm flipH="1">
                <a:off x="4293" y="2390"/>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17" name="Line 2625"/>
              <p:cNvSpPr>
                <a:spLocks noChangeShapeType="1"/>
              </p:cNvSpPr>
              <p:nvPr/>
            </p:nvSpPr>
            <p:spPr bwMode="auto">
              <a:xfrm>
                <a:off x="4293" y="2390"/>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18" name="Line 2626"/>
              <p:cNvSpPr>
                <a:spLocks noChangeShapeType="1"/>
              </p:cNvSpPr>
              <p:nvPr/>
            </p:nvSpPr>
            <p:spPr bwMode="auto">
              <a:xfrm flipV="1">
                <a:off x="4370" y="2173"/>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19" name="Line 2627"/>
              <p:cNvSpPr>
                <a:spLocks noChangeShapeType="1"/>
              </p:cNvSpPr>
              <p:nvPr/>
            </p:nvSpPr>
            <p:spPr bwMode="auto">
              <a:xfrm flipH="1">
                <a:off x="4338" y="2173"/>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20" name="Line 2628"/>
              <p:cNvSpPr>
                <a:spLocks noChangeShapeType="1"/>
              </p:cNvSpPr>
              <p:nvPr/>
            </p:nvSpPr>
            <p:spPr bwMode="auto">
              <a:xfrm>
                <a:off x="4338" y="2173"/>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21" name="Line 2629"/>
              <p:cNvSpPr>
                <a:spLocks noChangeShapeType="1"/>
              </p:cNvSpPr>
              <p:nvPr/>
            </p:nvSpPr>
            <p:spPr bwMode="auto">
              <a:xfrm flipV="1">
                <a:off x="4370" y="1956"/>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22" name="Line 2630"/>
              <p:cNvSpPr>
                <a:spLocks noChangeShapeType="1"/>
              </p:cNvSpPr>
              <p:nvPr/>
            </p:nvSpPr>
            <p:spPr bwMode="auto">
              <a:xfrm flipH="1">
                <a:off x="4293" y="1956"/>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23" name="Line 2631"/>
              <p:cNvSpPr>
                <a:spLocks noChangeShapeType="1"/>
              </p:cNvSpPr>
              <p:nvPr/>
            </p:nvSpPr>
            <p:spPr bwMode="auto">
              <a:xfrm>
                <a:off x="4293" y="1956"/>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24" name="Line 2632"/>
              <p:cNvSpPr>
                <a:spLocks noChangeShapeType="1"/>
              </p:cNvSpPr>
              <p:nvPr/>
            </p:nvSpPr>
            <p:spPr bwMode="auto">
              <a:xfrm flipV="1">
                <a:off x="4370" y="1738"/>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25" name="Line 2633"/>
              <p:cNvSpPr>
                <a:spLocks noChangeShapeType="1"/>
              </p:cNvSpPr>
              <p:nvPr/>
            </p:nvSpPr>
            <p:spPr bwMode="auto">
              <a:xfrm flipH="1">
                <a:off x="4338" y="1738"/>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26" name="Line 2634"/>
              <p:cNvSpPr>
                <a:spLocks noChangeShapeType="1"/>
              </p:cNvSpPr>
              <p:nvPr/>
            </p:nvSpPr>
            <p:spPr bwMode="auto">
              <a:xfrm>
                <a:off x="4338" y="1738"/>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27" name="Line 2635"/>
              <p:cNvSpPr>
                <a:spLocks noChangeShapeType="1"/>
              </p:cNvSpPr>
              <p:nvPr/>
            </p:nvSpPr>
            <p:spPr bwMode="auto">
              <a:xfrm flipV="1">
                <a:off x="4370" y="1521"/>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28" name="Line 2636"/>
              <p:cNvSpPr>
                <a:spLocks noChangeShapeType="1"/>
              </p:cNvSpPr>
              <p:nvPr/>
            </p:nvSpPr>
            <p:spPr bwMode="auto">
              <a:xfrm flipH="1">
                <a:off x="4293" y="1521"/>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29" name="Line 2637"/>
              <p:cNvSpPr>
                <a:spLocks noChangeShapeType="1"/>
              </p:cNvSpPr>
              <p:nvPr/>
            </p:nvSpPr>
            <p:spPr bwMode="auto">
              <a:xfrm>
                <a:off x="4293" y="1521"/>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30" name="Line 2638"/>
              <p:cNvSpPr>
                <a:spLocks noChangeShapeType="1"/>
              </p:cNvSpPr>
              <p:nvPr/>
            </p:nvSpPr>
            <p:spPr bwMode="auto">
              <a:xfrm flipV="1">
                <a:off x="4370" y="1303"/>
                <a:ext cx="0" cy="21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31" name="Line 2639"/>
              <p:cNvSpPr>
                <a:spLocks noChangeShapeType="1"/>
              </p:cNvSpPr>
              <p:nvPr/>
            </p:nvSpPr>
            <p:spPr bwMode="auto">
              <a:xfrm flipH="1">
                <a:off x="4338" y="1303"/>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32" name="Line 2640"/>
              <p:cNvSpPr>
                <a:spLocks noChangeShapeType="1"/>
              </p:cNvSpPr>
              <p:nvPr/>
            </p:nvSpPr>
            <p:spPr bwMode="auto">
              <a:xfrm>
                <a:off x="4338" y="1303"/>
                <a:ext cx="3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33" name="Line 2641"/>
              <p:cNvSpPr>
                <a:spLocks noChangeShapeType="1"/>
              </p:cNvSpPr>
              <p:nvPr/>
            </p:nvSpPr>
            <p:spPr bwMode="auto">
              <a:xfrm flipV="1">
                <a:off x="4370" y="1086"/>
                <a:ext cx="0" cy="21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34" name="Line 2642"/>
              <p:cNvSpPr>
                <a:spLocks noChangeShapeType="1"/>
              </p:cNvSpPr>
              <p:nvPr/>
            </p:nvSpPr>
            <p:spPr bwMode="auto">
              <a:xfrm flipH="1">
                <a:off x="4293" y="1086"/>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35" name="Line 2643"/>
              <p:cNvSpPr>
                <a:spLocks noChangeShapeType="1"/>
              </p:cNvSpPr>
              <p:nvPr/>
            </p:nvSpPr>
            <p:spPr bwMode="auto">
              <a:xfrm>
                <a:off x="4293" y="1086"/>
                <a:ext cx="7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36" name="Line 2644"/>
              <p:cNvSpPr>
                <a:spLocks noChangeShapeType="1"/>
              </p:cNvSpPr>
              <p:nvPr/>
            </p:nvSpPr>
            <p:spPr bwMode="auto">
              <a:xfrm flipV="1">
                <a:off x="4370" y="911"/>
                <a:ext cx="0" cy="175"/>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37" name="Line 2645"/>
              <p:cNvSpPr>
                <a:spLocks noChangeShapeType="1"/>
              </p:cNvSpPr>
              <p:nvPr/>
            </p:nvSpPr>
            <p:spPr bwMode="auto">
              <a:xfrm flipH="1">
                <a:off x="1172"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38" name="Line 2646"/>
              <p:cNvSpPr>
                <a:spLocks noChangeShapeType="1"/>
              </p:cNvSpPr>
              <p:nvPr/>
            </p:nvSpPr>
            <p:spPr bwMode="auto">
              <a:xfrm>
                <a:off x="117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39" name="Line 2647"/>
              <p:cNvSpPr>
                <a:spLocks noChangeShapeType="1"/>
              </p:cNvSpPr>
              <p:nvPr/>
            </p:nvSpPr>
            <p:spPr bwMode="auto">
              <a:xfrm flipV="1">
                <a:off x="117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40" name="Line 2648"/>
              <p:cNvSpPr>
                <a:spLocks noChangeShapeType="1"/>
              </p:cNvSpPr>
              <p:nvPr/>
            </p:nvSpPr>
            <p:spPr bwMode="auto">
              <a:xfrm flipH="1">
                <a:off x="1111"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41" name="Line 2649"/>
              <p:cNvSpPr>
                <a:spLocks noChangeShapeType="1"/>
              </p:cNvSpPr>
              <p:nvPr/>
            </p:nvSpPr>
            <p:spPr bwMode="auto">
              <a:xfrm>
                <a:off x="111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42" name="Line 2650"/>
              <p:cNvSpPr>
                <a:spLocks noChangeShapeType="1"/>
              </p:cNvSpPr>
              <p:nvPr/>
            </p:nvSpPr>
            <p:spPr bwMode="auto">
              <a:xfrm flipV="1">
                <a:off x="111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43" name="Line 2651"/>
              <p:cNvSpPr>
                <a:spLocks noChangeShapeType="1"/>
              </p:cNvSpPr>
              <p:nvPr/>
            </p:nvSpPr>
            <p:spPr bwMode="auto">
              <a:xfrm>
                <a:off x="1111" y="911"/>
                <a:ext cx="12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44" name="Line 2652"/>
              <p:cNvSpPr>
                <a:spLocks noChangeShapeType="1"/>
              </p:cNvSpPr>
              <p:nvPr/>
            </p:nvSpPr>
            <p:spPr bwMode="auto">
              <a:xfrm>
                <a:off x="1232"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45" name="Line 2653"/>
              <p:cNvSpPr>
                <a:spLocks noChangeShapeType="1"/>
              </p:cNvSpPr>
              <p:nvPr/>
            </p:nvSpPr>
            <p:spPr bwMode="auto">
              <a:xfrm flipV="1">
                <a:off x="1232"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46" name="Line 2654"/>
              <p:cNvSpPr>
                <a:spLocks noChangeShapeType="1"/>
              </p:cNvSpPr>
              <p:nvPr/>
            </p:nvSpPr>
            <p:spPr bwMode="auto">
              <a:xfrm>
                <a:off x="1232"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47" name="Line 2655"/>
              <p:cNvSpPr>
                <a:spLocks noChangeShapeType="1"/>
              </p:cNvSpPr>
              <p:nvPr/>
            </p:nvSpPr>
            <p:spPr bwMode="auto">
              <a:xfrm>
                <a:off x="129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48" name="Line 2656"/>
              <p:cNvSpPr>
                <a:spLocks noChangeShapeType="1"/>
              </p:cNvSpPr>
              <p:nvPr/>
            </p:nvSpPr>
            <p:spPr bwMode="auto">
              <a:xfrm flipV="1">
                <a:off x="129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49" name="Line 2657"/>
              <p:cNvSpPr>
                <a:spLocks noChangeShapeType="1"/>
              </p:cNvSpPr>
              <p:nvPr/>
            </p:nvSpPr>
            <p:spPr bwMode="auto">
              <a:xfrm>
                <a:off x="1292"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50" name="Line 2658"/>
              <p:cNvSpPr>
                <a:spLocks noChangeShapeType="1"/>
              </p:cNvSpPr>
              <p:nvPr/>
            </p:nvSpPr>
            <p:spPr bwMode="auto">
              <a:xfrm>
                <a:off x="135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51" name="Line 2659"/>
              <p:cNvSpPr>
                <a:spLocks noChangeShapeType="1"/>
              </p:cNvSpPr>
              <p:nvPr/>
            </p:nvSpPr>
            <p:spPr bwMode="auto">
              <a:xfrm flipV="1">
                <a:off x="135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52" name="Line 2660"/>
              <p:cNvSpPr>
                <a:spLocks noChangeShapeType="1"/>
              </p:cNvSpPr>
              <p:nvPr/>
            </p:nvSpPr>
            <p:spPr bwMode="auto">
              <a:xfrm>
                <a:off x="1353"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53" name="Line 2661"/>
              <p:cNvSpPr>
                <a:spLocks noChangeShapeType="1"/>
              </p:cNvSpPr>
              <p:nvPr/>
            </p:nvSpPr>
            <p:spPr bwMode="auto">
              <a:xfrm>
                <a:off x="141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54" name="Line 2662"/>
              <p:cNvSpPr>
                <a:spLocks noChangeShapeType="1"/>
              </p:cNvSpPr>
              <p:nvPr/>
            </p:nvSpPr>
            <p:spPr bwMode="auto">
              <a:xfrm flipV="1">
                <a:off x="141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55" name="Line 2663"/>
              <p:cNvSpPr>
                <a:spLocks noChangeShapeType="1"/>
              </p:cNvSpPr>
              <p:nvPr/>
            </p:nvSpPr>
            <p:spPr bwMode="auto">
              <a:xfrm>
                <a:off x="1413"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56" name="Line 2664"/>
              <p:cNvSpPr>
                <a:spLocks noChangeShapeType="1"/>
              </p:cNvSpPr>
              <p:nvPr/>
            </p:nvSpPr>
            <p:spPr bwMode="auto">
              <a:xfrm>
                <a:off x="147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57" name="Line 2665"/>
              <p:cNvSpPr>
                <a:spLocks noChangeShapeType="1"/>
              </p:cNvSpPr>
              <p:nvPr/>
            </p:nvSpPr>
            <p:spPr bwMode="auto">
              <a:xfrm flipV="1">
                <a:off x="147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58" name="Line 2666"/>
              <p:cNvSpPr>
                <a:spLocks noChangeShapeType="1"/>
              </p:cNvSpPr>
              <p:nvPr/>
            </p:nvSpPr>
            <p:spPr bwMode="auto">
              <a:xfrm>
                <a:off x="1473"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59" name="Line 2667"/>
              <p:cNvSpPr>
                <a:spLocks noChangeShapeType="1"/>
              </p:cNvSpPr>
              <p:nvPr/>
            </p:nvSpPr>
            <p:spPr bwMode="auto">
              <a:xfrm>
                <a:off x="153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60" name="Line 2668"/>
              <p:cNvSpPr>
                <a:spLocks noChangeShapeType="1"/>
              </p:cNvSpPr>
              <p:nvPr/>
            </p:nvSpPr>
            <p:spPr bwMode="auto">
              <a:xfrm flipV="1">
                <a:off x="153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61" name="Line 2669"/>
              <p:cNvSpPr>
                <a:spLocks noChangeShapeType="1"/>
              </p:cNvSpPr>
              <p:nvPr/>
            </p:nvSpPr>
            <p:spPr bwMode="auto">
              <a:xfrm>
                <a:off x="1534"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62" name="Line 2670"/>
              <p:cNvSpPr>
                <a:spLocks noChangeShapeType="1"/>
              </p:cNvSpPr>
              <p:nvPr/>
            </p:nvSpPr>
            <p:spPr bwMode="auto">
              <a:xfrm>
                <a:off x="159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63" name="Line 2671"/>
              <p:cNvSpPr>
                <a:spLocks noChangeShapeType="1"/>
              </p:cNvSpPr>
              <p:nvPr/>
            </p:nvSpPr>
            <p:spPr bwMode="auto">
              <a:xfrm flipV="1">
                <a:off x="159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64" name="Line 2672"/>
              <p:cNvSpPr>
                <a:spLocks noChangeShapeType="1"/>
              </p:cNvSpPr>
              <p:nvPr/>
            </p:nvSpPr>
            <p:spPr bwMode="auto">
              <a:xfrm>
                <a:off x="1594"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65" name="Line 2673"/>
              <p:cNvSpPr>
                <a:spLocks noChangeShapeType="1"/>
              </p:cNvSpPr>
              <p:nvPr/>
            </p:nvSpPr>
            <p:spPr bwMode="auto">
              <a:xfrm>
                <a:off x="165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66" name="Line 2674"/>
              <p:cNvSpPr>
                <a:spLocks noChangeShapeType="1"/>
              </p:cNvSpPr>
              <p:nvPr/>
            </p:nvSpPr>
            <p:spPr bwMode="auto">
              <a:xfrm flipV="1">
                <a:off x="165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67" name="Line 2675"/>
              <p:cNvSpPr>
                <a:spLocks noChangeShapeType="1"/>
              </p:cNvSpPr>
              <p:nvPr/>
            </p:nvSpPr>
            <p:spPr bwMode="auto">
              <a:xfrm>
                <a:off x="1654"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68" name="Line 2676"/>
              <p:cNvSpPr>
                <a:spLocks noChangeShapeType="1"/>
              </p:cNvSpPr>
              <p:nvPr/>
            </p:nvSpPr>
            <p:spPr bwMode="auto">
              <a:xfrm>
                <a:off x="171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69" name="Line 2677"/>
              <p:cNvSpPr>
                <a:spLocks noChangeShapeType="1"/>
              </p:cNvSpPr>
              <p:nvPr/>
            </p:nvSpPr>
            <p:spPr bwMode="auto">
              <a:xfrm flipV="1">
                <a:off x="171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70" name="Line 2678"/>
              <p:cNvSpPr>
                <a:spLocks noChangeShapeType="1"/>
              </p:cNvSpPr>
              <p:nvPr/>
            </p:nvSpPr>
            <p:spPr bwMode="auto">
              <a:xfrm>
                <a:off x="1715"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71" name="Line 2679"/>
              <p:cNvSpPr>
                <a:spLocks noChangeShapeType="1"/>
              </p:cNvSpPr>
              <p:nvPr/>
            </p:nvSpPr>
            <p:spPr bwMode="auto">
              <a:xfrm>
                <a:off x="177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72" name="Line 2680"/>
              <p:cNvSpPr>
                <a:spLocks noChangeShapeType="1"/>
              </p:cNvSpPr>
              <p:nvPr/>
            </p:nvSpPr>
            <p:spPr bwMode="auto">
              <a:xfrm flipV="1">
                <a:off x="177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73" name="Line 2681"/>
              <p:cNvSpPr>
                <a:spLocks noChangeShapeType="1"/>
              </p:cNvSpPr>
              <p:nvPr/>
            </p:nvSpPr>
            <p:spPr bwMode="auto">
              <a:xfrm>
                <a:off x="1775"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74" name="Line 2682"/>
              <p:cNvSpPr>
                <a:spLocks noChangeShapeType="1"/>
              </p:cNvSpPr>
              <p:nvPr/>
            </p:nvSpPr>
            <p:spPr bwMode="auto">
              <a:xfrm>
                <a:off x="1835"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75" name="Line 2683"/>
              <p:cNvSpPr>
                <a:spLocks noChangeShapeType="1"/>
              </p:cNvSpPr>
              <p:nvPr/>
            </p:nvSpPr>
            <p:spPr bwMode="auto">
              <a:xfrm flipV="1">
                <a:off x="1835"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76" name="Line 2684"/>
              <p:cNvSpPr>
                <a:spLocks noChangeShapeType="1"/>
              </p:cNvSpPr>
              <p:nvPr/>
            </p:nvSpPr>
            <p:spPr bwMode="auto">
              <a:xfrm>
                <a:off x="1835"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77" name="Line 2685"/>
              <p:cNvSpPr>
                <a:spLocks noChangeShapeType="1"/>
              </p:cNvSpPr>
              <p:nvPr/>
            </p:nvSpPr>
            <p:spPr bwMode="auto">
              <a:xfrm>
                <a:off x="189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78" name="Line 2686"/>
              <p:cNvSpPr>
                <a:spLocks noChangeShapeType="1"/>
              </p:cNvSpPr>
              <p:nvPr/>
            </p:nvSpPr>
            <p:spPr bwMode="auto">
              <a:xfrm flipV="1">
                <a:off x="189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79" name="Line 2687"/>
              <p:cNvSpPr>
                <a:spLocks noChangeShapeType="1"/>
              </p:cNvSpPr>
              <p:nvPr/>
            </p:nvSpPr>
            <p:spPr bwMode="auto">
              <a:xfrm>
                <a:off x="1896"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80" name="Line 2688"/>
              <p:cNvSpPr>
                <a:spLocks noChangeShapeType="1"/>
              </p:cNvSpPr>
              <p:nvPr/>
            </p:nvSpPr>
            <p:spPr bwMode="auto">
              <a:xfrm>
                <a:off x="195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81" name="Line 2689"/>
              <p:cNvSpPr>
                <a:spLocks noChangeShapeType="1"/>
              </p:cNvSpPr>
              <p:nvPr/>
            </p:nvSpPr>
            <p:spPr bwMode="auto">
              <a:xfrm flipV="1">
                <a:off x="195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82" name="Line 2690"/>
              <p:cNvSpPr>
                <a:spLocks noChangeShapeType="1"/>
              </p:cNvSpPr>
              <p:nvPr/>
            </p:nvSpPr>
            <p:spPr bwMode="auto">
              <a:xfrm>
                <a:off x="1956"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83" name="Line 2691"/>
              <p:cNvSpPr>
                <a:spLocks noChangeShapeType="1"/>
              </p:cNvSpPr>
              <p:nvPr/>
            </p:nvSpPr>
            <p:spPr bwMode="auto">
              <a:xfrm>
                <a:off x="201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84" name="Line 2692"/>
              <p:cNvSpPr>
                <a:spLocks noChangeShapeType="1"/>
              </p:cNvSpPr>
              <p:nvPr/>
            </p:nvSpPr>
            <p:spPr bwMode="auto">
              <a:xfrm flipV="1">
                <a:off x="201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85" name="Line 2693"/>
              <p:cNvSpPr>
                <a:spLocks noChangeShapeType="1"/>
              </p:cNvSpPr>
              <p:nvPr/>
            </p:nvSpPr>
            <p:spPr bwMode="auto">
              <a:xfrm>
                <a:off x="2016"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86" name="Line 2694"/>
              <p:cNvSpPr>
                <a:spLocks noChangeShapeType="1"/>
              </p:cNvSpPr>
              <p:nvPr/>
            </p:nvSpPr>
            <p:spPr bwMode="auto">
              <a:xfrm>
                <a:off x="207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87" name="Line 2695"/>
              <p:cNvSpPr>
                <a:spLocks noChangeShapeType="1"/>
              </p:cNvSpPr>
              <p:nvPr/>
            </p:nvSpPr>
            <p:spPr bwMode="auto">
              <a:xfrm flipV="1">
                <a:off x="207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88" name="Line 2696"/>
              <p:cNvSpPr>
                <a:spLocks noChangeShapeType="1"/>
              </p:cNvSpPr>
              <p:nvPr/>
            </p:nvSpPr>
            <p:spPr bwMode="auto">
              <a:xfrm>
                <a:off x="2077"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89" name="Line 2697"/>
              <p:cNvSpPr>
                <a:spLocks noChangeShapeType="1"/>
              </p:cNvSpPr>
              <p:nvPr/>
            </p:nvSpPr>
            <p:spPr bwMode="auto">
              <a:xfrm>
                <a:off x="213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90" name="Line 2698"/>
              <p:cNvSpPr>
                <a:spLocks noChangeShapeType="1"/>
              </p:cNvSpPr>
              <p:nvPr/>
            </p:nvSpPr>
            <p:spPr bwMode="auto">
              <a:xfrm flipV="1">
                <a:off x="213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91" name="Line 2699"/>
              <p:cNvSpPr>
                <a:spLocks noChangeShapeType="1"/>
              </p:cNvSpPr>
              <p:nvPr/>
            </p:nvSpPr>
            <p:spPr bwMode="auto">
              <a:xfrm>
                <a:off x="2137"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92" name="Line 2700"/>
              <p:cNvSpPr>
                <a:spLocks noChangeShapeType="1"/>
              </p:cNvSpPr>
              <p:nvPr/>
            </p:nvSpPr>
            <p:spPr bwMode="auto">
              <a:xfrm>
                <a:off x="219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93" name="Line 2701"/>
              <p:cNvSpPr>
                <a:spLocks noChangeShapeType="1"/>
              </p:cNvSpPr>
              <p:nvPr/>
            </p:nvSpPr>
            <p:spPr bwMode="auto">
              <a:xfrm flipV="1">
                <a:off x="219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94" name="Line 2702"/>
              <p:cNvSpPr>
                <a:spLocks noChangeShapeType="1"/>
              </p:cNvSpPr>
              <p:nvPr/>
            </p:nvSpPr>
            <p:spPr bwMode="auto">
              <a:xfrm>
                <a:off x="2197"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95" name="Line 2703"/>
              <p:cNvSpPr>
                <a:spLocks noChangeShapeType="1"/>
              </p:cNvSpPr>
              <p:nvPr/>
            </p:nvSpPr>
            <p:spPr bwMode="auto">
              <a:xfrm>
                <a:off x="225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96" name="Line 2704"/>
              <p:cNvSpPr>
                <a:spLocks noChangeShapeType="1"/>
              </p:cNvSpPr>
              <p:nvPr/>
            </p:nvSpPr>
            <p:spPr bwMode="auto">
              <a:xfrm flipV="1">
                <a:off x="225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97" name="Line 2705"/>
              <p:cNvSpPr>
                <a:spLocks noChangeShapeType="1"/>
              </p:cNvSpPr>
              <p:nvPr/>
            </p:nvSpPr>
            <p:spPr bwMode="auto">
              <a:xfrm>
                <a:off x="2258"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98" name="Line 2706"/>
              <p:cNvSpPr>
                <a:spLocks noChangeShapeType="1"/>
              </p:cNvSpPr>
              <p:nvPr/>
            </p:nvSpPr>
            <p:spPr bwMode="auto">
              <a:xfrm>
                <a:off x="231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499" name="Line 2707"/>
              <p:cNvSpPr>
                <a:spLocks noChangeShapeType="1"/>
              </p:cNvSpPr>
              <p:nvPr/>
            </p:nvSpPr>
            <p:spPr bwMode="auto">
              <a:xfrm flipV="1">
                <a:off x="231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00" name="Line 2708"/>
              <p:cNvSpPr>
                <a:spLocks noChangeShapeType="1"/>
              </p:cNvSpPr>
              <p:nvPr/>
            </p:nvSpPr>
            <p:spPr bwMode="auto">
              <a:xfrm>
                <a:off x="2318"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01" name="Line 2709"/>
              <p:cNvSpPr>
                <a:spLocks noChangeShapeType="1"/>
              </p:cNvSpPr>
              <p:nvPr/>
            </p:nvSpPr>
            <p:spPr bwMode="auto">
              <a:xfrm>
                <a:off x="237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02" name="Line 2710"/>
              <p:cNvSpPr>
                <a:spLocks noChangeShapeType="1"/>
              </p:cNvSpPr>
              <p:nvPr/>
            </p:nvSpPr>
            <p:spPr bwMode="auto">
              <a:xfrm flipV="1">
                <a:off x="237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03" name="Line 2711"/>
              <p:cNvSpPr>
                <a:spLocks noChangeShapeType="1"/>
              </p:cNvSpPr>
              <p:nvPr/>
            </p:nvSpPr>
            <p:spPr bwMode="auto">
              <a:xfrm>
                <a:off x="2378"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04" name="Line 2712"/>
              <p:cNvSpPr>
                <a:spLocks noChangeShapeType="1"/>
              </p:cNvSpPr>
              <p:nvPr/>
            </p:nvSpPr>
            <p:spPr bwMode="auto">
              <a:xfrm>
                <a:off x="2439"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05" name="Line 2713"/>
              <p:cNvSpPr>
                <a:spLocks noChangeShapeType="1"/>
              </p:cNvSpPr>
              <p:nvPr/>
            </p:nvSpPr>
            <p:spPr bwMode="auto">
              <a:xfrm flipV="1">
                <a:off x="2439"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06" name="Line 2714"/>
              <p:cNvSpPr>
                <a:spLocks noChangeShapeType="1"/>
              </p:cNvSpPr>
              <p:nvPr/>
            </p:nvSpPr>
            <p:spPr bwMode="auto">
              <a:xfrm>
                <a:off x="2439"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07" name="Line 2715"/>
              <p:cNvSpPr>
                <a:spLocks noChangeShapeType="1"/>
              </p:cNvSpPr>
              <p:nvPr/>
            </p:nvSpPr>
            <p:spPr bwMode="auto">
              <a:xfrm>
                <a:off x="249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08" name="Line 2716"/>
              <p:cNvSpPr>
                <a:spLocks noChangeShapeType="1"/>
              </p:cNvSpPr>
              <p:nvPr/>
            </p:nvSpPr>
            <p:spPr bwMode="auto">
              <a:xfrm flipV="1">
                <a:off x="249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09" name="Line 2717"/>
              <p:cNvSpPr>
                <a:spLocks noChangeShapeType="1"/>
              </p:cNvSpPr>
              <p:nvPr/>
            </p:nvSpPr>
            <p:spPr bwMode="auto">
              <a:xfrm>
                <a:off x="2499"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10" name="Line 2718"/>
              <p:cNvSpPr>
                <a:spLocks noChangeShapeType="1"/>
              </p:cNvSpPr>
              <p:nvPr/>
            </p:nvSpPr>
            <p:spPr bwMode="auto">
              <a:xfrm>
                <a:off x="255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11" name="Line 2719"/>
              <p:cNvSpPr>
                <a:spLocks noChangeShapeType="1"/>
              </p:cNvSpPr>
              <p:nvPr/>
            </p:nvSpPr>
            <p:spPr bwMode="auto">
              <a:xfrm flipV="1">
                <a:off x="255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12" name="Line 2720"/>
              <p:cNvSpPr>
                <a:spLocks noChangeShapeType="1"/>
              </p:cNvSpPr>
              <p:nvPr/>
            </p:nvSpPr>
            <p:spPr bwMode="auto">
              <a:xfrm>
                <a:off x="2559"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13" name="Line 2721"/>
              <p:cNvSpPr>
                <a:spLocks noChangeShapeType="1"/>
              </p:cNvSpPr>
              <p:nvPr/>
            </p:nvSpPr>
            <p:spPr bwMode="auto">
              <a:xfrm>
                <a:off x="262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14" name="Line 2722"/>
              <p:cNvSpPr>
                <a:spLocks noChangeShapeType="1"/>
              </p:cNvSpPr>
              <p:nvPr/>
            </p:nvSpPr>
            <p:spPr bwMode="auto">
              <a:xfrm flipV="1">
                <a:off x="262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15" name="Line 2723"/>
              <p:cNvSpPr>
                <a:spLocks noChangeShapeType="1"/>
              </p:cNvSpPr>
              <p:nvPr/>
            </p:nvSpPr>
            <p:spPr bwMode="auto">
              <a:xfrm>
                <a:off x="2620"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16" name="Line 2724"/>
              <p:cNvSpPr>
                <a:spLocks noChangeShapeType="1"/>
              </p:cNvSpPr>
              <p:nvPr/>
            </p:nvSpPr>
            <p:spPr bwMode="auto">
              <a:xfrm>
                <a:off x="268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17" name="Line 2725"/>
              <p:cNvSpPr>
                <a:spLocks noChangeShapeType="1"/>
              </p:cNvSpPr>
              <p:nvPr/>
            </p:nvSpPr>
            <p:spPr bwMode="auto">
              <a:xfrm flipV="1">
                <a:off x="268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18" name="Line 2726"/>
              <p:cNvSpPr>
                <a:spLocks noChangeShapeType="1"/>
              </p:cNvSpPr>
              <p:nvPr/>
            </p:nvSpPr>
            <p:spPr bwMode="auto">
              <a:xfrm>
                <a:off x="2680"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19" name="Line 2727"/>
              <p:cNvSpPr>
                <a:spLocks noChangeShapeType="1"/>
              </p:cNvSpPr>
              <p:nvPr/>
            </p:nvSpPr>
            <p:spPr bwMode="auto">
              <a:xfrm>
                <a:off x="274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20" name="Line 2728"/>
              <p:cNvSpPr>
                <a:spLocks noChangeShapeType="1"/>
              </p:cNvSpPr>
              <p:nvPr/>
            </p:nvSpPr>
            <p:spPr bwMode="auto">
              <a:xfrm flipV="1">
                <a:off x="274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21" name="Line 2729"/>
              <p:cNvSpPr>
                <a:spLocks noChangeShapeType="1"/>
              </p:cNvSpPr>
              <p:nvPr/>
            </p:nvSpPr>
            <p:spPr bwMode="auto">
              <a:xfrm>
                <a:off x="2740"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22" name="Line 2730"/>
              <p:cNvSpPr>
                <a:spLocks noChangeShapeType="1"/>
              </p:cNvSpPr>
              <p:nvPr/>
            </p:nvSpPr>
            <p:spPr bwMode="auto">
              <a:xfrm>
                <a:off x="280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23" name="Line 2731"/>
              <p:cNvSpPr>
                <a:spLocks noChangeShapeType="1"/>
              </p:cNvSpPr>
              <p:nvPr/>
            </p:nvSpPr>
            <p:spPr bwMode="auto">
              <a:xfrm flipV="1">
                <a:off x="280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24" name="Line 2732"/>
              <p:cNvSpPr>
                <a:spLocks noChangeShapeType="1"/>
              </p:cNvSpPr>
              <p:nvPr/>
            </p:nvSpPr>
            <p:spPr bwMode="auto">
              <a:xfrm>
                <a:off x="2801"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25" name="Line 2733"/>
              <p:cNvSpPr>
                <a:spLocks noChangeShapeType="1"/>
              </p:cNvSpPr>
              <p:nvPr/>
            </p:nvSpPr>
            <p:spPr bwMode="auto">
              <a:xfrm>
                <a:off x="286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26" name="Line 2734"/>
              <p:cNvSpPr>
                <a:spLocks noChangeShapeType="1"/>
              </p:cNvSpPr>
              <p:nvPr/>
            </p:nvSpPr>
            <p:spPr bwMode="auto">
              <a:xfrm flipV="1">
                <a:off x="286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27" name="Line 2735"/>
              <p:cNvSpPr>
                <a:spLocks noChangeShapeType="1"/>
              </p:cNvSpPr>
              <p:nvPr/>
            </p:nvSpPr>
            <p:spPr bwMode="auto">
              <a:xfrm>
                <a:off x="2861"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28" name="Line 2736"/>
              <p:cNvSpPr>
                <a:spLocks noChangeShapeType="1"/>
              </p:cNvSpPr>
              <p:nvPr/>
            </p:nvSpPr>
            <p:spPr bwMode="auto">
              <a:xfrm>
                <a:off x="292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29" name="Line 2737"/>
              <p:cNvSpPr>
                <a:spLocks noChangeShapeType="1"/>
              </p:cNvSpPr>
              <p:nvPr/>
            </p:nvSpPr>
            <p:spPr bwMode="auto">
              <a:xfrm flipV="1">
                <a:off x="292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30" name="Line 2738"/>
              <p:cNvSpPr>
                <a:spLocks noChangeShapeType="1"/>
              </p:cNvSpPr>
              <p:nvPr/>
            </p:nvSpPr>
            <p:spPr bwMode="auto">
              <a:xfrm>
                <a:off x="2921"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31" name="Line 2739"/>
              <p:cNvSpPr>
                <a:spLocks noChangeShapeType="1"/>
              </p:cNvSpPr>
              <p:nvPr/>
            </p:nvSpPr>
            <p:spPr bwMode="auto">
              <a:xfrm>
                <a:off x="298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32" name="Line 2740"/>
              <p:cNvSpPr>
                <a:spLocks noChangeShapeType="1"/>
              </p:cNvSpPr>
              <p:nvPr/>
            </p:nvSpPr>
            <p:spPr bwMode="auto">
              <a:xfrm flipV="1">
                <a:off x="298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33" name="Line 2741"/>
              <p:cNvSpPr>
                <a:spLocks noChangeShapeType="1"/>
              </p:cNvSpPr>
              <p:nvPr/>
            </p:nvSpPr>
            <p:spPr bwMode="auto">
              <a:xfrm>
                <a:off x="2982"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34" name="Line 2742"/>
              <p:cNvSpPr>
                <a:spLocks noChangeShapeType="1"/>
              </p:cNvSpPr>
              <p:nvPr/>
            </p:nvSpPr>
            <p:spPr bwMode="auto">
              <a:xfrm>
                <a:off x="3042"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35" name="Line 2743"/>
              <p:cNvSpPr>
                <a:spLocks noChangeShapeType="1"/>
              </p:cNvSpPr>
              <p:nvPr/>
            </p:nvSpPr>
            <p:spPr bwMode="auto">
              <a:xfrm flipV="1">
                <a:off x="3042"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36" name="Line 2744"/>
              <p:cNvSpPr>
                <a:spLocks noChangeShapeType="1"/>
              </p:cNvSpPr>
              <p:nvPr/>
            </p:nvSpPr>
            <p:spPr bwMode="auto">
              <a:xfrm>
                <a:off x="3042"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37" name="Line 2745"/>
              <p:cNvSpPr>
                <a:spLocks noChangeShapeType="1"/>
              </p:cNvSpPr>
              <p:nvPr/>
            </p:nvSpPr>
            <p:spPr bwMode="auto">
              <a:xfrm>
                <a:off x="310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38" name="Line 2746"/>
              <p:cNvSpPr>
                <a:spLocks noChangeShapeType="1"/>
              </p:cNvSpPr>
              <p:nvPr/>
            </p:nvSpPr>
            <p:spPr bwMode="auto">
              <a:xfrm flipV="1">
                <a:off x="310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39" name="Line 2747"/>
              <p:cNvSpPr>
                <a:spLocks noChangeShapeType="1"/>
              </p:cNvSpPr>
              <p:nvPr/>
            </p:nvSpPr>
            <p:spPr bwMode="auto">
              <a:xfrm>
                <a:off x="3102"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40" name="Line 2748"/>
              <p:cNvSpPr>
                <a:spLocks noChangeShapeType="1"/>
              </p:cNvSpPr>
              <p:nvPr/>
            </p:nvSpPr>
            <p:spPr bwMode="auto">
              <a:xfrm>
                <a:off x="316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41" name="Line 2749"/>
              <p:cNvSpPr>
                <a:spLocks noChangeShapeType="1"/>
              </p:cNvSpPr>
              <p:nvPr/>
            </p:nvSpPr>
            <p:spPr bwMode="auto">
              <a:xfrm flipV="1">
                <a:off x="316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42" name="Line 2750"/>
              <p:cNvSpPr>
                <a:spLocks noChangeShapeType="1"/>
              </p:cNvSpPr>
              <p:nvPr/>
            </p:nvSpPr>
            <p:spPr bwMode="auto">
              <a:xfrm>
                <a:off x="3163"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43" name="Line 2751"/>
              <p:cNvSpPr>
                <a:spLocks noChangeShapeType="1"/>
              </p:cNvSpPr>
              <p:nvPr/>
            </p:nvSpPr>
            <p:spPr bwMode="auto">
              <a:xfrm>
                <a:off x="322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44" name="Line 2752"/>
              <p:cNvSpPr>
                <a:spLocks noChangeShapeType="1"/>
              </p:cNvSpPr>
              <p:nvPr/>
            </p:nvSpPr>
            <p:spPr bwMode="auto">
              <a:xfrm flipV="1">
                <a:off x="322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45" name="Line 2753"/>
              <p:cNvSpPr>
                <a:spLocks noChangeShapeType="1"/>
              </p:cNvSpPr>
              <p:nvPr/>
            </p:nvSpPr>
            <p:spPr bwMode="auto">
              <a:xfrm>
                <a:off x="3223"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46" name="Line 2754"/>
              <p:cNvSpPr>
                <a:spLocks noChangeShapeType="1"/>
              </p:cNvSpPr>
              <p:nvPr/>
            </p:nvSpPr>
            <p:spPr bwMode="auto">
              <a:xfrm>
                <a:off x="328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47" name="Line 2755"/>
              <p:cNvSpPr>
                <a:spLocks noChangeShapeType="1"/>
              </p:cNvSpPr>
              <p:nvPr/>
            </p:nvSpPr>
            <p:spPr bwMode="auto">
              <a:xfrm flipV="1">
                <a:off x="328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48" name="Line 2756"/>
              <p:cNvSpPr>
                <a:spLocks noChangeShapeType="1"/>
              </p:cNvSpPr>
              <p:nvPr/>
            </p:nvSpPr>
            <p:spPr bwMode="auto">
              <a:xfrm>
                <a:off x="3283"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49" name="Line 2757"/>
              <p:cNvSpPr>
                <a:spLocks noChangeShapeType="1"/>
              </p:cNvSpPr>
              <p:nvPr/>
            </p:nvSpPr>
            <p:spPr bwMode="auto">
              <a:xfrm>
                <a:off x="334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50" name="Line 2758"/>
              <p:cNvSpPr>
                <a:spLocks noChangeShapeType="1"/>
              </p:cNvSpPr>
              <p:nvPr/>
            </p:nvSpPr>
            <p:spPr bwMode="auto">
              <a:xfrm flipV="1">
                <a:off x="334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51" name="Line 2759"/>
              <p:cNvSpPr>
                <a:spLocks noChangeShapeType="1"/>
              </p:cNvSpPr>
              <p:nvPr/>
            </p:nvSpPr>
            <p:spPr bwMode="auto">
              <a:xfrm>
                <a:off x="3344"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52" name="Line 2760"/>
              <p:cNvSpPr>
                <a:spLocks noChangeShapeType="1"/>
              </p:cNvSpPr>
              <p:nvPr/>
            </p:nvSpPr>
            <p:spPr bwMode="auto">
              <a:xfrm>
                <a:off x="340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53" name="Line 2761"/>
              <p:cNvSpPr>
                <a:spLocks noChangeShapeType="1"/>
              </p:cNvSpPr>
              <p:nvPr/>
            </p:nvSpPr>
            <p:spPr bwMode="auto">
              <a:xfrm flipV="1">
                <a:off x="340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54" name="Line 2762"/>
              <p:cNvSpPr>
                <a:spLocks noChangeShapeType="1"/>
              </p:cNvSpPr>
              <p:nvPr/>
            </p:nvSpPr>
            <p:spPr bwMode="auto">
              <a:xfrm>
                <a:off x="3404"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55" name="Line 2763"/>
              <p:cNvSpPr>
                <a:spLocks noChangeShapeType="1"/>
              </p:cNvSpPr>
              <p:nvPr/>
            </p:nvSpPr>
            <p:spPr bwMode="auto">
              <a:xfrm>
                <a:off x="346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56" name="Line 2764"/>
              <p:cNvSpPr>
                <a:spLocks noChangeShapeType="1"/>
              </p:cNvSpPr>
              <p:nvPr/>
            </p:nvSpPr>
            <p:spPr bwMode="auto">
              <a:xfrm flipV="1">
                <a:off x="346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57" name="Line 2765"/>
              <p:cNvSpPr>
                <a:spLocks noChangeShapeType="1"/>
              </p:cNvSpPr>
              <p:nvPr/>
            </p:nvSpPr>
            <p:spPr bwMode="auto">
              <a:xfrm>
                <a:off x="3464"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58" name="Line 2766"/>
              <p:cNvSpPr>
                <a:spLocks noChangeShapeType="1"/>
              </p:cNvSpPr>
              <p:nvPr/>
            </p:nvSpPr>
            <p:spPr bwMode="auto">
              <a:xfrm>
                <a:off x="352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59" name="Line 2767"/>
              <p:cNvSpPr>
                <a:spLocks noChangeShapeType="1"/>
              </p:cNvSpPr>
              <p:nvPr/>
            </p:nvSpPr>
            <p:spPr bwMode="auto">
              <a:xfrm flipV="1">
                <a:off x="352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60" name="Line 2768"/>
              <p:cNvSpPr>
                <a:spLocks noChangeShapeType="1"/>
              </p:cNvSpPr>
              <p:nvPr/>
            </p:nvSpPr>
            <p:spPr bwMode="auto">
              <a:xfrm>
                <a:off x="3525"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61" name="Line 2769"/>
              <p:cNvSpPr>
                <a:spLocks noChangeShapeType="1"/>
              </p:cNvSpPr>
              <p:nvPr/>
            </p:nvSpPr>
            <p:spPr bwMode="auto">
              <a:xfrm>
                <a:off x="358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62" name="Line 2770"/>
              <p:cNvSpPr>
                <a:spLocks noChangeShapeType="1"/>
              </p:cNvSpPr>
              <p:nvPr/>
            </p:nvSpPr>
            <p:spPr bwMode="auto">
              <a:xfrm flipV="1">
                <a:off x="358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63" name="Line 2771"/>
              <p:cNvSpPr>
                <a:spLocks noChangeShapeType="1"/>
              </p:cNvSpPr>
              <p:nvPr/>
            </p:nvSpPr>
            <p:spPr bwMode="auto">
              <a:xfrm>
                <a:off x="3585"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64" name="Line 2772"/>
              <p:cNvSpPr>
                <a:spLocks noChangeShapeType="1"/>
              </p:cNvSpPr>
              <p:nvPr/>
            </p:nvSpPr>
            <p:spPr bwMode="auto">
              <a:xfrm>
                <a:off x="3645"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65" name="Line 2773"/>
              <p:cNvSpPr>
                <a:spLocks noChangeShapeType="1"/>
              </p:cNvSpPr>
              <p:nvPr/>
            </p:nvSpPr>
            <p:spPr bwMode="auto">
              <a:xfrm flipV="1">
                <a:off x="3645"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66" name="Line 2774"/>
              <p:cNvSpPr>
                <a:spLocks noChangeShapeType="1"/>
              </p:cNvSpPr>
              <p:nvPr/>
            </p:nvSpPr>
            <p:spPr bwMode="auto">
              <a:xfrm>
                <a:off x="3645" y="911"/>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67" name="Line 2775"/>
              <p:cNvSpPr>
                <a:spLocks noChangeShapeType="1"/>
              </p:cNvSpPr>
              <p:nvPr/>
            </p:nvSpPr>
            <p:spPr bwMode="auto">
              <a:xfrm>
                <a:off x="370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68" name="Line 2776"/>
              <p:cNvSpPr>
                <a:spLocks noChangeShapeType="1"/>
              </p:cNvSpPr>
              <p:nvPr/>
            </p:nvSpPr>
            <p:spPr bwMode="auto">
              <a:xfrm flipV="1">
                <a:off x="370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69" name="Line 2777"/>
              <p:cNvSpPr>
                <a:spLocks noChangeShapeType="1"/>
              </p:cNvSpPr>
              <p:nvPr/>
            </p:nvSpPr>
            <p:spPr bwMode="auto">
              <a:xfrm>
                <a:off x="3707" y="911"/>
                <a:ext cx="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70" name="Line 2778"/>
              <p:cNvSpPr>
                <a:spLocks noChangeShapeType="1"/>
              </p:cNvSpPr>
              <p:nvPr/>
            </p:nvSpPr>
            <p:spPr bwMode="auto">
              <a:xfrm>
                <a:off x="376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71" name="Line 2779"/>
              <p:cNvSpPr>
                <a:spLocks noChangeShapeType="1"/>
              </p:cNvSpPr>
              <p:nvPr/>
            </p:nvSpPr>
            <p:spPr bwMode="auto">
              <a:xfrm flipV="1">
                <a:off x="376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72" name="Line 2780"/>
              <p:cNvSpPr>
                <a:spLocks noChangeShapeType="1"/>
              </p:cNvSpPr>
              <p:nvPr/>
            </p:nvSpPr>
            <p:spPr bwMode="auto">
              <a:xfrm>
                <a:off x="3766"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73" name="Line 2781"/>
              <p:cNvSpPr>
                <a:spLocks noChangeShapeType="1"/>
              </p:cNvSpPr>
              <p:nvPr/>
            </p:nvSpPr>
            <p:spPr bwMode="auto">
              <a:xfrm>
                <a:off x="382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74" name="Line 2782"/>
              <p:cNvSpPr>
                <a:spLocks noChangeShapeType="1"/>
              </p:cNvSpPr>
              <p:nvPr/>
            </p:nvSpPr>
            <p:spPr bwMode="auto">
              <a:xfrm flipV="1">
                <a:off x="382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75" name="Line 2783"/>
              <p:cNvSpPr>
                <a:spLocks noChangeShapeType="1"/>
              </p:cNvSpPr>
              <p:nvPr/>
            </p:nvSpPr>
            <p:spPr bwMode="auto">
              <a:xfrm>
                <a:off x="3826" y="911"/>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76" name="Line 2784"/>
              <p:cNvSpPr>
                <a:spLocks noChangeShapeType="1"/>
              </p:cNvSpPr>
              <p:nvPr/>
            </p:nvSpPr>
            <p:spPr bwMode="auto">
              <a:xfrm>
                <a:off x="388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77" name="Line 2785"/>
              <p:cNvSpPr>
                <a:spLocks noChangeShapeType="1"/>
              </p:cNvSpPr>
              <p:nvPr/>
            </p:nvSpPr>
            <p:spPr bwMode="auto">
              <a:xfrm flipV="1">
                <a:off x="388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78" name="Line 2786"/>
              <p:cNvSpPr>
                <a:spLocks noChangeShapeType="1"/>
              </p:cNvSpPr>
              <p:nvPr/>
            </p:nvSpPr>
            <p:spPr bwMode="auto">
              <a:xfrm>
                <a:off x="3888"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79" name="Line 2787"/>
              <p:cNvSpPr>
                <a:spLocks noChangeShapeType="1"/>
              </p:cNvSpPr>
              <p:nvPr/>
            </p:nvSpPr>
            <p:spPr bwMode="auto">
              <a:xfrm>
                <a:off x="394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80" name="Line 2788"/>
              <p:cNvSpPr>
                <a:spLocks noChangeShapeType="1"/>
              </p:cNvSpPr>
              <p:nvPr/>
            </p:nvSpPr>
            <p:spPr bwMode="auto">
              <a:xfrm flipV="1">
                <a:off x="394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81" name="Line 2789"/>
              <p:cNvSpPr>
                <a:spLocks noChangeShapeType="1"/>
              </p:cNvSpPr>
              <p:nvPr/>
            </p:nvSpPr>
            <p:spPr bwMode="auto">
              <a:xfrm>
                <a:off x="3948" y="911"/>
                <a:ext cx="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82" name="Line 2790"/>
              <p:cNvSpPr>
                <a:spLocks noChangeShapeType="1"/>
              </p:cNvSpPr>
              <p:nvPr/>
            </p:nvSpPr>
            <p:spPr bwMode="auto">
              <a:xfrm>
                <a:off x="400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83" name="Line 2791"/>
              <p:cNvSpPr>
                <a:spLocks noChangeShapeType="1"/>
              </p:cNvSpPr>
              <p:nvPr/>
            </p:nvSpPr>
            <p:spPr bwMode="auto">
              <a:xfrm flipV="1">
                <a:off x="400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84" name="Line 2792"/>
              <p:cNvSpPr>
                <a:spLocks noChangeShapeType="1"/>
              </p:cNvSpPr>
              <p:nvPr/>
            </p:nvSpPr>
            <p:spPr bwMode="auto">
              <a:xfrm>
                <a:off x="4007" y="911"/>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85" name="Line 2793"/>
              <p:cNvSpPr>
                <a:spLocks noChangeShapeType="1"/>
              </p:cNvSpPr>
              <p:nvPr/>
            </p:nvSpPr>
            <p:spPr bwMode="auto">
              <a:xfrm>
                <a:off x="406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86" name="Line 2794"/>
              <p:cNvSpPr>
                <a:spLocks noChangeShapeType="1"/>
              </p:cNvSpPr>
              <p:nvPr/>
            </p:nvSpPr>
            <p:spPr bwMode="auto">
              <a:xfrm flipV="1">
                <a:off x="406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87" name="Line 2795"/>
              <p:cNvSpPr>
                <a:spLocks noChangeShapeType="1"/>
              </p:cNvSpPr>
              <p:nvPr/>
            </p:nvSpPr>
            <p:spPr bwMode="auto">
              <a:xfrm>
                <a:off x="4069"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88" name="Line 2796"/>
              <p:cNvSpPr>
                <a:spLocks noChangeShapeType="1"/>
              </p:cNvSpPr>
              <p:nvPr/>
            </p:nvSpPr>
            <p:spPr bwMode="auto">
              <a:xfrm>
                <a:off x="412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89" name="Line 2797"/>
              <p:cNvSpPr>
                <a:spLocks noChangeShapeType="1"/>
              </p:cNvSpPr>
              <p:nvPr/>
            </p:nvSpPr>
            <p:spPr bwMode="auto">
              <a:xfrm flipV="1">
                <a:off x="412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90" name="Line 2798"/>
              <p:cNvSpPr>
                <a:spLocks noChangeShapeType="1"/>
              </p:cNvSpPr>
              <p:nvPr/>
            </p:nvSpPr>
            <p:spPr bwMode="auto">
              <a:xfrm>
                <a:off x="4129"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91" name="Line 2799"/>
              <p:cNvSpPr>
                <a:spLocks noChangeShapeType="1"/>
              </p:cNvSpPr>
              <p:nvPr/>
            </p:nvSpPr>
            <p:spPr bwMode="auto">
              <a:xfrm>
                <a:off x="418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92" name="Line 2800"/>
              <p:cNvSpPr>
                <a:spLocks noChangeShapeType="1"/>
              </p:cNvSpPr>
              <p:nvPr/>
            </p:nvSpPr>
            <p:spPr bwMode="auto">
              <a:xfrm flipV="1">
                <a:off x="418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93" name="Line 2801"/>
              <p:cNvSpPr>
                <a:spLocks noChangeShapeType="1"/>
              </p:cNvSpPr>
              <p:nvPr/>
            </p:nvSpPr>
            <p:spPr bwMode="auto">
              <a:xfrm>
                <a:off x="4189"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94" name="Line 2802"/>
              <p:cNvSpPr>
                <a:spLocks noChangeShapeType="1"/>
              </p:cNvSpPr>
              <p:nvPr/>
            </p:nvSpPr>
            <p:spPr bwMode="auto">
              <a:xfrm>
                <a:off x="4250"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95" name="Line 2803"/>
              <p:cNvSpPr>
                <a:spLocks noChangeShapeType="1"/>
              </p:cNvSpPr>
              <p:nvPr/>
            </p:nvSpPr>
            <p:spPr bwMode="auto">
              <a:xfrm flipV="1">
                <a:off x="4250"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96" name="Line 2804"/>
              <p:cNvSpPr>
                <a:spLocks noChangeShapeType="1"/>
              </p:cNvSpPr>
              <p:nvPr/>
            </p:nvSpPr>
            <p:spPr bwMode="auto">
              <a:xfrm>
                <a:off x="4250"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97" name="Line 2805"/>
              <p:cNvSpPr>
                <a:spLocks noChangeShapeType="1"/>
              </p:cNvSpPr>
              <p:nvPr/>
            </p:nvSpPr>
            <p:spPr bwMode="auto">
              <a:xfrm>
                <a:off x="431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98" name="Line 2806"/>
              <p:cNvSpPr>
                <a:spLocks noChangeShapeType="1"/>
              </p:cNvSpPr>
              <p:nvPr/>
            </p:nvSpPr>
            <p:spPr bwMode="auto">
              <a:xfrm flipV="1">
                <a:off x="431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599" name="Line 2807"/>
              <p:cNvSpPr>
                <a:spLocks noChangeShapeType="1"/>
              </p:cNvSpPr>
              <p:nvPr/>
            </p:nvSpPr>
            <p:spPr bwMode="auto">
              <a:xfrm>
                <a:off x="4310"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00" name="Line 2808"/>
              <p:cNvSpPr>
                <a:spLocks noChangeShapeType="1"/>
              </p:cNvSpPr>
              <p:nvPr/>
            </p:nvSpPr>
            <p:spPr bwMode="auto">
              <a:xfrm>
                <a:off x="437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01" name="Line 2809"/>
              <p:cNvSpPr>
                <a:spLocks noChangeShapeType="1"/>
              </p:cNvSpPr>
              <p:nvPr/>
            </p:nvSpPr>
            <p:spPr bwMode="auto">
              <a:xfrm flipV="1">
                <a:off x="437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02" name="Line 2810"/>
              <p:cNvSpPr>
                <a:spLocks noChangeShapeType="1"/>
              </p:cNvSpPr>
              <p:nvPr/>
            </p:nvSpPr>
            <p:spPr bwMode="auto">
              <a:xfrm flipH="1">
                <a:off x="1172"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03" name="Line 2811"/>
              <p:cNvSpPr>
                <a:spLocks noChangeShapeType="1"/>
              </p:cNvSpPr>
              <p:nvPr/>
            </p:nvSpPr>
            <p:spPr bwMode="auto">
              <a:xfrm>
                <a:off x="117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04" name="Line 2812"/>
              <p:cNvSpPr>
                <a:spLocks noChangeShapeType="1"/>
              </p:cNvSpPr>
              <p:nvPr/>
            </p:nvSpPr>
            <p:spPr bwMode="auto">
              <a:xfrm flipV="1">
                <a:off x="117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05" name="Line 2813"/>
              <p:cNvSpPr>
                <a:spLocks noChangeShapeType="1"/>
              </p:cNvSpPr>
              <p:nvPr/>
            </p:nvSpPr>
            <p:spPr bwMode="auto">
              <a:xfrm flipH="1">
                <a:off x="1111"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06" name="Line 2814"/>
              <p:cNvSpPr>
                <a:spLocks noChangeShapeType="1"/>
              </p:cNvSpPr>
              <p:nvPr/>
            </p:nvSpPr>
            <p:spPr bwMode="auto">
              <a:xfrm>
                <a:off x="111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07" name="Line 2815"/>
              <p:cNvSpPr>
                <a:spLocks noChangeShapeType="1"/>
              </p:cNvSpPr>
              <p:nvPr/>
            </p:nvSpPr>
            <p:spPr bwMode="auto">
              <a:xfrm flipV="1">
                <a:off x="111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08" name="Line 2816"/>
              <p:cNvSpPr>
                <a:spLocks noChangeShapeType="1"/>
              </p:cNvSpPr>
              <p:nvPr/>
            </p:nvSpPr>
            <p:spPr bwMode="auto">
              <a:xfrm>
                <a:off x="1111" y="911"/>
                <a:ext cx="12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09" name="Line 2817"/>
              <p:cNvSpPr>
                <a:spLocks noChangeShapeType="1"/>
              </p:cNvSpPr>
              <p:nvPr/>
            </p:nvSpPr>
            <p:spPr bwMode="auto">
              <a:xfrm>
                <a:off x="1232"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10" name="Line 2818"/>
              <p:cNvSpPr>
                <a:spLocks noChangeShapeType="1"/>
              </p:cNvSpPr>
              <p:nvPr/>
            </p:nvSpPr>
            <p:spPr bwMode="auto">
              <a:xfrm flipV="1">
                <a:off x="1232"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11" name="Line 2819"/>
              <p:cNvSpPr>
                <a:spLocks noChangeShapeType="1"/>
              </p:cNvSpPr>
              <p:nvPr/>
            </p:nvSpPr>
            <p:spPr bwMode="auto">
              <a:xfrm>
                <a:off x="1232"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12" name="Line 2820"/>
              <p:cNvSpPr>
                <a:spLocks noChangeShapeType="1"/>
              </p:cNvSpPr>
              <p:nvPr/>
            </p:nvSpPr>
            <p:spPr bwMode="auto">
              <a:xfrm>
                <a:off x="129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13" name="Line 2821"/>
              <p:cNvSpPr>
                <a:spLocks noChangeShapeType="1"/>
              </p:cNvSpPr>
              <p:nvPr/>
            </p:nvSpPr>
            <p:spPr bwMode="auto">
              <a:xfrm flipV="1">
                <a:off x="129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14" name="Line 2822"/>
              <p:cNvSpPr>
                <a:spLocks noChangeShapeType="1"/>
              </p:cNvSpPr>
              <p:nvPr/>
            </p:nvSpPr>
            <p:spPr bwMode="auto">
              <a:xfrm>
                <a:off x="1292"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15" name="Line 2823"/>
              <p:cNvSpPr>
                <a:spLocks noChangeShapeType="1"/>
              </p:cNvSpPr>
              <p:nvPr/>
            </p:nvSpPr>
            <p:spPr bwMode="auto">
              <a:xfrm>
                <a:off x="135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16" name="Line 2824"/>
              <p:cNvSpPr>
                <a:spLocks noChangeShapeType="1"/>
              </p:cNvSpPr>
              <p:nvPr/>
            </p:nvSpPr>
            <p:spPr bwMode="auto">
              <a:xfrm flipV="1">
                <a:off x="135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17" name="Line 2825"/>
              <p:cNvSpPr>
                <a:spLocks noChangeShapeType="1"/>
              </p:cNvSpPr>
              <p:nvPr/>
            </p:nvSpPr>
            <p:spPr bwMode="auto">
              <a:xfrm>
                <a:off x="1353"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18" name="Line 2826"/>
              <p:cNvSpPr>
                <a:spLocks noChangeShapeType="1"/>
              </p:cNvSpPr>
              <p:nvPr/>
            </p:nvSpPr>
            <p:spPr bwMode="auto">
              <a:xfrm>
                <a:off x="141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19" name="Line 2827"/>
              <p:cNvSpPr>
                <a:spLocks noChangeShapeType="1"/>
              </p:cNvSpPr>
              <p:nvPr/>
            </p:nvSpPr>
            <p:spPr bwMode="auto">
              <a:xfrm flipV="1">
                <a:off x="141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20" name="Line 2828"/>
              <p:cNvSpPr>
                <a:spLocks noChangeShapeType="1"/>
              </p:cNvSpPr>
              <p:nvPr/>
            </p:nvSpPr>
            <p:spPr bwMode="auto">
              <a:xfrm>
                <a:off x="1413"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21" name="Line 2829"/>
              <p:cNvSpPr>
                <a:spLocks noChangeShapeType="1"/>
              </p:cNvSpPr>
              <p:nvPr/>
            </p:nvSpPr>
            <p:spPr bwMode="auto">
              <a:xfrm>
                <a:off x="147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22" name="Line 2830"/>
              <p:cNvSpPr>
                <a:spLocks noChangeShapeType="1"/>
              </p:cNvSpPr>
              <p:nvPr/>
            </p:nvSpPr>
            <p:spPr bwMode="auto">
              <a:xfrm flipV="1">
                <a:off x="147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23" name="Line 2831"/>
              <p:cNvSpPr>
                <a:spLocks noChangeShapeType="1"/>
              </p:cNvSpPr>
              <p:nvPr/>
            </p:nvSpPr>
            <p:spPr bwMode="auto">
              <a:xfrm>
                <a:off x="1473"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24" name="Line 2832"/>
              <p:cNvSpPr>
                <a:spLocks noChangeShapeType="1"/>
              </p:cNvSpPr>
              <p:nvPr/>
            </p:nvSpPr>
            <p:spPr bwMode="auto">
              <a:xfrm>
                <a:off x="153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25" name="Line 2833"/>
              <p:cNvSpPr>
                <a:spLocks noChangeShapeType="1"/>
              </p:cNvSpPr>
              <p:nvPr/>
            </p:nvSpPr>
            <p:spPr bwMode="auto">
              <a:xfrm flipV="1">
                <a:off x="153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26" name="Line 2834"/>
              <p:cNvSpPr>
                <a:spLocks noChangeShapeType="1"/>
              </p:cNvSpPr>
              <p:nvPr/>
            </p:nvSpPr>
            <p:spPr bwMode="auto">
              <a:xfrm>
                <a:off x="1534"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27" name="Line 2835"/>
              <p:cNvSpPr>
                <a:spLocks noChangeShapeType="1"/>
              </p:cNvSpPr>
              <p:nvPr/>
            </p:nvSpPr>
            <p:spPr bwMode="auto">
              <a:xfrm>
                <a:off x="159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28" name="Line 2836"/>
              <p:cNvSpPr>
                <a:spLocks noChangeShapeType="1"/>
              </p:cNvSpPr>
              <p:nvPr/>
            </p:nvSpPr>
            <p:spPr bwMode="auto">
              <a:xfrm flipV="1">
                <a:off x="159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29" name="Line 2837"/>
              <p:cNvSpPr>
                <a:spLocks noChangeShapeType="1"/>
              </p:cNvSpPr>
              <p:nvPr/>
            </p:nvSpPr>
            <p:spPr bwMode="auto">
              <a:xfrm>
                <a:off x="1594"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30" name="Line 2838"/>
              <p:cNvSpPr>
                <a:spLocks noChangeShapeType="1"/>
              </p:cNvSpPr>
              <p:nvPr/>
            </p:nvSpPr>
            <p:spPr bwMode="auto">
              <a:xfrm>
                <a:off x="165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31" name="Line 2839"/>
              <p:cNvSpPr>
                <a:spLocks noChangeShapeType="1"/>
              </p:cNvSpPr>
              <p:nvPr/>
            </p:nvSpPr>
            <p:spPr bwMode="auto">
              <a:xfrm flipV="1">
                <a:off x="165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32" name="Line 2840"/>
              <p:cNvSpPr>
                <a:spLocks noChangeShapeType="1"/>
              </p:cNvSpPr>
              <p:nvPr/>
            </p:nvSpPr>
            <p:spPr bwMode="auto">
              <a:xfrm>
                <a:off x="1654"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33" name="Line 2841"/>
              <p:cNvSpPr>
                <a:spLocks noChangeShapeType="1"/>
              </p:cNvSpPr>
              <p:nvPr/>
            </p:nvSpPr>
            <p:spPr bwMode="auto">
              <a:xfrm>
                <a:off x="171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34" name="Line 2842"/>
              <p:cNvSpPr>
                <a:spLocks noChangeShapeType="1"/>
              </p:cNvSpPr>
              <p:nvPr/>
            </p:nvSpPr>
            <p:spPr bwMode="auto">
              <a:xfrm flipV="1">
                <a:off x="171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35" name="Line 2843"/>
              <p:cNvSpPr>
                <a:spLocks noChangeShapeType="1"/>
              </p:cNvSpPr>
              <p:nvPr/>
            </p:nvSpPr>
            <p:spPr bwMode="auto">
              <a:xfrm>
                <a:off x="1715"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36" name="Line 2844"/>
              <p:cNvSpPr>
                <a:spLocks noChangeShapeType="1"/>
              </p:cNvSpPr>
              <p:nvPr/>
            </p:nvSpPr>
            <p:spPr bwMode="auto">
              <a:xfrm>
                <a:off x="177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37" name="Line 2845"/>
              <p:cNvSpPr>
                <a:spLocks noChangeShapeType="1"/>
              </p:cNvSpPr>
              <p:nvPr/>
            </p:nvSpPr>
            <p:spPr bwMode="auto">
              <a:xfrm flipV="1">
                <a:off x="177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38" name="Line 2846"/>
              <p:cNvSpPr>
                <a:spLocks noChangeShapeType="1"/>
              </p:cNvSpPr>
              <p:nvPr/>
            </p:nvSpPr>
            <p:spPr bwMode="auto">
              <a:xfrm>
                <a:off x="1775"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39" name="Line 2847"/>
              <p:cNvSpPr>
                <a:spLocks noChangeShapeType="1"/>
              </p:cNvSpPr>
              <p:nvPr/>
            </p:nvSpPr>
            <p:spPr bwMode="auto">
              <a:xfrm>
                <a:off x="1835"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40" name="Line 2848"/>
              <p:cNvSpPr>
                <a:spLocks noChangeShapeType="1"/>
              </p:cNvSpPr>
              <p:nvPr/>
            </p:nvSpPr>
            <p:spPr bwMode="auto">
              <a:xfrm flipV="1">
                <a:off x="1835"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41" name="Line 2849"/>
              <p:cNvSpPr>
                <a:spLocks noChangeShapeType="1"/>
              </p:cNvSpPr>
              <p:nvPr/>
            </p:nvSpPr>
            <p:spPr bwMode="auto">
              <a:xfrm>
                <a:off x="1835"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42" name="Line 2850"/>
              <p:cNvSpPr>
                <a:spLocks noChangeShapeType="1"/>
              </p:cNvSpPr>
              <p:nvPr/>
            </p:nvSpPr>
            <p:spPr bwMode="auto">
              <a:xfrm>
                <a:off x="189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43" name="Line 2851"/>
              <p:cNvSpPr>
                <a:spLocks noChangeShapeType="1"/>
              </p:cNvSpPr>
              <p:nvPr/>
            </p:nvSpPr>
            <p:spPr bwMode="auto">
              <a:xfrm flipV="1">
                <a:off x="189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44" name="Line 2852"/>
              <p:cNvSpPr>
                <a:spLocks noChangeShapeType="1"/>
              </p:cNvSpPr>
              <p:nvPr/>
            </p:nvSpPr>
            <p:spPr bwMode="auto">
              <a:xfrm>
                <a:off x="1896"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45" name="Line 2853"/>
              <p:cNvSpPr>
                <a:spLocks noChangeShapeType="1"/>
              </p:cNvSpPr>
              <p:nvPr/>
            </p:nvSpPr>
            <p:spPr bwMode="auto">
              <a:xfrm>
                <a:off x="195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46" name="Line 2854"/>
              <p:cNvSpPr>
                <a:spLocks noChangeShapeType="1"/>
              </p:cNvSpPr>
              <p:nvPr/>
            </p:nvSpPr>
            <p:spPr bwMode="auto">
              <a:xfrm flipV="1">
                <a:off x="195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47" name="Line 2855"/>
              <p:cNvSpPr>
                <a:spLocks noChangeShapeType="1"/>
              </p:cNvSpPr>
              <p:nvPr/>
            </p:nvSpPr>
            <p:spPr bwMode="auto">
              <a:xfrm>
                <a:off x="1956"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48" name="Line 2856"/>
              <p:cNvSpPr>
                <a:spLocks noChangeShapeType="1"/>
              </p:cNvSpPr>
              <p:nvPr/>
            </p:nvSpPr>
            <p:spPr bwMode="auto">
              <a:xfrm>
                <a:off x="201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49" name="Line 2857"/>
              <p:cNvSpPr>
                <a:spLocks noChangeShapeType="1"/>
              </p:cNvSpPr>
              <p:nvPr/>
            </p:nvSpPr>
            <p:spPr bwMode="auto">
              <a:xfrm flipV="1">
                <a:off x="201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50" name="Line 2858"/>
              <p:cNvSpPr>
                <a:spLocks noChangeShapeType="1"/>
              </p:cNvSpPr>
              <p:nvPr/>
            </p:nvSpPr>
            <p:spPr bwMode="auto">
              <a:xfrm>
                <a:off x="2016"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51" name="Line 2859"/>
              <p:cNvSpPr>
                <a:spLocks noChangeShapeType="1"/>
              </p:cNvSpPr>
              <p:nvPr/>
            </p:nvSpPr>
            <p:spPr bwMode="auto">
              <a:xfrm>
                <a:off x="207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52" name="Line 2860"/>
              <p:cNvSpPr>
                <a:spLocks noChangeShapeType="1"/>
              </p:cNvSpPr>
              <p:nvPr/>
            </p:nvSpPr>
            <p:spPr bwMode="auto">
              <a:xfrm flipV="1">
                <a:off x="207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53" name="Line 2861"/>
              <p:cNvSpPr>
                <a:spLocks noChangeShapeType="1"/>
              </p:cNvSpPr>
              <p:nvPr/>
            </p:nvSpPr>
            <p:spPr bwMode="auto">
              <a:xfrm>
                <a:off x="2077"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54" name="Line 2862"/>
              <p:cNvSpPr>
                <a:spLocks noChangeShapeType="1"/>
              </p:cNvSpPr>
              <p:nvPr/>
            </p:nvSpPr>
            <p:spPr bwMode="auto">
              <a:xfrm>
                <a:off x="213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55" name="Line 2863"/>
              <p:cNvSpPr>
                <a:spLocks noChangeShapeType="1"/>
              </p:cNvSpPr>
              <p:nvPr/>
            </p:nvSpPr>
            <p:spPr bwMode="auto">
              <a:xfrm flipV="1">
                <a:off x="213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56" name="Line 2864"/>
              <p:cNvSpPr>
                <a:spLocks noChangeShapeType="1"/>
              </p:cNvSpPr>
              <p:nvPr/>
            </p:nvSpPr>
            <p:spPr bwMode="auto">
              <a:xfrm>
                <a:off x="2137"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57" name="Line 2865"/>
              <p:cNvSpPr>
                <a:spLocks noChangeShapeType="1"/>
              </p:cNvSpPr>
              <p:nvPr/>
            </p:nvSpPr>
            <p:spPr bwMode="auto">
              <a:xfrm>
                <a:off x="219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58" name="Line 2866"/>
              <p:cNvSpPr>
                <a:spLocks noChangeShapeType="1"/>
              </p:cNvSpPr>
              <p:nvPr/>
            </p:nvSpPr>
            <p:spPr bwMode="auto">
              <a:xfrm flipV="1">
                <a:off x="219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59" name="Line 2867"/>
              <p:cNvSpPr>
                <a:spLocks noChangeShapeType="1"/>
              </p:cNvSpPr>
              <p:nvPr/>
            </p:nvSpPr>
            <p:spPr bwMode="auto">
              <a:xfrm>
                <a:off x="2197"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60" name="Line 2868"/>
              <p:cNvSpPr>
                <a:spLocks noChangeShapeType="1"/>
              </p:cNvSpPr>
              <p:nvPr/>
            </p:nvSpPr>
            <p:spPr bwMode="auto">
              <a:xfrm>
                <a:off x="225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61" name="Line 2869"/>
              <p:cNvSpPr>
                <a:spLocks noChangeShapeType="1"/>
              </p:cNvSpPr>
              <p:nvPr/>
            </p:nvSpPr>
            <p:spPr bwMode="auto">
              <a:xfrm flipV="1">
                <a:off x="225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62" name="Line 2870"/>
              <p:cNvSpPr>
                <a:spLocks noChangeShapeType="1"/>
              </p:cNvSpPr>
              <p:nvPr/>
            </p:nvSpPr>
            <p:spPr bwMode="auto">
              <a:xfrm>
                <a:off x="2258"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63" name="Line 2871"/>
              <p:cNvSpPr>
                <a:spLocks noChangeShapeType="1"/>
              </p:cNvSpPr>
              <p:nvPr/>
            </p:nvSpPr>
            <p:spPr bwMode="auto">
              <a:xfrm>
                <a:off x="231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64" name="Line 2872"/>
              <p:cNvSpPr>
                <a:spLocks noChangeShapeType="1"/>
              </p:cNvSpPr>
              <p:nvPr/>
            </p:nvSpPr>
            <p:spPr bwMode="auto">
              <a:xfrm flipV="1">
                <a:off x="231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65" name="Line 2873"/>
              <p:cNvSpPr>
                <a:spLocks noChangeShapeType="1"/>
              </p:cNvSpPr>
              <p:nvPr/>
            </p:nvSpPr>
            <p:spPr bwMode="auto">
              <a:xfrm>
                <a:off x="2318"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66" name="Line 2874"/>
              <p:cNvSpPr>
                <a:spLocks noChangeShapeType="1"/>
              </p:cNvSpPr>
              <p:nvPr/>
            </p:nvSpPr>
            <p:spPr bwMode="auto">
              <a:xfrm>
                <a:off x="237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67" name="Line 2875"/>
              <p:cNvSpPr>
                <a:spLocks noChangeShapeType="1"/>
              </p:cNvSpPr>
              <p:nvPr/>
            </p:nvSpPr>
            <p:spPr bwMode="auto">
              <a:xfrm flipV="1">
                <a:off x="237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68" name="Line 2876"/>
              <p:cNvSpPr>
                <a:spLocks noChangeShapeType="1"/>
              </p:cNvSpPr>
              <p:nvPr/>
            </p:nvSpPr>
            <p:spPr bwMode="auto">
              <a:xfrm>
                <a:off x="2378"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69" name="Line 2877"/>
              <p:cNvSpPr>
                <a:spLocks noChangeShapeType="1"/>
              </p:cNvSpPr>
              <p:nvPr/>
            </p:nvSpPr>
            <p:spPr bwMode="auto">
              <a:xfrm>
                <a:off x="2439"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70" name="Line 2878"/>
              <p:cNvSpPr>
                <a:spLocks noChangeShapeType="1"/>
              </p:cNvSpPr>
              <p:nvPr/>
            </p:nvSpPr>
            <p:spPr bwMode="auto">
              <a:xfrm flipV="1">
                <a:off x="2439"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71" name="Line 2879"/>
              <p:cNvSpPr>
                <a:spLocks noChangeShapeType="1"/>
              </p:cNvSpPr>
              <p:nvPr/>
            </p:nvSpPr>
            <p:spPr bwMode="auto">
              <a:xfrm>
                <a:off x="2439"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72" name="Line 2880"/>
              <p:cNvSpPr>
                <a:spLocks noChangeShapeType="1"/>
              </p:cNvSpPr>
              <p:nvPr/>
            </p:nvSpPr>
            <p:spPr bwMode="auto">
              <a:xfrm>
                <a:off x="249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73" name="Line 2881"/>
              <p:cNvSpPr>
                <a:spLocks noChangeShapeType="1"/>
              </p:cNvSpPr>
              <p:nvPr/>
            </p:nvSpPr>
            <p:spPr bwMode="auto">
              <a:xfrm flipV="1">
                <a:off x="249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74" name="Line 2882"/>
              <p:cNvSpPr>
                <a:spLocks noChangeShapeType="1"/>
              </p:cNvSpPr>
              <p:nvPr/>
            </p:nvSpPr>
            <p:spPr bwMode="auto">
              <a:xfrm>
                <a:off x="2499"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75" name="Line 2883"/>
              <p:cNvSpPr>
                <a:spLocks noChangeShapeType="1"/>
              </p:cNvSpPr>
              <p:nvPr/>
            </p:nvSpPr>
            <p:spPr bwMode="auto">
              <a:xfrm>
                <a:off x="255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76" name="Line 2884"/>
              <p:cNvSpPr>
                <a:spLocks noChangeShapeType="1"/>
              </p:cNvSpPr>
              <p:nvPr/>
            </p:nvSpPr>
            <p:spPr bwMode="auto">
              <a:xfrm flipV="1">
                <a:off x="255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77" name="Line 2885"/>
              <p:cNvSpPr>
                <a:spLocks noChangeShapeType="1"/>
              </p:cNvSpPr>
              <p:nvPr/>
            </p:nvSpPr>
            <p:spPr bwMode="auto">
              <a:xfrm>
                <a:off x="2559"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78" name="Line 2886"/>
              <p:cNvSpPr>
                <a:spLocks noChangeShapeType="1"/>
              </p:cNvSpPr>
              <p:nvPr/>
            </p:nvSpPr>
            <p:spPr bwMode="auto">
              <a:xfrm>
                <a:off x="262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79" name="Line 2887"/>
              <p:cNvSpPr>
                <a:spLocks noChangeShapeType="1"/>
              </p:cNvSpPr>
              <p:nvPr/>
            </p:nvSpPr>
            <p:spPr bwMode="auto">
              <a:xfrm flipV="1">
                <a:off x="262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80" name="Line 2888"/>
              <p:cNvSpPr>
                <a:spLocks noChangeShapeType="1"/>
              </p:cNvSpPr>
              <p:nvPr/>
            </p:nvSpPr>
            <p:spPr bwMode="auto">
              <a:xfrm>
                <a:off x="2620"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81" name="Line 2889"/>
              <p:cNvSpPr>
                <a:spLocks noChangeShapeType="1"/>
              </p:cNvSpPr>
              <p:nvPr/>
            </p:nvSpPr>
            <p:spPr bwMode="auto">
              <a:xfrm>
                <a:off x="268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82" name="Line 2890"/>
              <p:cNvSpPr>
                <a:spLocks noChangeShapeType="1"/>
              </p:cNvSpPr>
              <p:nvPr/>
            </p:nvSpPr>
            <p:spPr bwMode="auto">
              <a:xfrm flipV="1">
                <a:off x="268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83" name="Line 2891"/>
              <p:cNvSpPr>
                <a:spLocks noChangeShapeType="1"/>
              </p:cNvSpPr>
              <p:nvPr/>
            </p:nvSpPr>
            <p:spPr bwMode="auto">
              <a:xfrm>
                <a:off x="2680"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84" name="Line 2892"/>
              <p:cNvSpPr>
                <a:spLocks noChangeShapeType="1"/>
              </p:cNvSpPr>
              <p:nvPr/>
            </p:nvSpPr>
            <p:spPr bwMode="auto">
              <a:xfrm>
                <a:off x="274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85" name="Line 2893"/>
              <p:cNvSpPr>
                <a:spLocks noChangeShapeType="1"/>
              </p:cNvSpPr>
              <p:nvPr/>
            </p:nvSpPr>
            <p:spPr bwMode="auto">
              <a:xfrm flipV="1">
                <a:off x="274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86" name="Line 2894"/>
              <p:cNvSpPr>
                <a:spLocks noChangeShapeType="1"/>
              </p:cNvSpPr>
              <p:nvPr/>
            </p:nvSpPr>
            <p:spPr bwMode="auto">
              <a:xfrm>
                <a:off x="2740"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87" name="Line 2895"/>
              <p:cNvSpPr>
                <a:spLocks noChangeShapeType="1"/>
              </p:cNvSpPr>
              <p:nvPr/>
            </p:nvSpPr>
            <p:spPr bwMode="auto">
              <a:xfrm>
                <a:off x="280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88" name="Line 2896"/>
              <p:cNvSpPr>
                <a:spLocks noChangeShapeType="1"/>
              </p:cNvSpPr>
              <p:nvPr/>
            </p:nvSpPr>
            <p:spPr bwMode="auto">
              <a:xfrm flipV="1">
                <a:off x="280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89" name="Line 2897"/>
              <p:cNvSpPr>
                <a:spLocks noChangeShapeType="1"/>
              </p:cNvSpPr>
              <p:nvPr/>
            </p:nvSpPr>
            <p:spPr bwMode="auto">
              <a:xfrm>
                <a:off x="2801"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90" name="Line 2898"/>
              <p:cNvSpPr>
                <a:spLocks noChangeShapeType="1"/>
              </p:cNvSpPr>
              <p:nvPr/>
            </p:nvSpPr>
            <p:spPr bwMode="auto">
              <a:xfrm>
                <a:off x="286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91" name="Line 2899"/>
              <p:cNvSpPr>
                <a:spLocks noChangeShapeType="1"/>
              </p:cNvSpPr>
              <p:nvPr/>
            </p:nvSpPr>
            <p:spPr bwMode="auto">
              <a:xfrm flipV="1">
                <a:off x="286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92" name="Line 2900"/>
              <p:cNvSpPr>
                <a:spLocks noChangeShapeType="1"/>
              </p:cNvSpPr>
              <p:nvPr/>
            </p:nvSpPr>
            <p:spPr bwMode="auto">
              <a:xfrm>
                <a:off x="2861"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93" name="Line 2901"/>
              <p:cNvSpPr>
                <a:spLocks noChangeShapeType="1"/>
              </p:cNvSpPr>
              <p:nvPr/>
            </p:nvSpPr>
            <p:spPr bwMode="auto">
              <a:xfrm>
                <a:off x="292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94" name="Line 2902"/>
              <p:cNvSpPr>
                <a:spLocks noChangeShapeType="1"/>
              </p:cNvSpPr>
              <p:nvPr/>
            </p:nvSpPr>
            <p:spPr bwMode="auto">
              <a:xfrm flipV="1">
                <a:off x="2921"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95" name="Line 2903"/>
              <p:cNvSpPr>
                <a:spLocks noChangeShapeType="1"/>
              </p:cNvSpPr>
              <p:nvPr/>
            </p:nvSpPr>
            <p:spPr bwMode="auto">
              <a:xfrm>
                <a:off x="2921"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96" name="Line 2904"/>
              <p:cNvSpPr>
                <a:spLocks noChangeShapeType="1"/>
              </p:cNvSpPr>
              <p:nvPr/>
            </p:nvSpPr>
            <p:spPr bwMode="auto">
              <a:xfrm>
                <a:off x="298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97" name="Line 2905"/>
              <p:cNvSpPr>
                <a:spLocks noChangeShapeType="1"/>
              </p:cNvSpPr>
              <p:nvPr/>
            </p:nvSpPr>
            <p:spPr bwMode="auto">
              <a:xfrm flipV="1">
                <a:off x="298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98" name="Line 2906"/>
              <p:cNvSpPr>
                <a:spLocks noChangeShapeType="1"/>
              </p:cNvSpPr>
              <p:nvPr/>
            </p:nvSpPr>
            <p:spPr bwMode="auto">
              <a:xfrm>
                <a:off x="2982"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699" name="Line 2907"/>
              <p:cNvSpPr>
                <a:spLocks noChangeShapeType="1"/>
              </p:cNvSpPr>
              <p:nvPr/>
            </p:nvSpPr>
            <p:spPr bwMode="auto">
              <a:xfrm>
                <a:off x="3042"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00" name="Line 2908"/>
              <p:cNvSpPr>
                <a:spLocks noChangeShapeType="1"/>
              </p:cNvSpPr>
              <p:nvPr/>
            </p:nvSpPr>
            <p:spPr bwMode="auto">
              <a:xfrm flipV="1">
                <a:off x="3042"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01" name="Line 2909"/>
              <p:cNvSpPr>
                <a:spLocks noChangeShapeType="1"/>
              </p:cNvSpPr>
              <p:nvPr/>
            </p:nvSpPr>
            <p:spPr bwMode="auto">
              <a:xfrm>
                <a:off x="3042"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02" name="Line 2910"/>
              <p:cNvSpPr>
                <a:spLocks noChangeShapeType="1"/>
              </p:cNvSpPr>
              <p:nvPr/>
            </p:nvSpPr>
            <p:spPr bwMode="auto">
              <a:xfrm>
                <a:off x="310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03" name="Line 2911"/>
              <p:cNvSpPr>
                <a:spLocks noChangeShapeType="1"/>
              </p:cNvSpPr>
              <p:nvPr/>
            </p:nvSpPr>
            <p:spPr bwMode="auto">
              <a:xfrm flipV="1">
                <a:off x="3102"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04" name="Line 2912"/>
              <p:cNvSpPr>
                <a:spLocks noChangeShapeType="1"/>
              </p:cNvSpPr>
              <p:nvPr/>
            </p:nvSpPr>
            <p:spPr bwMode="auto">
              <a:xfrm>
                <a:off x="3102"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05" name="Line 2913"/>
              <p:cNvSpPr>
                <a:spLocks noChangeShapeType="1"/>
              </p:cNvSpPr>
              <p:nvPr/>
            </p:nvSpPr>
            <p:spPr bwMode="auto">
              <a:xfrm>
                <a:off x="316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06" name="Line 2914"/>
              <p:cNvSpPr>
                <a:spLocks noChangeShapeType="1"/>
              </p:cNvSpPr>
              <p:nvPr/>
            </p:nvSpPr>
            <p:spPr bwMode="auto">
              <a:xfrm flipV="1">
                <a:off x="316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07" name="Line 2915"/>
              <p:cNvSpPr>
                <a:spLocks noChangeShapeType="1"/>
              </p:cNvSpPr>
              <p:nvPr/>
            </p:nvSpPr>
            <p:spPr bwMode="auto">
              <a:xfrm>
                <a:off x="3163"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08" name="Line 2916"/>
              <p:cNvSpPr>
                <a:spLocks noChangeShapeType="1"/>
              </p:cNvSpPr>
              <p:nvPr/>
            </p:nvSpPr>
            <p:spPr bwMode="auto">
              <a:xfrm>
                <a:off x="322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09" name="Line 2917"/>
              <p:cNvSpPr>
                <a:spLocks noChangeShapeType="1"/>
              </p:cNvSpPr>
              <p:nvPr/>
            </p:nvSpPr>
            <p:spPr bwMode="auto">
              <a:xfrm flipV="1">
                <a:off x="322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10" name="Line 2918"/>
              <p:cNvSpPr>
                <a:spLocks noChangeShapeType="1"/>
              </p:cNvSpPr>
              <p:nvPr/>
            </p:nvSpPr>
            <p:spPr bwMode="auto">
              <a:xfrm>
                <a:off x="3223"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11" name="Line 2919"/>
              <p:cNvSpPr>
                <a:spLocks noChangeShapeType="1"/>
              </p:cNvSpPr>
              <p:nvPr/>
            </p:nvSpPr>
            <p:spPr bwMode="auto">
              <a:xfrm>
                <a:off x="328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12" name="Line 2920"/>
              <p:cNvSpPr>
                <a:spLocks noChangeShapeType="1"/>
              </p:cNvSpPr>
              <p:nvPr/>
            </p:nvSpPr>
            <p:spPr bwMode="auto">
              <a:xfrm flipV="1">
                <a:off x="3283"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13" name="Line 2921"/>
              <p:cNvSpPr>
                <a:spLocks noChangeShapeType="1"/>
              </p:cNvSpPr>
              <p:nvPr/>
            </p:nvSpPr>
            <p:spPr bwMode="auto">
              <a:xfrm>
                <a:off x="3283"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14" name="Line 2922"/>
              <p:cNvSpPr>
                <a:spLocks noChangeShapeType="1"/>
              </p:cNvSpPr>
              <p:nvPr/>
            </p:nvSpPr>
            <p:spPr bwMode="auto">
              <a:xfrm>
                <a:off x="334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15" name="Line 2923"/>
              <p:cNvSpPr>
                <a:spLocks noChangeShapeType="1"/>
              </p:cNvSpPr>
              <p:nvPr/>
            </p:nvSpPr>
            <p:spPr bwMode="auto">
              <a:xfrm flipV="1">
                <a:off x="334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16" name="Line 2924"/>
              <p:cNvSpPr>
                <a:spLocks noChangeShapeType="1"/>
              </p:cNvSpPr>
              <p:nvPr/>
            </p:nvSpPr>
            <p:spPr bwMode="auto">
              <a:xfrm>
                <a:off x="3344"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17" name="Line 2925"/>
              <p:cNvSpPr>
                <a:spLocks noChangeShapeType="1"/>
              </p:cNvSpPr>
              <p:nvPr/>
            </p:nvSpPr>
            <p:spPr bwMode="auto">
              <a:xfrm>
                <a:off x="340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18" name="Line 2926"/>
              <p:cNvSpPr>
                <a:spLocks noChangeShapeType="1"/>
              </p:cNvSpPr>
              <p:nvPr/>
            </p:nvSpPr>
            <p:spPr bwMode="auto">
              <a:xfrm flipV="1">
                <a:off x="340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19" name="Line 2927"/>
              <p:cNvSpPr>
                <a:spLocks noChangeShapeType="1"/>
              </p:cNvSpPr>
              <p:nvPr/>
            </p:nvSpPr>
            <p:spPr bwMode="auto">
              <a:xfrm>
                <a:off x="3404"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20" name="Line 2928"/>
              <p:cNvSpPr>
                <a:spLocks noChangeShapeType="1"/>
              </p:cNvSpPr>
              <p:nvPr/>
            </p:nvSpPr>
            <p:spPr bwMode="auto">
              <a:xfrm>
                <a:off x="346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21" name="Line 2929"/>
              <p:cNvSpPr>
                <a:spLocks noChangeShapeType="1"/>
              </p:cNvSpPr>
              <p:nvPr/>
            </p:nvSpPr>
            <p:spPr bwMode="auto">
              <a:xfrm flipV="1">
                <a:off x="3464"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22" name="Line 2930"/>
              <p:cNvSpPr>
                <a:spLocks noChangeShapeType="1"/>
              </p:cNvSpPr>
              <p:nvPr/>
            </p:nvSpPr>
            <p:spPr bwMode="auto">
              <a:xfrm>
                <a:off x="3464"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23" name="Line 2931"/>
              <p:cNvSpPr>
                <a:spLocks noChangeShapeType="1"/>
              </p:cNvSpPr>
              <p:nvPr/>
            </p:nvSpPr>
            <p:spPr bwMode="auto">
              <a:xfrm>
                <a:off x="352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24" name="Line 2932"/>
              <p:cNvSpPr>
                <a:spLocks noChangeShapeType="1"/>
              </p:cNvSpPr>
              <p:nvPr/>
            </p:nvSpPr>
            <p:spPr bwMode="auto">
              <a:xfrm flipV="1">
                <a:off x="352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25" name="Line 2933"/>
              <p:cNvSpPr>
                <a:spLocks noChangeShapeType="1"/>
              </p:cNvSpPr>
              <p:nvPr/>
            </p:nvSpPr>
            <p:spPr bwMode="auto">
              <a:xfrm>
                <a:off x="3525"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26" name="Line 2934"/>
              <p:cNvSpPr>
                <a:spLocks noChangeShapeType="1"/>
              </p:cNvSpPr>
              <p:nvPr/>
            </p:nvSpPr>
            <p:spPr bwMode="auto">
              <a:xfrm>
                <a:off x="358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27" name="Line 2935"/>
              <p:cNvSpPr>
                <a:spLocks noChangeShapeType="1"/>
              </p:cNvSpPr>
              <p:nvPr/>
            </p:nvSpPr>
            <p:spPr bwMode="auto">
              <a:xfrm flipV="1">
                <a:off x="3585"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28" name="Line 2936"/>
              <p:cNvSpPr>
                <a:spLocks noChangeShapeType="1"/>
              </p:cNvSpPr>
              <p:nvPr/>
            </p:nvSpPr>
            <p:spPr bwMode="auto">
              <a:xfrm>
                <a:off x="3585"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29" name="Line 2937"/>
              <p:cNvSpPr>
                <a:spLocks noChangeShapeType="1"/>
              </p:cNvSpPr>
              <p:nvPr/>
            </p:nvSpPr>
            <p:spPr bwMode="auto">
              <a:xfrm>
                <a:off x="3645"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30" name="Line 2938"/>
              <p:cNvSpPr>
                <a:spLocks noChangeShapeType="1"/>
              </p:cNvSpPr>
              <p:nvPr/>
            </p:nvSpPr>
            <p:spPr bwMode="auto">
              <a:xfrm flipV="1">
                <a:off x="3645"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31" name="Line 2939"/>
              <p:cNvSpPr>
                <a:spLocks noChangeShapeType="1"/>
              </p:cNvSpPr>
              <p:nvPr/>
            </p:nvSpPr>
            <p:spPr bwMode="auto">
              <a:xfrm>
                <a:off x="3645" y="911"/>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32" name="Line 2940"/>
              <p:cNvSpPr>
                <a:spLocks noChangeShapeType="1"/>
              </p:cNvSpPr>
              <p:nvPr/>
            </p:nvSpPr>
            <p:spPr bwMode="auto">
              <a:xfrm>
                <a:off x="370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33" name="Line 2941"/>
              <p:cNvSpPr>
                <a:spLocks noChangeShapeType="1"/>
              </p:cNvSpPr>
              <p:nvPr/>
            </p:nvSpPr>
            <p:spPr bwMode="auto">
              <a:xfrm flipV="1">
                <a:off x="370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34" name="Line 2942"/>
              <p:cNvSpPr>
                <a:spLocks noChangeShapeType="1"/>
              </p:cNvSpPr>
              <p:nvPr/>
            </p:nvSpPr>
            <p:spPr bwMode="auto">
              <a:xfrm>
                <a:off x="3707" y="911"/>
                <a:ext cx="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35" name="Line 2943"/>
              <p:cNvSpPr>
                <a:spLocks noChangeShapeType="1"/>
              </p:cNvSpPr>
              <p:nvPr/>
            </p:nvSpPr>
            <p:spPr bwMode="auto">
              <a:xfrm>
                <a:off x="376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36" name="Line 2944"/>
              <p:cNvSpPr>
                <a:spLocks noChangeShapeType="1"/>
              </p:cNvSpPr>
              <p:nvPr/>
            </p:nvSpPr>
            <p:spPr bwMode="auto">
              <a:xfrm flipV="1">
                <a:off x="376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37" name="Line 2945"/>
              <p:cNvSpPr>
                <a:spLocks noChangeShapeType="1"/>
              </p:cNvSpPr>
              <p:nvPr/>
            </p:nvSpPr>
            <p:spPr bwMode="auto">
              <a:xfrm>
                <a:off x="3766"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38" name="Line 2946"/>
              <p:cNvSpPr>
                <a:spLocks noChangeShapeType="1"/>
              </p:cNvSpPr>
              <p:nvPr/>
            </p:nvSpPr>
            <p:spPr bwMode="auto">
              <a:xfrm>
                <a:off x="382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39" name="Line 2947"/>
              <p:cNvSpPr>
                <a:spLocks noChangeShapeType="1"/>
              </p:cNvSpPr>
              <p:nvPr/>
            </p:nvSpPr>
            <p:spPr bwMode="auto">
              <a:xfrm flipV="1">
                <a:off x="3826"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40" name="Line 2948"/>
              <p:cNvSpPr>
                <a:spLocks noChangeShapeType="1"/>
              </p:cNvSpPr>
              <p:nvPr/>
            </p:nvSpPr>
            <p:spPr bwMode="auto">
              <a:xfrm>
                <a:off x="3826" y="911"/>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41" name="Line 2949"/>
              <p:cNvSpPr>
                <a:spLocks noChangeShapeType="1"/>
              </p:cNvSpPr>
              <p:nvPr/>
            </p:nvSpPr>
            <p:spPr bwMode="auto">
              <a:xfrm>
                <a:off x="388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42" name="Line 2950"/>
              <p:cNvSpPr>
                <a:spLocks noChangeShapeType="1"/>
              </p:cNvSpPr>
              <p:nvPr/>
            </p:nvSpPr>
            <p:spPr bwMode="auto">
              <a:xfrm flipV="1">
                <a:off x="388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43" name="Line 2951"/>
              <p:cNvSpPr>
                <a:spLocks noChangeShapeType="1"/>
              </p:cNvSpPr>
              <p:nvPr/>
            </p:nvSpPr>
            <p:spPr bwMode="auto">
              <a:xfrm>
                <a:off x="3888"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44" name="Line 2952"/>
              <p:cNvSpPr>
                <a:spLocks noChangeShapeType="1"/>
              </p:cNvSpPr>
              <p:nvPr/>
            </p:nvSpPr>
            <p:spPr bwMode="auto">
              <a:xfrm>
                <a:off x="394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45" name="Line 2953"/>
              <p:cNvSpPr>
                <a:spLocks noChangeShapeType="1"/>
              </p:cNvSpPr>
              <p:nvPr/>
            </p:nvSpPr>
            <p:spPr bwMode="auto">
              <a:xfrm flipV="1">
                <a:off x="3948"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46" name="Line 2954"/>
              <p:cNvSpPr>
                <a:spLocks noChangeShapeType="1"/>
              </p:cNvSpPr>
              <p:nvPr/>
            </p:nvSpPr>
            <p:spPr bwMode="auto">
              <a:xfrm>
                <a:off x="3948" y="911"/>
                <a:ext cx="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47" name="Line 2955"/>
              <p:cNvSpPr>
                <a:spLocks noChangeShapeType="1"/>
              </p:cNvSpPr>
              <p:nvPr/>
            </p:nvSpPr>
            <p:spPr bwMode="auto">
              <a:xfrm>
                <a:off x="400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48" name="Line 2956"/>
              <p:cNvSpPr>
                <a:spLocks noChangeShapeType="1"/>
              </p:cNvSpPr>
              <p:nvPr/>
            </p:nvSpPr>
            <p:spPr bwMode="auto">
              <a:xfrm flipV="1">
                <a:off x="4007"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49" name="Line 2957"/>
              <p:cNvSpPr>
                <a:spLocks noChangeShapeType="1"/>
              </p:cNvSpPr>
              <p:nvPr/>
            </p:nvSpPr>
            <p:spPr bwMode="auto">
              <a:xfrm>
                <a:off x="4007" y="911"/>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50" name="Line 2958"/>
              <p:cNvSpPr>
                <a:spLocks noChangeShapeType="1"/>
              </p:cNvSpPr>
              <p:nvPr/>
            </p:nvSpPr>
            <p:spPr bwMode="auto">
              <a:xfrm>
                <a:off x="406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51" name="Line 2959"/>
              <p:cNvSpPr>
                <a:spLocks noChangeShapeType="1"/>
              </p:cNvSpPr>
              <p:nvPr/>
            </p:nvSpPr>
            <p:spPr bwMode="auto">
              <a:xfrm flipV="1">
                <a:off x="406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52" name="Line 2960"/>
              <p:cNvSpPr>
                <a:spLocks noChangeShapeType="1"/>
              </p:cNvSpPr>
              <p:nvPr/>
            </p:nvSpPr>
            <p:spPr bwMode="auto">
              <a:xfrm>
                <a:off x="4069"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53" name="Line 2961"/>
              <p:cNvSpPr>
                <a:spLocks noChangeShapeType="1"/>
              </p:cNvSpPr>
              <p:nvPr/>
            </p:nvSpPr>
            <p:spPr bwMode="auto">
              <a:xfrm>
                <a:off x="412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54" name="Line 2962"/>
              <p:cNvSpPr>
                <a:spLocks noChangeShapeType="1"/>
              </p:cNvSpPr>
              <p:nvPr/>
            </p:nvSpPr>
            <p:spPr bwMode="auto">
              <a:xfrm flipV="1">
                <a:off x="412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55" name="Line 2963"/>
              <p:cNvSpPr>
                <a:spLocks noChangeShapeType="1"/>
              </p:cNvSpPr>
              <p:nvPr/>
            </p:nvSpPr>
            <p:spPr bwMode="auto">
              <a:xfrm>
                <a:off x="4129"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56" name="Line 2964"/>
              <p:cNvSpPr>
                <a:spLocks noChangeShapeType="1"/>
              </p:cNvSpPr>
              <p:nvPr/>
            </p:nvSpPr>
            <p:spPr bwMode="auto">
              <a:xfrm>
                <a:off x="418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57" name="Line 2965"/>
              <p:cNvSpPr>
                <a:spLocks noChangeShapeType="1"/>
              </p:cNvSpPr>
              <p:nvPr/>
            </p:nvSpPr>
            <p:spPr bwMode="auto">
              <a:xfrm flipV="1">
                <a:off x="4189"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58" name="Line 2966"/>
              <p:cNvSpPr>
                <a:spLocks noChangeShapeType="1"/>
              </p:cNvSpPr>
              <p:nvPr/>
            </p:nvSpPr>
            <p:spPr bwMode="auto">
              <a:xfrm>
                <a:off x="4189" y="911"/>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59" name="Line 2967"/>
              <p:cNvSpPr>
                <a:spLocks noChangeShapeType="1"/>
              </p:cNvSpPr>
              <p:nvPr/>
            </p:nvSpPr>
            <p:spPr bwMode="auto">
              <a:xfrm>
                <a:off x="4250"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60" name="Line 2968"/>
              <p:cNvSpPr>
                <a:spLocks noChangeShapeType="1"/>
              </p:cNvSpPr>
              <p:nvPr/>
            </p:nvSpPr>
            <p:spPr bwMode="auto">
              <a:xfrm flipV="1">
                <a:off x="4250" y="911"/>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61" name="Line 2969"/>
              <p:cNvSpPr>
                <a:spLocks noChangeShapeType="1"/>
              </p:cNvSpPr>
              <p:nvPr/>
            </p:nvSpPr>
            <p:spPr bwMode="auto">
              <a:xfrm>
                <a:off x="4250"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62" name="Line 2970"/>
              <p:cNvSpPr>
                <a:spLocks noChangeShapeType="1"/>
              </p:cNvSpPr>
              <p:nvPr/>
            </p:nvSpPr>
            <p:spPr bwMode="auto">
              <a:xfrm>
                <a:off x="431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63" name="Line 2971"/>
              <p:cNvSpPr>
                <a:spLocks noChangeShapeType="1"/>
              </p:cNvSpPr>
              <p:nvPr/>
            </p:nvSpPr>
            <p:spPr bwMode="auto">
              <a:xfrm flipV="1">
                <a:off x="431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64" name="Line 2972"/>
              <p:cNvSpPr>
                <a:spLocks noChangeShapeType="1"/>
              </p:cNvSpPr>
              <p:nvPr/>
            </p:nvSpPr>
            <p:spPr bwMode="auto">
              <a:xfrm>
                <a:off x="4310" y="911"/>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65" name="Line 2973"/>
              <p:cNvSpPr>
                <a:spLocks noChangeShapeType="1"/>
              </p:cNvSpPr>
              <p:nvPr/>
            </p:nvSpPr>
            <p:spPr bwMode="auto">
              <a:xfrm>
                <a:off x="437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66" name="Line 2974"/>
              <p:cNvSpPr>
                <a:spLocks noChangeShapeType="1"/>
              </p:cNvSpPr>
              <p:nvPr/>
            </p:nvSpPr>
            <p:spPr bwMode="auto">
              <a:xfrm flipV="1">
                <a:off x="4370" y="911"/>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67" name="Line 2975"/>
              <p:cNvSpPr>
                <a:spLocks noChangeShapeType="1"/>
              </p:cNvSpPr>
              <p:nvPr/>
            </p:nvSpPr>
            <p:spPr bwMode="auto">
              <a:xfrm flipH="1">
                <a:off x="1172"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68" name="Line 2976"/>
              <p:cNvSpPr>
                <a:spLocks noChangeShapeType="1"/>
              </p:cNvSpPr>
              <p:nvPr/>
            </p:nvSpPr>
            <p:spPr bwMode="auto">
              <a:xfrm flipV="1">
                <a:off x="117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69" name="Line 2977"/>
              <p:cNvSpPr>
                <a:spLocks noChangeShapeType="1"/>
              </p:cNvSpPr>
              <p:nvPr/>
            </p:nvSpPr>
            <p:spPr bwMode="auto">
              <a:xfrm>
                <a:off x="117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70" name="Line 2978"/>
              <p:cNvSpPr>
                <a:spLocks noChangeShapeType="1"/>
              </p:cNvSpPr>
              <p:nvPr/>
            </p:nvSpPr>
            <p:spPr bwMode="auto">
              <a:xfrm flipH="1">
                <a:off x="1111"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71" name="Line 2979"/>
              <p:cNvSpPr>
                <a:spLocks noChangeShapeType="1"/>
              </p:cNvSpPr>
              <p:nvPr/>
            </p:nvSpPr>
            <p:spPr bwMode="auto">
              <a:xfrm flipV="1">
                <a:off x="111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72" name="Line 2980"/>
              <p:cNvSpPr>
                <a:spLocks noChangeShapeType="1"/>
              </p:cNvSpPr>
              <p:nvPr/>
            </p:nvSpPr>
            <p:spPr bwMode="auto">
              <a:xfrm>
                <a:off x="111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73" name="Line 2981"/>
              <p:cNvSpPr>
                <a:spLocks noChangeShapeType="1"/>
              </p:cNvSpPr>
              <p:nvPr/>
            </p:nvSpPr>
            <p:spPr bwMode="auto">
              <a:xfrm>
                <a:off x="1111" y="3260"/>
                <a:ext cx="12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74" name="Line 2982"/>
              <p:cNvSpPr>
                <a:spLocks noChangeShapeType="1"/>
              </p:cNvSpPr>
              <p:nvPr/>
            </p:nvSpPr>
            <p:spPr bwMode="auto">
              <a:xfrm flipV="1">
                <a:off x="1232"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75" name="Line 2983"/>
              <p:cNvSpPr>
                <a:spLocks noChangeShapeType="1"/>
              </p:cNvSpPr>
              <p:nvPr/>
            </p:nvSpPr>
            <p:spPr bwMode="auto">
              <a:xfrm>
                <a:off x="1232"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76" name="Line 2984"/>
              <p:cNvSpPr>
                <a:spLocks noChangeShapeType="1"/>
              </p:cNvSpPr>
              <p:nvPr/>
            </p:nvSpPr>
            <p:spPr bwMode="auto">
              <a:xfrm>
                <a:off x="1232"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77" name="Line 2985"/>
              <p:cNvSpPr>
                <a:spLocks noChangeShapeType="1"/>
              </p:cNvSpPr>
              <p:nvPr/>
            </p:nvSpPr>
            <p:spPr bwMode="auto">
              <a:xfrm flipV="1">
                <a:off x="129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78" name="Line 2986"/>
              <p:cNvSpPr>
                <a:spLocks noChangeShapeType="1"/>
              </p:cNvSpPr>
              <p:nvPr/>
            </p:nvSpPr>
            <p:spPr bwMode="auto">
              <a:xfrm>
                <a:off x="129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79" name="Line 2987"/>
              <p:cNvSpPr>
                <a:spLocks noChangeShapeType="1"/>
              </p:cNvSpPr>
              <p:nvPr/>
            </p:nvSpPr>
            <p:spPr bwMode="auto">
              <a:xfrm>
                <a:off x="1292"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80" name="Line 2988"/>
              <p:cNvSpPr>
                <a:spLocks noChangeShapeType="1"/>
              </p:cNvSpPr>
              <p:nvPr/>
            </p:nvSpPr>
            <p:spPr bwMode="auto">
              <a:xfrm flipV="1">
                <a:off x="135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81" name="Line 2989"/>
              <p:cNvSpPr>
                <a:spLocks noChangeShapeType="1"/>
              </p:cNvSpPr>
              <p:nvPr/>
            </p:nvSpPr>
            <p:spPr bwMode="auto">
              <a:xfrm>
                <a:off x="135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82" name="Line 2990"/>
              <p:cNvSpPr>
                <a:spLocks noChangeShapeType="1"/>
              </p:cNvSpPr>
              <p:nvPr/>
            </p:nvSpPr>
            <p:spPr bwMode="auto">
              <a:xfrm>
                <a:off x="1353"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83" name="Line 2991"/>
              <p:cNvSpPr>
                <a:spLocks noChangeShapeType="1"/>
              </p:cNvSpPr>
              <p:nvPr/>
            </p:nvSpPr>
            <p:spPr bwMode="auto">
              <a:xfrm flipV="1">
                <a:off x="141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84" name="Line 2992"/>
              <p:cNvSpPr>
                <a:spLocks noChangeShapeType="1"/>
              </p:cNvSpPr>
              <p:nvPr/>
            </p:nvSpPr>
            <p:spPr bwMode="auto">
              <a:xfrm>
                <a:off x="141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85" name="Line 2993"/>
              <p:cNvSpPr>
                <a:spLocks noChangeShapeType="1"/>
              </p:cNvSpPr>
              <p:nvPr/>
            </p:nvSpPr>
            <p:spPr bwMode="auto">
              <a:xfrm>
                <a:off x="1413"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86" name="Line 2994"/>
              <p:cNvSpPr>
                <a:spLocks noChangeShapeType="1"/>
              </p:cNvSpPr>
              <p:nvPr/>
            </p:nvSpPr>
            <p:spPr bwMode="auto">
              <a:xfrm flipV="1">
                <a:off x="147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87" name="Line 2995"/>
              <p:cNvSpPr>
                <a:spLocks noChangeShapeType="1"/>
              </p:cNvSpPr>
              <p:nvPr/>
            </p:nvSpPr>
            <p:spPr bwMode="auto">
              <a:xfrm>
                <a:off x="147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88" name="Line 2996"/>
              <p:cNvSpPr>
                <a:spLocks noChangeShapeType="1"/>
              </p:cNvSpPr>
              <p:nvPr/>
            </p:nvSpPr>
            <p:spPr bwMode="auto">
              <a:xfrm>
                <a:off x="1473"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89" name="Line 2997"/>
              <p:cNvSpPr>
                <a:spLocks noChangeShapeType="1"/>
              </p:cNvSpPr>
              <p:nvPr/>
            </p:nvSpPr>
            <p:spPr bwMode="auto">
              <a:xfrm flipV="1">
                <a:off x="153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90" name="Line 2998"/>
              <p:cNvSpPr>
                <a:spLocks noChangeShapeType="1"/>
              </p:cNvSpPr>
              <p:nvPr/>
            </p:nvSpPr>
            <p:spPr bwMode="auto">
              <a:xfrm>
                <a:off x="153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91" name="Line 2999"/>
              <p:cNvSpPr>
                <a:spLocks noChangeShapeType="1"/>
              </p:cNvSpPr>
              <p:nvPr/>
            </p:nvSpPr>
            <p:spPr bwMode="auto">
              <a:xfrm>
                <a:off x="1534"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92" name="Line 3000"/>
              <p:cNvSpPr>
                <a:spLocks noChangeShapeType="1"/>
              </p:cNvSpPr>
              <p:nvPr/>
            </p:nvSpPr>
            <p:spPr bwMode="auto">
              <a:xfrm flipV="1">
                <a:off x="159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93" name="Line 3001"/>
              <p:cNvSpPr>
                <a:spLocks noChangeShapeType="1"/>
              </p:cNvSpPr>
              <p:nvPr/>
            </p:nvSpPr>
            <p:spPr bwMode="auto">
              <a:xfrm>
                <a:off x="159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94" name="Line 3002"/>
              <p:cNvSpPr>
                <a:spLocks noChangeShapeType="1"/>
              </p:cNvSpPr>
              <p:nvPr/>
            </p:nvSpPr>
            <p:spPr bwMode="auto">
              <a:xfrm>
                <a:off x="1594"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95" name="Line 3003"/>
              <p:cNvSpPr>
                <a:spLocks noChangeShapeType="1"/>
              </p:cNvSpPr>
              <p:nvPr/>
            </p:nvSpPr>
            <p:spPr bwMode="auto">
              <a:xfrm flipV="1">
                <a:off x="165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96" name="Line 3004"/>
              <p:cNvSpPr>
                <a:spLocks noChangeShapeType="1"/>
              </p:cNvSpPr>
              <p:nvPr/>
            </p:nvSpPr>
            <p:spPr bwMode="auto">
              <a:xfrm>
                <a:off x="165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97" name="Line 3005"/>
              <p:cNvSpPr>
                <a:spLocks noChangeShapeType="1"/>
              </p:cNvSpPr>
              <p:nvPr/>
            </p:nvSpPr>
            <p:spPr bwMode="auto">
              <a:xfrm>
                <a:off x="1654"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98" name="Line 3006"/>
              <p:cNvSpPr>
                <a:spLocks noChangeShapeType="1"/>
              </p:cNvSpPr>
              <p:nvPr/>
            </p:nvSpPr>
            <p:spPr bwMode="auto">
              <a:xfrm flipV="1">
                <a:off x="171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799" name="Line 3007"/>
              <p:cNvSpPr>
                <a:spLocks noChangeShapeType="1"/>
              </p:cNvSpPr>
              <p:nvPr/>
            </p:nvSpPr>
            <p:spPr bwMode="auto">
              <a:xfrm>
                <a:off x="171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00" name="Line 3008"/>
              <p:cNvSpPr>
                <a:spLocks noChangeShapeType="1"/>
              </p:cNvSpPr>
              <p:nvPr/>
            </p:nvSpPr>
            <p:spPr bwMode="auto">
              <a:xfrm>
                <a:off x="1715"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01" name="Line 3009"/>
              <p:cNvSpPr>
                <a:spLocks noChangeShapeType="1"/>
              </p:cNvSpPr>
              <p:nvPr/>
            </p:nvSpPr>
            <p:spPr bwMode="auto">
              <a:xfrm flipV="1">
                <a:off x="177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02" name="Line 3010"/>
              <p:cNvSpPr>
                <a:spLocks noChangeShapeType="1"/>
              </p:cNvSpPr>
              <p:nvPr/>
            </p:nvSpPr>
            <p:spPr bwMode="auto">
              <a:xfrm>
                <a:off x="177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03" name="Line 3011"/>
              <p:cNvSpPr>
                <a:spLocks noChangeShapeType="1"/>
              </p:cNvSpPr>
              <p:nvPr/>
            </p:nvSpPr>
            <p:spPr bwMode="auto">
              <a:xfrm>
                <a:off x="1775"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04" name="Line 3012"/>
              <p:cNvSpPr>
                <a:spLocks noChangeShapeType="1"/>
              </p:cNvSpPr>
              <p:nvPr/>
            </p:nvSpPr>
            <p:spPr bwMode="auto">
              <a:xfrm flipV="1">
                <a:off x="1835"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05" name="Line 3013"/>
              <p:cNvSpPr>
                <a:spLocks noChangeShapeType="1"/>
              </p:cNvSpPr>
              <p:nvPr/>
            </p:nvSpPr>
            <p:spPr bwMode="auto">
              <a:xfrm>
                <a:off x="1835"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06" name="Line 3014"/>
              <p:cNvSpPr>
                <a:spLocks noChangeShapeType="1"/>
              </p:cNvSpPr>
              <p:nvPr/>
            </p:nvSpPr>
            <p:spPr bwMode="auto">
              <a:xfrm>
                <a:off x="1835"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07" name="Line 3015"/>
              <p:cNvSpPr>
                <a:spLocks noChangeShapeType="1"/>
              </p:cNvSpPr>
              <p:nvPr/>
            </p:nvSpPr>
            <p:spPr bwMode="auto">
              <a:xfrm flipV="1">
                <a:off x="189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08" name="Line 3016"/>
              <p:cNvSpPr>
                <a:spLocks noChangeShapeType="1"/>
              </p:cNvSpPr>
              <p:nvPr/>
            </p:nvSpPr>
            <p:spPr bwMode="auto">
              <a:xfrm>
                <a:off x="189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09" name="Line 3017"/>
              <p:cNvSpPr>
                <a:spLocks noChangeShapeType="1"/>
              </p:cNvSpPr>
              <p:nvPr/>
            </p:nvSpPr>
            <p:spPr bwMode="auto">
              <a:xfrm>
                <a:off x="1896"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10" name="Line 3018"/>
              <p:cNvSpPr>
                <a:spLocks noChangeShapeType="1"/>
              </p:cNvSpPr>
              <p:nvPr/>
            </p:nvSpPr>
            <p:spPr bwMode="auto">
              <a:xfrm flipV="1">
                <a:off x="195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11" name="Line 3019"/>
              <p:cNvSpPr>
                <a:spLocks noChangeShapeType="1"/>
              </p:cNvSpPr>
              <p:nvPr/>
            </p:nvSpPr>
            <p:spPr bwMode="auto">
              <a:xfrm>
                <a:off x="195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12" name="Line 3020"/>
              <p:cNvSpPr>
                <a:spLocks noChangeShapeType="1"/>
              </p:cNvSpPr>
              <p:nvPr/>
            </p:nvSpPr>
            <p:spPr bwMode="auto">
              <a:xfrm>
                <a:off x="1956"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13" name="Line 3021"/>
              <p:cNvSpPr>
                <a:spLocks noChangeShapeType="1"/>
              </p:cNvSpPr>
              <p:nvPr/>
            </p:nvSpPr>
            <p:spPr bwMode="auto">
              <a:xfrm flipV="1">
                <a:off x="201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14" name="Line 3022"/>
              <p:cNvSpPr>
                <a:spLocks noChangeShapeType="1"/>
              </p:cNvSpPr>
              <p:nvPr/>
            </p:nvSpPr>
            <p:spPr bwMode="auto">
              <a:xfrm>
                <a:off x="201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15" name="Line 3023"/>
              <p:cNvSpPr>
                <a:spLocks noChangeShapeType="1"/>
              </p:cNvSpPr>
              <p:nvPr/>
            </p:nvSpPr>
            <p:spPr bwMode="auto">
              <a:xfrm>
                <a:off x="2016"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16" name="Line 3024"/>
              <p:cNvSpPr>
                <a:spLocks noChangeShapeType="1"/>
              </p:cNvSpPr>
              <p:nvPr/>
            </p:nvSpPr>
            <p:spPr bwMode="auto">
              <a:xfrm flipV="1">
                <a:off x="207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17" name="Line 3025"/>
              <p:cNvSpPr>
                <a:spLocks noChangeShapeType="1"/>
              </p:cNvSpPr>
              <p:nvPr/>
            </p:nvSpPr>
            <p:spPr bwMode="auto">
              <a:xfrm>
                <a:off x="207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18" name="Line 3026"/>
              <p:cNvSpPr>
                <a:spLocks noChangeShapeType="1"/>
              </p:cNvSpPr>
              <p:nvPr/>
            </p:nvSpPr>
            <p:spPr bwMode="auto">
              <a:xfrm>
                <a:off x="2077"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19" name="Line 3027"/>
              <p:cNvSpPr>
                <a:spLocks noChangeShapeType="1"/>
              </p:cNvSpPr>
              <p:nvPr/>
            </p:nvSpPr>
            <p:spPr bwMode="auto">
              <a:xfrm flipV="1">
                <a:off x="213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20" name="Line 3028"/>
              <p:cNvSpPr>
                <a:spLocks noChangeShapeType="1"/>
              </p:cNvSpPr>
              <p:nvPr/>
            </p:nvSpPr>
            <p:spPr bwMode="auto">
              <a:xfrm>
                <a:off x="213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21" name="Line 3029"/>
              <p:cNvSpPr>
                <a:spLocks noChangeShapeType="1"/>
              </p:cNvSpPr>
              <p:nvPr/>
            </p:nvSpPr>
            <p:spPr bwMode="auto">
              <a:xfrm>
                <a:off x="2137"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22" name="Line 3030"/>
              <p:cNvSpPr>
                <a:spLocks noChangeShapeType="1"/>
              </p:cNvSpPr>
              <p:nvPr/>
            </p:nvSpPr>
            <p:spPr bwMode="auto">
              <a:xfrm flipV="1">
                <a:off x="219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23" name="Line 3031"/>
              <p:cNvSpPr>
                <a:spLocks noChangeShapeType="1"/>
              </p:cNvSpPr>
              <p:nvPr/>
            </p:nvSpPr>
            <p:spPr bwMode="auto">
              <a:xfrm>
                <a:off x="219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24" name="Line 3032"/>
              <p:cNvSpPr>
                <a:spLocks noChangeShapeType="1"/>
              </p:cNvSpPr>
              <p:nvPr/>
            </p:nvSpPr>
            <p:spPr bwMode="auto">
              <a:xfrm>
                <a:off x="2197"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25" name="Line 3033"/>
              <p:cNvSpPr>
                <a:spLocks noChangeShapeType="1"/>
              </p:cNvSpPr>
              <p:nvPr/>
            </p:nvSpPr>
            <p:spPr bwMode="auto">
              <a:xfrm flipV="1">
                <a:off x="225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26" name="Line 3034"/>
              <p:cNvSpPr>
                <a:spLocks noChangeShapeType="1"/>
              </p:cNvSpPr>
              <p:nvPr/>
            </p:nvSpPr>
            <p:spPr bwMode="auto">
              <a:xfrm>
                <a:off x="225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27" name="Line 3035"/>
              <p:cNvSpPr>
                <a:spLocks noChangeShapeType="1"/>
              </p:cNvSpPr>
              <p:nvPr/>
            </p:nvSpPr>
            <p:spPr bwMode="auto">
              <a:xfrm>
                <a:off x="2258"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28" name="Line 3036"/>
              <p:cNvSpPr>
                <a:spLocks noChangeShapeType="1"/>
              </p:cNvSpPr>
              <p:nvPr/>
            </p:nvSpPr>
            <p:spPr bwMode="auto">
              <a:xfrm flipV="1">
                <a:off x="231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29" name="Line 3037"/>
              <p:cNvSpPr>
                <a:spLocks noChangeShapeType="1"/>
              </p:cNvSpPr>
              <p:nvPr/>
            </p:nvSpPr>
            <p:spPr bwMode="auto">
              <a:xfrm>
                <a:off x="231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30" name="Line 3038"/>
              <p:cNvSpPr>
                <a:spLocks noChangeShapeType="1"/>
              </p:cNvSpPr>
              <p:nvPr/>
            </p:nvSpPr>
            <p:spPr bwMode="auto">
              <a:xfrm>
                <a:off x="2318"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31" name="Line 3039"/>
              <p:cNvSpPr>
                <a:spLocks noChangeShapeType="1"/>
              </p:cNvSpPr>
              <p:nvPr/>
            </p:nvSpPr>
            <p:spPr bwMode="auto">
              <a:xfrm flipV="1">
                <a:off x="237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32" name="Line 3040"/>
              <p:cNvSpPr>
                <a:spLocks noChangeShapeType="1"/>
              </p:cNvSpPr>
              <p:nvPr/>
            </p:nvSpPr>
            <p:spPr bwMode="auto">
              <a:xfrm>
                <a:off x="237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33" name="Line 3041"/>
              <p:cNvSpPr>
                <a:spLocks noChangeShapeType="1"/>
              </p:cNvSpPr>
              <p:nvPr/>
            </p:nvSpPr>
            <p:spPr bwMode="auto">
              <a:xfrm>
                <a:off x="2378"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34" name="Line 3042"/>
              <p:cNvSpPr>
                <a:spLocks noChangeShapeType="1"/>
              </p:cNvSpPr>
              <p:nvPr/>
            </p:nvSpPr>
            <p:spPr bwMode="auto">
              <a:xfrm flipV="1">
                <a:off x="2439"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35" name="Line 3043"/>
              <p:cNvSpPr>
                <a:spLocks noChangeShapeType="1"/>
              </p:cNvSpPr>
              <p:nvPr/>
            </p:nvSpPr>
            <p:spPr bwMode="auto">
              <a:xfrm>
                <a:off x="2439"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36" name="Line 3044"/>
              <p:cNvSpPr>
                <a:spLocks noChangeShapeType="1"/>
              </p:cNvSpPr>
              <p:nvPr/>
            </p:nvSpPr>
            <p:spPr bwMode="auto">
              <a:xfrm>
                <a:off x="2439"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37" name="Line 3045"/>
              <p:cNvSpPr>
                <a:spLocks noChangeShapeType="1"/>
              </p:cNvSpPr>
              <p:nvPr/>
            </p:nvSpPr>
            <p:spPr bwMode="auto">
              <a:xfrm flipV="1">
                <a:off x="249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38" name="Line 3046"/>
              <p:cNvSpPr>
                <a:spLocks noChangeShapeType="1"/>
              </p:cNvSpPr>
              <p:nvPr/>
            </p:nvSpPr>
            <p:spPr bwMode="auto">
              <a:xfrm>
                <a:off x="249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39" name="Line 3047"/>
              <p:cNvSpPr>
                <a:spLocks noChangeShapeType="1"/>
              </p:cNvSpPr>
              <p:nvPr/>
            </p:nvSpPr>
            <p:spPr bwMode="auto">
              <a:xfrm>
                <a:off x="2499"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40" name="Line 3048"/>
              <p:cNvSpPr>
                <a:spLocks noChangeShapeType="1"/>
              </p:cNvSpPr>
              <p:nvPr/>
            </p:nvSpPr>
            <p:spPr bwMode="auto">
              <a:xfrm flipV="1">
                <a:off x="255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41" name="Line 3049"/>
              <p:cNvSpPr>
                <a:spLocks noChangeShapeType="1"/>
              </p:cNvSpPr>
              <p:nvPr/>
            </p:nvSpPr>
            <p:spPr bwMode="auto">
              <a:xfrm>
                <a:off x="255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42" name="Line 3050"/>
              <p:cNvSpPr>
                <a:spLocks noChangeShapeType="1"/>
              </p:cNvSpPr>
              <p:nvPr/>
            </p:nvSpPr>
            <p:spPr bwMode="auto">
              <a:xfrm>
                <a:off x="2559"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43" name="Line 3051"/>
              <p:cNvSpPr>
                <a:spLocks noChangeShapeType="1"/>
              </p:cNvSpPr>
              <p:nvPr/>
            </p:nvSpPr>
            <p:spPr bwMode="auto">
              <a:xfrm flipV="1">
                <a:off x="262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44" name="Line 3052"/>
              <p:cNvSpPr>
                <a:spLocks noChangeShapeType="1"/>
              </p:cNvSpPr>
              <p:nvPr/>
            </p:nvSpPr>
            <p:spPr bwMode="auto">
              <a:xfrm>
                <a:off x="262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45" name="Line 3053"/>
              <p:cNvSpPr>
                <a:spLocks noChangeShapeType="1"/>
              </p:cNvSpPr>
              <p:nvPr/>
            </p:nvSpPr>
            <p:spPr bwMode="auto">
              <a:xfrm>
                <a:off x="2620"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46" name="Line 3054"/>
              <p:cNvSpPr>
                <a:spLocks noChangeShapeType="1"/>
              </p:cNvSpPr>
              <p:nvPr/>
            </p:nvSpPr>
            <p:spPr bwMode="auto">
              <a:xfrm flipV="1">
                <a:off x="268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47" name="Line 3055"/>
              <p:cNvSpPr>
                <a:spLocks noChangeShapeType="1"/>
              </p:cNvSpPr>
              <p:nvPr/>
            </p:nvSpPr>
            <p:spPr bwMode="auto">
              <a:xfrm>
                <a:off x="268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48" name="Line 3056"/>
              <p:cNvSpPr>
                <a:spLocks noChangeShapeType="1"/>
              </p:cNvSpPr>
              <p:nvPr/>
            </p:nvSpPr>
            <p:spPr bwMode="auto">
              <a:xfrm>
                <a:off x="2680"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49" name="Line 3057"/>
              <p:cNvSpPr>
                <a:spLocks noChangeShapeType="1"/>
              </p:cNvSpPr>
              <p:nvPr/>
            </p:nvSpPr>
            <p:spPr bwMode="auto">
              <a:xfrm flipV="1">
                <a:off x="274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50" name="Line 3058"/>
              <p:cNvSpPr>
                <a:spLocks noChangeShapeType="1"/>
              </p:cNvSpPr>
              <p:nvPr/>
            </p:nvSpPr>
            <p:spPr bwMode="auto">
              <a:xfrm>
                <a:off x="274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51" name="Line 3059"/>
              <p:cNvSpPr>
                <a:spLocks noChangeShapeType="1"/>
              </p:cNvSpPr>
              <p:nvPr/>
            </p:nvSpPr>
            <p:spPr bwMode="auto">
              <a:xfrm>
                <a:off x="2740"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52" name="Line 3060"/>
              <p:cNvSpPr>
                <a:spLocks noChangeShapeType="1"/>
              </p:cNvSpPr>
              <p:nvPr/>
            </p:nvSpPr>
            <p:spPr bwMode="auto">
              <a:xfrm flipV="1">
                <a:off x="280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53" name="Line 3061"/>
              <p:cNvSpPr>
                <a:spLocks noChangeShapeType="1"/>
              </p:cNvSpPr>
              <p:nvPr/>
            </p:nvSpPr>
            <p:spPr bwMode="auto">
              <a:xfrm>
                <a:off x="280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54" name="Line 3062"/>
              <p:cNvSpPr>
                <a:spLocks noChangeShapeType="1"/>
              </p:cNvSpPr>
              <p:nvPr/>
            </p:nvSpPr>
            <p:spPr bwMode="auto">
              <a:xfrm>
                <a:off x="2801"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55" name="Line 3063"/>
              <p:cNvSpPr>
                <a:spLocks noChangeShapeType="1"/>
              </p:cNvSpPr>
              <p:nvPr/>
            </p:nvSpPr>
            <p:spPr bwMode="auto">
              <a:xfrm flipV="1">
                <a:off x="286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56" name="Line 3064"/>
              <p:cNvSpPr>
                <a:spLocks noChangeShapeType="1"/>
              </p:cNvSpPr>
              <p:nvPr/>
            </p:nvSpPr>
            <p:spPr bwMode="auto">
              <a:xfrm>
                <a:off x="286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57" name="Line 3065"/>
              <p:cNvSpPr>
                <a:spLocks noChangeShapeType="1"/>
              </p:cNvSpPr>
              <p:nvPr/>
            </p:nvSpPr>
            <p:spPr bwMode="auto">
              <a:xfrm>
                <a:off x="2861"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58" name="Line 3066"/>
              <p:cNvSpPr>
                <a:spLocks noChangeShapeType="1"/>
              </p:cNvSpPr>
              <p:nvPr/>
            </p:nvSpPr>
            <p:spPr bwMode="auto">
              <a:xfrm flipV="1">
                <a:off x="292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59" name="Line 3067"/>
              <p:cNvSpPr>
                <a:spLocks noChangeShapeType="1"/>
              </p:cNvSpPr>
              <p:nvPr/>
            </p:nvSpPr>
            <p:spPr bwMode="auto">
              <a:xfrm>
                <a:off x="292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60" name="Line 3068"/>
              <p:cNvSpPr>
                <a:spLocks noChangeShapeType="1"/>
              </p:cNvSpPr>
              <p:nvPr/>
            </p:nvSpPr>
            <p:spPr bwMode="auto">
              <a:xfrm>
                <a:off x="2921"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61" name="Line 3069"/>
              <p:cNvSpPr>
                <a:spLocks noChangeShapeType="1"/>
              </p:cNvSpPr>
              <p:nvPr/>
            </p:nvSpPr>
            <p:spPr bwMode="auto">
              <a:xfrm flipV="1">
                <a:off x="298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62" name="Line 3070"/>
              <p:cNvSpPr>
                <a:spLocks noChangeShapeType="1"/>
              </p:cNvSpPr>
              <p:nvPr/>
            </p:nvSpPr>
            <p:spPr bwMode="auto">
              <a:xfrm>
                <a:off x="298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63" name="Line 3071"/>
              <p:cNvSpPr>
                <a:spLocks noChangeShapeType="1"/>
              </p:cNvSpPr>
              <p:nvPr/>
            </p:nvSpPr>
            <p:spPr bwMode="auto">
              <a:xfrm>
                <a:off x="2982"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64" name="Line 3072"/>
              <p:cNvSpPr>
                <a:spLocks noChangeShapeType="1"/>
              </p:cNvSpPr>
              <p:nvPr/>
            </p:nvSpPr>
            <p:spPr bwMode="auto">
              <a:xfrm flipV="1">
                <a:off x="3042"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65" name="Line 3073"/>
              <p:cNvSpPr>
                <a:spLocks noChangeShapeType="1"/>
              </p:cNvSpPr>
              <p:nvPr/>
            </p:nvSpPr>
            <p:spPr bwMode="auto">
              <a:xfrm>
                <a:off x="3042"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66" name="Line 3074"/>
              <p:cNvSpPr>
                <a:spLocks noChangeShapeType="1"/>
              </p:cNvSpPr>
              <p:nvPr/>
            </p:nvSpPr>
            <p:spPr bwMode="auto">
              <a:xfrm>
                <a:off x="3042"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67" name="Line 3075"/>
              <p:cNvSpPr>
                <a:spLocks noChangeShapeType="1"/>
              </p:cNvSpPr>
              <p:nvPr/>
            </p:nvSpPr>
            <p:spPr bwMode="auto">
              <a:xfrm flipV="1">
                <a:off x="310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68" name="Line 3076"/>
              <p:cNvSpPr>
                <a:spLocks noChangeShapeType="1"/>
              </p:cNvSpPr>
              <p:nvPr/>
            </p:nvSpPr>
            <p:spPr bwMode="auto">
              <a:xfrm>
                <a:off x="310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69" name="Line 3077"/>
              <p:cNvSpPr>
                <a:spLocks noChangeShapeType="1"/>
              </p:cNvSpPr>
              <p:nvPr/>
            </p:nvSpPr>
            <p:spPr bwMode="auto">
              <a:xfrm>
                <a:off x="3102"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70" name="Line 3078"/>
              <p:cNvSpPr>
                <a:spLocks noChangeShapeType="1"/>
              </p:cNvSpPr>
              <p:nvPr/>
            </p:nvSpPr>
            <p:spPr bwMode="auto">
              <a:xfrm flipV="1">
                <a:off x="316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71" name="Line 3079"/>
              <p:cNvSpPr>
                <a:spLocks noChangeShapeType="1"/>
              </p:cNvSpPr>
              <p:nvPr/>
            </p:nvSpPr>
            <p:spPr bwMode="auto">
              <a:xfrm>
                <a:off x="316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72" name="Line 3080"/>
              <p:cNvSpPr>
                <a:spLocks noChangeShapeType="1"/>
              </p:cNvSpPr>
              <p:nvPr/>
            </p:nvSpPr>
            <p:spPr bwMode="auto">
              <a:xfrm>
                <a:off x="3163"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73" name="Line 3081"/>
              <p:cNvSpPr>
                <a:spLocks noChangeShapeType="1"/>
              </p:cNvSpPr>
              <p:nvPr/>
            </p:nvSpPr>
            <p:spPr bwMode="auto">
              <a:xfrm flipV="1">
                <a:off x="322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74" name="Line 3082"/>
              <p:cNvSpPr>
                <a:spLocks noChangeShapeType="1"/>
              </p:cNvSpPr>
              <p:nvPr/>
            </p:nvSpPr>
            <p:spPr bwMode="auto">
              <a:xfrm>
                <a:off x="322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75" name="Line 3083"/>
              <p:cNvSpPr>
                <a:spLocks noChangeShapeType="1"/>
              </p:cNvSpPr>
              <p:nvPr/>
            </p:nvSpPr>
            <p:spPr bwMode="auto">
              <a:xfrm>
                <a:off x="3223"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76" name="Line 3084"/>
              <p:cNvSpPr>
                <a:spLocks noChangeShapeType="1"/>
              </p:cNvSpPr>
              <p:nvPr/>
            </p:nvSpPr>
            <p:spPr bwMode="auto">
              <a:xfrm flipV="1">
                <a:off x="328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77" name="Line 3085"/>
              <p:cNvSpPr>
                <a:spLocks noChangeShapeType="1"/>
              </p:cNvSpPr>
              <p:nvPr/>
            </p:nvSpPr>
            <p:spPr bwMode="auto">
              <a:xfrm>
                <a:off x="328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78" name="Line 3086"/>
              <p:cNvSpPr>
                <a:spLocks noChangeShapeType="1"/>
              </p:cNvSpPr>
              <p:nvPr/>
            </p:nvSpPr>
            <p:spPr bwMode="auto">
              <a:xfrm>
                <a:off x="3283"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79" name="Line 3087"/>
              <p:cNvSpPr>
                <a:spLocks noChangeShapeType="1"/>
              </p:cNvSpPr>
              <p:nvPr/>
            </p:nvSpPr>
            <p:spPr bwMode="auto">
              <a:xfrm flipV="1">
                <a:off x="334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80" name="Line 3088"/>
              <p:cNvSpPr>
                <a:spLocks noChangeShapeType="1"/>
              </p:cNvSpPr>
              <p:nvPr/>
            </p:nvSpPr>
            <p:spPr bwMode="auto">
              <a:xfrm>
                <a:off x="334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81" name="Line 3089"/>
              <p:cNvSpPr>
                <a:spLocks noChangeShapeType="1"/>
              </p:cNvSpPr>
              <p:nvPr/>
            </p:nvSpPr>
            <p:spPr bwMode="auto">
              <a:xfrm>
                <a:off x="3344"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82" name="Line 3090"/>
              <p:cNvSpPr>
                <a:spLocks noChangeShapeType="1"/>
              </p:cNvSpPr>
              <p:nvPr/>
            </p:nvSpPr>
            <p:spPr bwMode="auto">
              <a:xfrm flipV="1">
                <a:off x="340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83" name="Line 3091"/>
              <p:cNvSpPr>
                <a:spLocks noChangeShapeType="1"/>
              </p:cNvSpPr>
              <p:nvPr/>
            </p:nvSpPr>
            <p:spPr bwMode="auto">
              <a:xfrm>
                <a:off x="340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84" name="Line 3092"/>
              <p:cNvSpPr>
                <a:spLocks noChangeShapeType="1"/>
              </p:cNvSpPr>
              <p:nvPr/>
            </p:nvSpPr>
            <p:spPr bwMode="auto">
              <a:xfrm>
                <a:off x="3404"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85" name="Line 3093"/>
              <p:cNvSpPr>
                <a:spLocks noChangeShapeType="1"/>
              </p:cNvSpPr>
              <p:nvPr/>
            </p:nvSpPr>
            <p:spPr bwMode="auto">
              <a:xfrm flipV="1">
                <a:off x="346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86" name="Line 3094"/>
              <p:cNvSpPr>
                <a:spLocks noChangeShapeType="1"/>
              </p:cNvSpPr>
              <p:nvPr/>
            </p:nvSpPr>
            <p:spPr bwMode="auto">
              <a:xfrm>
                <a:off x="346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87" name="Line 3095"/>
              <p:cNvSpPr>
                <a:spLocks noChangeShapeType="1"/>
              </p:cNvSpPr>
              <p:nvPr/>
            </p:nvSpPr>
            <p:spPr bwMode="auto">
              <a:xfrm>
                <a:off x="3464"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88" name="Line 3096"/>
              <p:cNvSpPr>
                <a:spLocks noChangeShapeType="1"/>
              </p:cNvSpPr>
              <p:nvPr/>
            </p:nvSpPr>
            <p:spPr bwMode="auto">
              <a:xfrm flipV="1">
                <a:off x="352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89" name="Line 3097"/>
              <p:cNvSpPr>
                <a:spLocks noChangeShapeType="1"/>
              </p:cNvSpPr>
              <p:nvPr/>
            </p:nvSpPr>
            <p:spPr bwMode="auto">
              <a:xfrm>
                <a:off x="352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90" name="Line 3098"/>
              <p:cNvSpPr>
                <a:spLocks noChangeShapeType="1"/>
              </p:cNvSpPr>
              <p:nvPr/>
            </p:nvSpPr>
            <p:spPr bwMode="auto">
              <a:xfrm>
                <a:off x="3525"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91" name="Line 3099"/>
              <p:cNvSpPr>
                <a:spLocks noChangeShapeType="1"/>
              </p:cNvSpPr>
              <p:nvPr/>
            </p:nvSpPr>
            <p:spPr bwMode="auto">
              <a:xfrm flipV="1">
                <a:off x="358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92" name="Line 3100"/>
              <p:cNvSpPr>
                <a:spLocks noChangeShapeType="1"/>
              </p:cNvSpPr>
              <p:nvPr/>
            </p:nvSpPr>
            <p:spPr bwMode="auto">
              <a:xfrm>
                <a:off x="358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93" name="Line 3101"/>
              <p:cNvSpPr>
                <a:spLocks noChangeShapeType="1"/>
              </p:cNvSpPr>
              <p:nvPr/>
            </p:nvSpPr>
            <p:spPr bwMode="auto">
              <a:xfrm>
                <a:off x="3585"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94" name="Line 3102"/>
              <p:cNvSpPr>
                <a:spLocks noChangeShapeType="1"/>
              </p:cNvSpPr>
              <p:nvPr/>
            </p:nvSpPr>
            <p:spPr bwMode="auto">
              <a:xfrm flipV="1">
                <a:off x="3645"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95" name="Line 3103"/>
              <p:cNvSpPr>
                <a:spLocks noChangeShapeType="1"/>
              </p:cNvSpPr>
              <p:nvPr/>
            </p:nvSpPr>
            <p:spPr bwMode="auto">
              <a:xfrm>
                <a:off x="3645"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96" name="Line 3104"/>
              <p:cNvSpPr>
                <a:spLocks noChangeShapeType="1"/>
              </p:cNvSpPr>
              <p:nvPr/>
            </p:nvSpPr>
            <p:spPr bwMode="auto">
              <a:xfrm>
                <a:off x="3645" y="3260"/>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97" name="Line 3105"/>
              <p:cNvSpPr>
                <a:spLocks noChangeShapeType="1"/>
              </p:cNvSpPr>
              <p:nvPr/>
            </p:nvSpPr>
            <p:spPr bwMode="auto">
              <a:xfrm flipV="1">
                <a:off x="370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98" name="Line 3106"/>
              <p:cNvSpPr>
                <a:spLocks noChangeShapeType="1"/>
              </p:cNvSpPr>
              <p:nvPr/>
            </p:nvSpPr>
            <p:spPr bwMode="auto">
              <a:xfrm>
                <a:off x="370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899" name="Line 3107"/>
              <p:cNvSpPr>
                <a:spLocks noChangeShapeType="1"/>
              </p:cNvSpPr>
              <p:nvPr/>
            </p:nvSpPr>
            <p:spPr bwMode="auto">
              <a:xfrm>
                <a:off x="3707" y="3260"/>
                <a:ext cx="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00" name="Line 3108"/>
              <p:cNvSpPr>
                <a:spLocks noChangeShapeType="1"/>
              </p:cNvSpPr>
              <p:nvPr/>
            </p:nvSpPr>
            <p:spPr bwMode="auto">
              <a:xfrm flipV="1">
                <a:off x="376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01" name="Line 3109"/>
              <p:cNvSpPr>
                <a:spLocks noChangeShapeType="1"/>
              </p:cNvSpPr>
              <p:nvPr/>
            </p:nvSpPr>
            <p:spPr bwMode="auto">
              <a:xfrm>
                <a:off x="376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02" name="Line 3110"/>
              <p:cNvSpPr>
                <a:spLocks noChangeShapeType="1"/>
              </p:cNvSpPr>
              <p:nvPr/>
            </p:nvSpPr>
            <p:spPr bwMode="auto">
              <a:xfrm>
                <a:off x="3766"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03" name="Line 3111"/>
              <p:cNvSpPr>
                <a:spLocks noChangeShapeType="1"/>
              </p:cNvSpPr>
              <p:nvPr/>
            </p:nvSpPr>
            <p:spPr bwMode="auto">
              <a:xfrm flipV="1">
                <a:off x="382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04" name="Line 3112"/>
              <p:cNvSpPr>
                <a:spLocks noChangeShapeType="1"/>
              </p:cNvSpPr>
              <p:nvPr/>
            </p:nvSpPr>
            <p:spPr bwMode="auto">
              <a:xfrm>
                <a:off x="382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05" name="Line 3113"/>
              <p:cNvSpPr>
                <a:spLocks noChangeShapeType="1"/>
              </p:cNvSpPr>
              <p:nvPr/>
            </p:nvSpPr>
            <p:spPr bwMode="auto">
              <a:xfrm>
                <a:off x="3826" y="3260"/>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06" name="Line 3114"/>
              <p:cNvSpPr>
                <a:spLocks noChangeShapeType="1"/>
              </p:cNvSpPr>
              <p:nvPr/>
            </p:nvSpPr>
            <p:spPr bwMode="auto">
              <a:xfrm flipV="1">
                <a:off x="388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07" name="Line 3115"/>
              <p:cNvSpPr>
                <a:spLocks noChangeShapeType="1"/>
              </p:cNvSpPr>
              <p:nvPr/>
            </p:nvSpPr>
            <p:spPr bwMode="auto">
              <a:xfrm>
                <a:off x="388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08" name="Line 3116"/>
              <p:cNvSpPr>
                <a:spLocks noChangeShapeType="1"/>
              </p:cNvSpPr>
              <p:nvPr/>
            </p:nvSpPr>
            <p:spPr bwMode="auto">
              <a:xfrm>
                <a:off x="3888"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09" name="Line 3117"/>
              <p:cNvSpPr>
                <a:spLocks noChangeShapeType="1"/>
              </p:cNvSpPr>
              <p:nvPr/>
            </p:nvSpPr>
            <p:spPr bwMode="auto">
              <a:xfrm flipV="1">
                <a:off x="394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10" name="Line 3118"/>
              <p:cNvSpPr>
                <a:spLocks noChangeShapeType="1"/>
              </p:cNvSpPr>
              <p:nvPr/>
            </p:nvSpPr>
            <p:spPr bwMode="auto">
              <a:xfrm>
                <a:off x="394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11" name="Line 3119"/>
              <p:cNvSpPr>
                <a:spLocks noChangeShapeType="1"/>
              </p:cNvSpPr>
              <p:nvPr/>
            </p:nvSpPr>
            <p:spPr bwMode="auto">
              <a:xfrm>
                <a:off x="3948" y="3260"/>
                <a:ext cx="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12" name="Line 3120"/>
              <p:cNvSpPr>
                <a:spLocks noChangeShapeType="1"/>
              </p:cNvSpPr>
              <p:nvPr/>
            </p:nvSpPr>
            <p:spPr bwMode="auto">
              <a:xfrm flipV="1">
                <a:off x="400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13" name="Line 3121"/>
              <p:cNvSpPr>
                <a:spLocks noChangeShapeType="1"/>
              </p:cNvSpPr>
              <p:nvPr/>
            </p:nvSpPr>
            <p:spPr bwMode="auto">
              <a:xfrm>
                <a:off x="400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14" name="Line 3122"/>
              <p:cNvSpPr>
                <a:spLocks noChangeShapeType="1"/>
              </p:cNvSpPr>
              <p:nvPr/>
            </p:nvSpPr>
            <p:spPr bwMode="auto">
              <a:xfrm>
                <a:off x="4007" y="3260"/>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15" name="Line 3123"/>
              <p:cNvSpPr>
                <a:spLocks noChangeShapeType="1"/>
              </p:cNvSpPr>
              <p:nvPr/>
            </p:nvSpPr>
            <p:spPr bwMode="auto">
              <a:xfrm flipV="1">
                <a:off x="406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16" name="Line 3124"/>
              <p:cNvSpPr>
                <a:spLocks noChangeShapeType="1"/>
              </p:cNvSpPr>
              <p:nvPr/>
            </p:nvSpPr>
            <p:spPr bwMode="auto">
              <a:xfrm>
                <a:off x="406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17" name="Line 3125"/>
              <p:cNvSpPr>
                <a:spLocks noChangeShapeType="1"/>
              </p:cNvSpPr>
              <p:nvPr/>
            </p:nvSpPr>
            <p:spPr bwMode="auto">
              <a:xfrm>
                <a:off x="4069"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18" name="Line 3126"/>
              <p:cNvSpPr>
                <a:spLocks noChangeShapeType="1"/>
              </p:cNvSpPr>
              <p:nvPr/>
            </p:nvSpPr>
            <p:spPr bwMode="auto">
              <a:xfrm flipV="1">
                <a:off x="412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19" name="Line 3127"/>
              <p:cNvSpPr>
                <a:spLocks noChangeShapeType="1"/>
              </p:cNvSpPr>
              <p:nvPr/>
            </p:nvSpPr>
            <p:spPr bwMode="auto">
              <a:xfrm>
                <a:off x="412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20" name="Line 3128"/>
              <p:cNvSpPr>
                <a:spLocks noChangeShapeType="1"/>
              </p:cNvSpPr>
              <p:nvPr/>
            </p:nvSpPr>
            <p:spPr bwMode="auto">
              <a:xfrm>
                <a:off x="4129"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21" name="Line 3129"/>
              <p:cNvSpPr>
                <a:spLocks noChangeShapeType="1"/>
              </p:cNvSpPr>
              <p:nvPr/>
            </p:nvSpPr>
            <p:spPr bwMode="auto">
              <a:xfrm flipV="1">
                <a:off x="418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22" name="Line 3130"/>
              <p:cNvSpPr>
                <a:spLocks noChangeShapeType="1"/>
              </p:cNvSpPr>
              <p:nvPr/>
            </p:nvSpPr>
            <p:spPr bwMode="auto">
              <a:xfrm>
                <a:off x="418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23" name="Line 3131"/>
              <p:cNvSpPr>
                <a:spLocks noChangeShapeType="1"/>
              </p:cNvSpPr>
              <p:nvPr/>
            </p:nvSpPr>
            <p:spPr bwMode="auto">
              <a:xfrm>
                <a:off x="4189"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24" name="Line 3132"/>
              <p:cNvSpPr>
                <a:spLocks noChangeShapeType="1"/>
              </p:cNvSpPr>
              <p:nvPr/>
            </p:nvSpPr>
            <p:spPr bwMode="auto">
              <a:xfrm flipV="1">
                <a:off x="4250"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25" name="Line 3133"/>
              <p:cNvSpPr>
                <a:spLocks noChangeShapeType="1"/>
              </p:cNvSpPr>
              <p:nvPr/>
            </p:nvSpPr>
            <p:spPr bwMode="auto">
              <a:xfrm>
                <a:off x="4250"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26" name="Line 3134"/>
              <p:cNvSpPr>
                <a:spLocks noChangeShapeType="1"/>
              </p:cNvSpPr>
              <p:nvPr/>
            </p:nvSpPr>
            <p:spPr bwMode="auto">
              <a:xfrm>
                <a:off x="4250"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27" name="Line 3135"/>
              <p:cNvSpPr>
                <a:spLocks noChangeShapeType="1"/>
              </p:cNvSpPr>
              <p:nvPr/>
            </p:nvSpPr>
            <p:spPr bwMode="auto">
              <a:xfrm flipV="1">
                <a:off x="431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28" name="Line 3136"/>
              <p:cNvSpPr>
                <a:spLocks noChangeShapeType="1"/>
              </p:cNvSpPr>
              <p:nvPr/>
            </p:nvSpPr>
            <p:spPr bwMode="auto">
              <a:xfrm>
                <a:off x="431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29" name="Line 3137"/>
              <p:cNvSpPr>
                <a:spLocks noChangeShapeType="1"/>
              </p:cNvSpPr>
              <p:nvPr/>
            </p:nvSpPr>
            <p:spPr bwMode="auto">
              <a:xfrm>
                <a:off x="4310"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30" name="Line 3138"/>
              <p:cNvSpPr>
                <a:spLocks noChangeShapeType="1"/>
              </p:cNvSpPr>
              <p:nvPr/>
            </p:nvSpPr>
            <p:spPr bwMode="auto">
              <a:xfrm flipV="1">
                <a:off x="437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31" name="Line 3139"/>
              <p:cNvSpPr>
                <a:spLocks noChangeShapeType="1"/>
              </p:cNvSpPr>
              <p:nvPr/>
            </p:nvSpPr>
            <p:spPr bwMode="auto">
              <a:xfrm>
                <a:off x="437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32" name="Line 3140"/>
              <p:cNvSpPr>
                <a:spLocks noChangeShapeType="1"/>
              </p:cNvSpPr>
              <p:nvPr/>
            </p:nvSpPr>
            <p:spPr bwMode="auto">
              <a:xfrm flipH="1">
                <a:off x="1172"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33" name="Line 3141"/>
              <p:cNvSpPr>
                <a:spLocks noChangeShapeType="1"/>
              </p:cNvSpPr>
              <p:nvPr/>
            </p:nvSpPr>
            <p:spPr bwMode="auto">
              <a:xfrm flipV="1">
                <a:off x="117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34" name="Line 3142"/>
              <p:cNvSpPr>
                <a:spLocks noChangeShapeType="1"/>
              </p:cNvSpPr>
              <p:nvPr/>
            </p:nvSpPr>
            <p:spPr bwMode="auto">
              <a:xfrm>
                <a:off x="117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35" name="Line 3143"/>
              <p:cNvSpPr>
                <a:spLocks noChangeShapeType="1"/>
              </p:cNvSpPr>
              <p:nvPr/>
            </p:nvSpPr>
            <p:spPr bwMode="auto">
              <a:xfrm flipH="1">
                <a:off x="1111"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36" name="Line 3144"/>
              <p:cNvSpPr>
                <a:spLocks noChangeShapeType="1"/>
              </p:cNvSpPr>
              <p:nvPr/>
            </p:nvSpPr>
            <p:spPr bwMode="auto">
              <a:xfrm flipV="1">
                <a:off x="111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37" name="Line 3145"/>
              <p:cNvSpPr>
                <a:spLocks noChangeShapeType="1"/>
              </p:cNvSpPr>
              <p:nvPr/>
            </p:nvSpPr>
            <p:spPr bwMode="auto">
              <a:xfrm>
                <a:off x="111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38" name="Line 3146"/>
              <p:cNvSpPr>
                <a:spLocks noChangeShapeType="1"/>
              </p:cNvSpPr>
              <p:nvPr/>
            </p:nvSpPr>
            <p:spPr bwMode="auto">
              <a:xfrm>
                <a:off x="1111" y="3260"/>
                <a:ext cx="12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39" name="Line 3147"/>
              <p:cNvSpPr>
                <a:spLocks noChangeShapeType="1"/>
              </p:cNvSpPr>
              <p:nvPr/>
            </p:nvSpPr>
            <p:spPr bwMode="auto">
              <a:xfrm flipV="1">
                <a:off x="1232"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40" name="Line 3148"/>
              <p:cNvSpPr>
                <a:spLocks noChangeShapeType="1"/>
              </p:cNvSpPr>
              <p:nvPr/>
            </p:nvSpPr>
            <p:spPr bwMode="auto">
              <a:xfrm>
                <a:off x="1232"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41" name="Line 3149"/>
              <p:cNvSpPr>
                <a:spLocks noChangeShapeType="1"/>
              </p:cNvSpPr>
              <p:nvPr/>
            </p:nvSpPr>
            <p:spPr bwMode="auto">
              <a:xfrm>
                <a:off x="1232"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42" name="Line 3150"/>
              <p:cNvSpPr>
                <a:spLocks noChangeShapeType="1"/>
              </p:cNvSpPr>
              <p:nvPr/>
            </p:nvSpPr>
            <p:spPr bwMode="auto">
              <a:xfrm flipV="1">
                <a:off x="129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43" name="Line 3151"/>
              <p:cNvSpPr>
                <a:spLocks noChangeShapeType="1"/>
              </p:cNvSpPr>
              <p:nvPr/>
            </p:nvSpPr>
            <p:spPr bwMode="auto">
              <a:xfrm>
                <a:off x="129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44" name="Line 3152"/>
              <p:cNvSpPr>
                <a:spLocks noChangeShapeType="1"/>
              </p:cNvSpPr>
              <p:nvPr/>
            </p:nvSpPr>
            <p:spPr bwMode="auto">
              <a:xfrm>
                <a:off x="1292"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45" name="Line 3153"/>
              <p:cNvSpPr>
                <a:spLocks noChangeShapeType="1"/>
              </p:cNvSpPr>
              <p:nvPr/>
            </p:nvSpPr>
            <p:spPr bwMode="auto">
              <a:xfrm flipV="1">
                <a:off x="135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46" name="Line 3154"/>
              <p:cNvSpPr>
                <a:spLocks noChangeShapeType="1"/>
              </p:cNvSpPr>
              <p:nvPr/>
            </p:nvSpPr>
            <p:spPr bwMode="auto">
              <a:xfrm>
                <a:off x="135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47" name="Line 3155"/>
              <p:cNvSpPr>
                <a:spLocks noChangeShapeType="1"/>
              </p:cNvSpPr>
              <p:nvPr/>
            </p:nvSpPr>
            <p:spPr bwMode="auto">
              <a:xfrm>
                <a:off x="1353"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48" name="Line 3156"/>
              <p:cNvSpPr>
                <a:spLocks noChangeShapeType="1"/>
              </p:cNvSpPr>
              <p:nvPr/>
            </p:nvSpPr>
            <p:spPr bwMode="auto">
              <a:xfrm flipV="1">
                <a:off x="141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49" name="Line 3157"/>
              <p:cNvSpPr>
                <a:spLocks noChangeShapeType="1"/>
              </p:cNvSpPr>
              <p:nvPr/>
            </p:nvSpPr>
            <p:spPr bwMode="auto">
              <a:xfrm>
                <a:off x="141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50" name="Line 3158"/>
              <p:cNvSpPr>
                <a:spLocks noChangeShapeType="1"/>
              </p:cNvSpPr>
              <p:nvPr/>
            </p:nvSpPr>
            <p:spPr bwMode="auto">
              <a:xfrm>
                <a:off x="1413"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51" name="Line 3159"/>
              <p:cNvSpPr>
                <a:spLocks noChangeShapeType="1"/>
              </p:cNvSpPr>
              <p:nvPr/>
            </p:nvSpPr>
            <p:spPr bwMode="auto">
              <a:xfrm flipV="1">
                <a:off x="147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52" name="Line 3160"/>
              <p:cNvSpPr>
                <a:spLocks noChangeShapeType="1"/>
              </p:cNvSpPr>
              <p:nvPr/>
            </p:nvSpPr>
            <p:spPr bwMode="auto">
              <a:xfrm>
                <a:off x="147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53" name="Line 3161"/>
              <p:cNvSpPr>
                <a:spLocks noChangeShapeType="1"/>
              </p:cNvSpPr>
              <p:nvPr/>
            </p:nvSpPr>
            <p:spPr bwMode="auto">
              <a:xfrm>
                <a:off x="1473"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54" name="Line 3162"/>
              <p:cNvSpPr>
                <a:spLocks noChangeShapeType="1"/>
              </p:cNvSpPr>
              <p:nvPr/>
            </p:nvSpPr>
            <p:spPr bwMode="auto">
              <a:xfrm flipV="1">
                <a:off x="153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55" name="Line 3163"/>
              <p:cNvSpPr>
                <a:spLocks noChangeShapeType="1"/>
              </p:cNvSpPr>
              <p:nvPr/>
            </p:nvSpPr>
            <p:spPr bwMode="auto">
              <a:xfrm>
                <a:off x="153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56" name="Line 3164"/>
              <p:cNvSpPr>
                <a:spLocks noChangeShapeType="1"/>
              </p:cNvSpPr>
              <p:nvPr/>
            </p:nvSpPr>
            <p:spPr bwMode="auto">
              <a:xfrm>
                <a:off x="1534"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57" name="Line 3165"/>
              <p:cNvSpPr>
                <a:spLocks noChangeShapeType="1"/>
              </p:cNvSpPr>
              <p:nvPr/>
            </p:nvSpPr>
            <p:spPr bwMode="auto">
              <a:xfrm flipV="1">
                <a:off x="159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58" name="Line 3166"/>
              <p:cNvSpPr>
                <a:spLocks noChangeShapeType="1"/>
              </p:cNvSpPr>
              <p:nvPr/>
            </p:nvSpPr>
            <p:spPr bwMode="auto">
              <a:xfrm>
                <a:off x="159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59" name="Line 3167"/>
              <p:cNvSpPr>
                <a:spLocks noChangeShapeType="1"/>
              </p:cNvSpPr>
              <p:nvPr/>
            </p:nvSpPr>
            <p:spPr bwMode="auto">
              <a:xfrm>
                <a:off x="1594"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60" name="Line 3168"/>
              <p:cNvSpPr>
                <a:spLocks noChangeShapeType="1"/>
              </p:cNvSpPr>
              <p:nvPr/>
            </p:nvSpPr>
            <p:spPr bwMode="auto">
              <a:xfrm flipV="1">
                <a:off x="165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61" name="Line 3169"/>
              <p:cNvSpPr>
                <a:spLocks noChangeShapeType="1"/>
              </p:cNvSpPr>
              <p:nvPr/>
            </p:nvSpPr>
            <p:spPr bwMode="auto">
              <a:xfrm>
                <a:off x="165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62" name="Line 3170"/>
              <p:cNvSpPr>
                <a:spLocks noChangeShapeType="1"/>
              </p:cNvSpPr>
              <p:nvPr/>
            </p:nvSpPr>
            <p:spPr bwMode="auto">
              <a:xfrm>
                <a:off x="1654"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63" name="Line 3171"/>
              <p:cNvSpPr>
                <a:spLocks noChangeShapeType="1"/>
              </p:cNvSpPr>
              <p:nvPr/>
            </p:nvSpPr>
            <p:spPr bwMode="auto">
              <a:xfrm flipV="1">
                <a:off x="171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64" name="Line 3172"/>
              <p:cNvSpPr>
                <a:spLocks noChangeShapeType="1"/>
              </p:cNvSpPr>
              <p:nvPr/>
            </p:nvSpPr>
            <p:spPr bwMode="auto">
              <a:xfrm>
                <a:off x="171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65" name="Line 3173"/>
              <p:cNvSpPr>
                <a:spLocks noChangeShapeType="1"/>
              </p:cNvSpPr>
              <p:nvPr/>
            </p:nvSpPr>
            <p:spPr bwMode="auto">
              <a:xfrm>
                <a:off x="1715"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66" name="Line 3174"/>
              <p:cNvSpPr>
                <a:spLocks noChangeShapeType="1"/>
              </p:cNvSpPr>
              <p:nvPr/>
            </p:nvSpPr>
            <p:spPr bwMode="auto">
              <a:xfrm flipV="1">
                <a:off x="177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67" name="Line 3175"/>
              <p:cNvSpPr>
                <a:spLocks noChangeShapeType="1"/>
              </p:cNvSpPr>
              <p:nvPr/>
            </p:nvSpPr>
            <p:spPr bwMode="auto">
              <a:xfrm>
                <a:off x="177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68" name="Line 3176"/>
              <p:cNvSpPr>
                <a:spLocks noChangeShapeType="1"/>
              </p:cNvSpPr>
              <p:nvPr/>
            </p:nvSpPr>
            <p:spPr bwMode="auto">
              <a:xfrm>
                <a:off x="1775"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69" name="Line 3177"/>
              <p:cNvSpPr>
                <a:spLocks noChangeShapeType="1"/>
              </p:cNvSpPr>
              <p:nvPr/>
            </p:nvSpPr>
            <p:spPr bwMode="auto">
              <a:xfrm flipV="1">
                <a:off x="1835"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70" name="Line 3178"/>
              <p:cNvSpPr>
                <a:spLocks noChangeShapeType="1"/>
              </p:cNvSpPr>
              <p:nvPr/>
            </p:nvSpPr>
            <p:spPr bwMode="auto">
              <a:xfrm>
                <a:off x="1835"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71" name="Line 3179"/>
              <p:cNvSpPr>
                <a:spLocks noChangeShapeType="1"/>
              </p:cNvSpPr>
              <p:nvPr/>
            </p:nvSpPr>
            <p:spPr bwMode="auto">
              <a:xfrm>
                <a:off x="1835"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72" name="Line 3180"/>
              <p:cNvSpPr>
                <a:spLocks noChangeShapeType="1"/>
              </p:cNvSpPr>
              <p:nvPr/>
            </p:nvSpPr>
            <p:spPr bwMode="auto">
              <a:xfrm flipV="1">
                <a:off x="189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73" name="Line 3181"/>
              <p:cNvSpPr>
                <a:spLocks noChangeShapeType="1"/>
              </p:cNvSpPr>
              <p:nvPr/>
            </p:nvSpPr>
            <p:spPr bwMode="auto">
              <a:xfrm>
                <a:off x="189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74" name="Line 3182"/>
              <p:cNvSpPr>
                <a:spLocks noChangeShapeType="1"/>
              </p:cNvSpPr>
              <p:nvPr/>
            </p:nvSpPr>
            <p:spPr bwMode="auto">
              <a:xfrm>
                <a:off x="1896"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75" name="Line 3183"/>
              <p:cNvSpPr>
                <a:spLocks noChangeShapeType="1"/>
              </p:cNvSpPr>
              <p:nvPr/>
            </p:nvSpPr>
            <p:spPr bwMode="auto">
              <a:xfrm flipV="1">
                <a:off x="195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76" name="Line 3184"/>
              <p:cNvSpPr>
                <a:spLocks noChangeShapeType="1"/>
              </p:cNvSpPr>
              <p:nvPr/>
            </p:nvSpPr>
            <p:spPr bwMode="auto">
              <a:xfrm>
                <a:off x="195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77" name="Line 3185"/>
              <p:cNvSpPr>
                <a:spLocks noChangeShapeType="1"/>
              </p:cNvSpPr>
              <p:nvPr/>
            </p:nvSpPr>
            <p:spPr bwMode="auto">
              <a:xfrm>
                <a:off x="1956"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78" name="Line 3186"/>
              <p:cNvSpPr>
                <a:spLocks noChangeShapeType="1"/>
              </p:cNvSpPr>
              <p:nvPr/>
            </p:nvSpPr>
            <p:spPr bwMode="auto">
              <a:xfrm flipV="1">
                <a:off x="201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79" name="Line 3187"/>
              <p:cNvSpPr>
                <a:spLocks noChangeShapeType="1"/>
              </p:cNvSpPr>
              <p:nvPr/>
            </p:nvSpPr>
            <p:spPr bwMode="auto">
              <a:xfrm>
                <a:off x="201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80" name="Line 3188"/>
              <p:cNvSpPr>
                <a:spLocks noChangeShapeType="1"/>
              </p:cNvSpPr>
              <p:nvPr/>
            </p:nvSpPr>
            <p:spPr bwMode="auto">
              <a:xfrm>
                <a:off x="2016"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81" name="Line 3189"/>
              <p:cNvSpPr>
                <a:spLocks noChangeShapeType="1"/>
              </p:cNvSpPr>
              <p:nvPr/>
            </p:nvSpPr>
            <p:spPr bwMode="auto">
              <a:xfrm flipV="1">
                <a:off x="207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82" name="Line 3190"/>
              <p:cNvSpPr>
                <a:spLocks noChangeShapeType="1"/>
              </p:cNvSpPr>
              <p:nvPr/>
            </p:nvSpPr>
            <p:spPr bwMode="auto">
              <a:xfrm>
                <a:off x="207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83" name="Line 3191"/>
              <p:cNvSpPr>
                <a:spLocks noChangeShapeType="1"/>
              </p:cNvSpPr>
              <p:nvPr/>
            </p:nvSpPr>
            <p:spPr bwMode="auto">
              <a:xfrm>
                <a:off x="2077"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84" name="Line 3192"/>
              <p:cNvSpPr>
                <a:spLocks noChangeShapeType="1"/>
              </p:cNvSpPr>
              <p:nvPr/>
            </p:nvSpPr>
            <p:spPr bwMode="auto">
              <a:xfrm flipV="1">
                <a:off x="213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85" name="Line 3193"/>
              <p:cNvSpPr>
                <a:spLocks noChangeShapeType="1"/>
              </p:cNvSpPr>
              <p:nvPr/>
            </p:nvSpPr>
            <p:spPr bwMode="auto">
              <a:xfrm>
                <a:off x="213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86" name="Line 3194"/>
              <p:cNvSpPr>
                <a:spLocks noChangeShapeType="1"/>
              </p:cNvSpPr>
              <p:nvPr/>
            </p:nvSpPr>
            <p:spPr bwMode="auto">
              <a:xfrm>
                <a:off x="2137"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87" name="Line 3195"/>
              <p:cNvSpPr>
                <a:spLocks noChangeShapeType="1"/>
              </p:cNvSpPr>
              <p:nvPr/>
            </p:nvSpPr>
            <p:spPr bwMode="auto">
              <a:xfrm flipV="1">
                <a:off x="219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88" name="Line 3196"/>
              <p:cNvSpPr>
                <a:spLocks noChangeShapeType="1"/>
              </p:cNvSpPr>
              <p:nvPr/>
            </p:nvSpPr>
            <p:spPr bwMode="auto">
              <a:xfrm>
                <a:off x="219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89" name="Line 3197"/>
              <p:cNvSpPr>
                <a:spLocks noChangeShapeType="1"/>
              </p:cNvSpPr>
              <p:nvPr/>
            </p:nvSpPr>
            <p:spPr bwMode="auto">
              <a:xfrm>
                <a:off x="2197"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90" name="Line 3198"/>
              <p:cNvSpPr>
                <a:spLocks noChangeShapeType="1"/>
              </p:cNvSpPr>
              <p:nvPr/>
            </p:nvSpPr>
            <p:spPr bwMode="auto">
              <a:xfrm flipV="1">
                <a:off x="225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91" name="Line 3199"/>
              <p:cNvSpPr>
                <a:spLocks noChangeShapeType="1"/>
              </p:cNvSpPr>
              <p:nvPr/>
            </p:nvSpPr>
            <p:spPr bwMode="auto">
              <a:xfrm>
                <a:off x="225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92" name="Line 3200"/>
              <p:cNvSpPr>
                <a:spLocks noChangeShapeType="1"/>
              </p:cNvSpPr>
              <p:nvPr/>
            </p:nvSpPr>
            <p:spPr bwMode="auto">
              <a:xfrm>
                <a:off x="2258"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93" name="Line 3201"/>
              <p:cNvSpPr>
                <a:spLocks noChangeShapeType="1"/>
              </p:cNvSpPr>
              <p:nvPr/>
            </p:nvSpPr>
            <p:spPr bwMode="auto">
              <a:xfrm flipV="1">
                <a:off x="231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94" name="Line 3202"/>
              <p:cNvSpPr>
                <a:spLocks noChangeShapeType="1"/>
              </p:cNvSpPr>
              <p:nvPr/>
            </p:nvSpPr>
            <p:spPr bwMode="auto">
              <a:xfrm>
                <a:off x="231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95" name="Line 3203"/>
              <p:cNvSpPr>
                <a:spLocks noChangeShapeType="1"/>
              </p:cNvSpPr>
              <p:nvPr/>
            </p:nvSpPr>
            <p:spPr bwMode="auto">
              <a:xfrm>
                <a:off x="2318"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96" name="Line 3204"/>
              <p:cNvSpPr>
                <a:spLocks noChangeShapeType="1"/>
              </p:cNvSpPr>
              <p:nvPr/>
            </p:nvSpPr>
            <p:spPr bwMode="auto">
              <a:xfrm flipV="1">
                <a:off x="237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97" name="Line 3205"/>
              <p:cNvSpPr>
                <a:spLocks noChangeShapeType="1"/>
              </p:cNvSpPr>
              <p:nvPr/>
            </p:nvSpPr>
            <p:spPr bwMode="auto">
              <a:xfrm>
                <a:off x="237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98" name="Line 3206"/>
              <p:cNvSpPr>
                <a:spLocks noChangeShapeType="1"/>
              </p:cNvSpPr>
              <p:nvPr/>
            </p:nvSpPr>
            <p:spPr bwMode="auto">
              <a:xfrm>
                <a:off x="2378"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0999" name="Line 3207"/>
              <p:cNvSpPr>
                <a:spLocks noChangeShapeType="1"/>
              </p:cNvSpPr>
              <p:nvPr/>
            </p:nvSpPr>
            <p:spPr bwMode="auto">
              <a:xfrm flipV="1">
                <a:off x="2439"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00" name="Line 3208"/>
              <p:cNvSpPr>
                <a:spLocks noChangeShapeType="1"/>
              </p:cNvSpPr>
              <p:nvPr/>
            </p:nvSpPr>
            <p:spPr bwMode="auto">
              <a:xfrm>
                <a:off x="2439"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01" name="Line 3209"/>
              <p:cNvSpPr>
                <a:spLocks noChangeShapeType="1"/>
              </p:cNvSpPr>
              <p:nvPr/>
            </p:nvSpPr>
            <p:spPr bwMode="auto">
              <a:xfrm>
                <a:off x="2439"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02" name="Line 3210"/>
              <p:cNvSpPr>
                <a:spLocks noChangeShapeType="1"/>
              </p:cNvSpPr>
              <p:nvPr/>
            </p:nvSpPr>
            <p:spPr bwMode="auto">
              <a:xfrm flipV="1">
                <a:off x="249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03" name="Line 3211"/>
              <p:cNvSpPr>
                <a:spLocks noChangeShapeType="1"/>
              </p:cNvSpPr>
              <p:nvPr/>
            </p:nvSpPr>
            <p:spPr bwMode="auto">
              <a:xfrm>
                <a:off x="249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04" name="Line 3212"/>
              <p:cNvSpPr>
                <a:spLocks noChangeShapeType="1"/>
              </p:cNvSpPr>
              <p:nvPr/>
            </p:nvSpPr>
            <p:spPr bwMode="auto">
              <a:xfrm>
                <a:off x="2499"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05" name="Line 3213"/>
              <p:cNvSpPr>
                <a:spLocks noChangeShapeType="1"/>
              </p:cNvSpPr>
              <p:nvPr/>
            </p:nvSpPr>
            <p:spPr bwMode="auto">
              <a:xfrm flipV="1">
                <a:off x="255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06" name="Line 3214"/>
              <p:cNvSpPr>
                <a:spLocks noChangeShapeType="1"/>
              </p:cNvSpPr>
              <p:nvPr/>
            </p:nvSpPr>
            <p:spPr bwMode="auto">
              <a:xfrm>
                <a:off x="255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07" name="Line 3215"/>
              <p:cNvSpPr>
                <a:spLocks noChangeShapeType="1"/>
              </p:cNvSpPr>
              <p:nvPr/>
            </p:nvSpPr>
            <p:spPr bwMode="auto">
              <a:xfrm>
                <a:off x="2559"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08" name="Line 3216"/>
              <p:cNvSpPr>
                <a:spLocks noChangeShapeType="1"/>
              </p:cNvSpPr>
              <p:nvPr/>
            </p:nvSpPr>
            <p:spPr bwMode="auto">
              <a:xfrm flipV="1">
                <a:off x="262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09" name="Line 3217"/>
              <p:cNvSpPr>
                <a:spLocks noChangeShapeType="1"/>
              </p:cNvSpPr>
              <p:nvPr/>
            </p:nvSpPr>
            <p:spPr bwMode="auto">
              <a:xfrm>
                <a:off x="262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10" name="Line 3218"/>
              <p:cNvSpPr>
                <a:spLocks noChangeShapeType="1"/>
              </p:cNvSpPr>
              <p:nvPr/>
            </p:nvSpPr>
            <p:spPr bwMode="auto">
              <a:xfrm>
                <a:off x="2620"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11" name="Line 3219"/>
              <p:cNvSpPr>
                <a:spLocks noChangeShapeType="1"/>
              </p:cNvSpPr>
              <p:nvPr/>
            </p:nvSpPr>
            <p:spPr bwMode="auto">
              <a:xfrm flipV="1">
                <a:off x="268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12" name="Line 3220"/>
              <p:cNvSpPr>
                <a:spLocks noChangeShapeType="1"/>
              </p:cNvSpPr>
              <p:nvPr/>
            </p:nvSpPr>
            <p:spPr bwMode="auto">
              <a:xfrm>
                <a:off x="268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13" name="Line 3221"/>
              <p:cNvSpPr>
                <a:spLocks noChangeShapeType="1"/>
              </p:cNvSpPr>
              <p:nvPr/>
            </p:nvSpPr>
            <p:spPr bwMode="auto">
              <a:xfrm>
                <a:off x="2680"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14" name="Line 3222"/>
              <p:cNvSpPr>
                <a:spLocks noChangeShapeType="1"/>
              </p:cNvSpPr>
              <p:nvPr/>
            </p:nvSpPr>
            <p:spPr bwMode="auto">
              <a:xfrm flipV="1">
                <a:off x="274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15" name="Line 3223"/>
              <p:cNvSpPr>
                <a:spLocks noChangeShapeType="1"/>
              </p:cNvSpPr>
              <p:nvPr/>
            </p:nvSpPr>
            <p:spPr bwMode="auto">
              <a:xfrm>
                <a:off x="274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16" name="Line 3224"/>
              <p:cNvSpPr>
                <a:spLocks noChangeShapeType="1"/>
              </p:cNvSpPr>
              <p:nvPr/>
            </p:nvSpPr>
            <p:spPr bwMode="auto">
              <a:xfrm>
                <a:off x="2740"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17" name="Line 3225"/>
              <p:cNvSpPr>
                <a:spLocks noChangeShapeType="1"/>
              </p:cNvSpPr>
              <p:nvPr/>
            </p:nvSpPr>
            <p:spPr bwMode="auto">
              <a:xfrm flipV="1">
                <a:off x="280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18" name="Line 3226"/>
              <p:cNvSpPr>
                <a:spLocks noChangeShapeType="1"/>
              </p:cNvSpPr>
              <p:nvPr/>
            </p:nvSpPr>
            <p:spPr bwMode="auto">
              <a:xfrm>
                <a:off x="280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19" name="Line 3227"/>
              <p:cNvSpPr>
                <a:spLocks noChangeShapeType="1"/>
              </p:cNvSpPr>
              <p:nvPr/>
            </p:nvSpPr>
            <p:spPr bwMode="auto">
              <a:xfrm>
                <a:off x="2801"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20" name="Line 3228"/>
              <p:cNvSpPr>
                <a:spLocks noChangeShapeType="1"/>
              </p:cNvSpPr>
              <p:nvPr/>
            </p:nvSpPr>
            <p:spPr bwMode="auto">
              <a:xfrm flipV="1">
                <a:off x="286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21" name="Line 3229"/>
              <p:cNvSpPr>
                <a:spLocks noChangeShapeType="1"/>
              </p:cNvSpPr>
              <p:nvPr/>
            </p:nvSpPr>
            <p:spPr bwMode="auto">
              <a:xfrm>
                <a:off x="286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22" name="Line 3230"/>
              <p:cNvSpPr>
                <a:spLocks noChangeShapeType="1"/>
              </p:cNvSpPr>
              <p:nvPr/>
            </p:nvSpPr>
            <p:spPr bwMode="auto">
              <a:xfrm>
                <a:off x="2861"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23" name="Line 3231"/>
              <p:cNvSpPr>
                <a:spLocks noChangeShapeType="1"/>
              </p:cNvSpPr>
              <p:nvPr/>
            </p:nvSpPr>
            <p:spPr bwMode="auto">
              <a:xfrm flipV="1">
                <a:off x="292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24" name="Line 3232"/>
              <p:cNvSpPr>
                <a:spLocks noChangeShapeType="1"/>
              </p:cNvSpPr>
              <p:nvPr/>
            </p:nvSpPr>
            <p:spPr bwMode="auto">
              <a:xfrm>
                <a:off x="2921"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25" name="Line 3233"/>
              <p:cNvSpPr>
                <a:spLocks noChangeShapeType="1"/>
              </p:cNvSpPr>
              <p:nvPr/>
            </p:nvSpPr>
            <p:spPr bwMode="auto">
              <a:xfrm>
                <a:off x="2921"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26" name="Line 3234"/>
              <p:cNvSpPr>
                <a:spLocks noChangeShapeType="1"/>
              </p:cNvSpPr>
              <p:nvPr/>
            </p:nvSpPr>
            <p:spPr bwMode="auto">
              <a:xfrm flipV="1">
                <a:off x="298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27" name="Line 3235"/>
              <p:cNvSpPr>
                <a:spLocks noChangeShapeType="1"/>
              </p:cNvSpPr>
              <p:nvPr/>
            </p:nvSpPr>
            <p:spPr bwMode="auto">
              <a:xfrm>
                <a:off x="298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28" name="Line 3236"/>
              <p:cNvSpPr>
                <a:spLocks noChangeShapeType="1"/>
              </p:cNvSpPr>
              <p:nvPr/>
            </p:nvSpPr>
            <p:spPr bwMode="auto">
              <a:xfrm>
                <a:off x="2982"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29" name="Line 3237"/>
              <p:cNvSpPr>
                <a:spLocks noChangeShapeType="1"/>
              </p:cNvSpPr>
              <p:nvPr/>
            </p:nvSpPr>
            <p:spPr bwMode="auto">
              <a:xfrm flipV="1">
                <a:off x="3042"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30" name="Line 3238"/>
              <p:cNvSpPr>
                <a:spLocks noChangeShapeType="1"/>
              </p:cNvSpPr>
              <p:nvPr/>
            </p:nvSpPr>
            <p:spPr bwMode="auto">
              <a:xfrm>
                <a:off x="3042"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31" name="Line 3239"/>
              <p:cNvSpPr>
                <a:spLocks noChangeShapeType="1"/>
              </p:cNvSpPr>
              <p:nvPr/>
            </p:nvSpPr>
            <p:spPr bwMode="auto">
              <a:xfrm>
                <a:off x="3042"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32" name="Line 3240"/>
              <p:cNvSpPr>
                <a:spLocks noChangeShapeType="1"/>
              </p:cNvSpPr>
              <p:nvPr/>
            </p:nvSpPr>
            <p:spPr bwMode="auto">
              <a:xfrm flipV="1">
                <a:off x="310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33" name="Line 3241"/>
              <p:cNvSpPr>
                <a:spLocks noChangeShapeType="1"/>
              </p:cNvSpPr>
              <p:nvPr/>
            </p:nvSpPr>
            <p:spPr bwMode="auto">
              <a:xfrm>
                <a:off x="3102"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34" name="Line 3242"/>
              <p:cNvSpPr>
                <a:spLocks noChangeShapeType="1"/>
              </p:cNvSpPr>
              <p:nvPr/>
            </p:nvSpPr>
            <p:spPr bwMode="auto">
              <a:xfrm>
                <a:off x="3102"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35" name="Line 3243"/>
              <p:cNvSpPr>
                <a:spLocks noChangeShapeType="1"/>
              </p:cNvSpPr>
              <p:nvPr/>
            </p:nvSpPr>
            <p:spPr bwMode="auto">
              <a:xfrm flipV="1">
                <a:off x="316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36" name="Line 3244"/>
              <p:cNvSpPr>
                <a:spLocks noChangeShapeType="1"/>
              </p:cNvSpPr>
              <p:nvPr/>
            </p:nvSpPr>
            <p:spPr bwMode="auto">
              <a:xfrm>
                <a:off x="316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37" name="Line 3245"/>
              <p:cNvSpPr>
                <a:spLocks noChangeShapeType="1"/>
              </p:cNvSpPr>
              <p:nvPr/>
            </p:nvSpPr>
            <p:spPr bwMode="auto">
              <a:xfrm>
                <a:off x="3163"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38" name="Line 3246"/>
              <p:cNvSpPr>
                <a:spLocks noChangeShapeType="1"/>
              </p:cNvSpPr>
              <p:nvPr/>
            </p:nvSpPr>
            <p:spPr bwMode="auto">
              <a:xfrm flipV="1">
                <a:off x="322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39" name="Line 3247"/>
              <p:cNvSpPr>
                <a:spLocks noChangeShapeType="1"/>
              </p:cNvSpPr>
              <p:nvPr/>
            </p:nvSpPr>
            <p:spPr bwMode="auto">
              <a:xfrm>
                <a:off x="322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40" name="Line 3248"/>
              <p:cNvSpPr>
                <a:spLocks noChangeShapeType="1"/>
              </p:cNvSpPr>
              <p:nvPr/>
            </p:nvSpPr>
            <p:spPr bwMode="auto">
              <a:xfrm>
                <a:off x="3223"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41" name="Line 3249"/>
              <p:cNvSpPr>
                <a:spLocks noChangeShapeType="1"/>
              </p:cNvSpPr>
              <p:nvPr/>
            </p:nvSpPr>
            <p:spPr bwMode="auto">
              <a:xfrm flipV="1">
                <a:off x="328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42" name="Line 3250"/>
              <p:cNvSpPr>
                <a:spLocks noChangeShapeType="1"/>
              </p:cNvSpPr>
              <p:nvPr/>
            </p:nvSpPr>
            <p:spPr bwMode="auto">
              <a:xfrm>
                <a:off x="3283"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43" name="Line 3251"/>
              <p:cNvSpPr>
                <a:spLocks noChangeShapeType="1"/>
              </p:cNvSpPr>
              <p:nvPr/>
            </p:nvSpPr>
            <p:spPr bwMode="auto">
              <a:xfrm>
                <a:off x="3283"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44" name="Line 3252"/>
              <p:cNvSpPr>
                <a:spLocks noChangeShapeType="1"/>
              </p:cNvSpPr>
              <p:nvPr/>
            </p:nvSpPr>
            <p:spPr bwMode="auto">
              <a:xfrm flipV="1">
                <a:off x="334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45" name="Line 3253"/>
              <p:cNvSpPr>
                <a:spLocks noChangeShapeType="1"/>
              </p:cNvSpPr>
              <p:nvPr/>
            </p:nvSpPr>
            <p:spPr bwMode="auto">
              <a:xfrm>
                <a:off x="334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46" name="Line 3254"/>
              <p:cNvSpPr>
                <a:spLocks noChangeShapeType="1"/>
              </p:cNvSpPr>
              <p:nvPr/>
            </p:nvSpPr>
            <p:spPr bwMode="auto">
              <a:xfrm>
                <a:off x="3344"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47" name="Line 3255"/>
              <p:cNvSpPr>
                <a:spLocks noChangeShapeType="1"/>
              </p:cNvSpPr>
              <p:nvPr/>
            </p:nvSpPr>
            <p:spPr bwMode="auto">
              <a:xfrm flipV="1">
                <a:off x="340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48" name="Line 3256"/>
              <p:cNvSpPr>
                <a:spLocks noChangeShapeType="1"/>
              </p:cNvSpPr>
              <p:nvPr/>
            </p:nvSpPr>
            <p:spPr bwMode="auto">
              <a:xfrm>
                <a:off x="340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49" name="Line 3257"/>
              <p:cNvSpPr>
                <a:spLocks noChangeShapeType="1"/>
              </p:cNvSpPr>
              <p:nvPr/>
            </p:nvSpPr>
            <p:spPr bwMode="auto">
              <a:xfrm>
                <a:off x="3404"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50" name="Line 3258"/>
              <p:cNvSpPr>
                <a:spLocks noChangeShapeType="1"/>
              </p:cNvSpPr>
              <p:nvPr/>
            </p:nvSpPr>
            <p:spPr bwMode="auto">
              <a:xfrm flipV="1">
                <a:off x="346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51" name="Line 3259"/>
              <p:cNvSpPr>
                <a:spLocks noChangeShapeType="1"/>
              </p:cNvSpPr>
              <p:nvPr/>
            </p:nvSpPr>
            <p:spPr bwMode="auto">
              <a:xfrm>
                <a:off x="3464"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52" name="Line 3260"/>
              <p:cNvSpPr>
                <a:spLocks noChangeShapeType="1"/>
              </p:cNvSpPr>
              <p:nvPr/>
            </p:nvSpPr>
            <p:spPr bwMode="auto">
              <a:xfrm>
                <a:off x="3464"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53" name="Line 3261"/>
              <p:cNvSpPr>
                <a:spLocks noChangeShapeType="1"/>
              </p:cNvSpPr>
              <p:nvPr/>
            </p:nvSpPr>
            <p:spPr bwMode="auto">
              <a:xfrm flipV="1">
                <a:off x="352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54" name="Line 3262"/>
              <p:cNvSpPr>
                <a:spLocks noChangeShapeType="1"/>
              </p:cNvSpPr>
              <p:nvPr/>
            </p:nvSpPr>
            <p:spPr bwMode="auto">
              <a:xfrm>
                <a:off x="352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55" name="Line 3263"/>
              <p:cNvSpPr>
                <a:spLocks noChangeShapeType="1"/>
              </p:cNvSpPr>
              <p:nvPr/>
            </p:nvSpPr>
            <p:spPr bwMode="auto">
              <a:xfrm>
                <a:off x="3525"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56" name="Line 3264"/>
              <p:cNvSpPr>
                <a:spLocks noChangeShapeType="1"/>
              </p:cNvSpPr>
              <p:nvPr/>
            </p:nvSpPr>
            <p:spPr bwMode="auto">
              <a:xfrm flipV="1">
                <a:off x="358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57" name="Line 3265"/>
              <p:cNvSpPr>
                <a:spLocks noChangeShapeType="1"/>
              </p:cNvSpPr>
              <p:nvPr/>
            </p:nvSpPr>
            <p:spPr bwMode="auto">
              <a:xfrm>
                <a:off x="3585"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58" name="Line 3266"/>
              <p:cNvSpPr>
                <a:spLocks noChangeShapeType="1"/>
              </p:cNvSpPr>
              <p:nvPr/>
            </p:nvSpPr>
            <p:spPr bwMode="auto">
              <a:xfrm>
                <a:off x="3585"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59" name="Line 3267"/>
              <p:cNvSpPr>
                <a:spLocks noChangeShapeType="1"/>
              </p:cNvSpPr>
              <p:nvPr/>
            </p:nvSpPr>
            <p:spPr bwMode="auto">
              <a:xfrm flipV="1">
                <a:off x="3645"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60" name="Line 3268"/>
              <p:cNvSpPr>
                <a:spLocks noChangeShapeType="1"/>
              </p:cNvSpPr>
              <p:nvPr/>
            </p:nvSpPr>
            <p:spPr bwMode="auto">
              <a:xfrm>
                <a:off x="3645"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61" name="Line 3269"/>
              <p:cNvSpPr>
                <a:spLocks noChangeShapeType="1"/>
              </p:cNvSpPr>
              <p:nvPr/>
            </p:nvSpPr>
            <p:spPr bwMode="auto">
              <a:xfrm>
                <a:off x="3645" y="3260"/>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62" name="Line 3270"/>
              <p:cNvSpPr>
                <a:spLocks noChangeShapeType="1"/>
              </p:cNvSpPr>
              <p:nvPr/>
            </p:nvSpPr>
            <p:spPr bwMode="auto">
              <a:xfrm flipV="1">
                <a:off x="370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63" name="Line 3271"/>
              <p:cNvSpPr>
                <a:spLocks noChangeShapeType="1"/>
              </p:cNvSpPr>
              <p:nvPr/>
            </p:nvSpPr>
            <p:spPr bwMode="auto">
              <a:xfrm>
                <a:off x="370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64" name="Line 3272"/>
              <p:cNvSpPr>
                <a:spLocks noChangeShapeType="1"/>
              </p:cNvSpPr>
              <p:nvPr/>
            </p:nvSpPr>
            <p:spPr bwMode="auto">
              <a:xfrm>
                <a:off x="3707" y="3260"/>
                <a:ext cx="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65" name="Line 3273"/>
              <p:cNvSpPr>
                <a:spLocks noChangeShapeType="1"/>
              </p:cNvSpPr>
              <p:nvPr/>
            </p:nvSpPr>
            <p:spPr bwMode="auto">
              <a:xfrm flipV="1">
                <a:off x="376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66" name="Line 3274"/>
              <p:cNvSpPr>
                <a:spLocks noChangeShapeType="1"/>
              </p:cNvSpPr>
              <p:nvPr/>
            </p:nvSpPr>
            <p:spPr bwMode="auto">
              <a:xfrm>
                <a:off x="376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67" name="Line 3275"/>
              <p:cNvSpPr>
                <a:spLocks noChangeShapeType="1"/>
              </p:cNvSpPr>
              <p:nvPr/>
            </p:nvSpPr>
            <p:spPr bwMode="auto">
              <a:xfrm>
                <a:off x="3766"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68" name="Line 3276"/>
              <p:cNvSpPr>
                <a:spLocks noChangeShapeType="1"/>
              </p:cNvSpPr>
              <p:nvPr/>
            </p:nvSpPr>
            <p:spPr bwMode="auto">
              <a:xfrm flipV="1">
                <a:off x="382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69" name="Line 3277"/>
              <p:cNvSpPr>
                <a:spLocks noChangeShapeType="1"/>
              </p:cNvSpPr>
              <p:nvPr/>
            </p:nvSpPr>
            <p:spPr bwMode="auto">
              <a:xfrm>
                <a:off x="3826"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70" name="Line 3278"/>
              <p:cNvSpPr>
                <a:spLocks noChangeShapeType="1"/>
              </p:cNvSpPr>
              <p:nvPr/>
            </p:nvSpPr>
            <p:spPr bwMode="auto">
              <a:xfrm>
                <a:off x="3826" y="3260"/>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71" name="Line 3279"/>
              <p:cNvSpPr>
                <a:spLocks noChangeShapeType="1"/>
              </p:cNvSpPr>
              <p:nvPr/>
            </p:nvSpPr>
            <p:spPr bwMode="auto">
              <a:xfrm flipV="1">
                <a:off x="388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72" name="Line 3280"/>
              <p:cNvSpPr>
                <a:spLocks noChangeShapeType="1"/>
              </p:cNvSpPr>
              <p:nvPr/>
            </p:nvSpPr>
            <p:spPr bwMode="auto">
              <a:xfrm>
                <a:off x="388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73" name="Line 3281"/>
              <p:cNvSpPr>
                <a:spLocks noChangeShapeType="1"/>
              </p:cNvSpPr>
              <p:nvPr/>
            </p:nvSpPr>
            <p:spPr bwMode="auto">
              <a:xfrm>
                <a:off x="3888"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74" name="Line 3282"/>
              <p:cNvSpPr>
                <a:spLocks noChangeShapeType="1"/>
              </p:cNvSpPr>
              <p:nvPr/>
            </p:nvSpPr>
            <p:spPr bwMode="auto">
              <a:xfrm flipV="1">
                <a:off x="394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75" name="Line 3283"/>
              <p:cNvSpPr>
                <a:spLocks noChangeShapeType="1"/>
              </p:cNvSpPr>
              <p:nvPr/>
            </p:nvSpPr>
            <p:spPr bwMode="auto">
              <a:xfrm>
                <a:off x="3948"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76" name="Line 3284"/>
              <p:cNvSpPr>
                <a:spLocks noChangeShapeType="1"/>
              </p:cNvSpPr>
              <p:nvPr/>
            </p:nvSpPr>
            <p:spPr bwMode="auto">
              <a:xfrm>
                <a:off x="3948" y="3260"/>
                <a:ext cx="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77" name="Line 3285"/>
              <p:cNvSpPr>
                <a:spLocks noChangeShapeType="1"/>
              </p:cNvSpPr>
              <p:nvPr/>
            </p:nvSpPr>
            <p:spPr bwMode="auto">
              <a:xfrm flipV="1">
                <a:off x="400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78" name="Line 3286"/>
              <p:cNvSpPr>
                <a:spLocks noChangeShapeType="1"/>
              </p:cNvSpPr>
              <p:nvPr/>
            </p:nvSpPr>
            <p:spPr bwMode="auto">
              <a:xfrm>
                <a:off x="4007"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79" name="Line 3287"/>
              <p:cNvSpPr>
                <a:spLocks noChangeShapeType="1"/>
              </p:cNvSpPr>
              <p:nvPr/>
            </p:nvSpPr>
            <p:spPr bwMode="auto">
              <a:xfrm>
                <a:off x="4007" y="3260"/>
                <a:ext cx="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80" name="Line 3288"/>
              <p:cNvSpPr>
                <a:spLocks noChangeShapeType="1"/>
              </p:cNvSpPr>
              <p:nvPr/>
            </p:nvSpPr>
            <p:spPr bwMode="auto">
              <a:xfrm flipV="1">
                <a:off x="406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81" name="Line 3289"/>
              <p:cNvSpPr>
                <a:spLocks noChangeShapeType="1"/>
              </p:cNvSpPr>
              <p:nvPr/>
            </p:nvSpPr>
            <p:spPr bwMode="auto">
              <a:xfrm>
                <a:off x="406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82" name="Line 3290"/>
              <p:cNvSpPr>
                <a:spLocks noChangeShapeType="1"/>
              </p:cNvSpPr>
              <p:nvPr/>
            </p:nvSpPr>
            <p:spPr bwMode="auto">
              <a:xfrm>
                <a:off x="4069"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83" name="Line 3291"/>
              <p:cNvSpPr>
                <a:spLocks noChangeShapeType="1"/>
              </p:cNvSpPr>
              <p:nvPr/>
            </p:nvSpPr>
            <p:spPr bwMode="auto">
              <a:xfrm flipV="1">
                <a:off x="412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84" name="Line 3292"/>
              <p:cNvSpPr>
                <a:spLocks noChangeShapeType="1"/>
              </p:cNvSpPr>
              <p:nvPr/>
            </p:nvSpPr>
            <p:spPr bwMode="auto">
              <a:xfrm>
                <a:off x="412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85" name="Line 3293"/>
              <p:cNvSpPr>
                <a:spLocks noChangeShapeType="1"/>
              </p:cNvSpPr>
              <p:nvPr/>
            </p:nvSpPr>
            <p:spPr bwMode="auto">
              <a:xfrm>
                <a:off x="4129"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86" name="Line 3294"/>
              <p:cNvSpPr>
                <a:spLocks noChangeShapeType="1"/>
              </p:cNvSpPr>
              <p:nvPr/>
            </p:nvSpPr>
            <p:spPr bwMode="auto">
              <a:xfrm flipV="1">
                <a:off x="418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87" name="Line 3295"/>
              <p:cNvSpPr>
                <a:spLocks noChangeShapeType="1"/>
              </p:cNvSpPr>
              <p:nvPr/>
            </p:nvSpPr>
            <p:spPr bwMode="auto">
              <a:xfrm>
                <a:off x="4189"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88" name="Line 3296"/>
              <p:cNvSpPr>
                <a:spLocks noChangeShapeType="1"/>
              </p:cNvSpPr>
              <p:nvPr/>
            </p:nvSpPr>
            <p:spPr bwMode="auto">
              <a:xfrm>
                <a:off x="4189" y="3260"/>
                <a:ext cx="61"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89" name="Line 3297"/>
              <p:cNvSpPr>
                <a:spLocks noChangeShapeType="1"/>
              </p:cNvSpPr>
              <p:nvPr/>
            </p:nvSpPr>
            <p:spPr bwMode="auto">
              <a:xfrm flipV="1">
                <a:off x="4250"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90" name="Line 3298"/>
              <p:cNvSpPr>
                <a:spLocks noChangeShapeType="1"/>
              </p:cNvSpPr>
              <p:nvPr/>
            </p:nvSpPr>
            <p:spPr bwMode="auto">
              <a:xfrm>
                <a:off x="4250" y="3182"/>
                <a:ext cx="0" cy="7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91" name="Line 3299"/>
              <p:cNvSpPr>
                <a:spLocks noChangeShapeType="1"/>
              </p:cNvSpPr>
              <p:nvPr/>
            </p:nvSpPr>
            <p:spPr bwMode="auto">
              <a:xfrm>
                <a:off x="4250"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92" name="Line 3300"/>
              <p:cNvSpPr>
                <a:spLocks noChangeShapeType="1"/>
              </p:cNvSpPr>
              <p:nvPr/>
            </p:nvSpPr>
            <p:spPr bwMode="auto">
              <a:xfrm flipV="1">
                <a:off x="431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93" name="Line 3301"/>
              <p:cNvSpPr>
                <a:spLocks noChangeShapeType="1"/>
              </p:cNvSpPr>
              <p:nvPr/>
            </p:nvSpPr>
            <p:spPr bwMode="auto">
              <a:xfrm>
                <a:off x="431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94" name="Line 3302"/>
              <p:cNvSpPr>
                <a:spLocks noChangeShapeType="1"/>
              </p:cNvSpPr>
              <p:nvPr/>
            </p:nvSpPr>
            <p:spPr bwMode="auto">
              <a:xfrm>
                <a:off x="4310" y="3260"/>
                <a:ext cx="6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95" name="Line 3303"/>
              <p:cNvSpPr>
                <a:spLocks noChangeShapeType="1"/>
              </p:cNvSpPr>
              <p:nvPr/>
            </p:nvSpPr>
            <p:spPr bwMode="auto">
              <a:xfrm flipV="1">
                <a:off x="437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96" name="Line 3304"/>
              <p:cNvSpPr>
                <a:spLocks noChangeShapeType="1"/>
              </p:cNvSpPr>
              <p:nvPr/>
            </p:nvSpPr>
            <p:spPr bwMode="auto">
              <a:xfrm>
                <a:off x="4370" y="3227"/>
                <a:ext cx="0" cy="3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97" name="Line 3305"/>
              <p:cNvSpPr>
                <a:spLocks noChangeShapeType="1"/>
              </p:cNvSpPr>
              <p:nvPr/>
            </p:nvSpPr>
            <p:spPr bwMode="auto">
              <a:xfrm flipV="1">
                <a:off x="1111" y="911"/>
                <a:ext cx="0" cy="2349"/>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98" name="Line 3306"/>
              <p:cNvSpPr>
                <a:spLocks noChangeShapeType="1"/>
              </p:cNvSpPr>
              <p:nvPr/>
            </p:nvSpPr>
            <p:spPr bwMode="auto">
              <a:xfrm flipV="1">
                <a:off x="4370" y="911"/>
                <a:ext cx="0" cy="2349"/>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099" name="Line 3307"/>
              <p:cNvSpPr>
                <a:spLocks noChangeShapeType="1"/>
              </p:cNvSpPr>
              <p:nvPr/>
            </p:nvSpPr>
            <p:spPr bwMode="auto">
              <a:xfrm>
                <a:off x="1111" y="911"/>
                <a:ext cx="32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100" name="Line 3308"/>
              <p:cNvSpPr>
                <a:spLocks noChangeShapeType="1"/>
              </p:cNvSpPr>
              <p:nvPr/>
            </p:nvSpPr>
            <p:spPr bwMode="auto">
              <a:xfrm>
                <a:off x="1111" y="3260"/>
                <a:ext cx="3259"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421101" name="Freeform 3309"/>
              <p:cNvSpPr>
                <a:spLocks noEditPoints="1"/>
              </p:cNvSpPr>
              <p:nvPr/>
            </p:nvSpPr>
            <p:spPr bwMode="auto">
              <a:xfrm>
                <a:off x="1202" y="2880"/>
                <a:ext cx="2962" cy="125"/>
              </a:xfrm>
              <a:custGeom>
                <a:avLst/>
                <a:gdLst/>
                <a:ahLst/>
                <a:cxnLst>
                  <a:cxn ang="0">
                    <a:pos x="2714" y="39"/>
                  </a:cxn>
                  <a:cxn ang="0">
                    <a:pos x="1992" y="23"/>
                  </a:cxn>
                  <a:cxn ang="0">
                    <a:pos x="2113" y="28"/>
                  </a:cxn>
                  <a:cxn ang="0">
                    <a:pos x="2294" y="48"/>
                  </a:cxn>
                  <a:cxn ang="0">
                    <a:pos x="2415" y="57"/>
                  </a:cxn>
                  <a:cxn ang="0">
                    <a:pos x="2592" y="43"/>
                  </a:cxn>
                  <a:cxn ang="0">
                    <a:pos x="2655" y="43"/>
                  </a:cxn>
                  <a:cxn ang="0">
                    <a:pos x="2776" y="54"/>
                  </a:cxn>
                  <a:cxn ang="0">
                    <a:pos x="2839" y="35"/>
                  </a:cxn>
                  <a:cxn ang="0">
                    <a:pos x="2962" y="115"/>
                  </a:cxn>
                  <a:cxn ang="0">
                    <a:pos x="2836" y="49"/>
                  </a:cxn>
                  <a:cxn ang="0">
                    <a:pos x="2714" y="54"/>
                  </a:cxn>
                  <a:cxn ang="0">
                    <a:pos x="2598" y="57"/>
                  </a:cxn>
                  <a:cxn ang="0">
                    <a:pos x="2474" y="81"/>
                  </a:cxn>
                  <a:cxn ang="0">
                    <a:pos x="2352" y="64"/>
                  </a:cxn>
                  <a:cxn ang="0">
                    <a:pos x="2232" y="54"/>
                  </a:cxn>
                  <a:cxn ang="0">
                    <a:pos x="2052" y="41"/>
                  </a:cxn>
                  <a:cxn ang="0">
                    <a:pos x="1931" y="16"/>
                  </a:cxn>
                  <a:cxn ang="0">
                    <a:pos x="1751" y="31"/>
                  </a:cxn>
                  <a:cxn ang="0">
                    <a:pos x="1630" y="39"/>
                  </a:cxn>
                  <a:cxn ang="0">
                    <a:pos x="1391" y="69"/>
                  </a:cxn>
                  <a:cxn ang="0">
                    <a:pos x="1329" y="113"/>
                  </a:cxn>
                  <a:cxn ang="0">
                    <a:pos x="1206" y="108"/>
                  </a:cxn>
                  <a:cxn ang="0">
                    <a:pos x="1028" y="102"/>
                  </a:cxn>
                  <a:cxn ang="0">
                    <a:pos x="905" y="115"/>
                  </a:cxn>
                  <a:cxn ang="0">
                    <a:pos x="724" y="106"/>
                  </a:cxn>
                  <a:cxn ang="0">
                    <a:pos x="663" y="74"/>
                  </a:cxn>
                  <a:cxn ang="0">
                    <a:pos x="541" y="66"/>
                  </a:cxn>
                  <a:cxn ang="0">
                    <a:pos x="363" y="60"/>
                  </a:cxn>
                  <a:cxn ang="0">
                    <a:pos x="243" y="66"/>
                  </a:cxn>
                  <a:cxn ang="0">
                    <a:pos x="123" y="68"/>
                  </a:cxn>
                  <a:cxn ang="0">
                    <a:pos x="0" y="83"/>
                  </a:cxn>
                  <a:cxn ang="0">
                    <a:pos x="119" y="55"/>
                  </a:cxn>
                  <a:cxn ang="0">
                    <a:pos x="242" y="52"/>
                  </a:cxn>
                  <a:cxn ang="0">
                    <a:pos x="422" y="38"/>
                  </a:cxn>
                  <a:cxn ang="0">
                    <a:pos x="485" y="37"/>
                  </a:cxn>
                  <a:cxn ang="0">
                    <a:pos x="605" y="49"/>
                  </a:cxn>
                  <a:cxn ang="0">
                    <a:pos x="668" y="60"/>
                  </a:cxn>
                  <a:cxn ang="0">
                    <a:pos x="846" y="101"/>
                  </a:cxn>
                  <a:cxn ang="0">
                    <a:pos x="966" y="103"/>
                  </a:cxn>
                  <a:cxn ang="0">
                    <a:pos x="1026" y="87"/>
                  </a:cxn>
                  <a:cxn ang="0">
                    <a:pos x="1148" y="87"/>
                  </a:cxn>
                  <a:cxn ang="0">
                    <a:pos x="1327" y="98"/>
                  </a:cxn>
                  <a:cxn ang="0">
                    <a:pos x="1387" y="56"/>
                  </a:cxn>
                  <a:cxn ang="0">
                    <a:pos x="1447" y="43"/>
                  </a:cxn>
                  <a:cxn ang="0">
                    <a:pos x="1629" y="24"/>
                  </a:cxn>
                  <a:cxn ang="0">
                    <a:pos x="1810" y="15"/>
                  </a:cxn>
                  <a:cxn ang="0">
                    <a:pos x="1930" y="1"/>
                  </a:cxn>
                </a:cxnLst>
                <a:rect l="0" t="0" r="r" b="b"/>
                <a:pathLst>
                  <a:path w="2962" h="125">
                    <a:moveTo>
                      <a:pt x="2714" y="39"/>
                    </a:moveTo>
                    <a:lnTo>
                      <a:pt x="2715" y="39"/>
                    </a:lnTo>
                    <a:lnTo>
                      <a:pt x="2714" y="39"/>
                    </a:lnTo>
                    <a:close/>
                    <a:moveTo>
                      <a:pt x="1932" y="0"/>
                    </a:moveTo>
                    <a:lnTo>
                      <a:pt x="1934" y="1"/>
                    </a:lnTo>
                    <a:lnTo>
                      <a:pt x="1992" y="23"/>
                    </a:lnTo>
                    <a:lnTo>
                      <a:pt x="2053" y="26"/>
                    </a:lnTo>
                    <a:lnTo>
                      <a:pt x="2112" y="28"/>
                    </a:lnTo>
                    <a:lnTo>
                      <a:pt x="2113" y="28"/>
                    </a:lnTo>
                    <a:lnTo>
                      <a:pt x="2173" y="33"/>
                    </a:lnTo>
                    <a:lnTo>
                      <a:pt x="2234" y="39"/>
                    </a:lnTo>
                    <a:lnTo>
                      <a:pt x="2294" y="48"/>
                    </a:lnTo>
                    <a:lnTo>
                      <a:pt x="2353" y="49"/>
                    </a:lnTo>
                    <a:lnTo>
                      <a:pt x="2354" y="49"/>
                    </a:lnTo>
                    <a:lnTo>
                      <a:pt x="2415" y="57"/>
                    </a:lnTo>
                    <a:lnTo>
                      <a:pt x="2475" y="66"/>
                    </a:lnTo>
                    <a:lnTo>
                      <a:pt x="2533" y="72"/>
                    </a:lnTo>
                    <a:lnTo>
                      <a:pt x="2592" y="43"/>
                    </a:lnTo>
                    <a:lnTo>
                      <a:pt x="2593" y="42"/>
                    </a:lnTo>
                    <a:lnTo>
                      <a:pt x="2595" y="42"/>
                    </a:lnTo>
                    <a:lnTo>
                      <a:pt x="2655" y="43"/>
                    </a:lnTo>
                    <a:lnTo>
                      <a:pt x="2714" y="39"/>
                    </a:lnTo>
                    <a:lnTo>
                      <a:pt x="2717" y="40"/>
                    </a:lnTo>
                    <a:lnTo>
                      <a:pt x="2776" y="54"/>
                    </a:lnTo>
                    <a:lnTo>
                      <a:pt x="2834" y="35"/>
                    </a:lnTo>
                    <a:lnTo>
                      <a:pt x="2836" y="34"/>
                    </a:lnTo>
                    <a:lnTo>
                      <a:pt x="2839" y="35"/>
                    </a:lnTo>
                    <a:lnTo>
                      <a:pt x="2899" y="59"/>
                    </a:lnTo>
                    <a:lnTo>
                      <a:pt x="2901" y="60"/>
                    </a:lnTo>
                    <a:lnTo>
                      <a:pt x="2962" y="115"/>
                    </a:lnTo>
                    <a:lnTo>
                      <a:pt x="2953" y="125"/>
                    </a:lnTo>
                    <a:lnTo>
                      <a:pt x="2894" y="73"/>
                    </a:lnTo>
                    <a:lnTo>
                      <a:pt x="2836" y="49"/>
                    </a:lnTo>
                    <a:lnTo>
                      <a:pt x="2778" y="68"/>
                    </a:lnTo>
                    <a:lnTo>
                      <a:pt x="2775" y="68"/>
                    </a:lnTo>
                    <a:lnTo>
                      <a:pt x="2714" y="54"/>
                    </a:lnTo>
                    <a:lnTo>
                      <a:pt x="2656" y="58"/>
                    </a:lnTo>
                    <a:lnTo>
                      <a:pt x="2655" y="58"/>
                    </a:lnTo>
                    <a:lnTo>
                      <a:pt x="2598" y="57"/>
                    </a:lnTo>
                    <a:lnTo>
                      <a:pt x="2537" y="86"/>
                    </a:lnTo>
                    <a:lnTo>
                      <a:pt x="2534" y="86"/>
                    </a:lnTo>
                    <a:lnTo>
                      <a:pt x="2474" y="81"/>
                    </a:lnTo>
                    <a:lnTo>
                      <a:pt x="2473" y="81"/>
                    </a:lnTo>
                    <a:lnTo>
                      <a:pt x="2413" y="72"/>
                    </a:lnTo>
                    <a:lnTo>
                      <a:pt x="2352" y="64"/>
                    </a:lnTo>
                    <a:lnTo>
                      <a:pt x="2293" y="63"/>
                    </a:lnTo>
                    <a:lnTo>
                      <a:pt x="2292" y="63"/>
                    </a:lnTo>
                    <a:lnTo>
                      <a:pt x="2232" y="54"/>
                    </a:lnTo>
                    <a:lnTo>
                      <a:pt x="2172" y="47"/>
                    </a:lnTo>
                    <a:lnTo>
                      <a:pt x="2112" y="43"/>
                    </a:lnTo>
                    <a:lnTo>
                      <a:pt x="2052" y="41"/>
                    </a:lnTo>
                    <a:lnTo>
                      <a:pt x="1991" y="38"/>
                    </a:lnTo>
                    <a:lnTo>
                      <a:pt x="1989" y="38"/>
                    </a:lnTo>
                    <a:lnTo>
                      <a:pt x="1931" y="16"/>
                    </a:lnTo>
                    <a:lnTo>
                      <a:pt x="1873" y="29"/>
                    </a:lnTo>
                    <a:lnTo>
                      <a:pt x="1810" y="29"/>
                    </a:lnTo>
                    <a:lnTo>
                      <a:pt x="1751" y="31"/>
                    </a:lnTo>
                    <a:lnTo>
                      <a:pt x="1691" y="37"/>
                    </a:lnTo>
                    <a:lnTo>
                      <a:pt x="1690" y="37"/>
                    </a:lnTo>
                    <a:lnTo>
                      <a:pt x="1630" y="39"/>
                    </a:lnTo>
                    <a:lnTo>
                      <a:pt x="1510" y="47"/>
                    </a:lnTo>
                    <a:lnTo>
                      <a:pt x="1450" y="58"/>
                    </a:lnTo>
                    <a:lnTo>
                      <a:pt x="1391" y="69"/>
                    </a:lnTo>
                    <a:lnTo>
                      <a:pt x="1332" y="112"/>
                    </a:lnTo>
                    <a:lnTo>
                      <a:pt x="1330" y="113"/>
                    </a:lnTo>
                    <a:lnTo>
                      <a:pt x="1329" y="113"/>
                    </a:lnTo>
                    <a:lnTo>
                      <a:pt x="1268" y="118"/>
                    </a:lnTo>
                    <a:lnTo>
                      <a:pt x="1266" y="118"/>
                    </a:lnTo>
                    <a:lnTo>
                      <a:pt x="1206" y="108"/>
                    </a:lnTo>
                    <a:lnTo>
                      <a:pt x="1147" y="102"/>
                    </a:lnTo>
                    <a:lnTo>
                      <a:pt x="1086" y="101"/>
                    </a:lnTo>
                    <a:lnTo>
                      <a:pt x="1028" y="102"/>
                    </a:lnTo>
                    <a:lnTo>
                      <a:pt x="968" y="117"/>
                    </a:lnTo>
                    <a:lnTo>
                      <a:pt x="966" y="117"/>
                    </a:lnTo>
                    <a:lnTo>
                      <a:pt x="905" y="115"/>
                    </a:lnTo>
                    <a:lnTo>
                      <a:pt x="845" y="116"/>
                    </a:lnTo>
                    <a:lnTo>
                      <a:pt x="785" y="113"/>
                    </a:lnTo>
                    <a:lnTo>
                      <a:pt x="724" y="106"/>
                    </a:lnTo>
                    <a:lnTo>
                      <a:pt x="722" y="106"/>
                    </a:lnTo>
                    <a:lnTo>
                      <a:pt x="721" y="105"/>
                    </a:lnTo>
                    <a:lnTo>
                      <a:pt x="663" y="74"/>
                    </a:lnTo>
                    <a:lnTo>
                      <a:pt x="603" y="64"/>
                    </a:lnTo>
                    <a:lnTo>
                      <a:pt x="543" y="66"/>
                    </a:lnTo>
                    <a:lnTo>
                      <a:pt x="541" y="66"/>
                    </a:lnTo>
                    <a:lnTo>
                      <a:pt x="481" y="51"/>
                    </a:lnTo>
                    <a:lnTo>
                      <a:pt x="424" y="53"/>
                    </a:lnTo>
                    <a:lnTo>
                      <a:pt x="363" y="60"/>
                    </a:lnTo>
                    <a:lnTo>
                      <a:pt x="303" y="64"/>
                    </a:lnTo>
                    <a:lnTo>
                      <a:pt x="302" y="64"/>
                    </a:lnTo>
                    <a:lnTo>
                      <a:pt x="243" y="66"/>
                    </a:lnTo>
                    <a:lnTo>
                      <a:pt x="182" y="69"/>
                    </a:lnTo>
                    <a:lnTo>
                      <a:pt x="181" y="69"/>
                    </a:lnTo>
                    <a:lnTo>
                      <a:pt x="123" y="68"/>
                    </a:lnTo>
                    <a:lnTo>
                      <a:pt x="63" y="85"/>
                    </a:lnTo>
                    <a:lnTo>
                      <a:pt x="61" y="85"/>
                    </a:lnTo>
                    <a:lnTo>
                      <a:pt x="0" y="83"/>
                    </a:lnTo>
                    <a:lnTo>
                      <a:pt x="0" y="68"/>
                    </a:lnTo>
                    <a:lnTo>
                      <a:pt x="61" y="71"/>
                    </a:lnTo>
                    <a:lnTo>
                      <a:pt x="119" y="55"/>
                    </a:lnTo>
                    <a:lnTo>
                      <a:pt x="121" y="54"/>
                    </a:lnTo>
                    <a:lnTo>
                      <a:pt x="181" y="55"/>
                    </a:lnTo>
                    <a:lnTo>
                      <a:pt x="242" y="52"/>
                    </a:lnTo>
                    <a:lnTo>
                      <a:pt x="302" y="49"/>
                    </a:lnTo>
                    <a:lnTo>
                      <a:pt x="361" y="45"/>
                    </a:lnTo>
                    <a:lnTo>
                      <a:pt x="422" y="38"/>
                    </a:lnTo>
                    <a:lnTo>
                      <a:pt x="423" y="38"/>
                    </a:lnTo>
                    <a:lnTo>
                      <a:pt x="483" y="36"/>
                    </a:lnTo>
                    <a:lnTo>
                      <a:pt x="485" y="37"/>
                    </a:lnTo>
                    <a:lnTo>
                      <a:pt x="543" y="52"/>
                    </a:lnTo>
                    <a:lnTo>
                      <a:pt x="604" y="49"/>
                    </a:lnTo>
                    <a:lnTo>
                      <a:pt x="605" y="49"/>
                    </a:lnTo>
                    <a:lnTo>
                      <a:pt x="665" y="59"/>
                    </a:lnTo>
                    <a:lnTo>
                      <a:pt x="666" y="59"/>
                    </a:lnTo>
                    <a:lnTo>
                      <a:pt x="668" y="60"/>
                    </a:lnTo>
                    <a:lnTo>
                      <a:pt x="726" y="92"/>
                    </a:lnTo>
                    <a:lnTo>
                      <a:pt x="786" y="98"/>
                    </a:lnTo>
                    <a:lnTo>
                      <a:pt x="846" y="101"/>
                    </a:lnTo>
                    <a:lnTo>
                      <a:pt x="905" y="100"/>
                    </a:lnTo>
                    <a:lnTo>
                      <a:pt x="966" y="102"/>
                    </a:lnTo>
                    <a:lnTo>
                      <a:pt x="966" y="103"/>
                    </a:lnTo>
                    <a:lnTo>
                      <a:pt x="1025" y="88"/>
                    </a:lnTo>
                    <a:lnTo>
                      <a:pt x="1027" y="87"/>
                    </a:lnTo>
                    <a:lnTo>
                      <a:pt x="1026" y="87"/>
                    </a:lnTo>
                    <a:lnTo>
                      <a:pt x="1086" y="86"/>
                    </a:lnTo>
                    <a:lnTo>
                      <a:pt x="1147" y="87"/>
                    </a:lnTo>
                    <a:lnTo>
                      <a:pt x="1148" y="87"/>
                    </a:lnTo>
                    <a:lnTo>
                      <a:pt x="1208" y="94"/>
                    </a:lnTo>
                    <a:lnTo>
                      <a:pt x="1268" y="103"/>
                    </a:lnTo>
                    <a:lnTo>
                      <a:pt x="1327" y="98"/>
                    </a:lnTo>
                    <a:lnTo>
                      <a:pt x="1384" y="57"/>
                    </a:lnTo>
                    <a:lnTo>
                      <a:pt x="1385" y="56"/>
                    </a:lnTo>
                    <a:lnTo>
                      <a:pt x="1387" y="56"/>
                    </a:lnTo>
                    <a:lnTo>
                      <a:pt x="1447" y="44"/>
                    </a:lnTo>
                    <a:lnTo>
                      <a:pt x="1468" y="40"/>
                    </a:lnTo>
                    <a:lnTo>
                      <a:pt x="1447" y="43"/>
                    </a:lnTo>
                    <a:lnTo>
                      <a:pt x="1508" y="33"/>
                    </a:lnTo>
                    <a:lnTo>
                      <a:pt x="1509" y="33"/>
                    </a:lnTo>
                    <a:lnTo>
                      <a:pt x="1629" y="24"/>
                    </a:lnTo>
                    <a:lnTo>
                      <a:pt x="1690" y="22"/>
                    </a:lnTo>
                    <a:lnTo>
                      <a:pt x="1750" y="16"/>
                    </a:lnTo>
                    <a:lnTo>
                      <a:pt x="1810" y="15"/>
                    </a:lnTo>
                    <a:lnTo>
                      <a:pt x="1871" y="15"/>
                    </a:lnTo>
                    <a:lnTo>
                      <a:pt x="1871" y="16"/>
                    </a:lnTo>
                    <a:lnTo>
                      <a:pt x="1930" y="1"/>
                    </a:lnTo>
                    <a:lnTo>
                      <a:pt x="1932" y="0"/>
                    </a:lnTo>
                    <a:close/>
                  </a:path>
                </a:pathLst>
              </a:custGeom>
              <a:solidFill>
                <a:srgbClr val="663300"/>
              </a:solidFill>
              <a:ln w="0">
                <a:solidFill>
                  <a:srgbClr val="663300"/>
                </a:solidFill>
                <a:prstDash val="solid"/>
                <a:round/>
                <a:headEnd/>
                <a:tailEnd/>
              </a:ln>
            </p:spPr>
            <p:txBody>
              <a:bodyPr>
                <a:prstTxWarp prst="textNoShape">
                  <a:avLst/>
                </a:prstTxWarp>
              </a:bodyPr>
              <a:lstStyle/>
              <a:p>
                <a:endParaRPr lang="es-ES_tradnl"/>
              </a:p>
            </p:txBody>
          </p:sp>
          <p:sp>
            <p:nvSpPr>
              <p:cNvPr id="421102" name="Text Box 3310"/>
              <p:cNvSpPr txBox="1">
                <a:spLocks noChangeArrowheads="1"/>
              </p:cNvSpPr>
              <p:nvPr/>
            </p:nvSpPr>
            <p:spPr bwMode="auto">
              <a:xfrm>
                <a:off x="849" y="964"/>
                <a:ext cx="262" cy="250"/>
              </a:xfrm>
              <a:prstGeom prst="rect">
                <a:avLst/>
              </a:prstGeom>
              <a:noFill/>
              <a:ln w="9525">
                <a:noFill/>
                <a:miter lim="800000"/>
                <a:headEnd/>
                <a:tailEnd/>
              </a:ln>
              <a:effectLst/>
            </p:spPr>
            <p:txBody>
              <a:bodyPr wrap="none">
                <a:prstTxWarp prst="textNoShape">
                  <a:avLst/>
                </a:prstTxWarp>
                <a:spAutoFit/>
              </a:bodyPr>
              <a:lstStyle/>
              <a:p>
                <a:r>
                  <a:rPr lang="en-US" sz="2000">
                    <a:latin typeface="Arial Narrow" charset="0"/>
                  </a:rPr>
                  <a:t>10</a:t>
                </a:r>
                <a:endParaRPr lang="en-AU" sz="2000">
                  <a:latin typeface="Arial Narrow" charset="0"/>
                </a:endParaRPr>
              </a:p>
            </p:txBody>
          </p:sp>
          <p:sp>
            <p:nvSpPr>
              <p:cNvPr id="421103" name="Text Box 3311"/>
              <p:cNvSpPr txBox="1">
                <a:spLocks noChangeArrowheads="1"/>
              </p:cNvSpPr>
              <p:nvPr/>
            </p:nvSpPr>
            <p:spPr bwMode="auto">
              <a:xfrm>
                <a:off x="922" y="1413"/>
                <a:ext cx="189" cy="250"/>
              </a:xfrm>
              <a:prstGeom prst="rect">
                <a:avLst/>
              </a:prstGeom>
              <a:noFill/>
              <a:ln w="9525">
                <a:noFill/>
                <a:miter lim="800000"/>
                <a:headEnd/>
                <a:tailEnd/>
              </a:ln>
              <a:effectLst/>
            </p:spPr>
            <p:txBody>
              <a:bodyPr wrap="none">
                <a:prstTxWarp prst="textNoShape">
                  <a:avLst/>
                </a:prstTxWarp>
                <a:spAutoFit/>
              </a:bodyPr>
              <a:lstStyle/>
              <a:p>
                <a:r>
                  <a:rPr lang="en-US" sz="2000">
                    <a:latin typeface="Arial Narrow" charset="0"/>
                  </a:rPr>
                  <a:t>8</a:t>
                </a:r>
                <a:endParaRPr lang="en-AU" sz="2000">
                  <a:latin typeface="Arial Narrow" charset="0"/>
                </a:endParaRPr>
              </a:p>
            </p:txBody>
          </p:sp>
          <p:sp>
            <p:nvSpPr>
              <p:cNvPr id="421104" name="Text Box 3312"/>
              <p:cNvSpPr txBox="1">
                <a:spLocks noChangeArrowheads="1"/>
              </p:cNvSpPr>
              <p:nvPr/>
            </p:nvSpPr>
            <p:spPr bwMode="auto">
              <a:xfrm>
                <a:off x="922" y="1816"/>
                <a:ext cx="189" cy="250"/>
              </a:xfrm>
              <a:prstGeom prst="rect">
                <a:avLst/>
              </a:prstGeom>
              <a:noFill/>
              <a:ln w="9525">
                <a:noFill/>
                <a:miter lim="800000"/>
                <a:headEnd/>
                <a:tailEnd/>
              </a:ln>
              <a:effectLst/>
            </p:spPr>
            <p:txBody>
              <a:bodyPr wrap="none">
                <a:prstTxWarp prst="textNoShape">
                  <a:avLst/>
                </a:prstTxWarp>
                <a:spAutoFit/>
              </a:bodyPr>
              <a:lstStyle/>
              <a:p>
                <a:r>
                  <a:rPr lang="en-US" sz="2000">
                    <a:latin typeface="Arial Narrow" charset="0"/>
                  </a:rPr>
                  <a:t>6</a:t>
                </a:r>
                <a:endParaRPr lang="en-AU" sz="2000">
                  <a:latin typeface="Arial Narrow" charset="0"/>
                </a:endParaRPr>
              </a:p>
            </p:txBody>
          </p:sp>
          <p:sp>
            <p:nvSpPr>
              <p:cNvPr id="421105" name="Text Box 3313"/>
              <p:cNvSpPr txBox="1">
                <a:spLocks noChangeArrowheads="1"/>
              </p:cNvSpPr>
              <p:nvPr/>
            </p:nvSpPr>
            <p:spPr bwMode="auto">
              <a:xfrm>
                <a:off x="922" y="2274"/>
                <a:ext cx="189" cy="250"/>
              </a:xfrm>
              <a:prstGeom prst="rect">
                <a:avLst/>
              </a:prstGeom>
              <a:noFill/>
              <a:ln w="9525">
                <a:noFill/>
                <a:miter lim="800000"/>
                <a:headEnd/>
                <a:tailEnd/>
              </a:ln>
              <a:effectLst/>
            </p:spPr>
            <p:txBody>
              <a:bodyPr wrap="none">
                <a:prstTxWarp prst="textNoShape">
                  <a:avLst/>
                </a:prstTxWarp>
                <a:spAutoFit/>
              </a:bodyPr>
              <a:lstStyle/>
              <a:p>
                <a:r>
                  <a:rPr lang="en-US" sz="2000">
                    <a:latin typeface="Arial Narrow" charset="0"/>
                  </a:rPr>
                  <a:t>4</a:t>
                </a:r>
                <a:endParaRPr lang="en-AU" sz="2000">
                  <a:latin typeface="Arial Narrow" charset="0"/>
                </a:endParaRPr>
              </a:p>
            </p:txBody>
          </p:sp>
          <p:sp>
            <p:nvSpPr>
              <p:cNvPr id="421106" name="Text Box 3314"/>
              <p:cNvSpPr txBox="1">
                <a:spLocks noChangeArrowheads="1"/>
              </p:cNvSpPr>
              <p:nvPr/>
            </p:nvSpPr>
            <p:spPr bwMode="auto">
              <a:xfrm>
                <a:off x="908" y="2700"/>
                <a:ext cx="189" cy="250"/>
              </a:xfrm>
              <a:prstGeom prst="rect">
                <a:avLst/>
              </a:prstGeom>
              <a:noFill/>
              <a:ln w="9525">
                <a:noFill/>
                <a:miter lim="800000"/>
                <a:headEnd/>
                <a:tailEnd/>
              </a:ln>
              <a:effectLst/>
            </p:spPr>
            <p:txBody>
              <a:bodyPr wrap="none">
                <a:prstTxWarp prst="textNoShape">
                  <a:avLst/>
                </a:prstTxWarp>
                <a:spAutoFit/>
              </a:bodyPr>
              <a:lstStyle/>
              <a:p>
                <a:r>
                  <a:rPr lang="en-US" sz="2000">
                    <a:latin typeface="Arial Narrow" charset="0"/>
                  </a:rPr>
                  <a:t>2</a:t>
                </a:r>
                <a:endParaRPr lang="en-AU" sz="2000">
                  <a:latin typeface="Arial Narrow" charset="0"/>
                </a:endParaRPr>
              </a:p>
            </p:txBody>
          </p:sp>
          <p:sp>
            <p:nvSpPr>
              <p:cNvPr id="421107" name="Text Box 3315"/>
              <p:cNvSpPr txBox="1">
                <a:spLocks noChangeArrowheads="1"/>
              </p:cNvSpPr>
              <p:nvPr/>
            </p:nvSpPr>
            <p:spPr bwMode="auto">
              <a:xfrm>
                <a:off x="1003" y="3271"/>
                <a:ext cx="380" cy="231"/>
              </a:xfrm>
              <a:prstGeom prst="rect">
                <a:avLst/>
              </a:prstGeom>
              <a:noFill/>
              <a:ln w="9525">
                <a:noFill/>
                <a:miter lim="800000"/>
                <a:headEnd/>
                <a:tailEnd/>
              </a:ln>
              <a:effectLst/>
            </p:spPr>
            <p:txBody>
              <a:bodyPr wrap="none">
                <a:prstTxWarp prst="textNoShape">
                  <a:avLst/>
                </a:prstTxWarp>
                <a:spAutoFit/>
              </a:bodyPr>
              <a:lstStyle/>
              <a:p>
                <a:r>
                  <a:rPr lang="en-US">
                    <a:latin typeface="Arial Narrow" charset="0"/>
                  </a:rPr>
                  <a:t>1960</a:t>
                </a:r>
                <a:endParaRPr lang="en-AU">
                  <a:latin typeface="Arial Narrow" charset="0"/>
                </a:endParaRPr>
              </a:p>
            </p:txBody>
          </p:sp>
          <p:sp>
            <p:nvSpPr>
              <p:cNvPr id="421108" name="Text Box 3316"/>
              <p:cNvSpPr txBox="1">
                <a:spLocks noChangeArrowheads="1"/>
              </p:cNvSpPr>
              <p:nvPr/>
            </p:nvSpPr>
            <p:spPr bwMode="auto">
              <a:xfrm>
                <a:off x="4059" y="3260"/>
                <a:ext cx="380" cy="231"/>
              </a:xfrm>
              <a:prstGeom prst="rect">
                <a:avLst/>
              </a:prstGeom>
              <a:noFill/>
              <a:ln w="9525">
                <a:noFill/>
                <a:miter lim="800000"/>
                <a:headEnd/>
                <a:tailEnd/>
              </a:ln>
              <a:effectLst/>
            </p:spPr>
            <p:txBody>
              <a:bodyPr wrap="none">
                <a:prstTxWarp prst="textNoShape">
                  <a:avLst/>
                </a:prstTxWarp>
                <a:spAutoFit/>
              </a:bodyPr>
              <a:lstStyle/>
              <a:p>
                <a:r>
                  <a:rPr lang="en-US">
                    <a:latin typeface="Arial Narrow" charset="0"/>
                  </a:rPr>
                  <a:t>2010</a:t>
                </a:r>
                <a:endParaRPr lang="en-AU">
                  <a:latin typeface="Arial Narrow" charset="0"/>
                </a:endParaRPr>
              </a:p>
            </p:txBody>
          </p:sp>
          <p:sp>
            <p:nvSpPr>
              <p:cNvPr id="421109" name="Text Box 3317"/>
              <p:cNvSpPr txBox="1">
                <a:spLocks noChangeArrowheads="1"/>
              </p:cNvSpPr>
              <p:nvPr/>
            </p:nvSpPr>
            <p:spPr bwMode="auto">
              <a:xfrm>
                <a:off x="1636" y="3260"/>
                <a:ext cx="380" cy="231"/>
              </a:xfrm>
              <a:prstGeom prst="rect">
                <a:avLst/>
              </a:prstGeom>
              <a:noFill/>
              <a:ln w="9525">
                <a:noFill/>
                <a:miter lim="800000"/>
                <a:headEnd/>
                <a:tailEnd/>
              </a:ln>
              <a:effectLst/>
            </p:spPr>
            <p:txBody>
              <a:bodyPr wrap="none">
                <a:prstTxWarp prst="textNoShape">
                  <a:avLst/>
                </a:prstTxWarp>
                <a:spAutoFit/>
              </a:bodyPr>
              <a:lstStyle/>
              <a:p>
                <a:r>
                  <a:rPr lang="en-US">
                    <a:latin typeface="Arial Narrow" charset="0"/>
                  </a:rPr>
                  <a:t>1970</a:t>
                </a:r>
                <a:endParaRPr lang="en-AU">
                  <a:latin typeface="Arial Narrow" charset="0"/>
                </a:endParaRPr>
              </a:p>
            </p:txBody>
          </p:sp>
          <p:sp>
            <p:nvSpPr>
              <p:cNvPr id="421110" name="Text Box 3318"/>
              <p:cNvSpPr txBox="1">
                <a:spLocks noChangeArrowheads="1"/>
              </p:cNvSpPr>
              <p:nvPr/>
            </p:nvSpPr>
            <p:spPr bwMode="auto">
              <a:xfrm>
                <a:off x="2843" y="3271"/>
                <a:ext cx="380" cy="231"/>
              </a:xfrm>
              <a:prstGeom prst="rect">
                <a:avLst/>
              </a:prstGeom>
              <a:noFill/>
              <a:ln w="9525">
                <a:noFill/>
                <a:miter lim="800000"/>
                <a:headEnd/>
                <a:tailEnd/>
              </a:ln>
              <a:effectLst/>
            </p:spPr>
            <p:txBody>
              <a:bodyPr wrap="none">
                <a:prstTxWarp prst="textNoShape">
                  <a:avLst/>
                </a:prstTxWarp>
                <a:spAutoFit/>
              </a:bodyPr>
              <a:lstStyle/>
              <a:p>
                <a:r>
                  <a:rPr lang="en-US">
                    <a:latin typeface="Arial Narrow" charset="0"/>
                  </a:rPr>
                  <a:t>1990</a:t>
                </a:r>
                <a:endParaRPr lang="en-AU">
                  <a:latin typeface="Arial Narrow" charset="0"/>
                </a:endParaRPr>
              </a:p>
            </p:txBody>
          </p:sp>
          <p:sp>
            <p:nvSpPr>
              <p:cNvPr id="421111" name="Text Box 3319"/>
              <p:cNvSpPr txBox="1">
                <a:spLocks noChangeArrowheads="1"/>
              </p:cNvSpPr>
              <p:nvPr/>
            </p:nvSpPr>
            <p:spPr bwMode="auto">
              <a:xfrm>
                <a:off x="3453" y="3267"/>
                <a:ext cx="380" cy="231"/>
              </a:xfrm>
              <a:prstGeom prst="rect">
                <a:avLst/>
              </a:prstGeom>
              <a:noFill/>
              <a:ln w="9525">
                <a:noFill/>
                <a:miter lim="800000"/>
                <a:headEnd/>
                <a:tailEnd/>
              </a:ln>
              <a:effectLst/>
            </p:spPr>
            <p:txBody>
              <a:bodyPr wrap="none">
                <a:prstTxWarp prst="textNoShape">
                  <a:avLst/>
                </a:prstTxWarp>
                <a:spAutoFit/>
              </a:bodyPr>
              <a:lstStyle/>
              <a:p>
                <a:r>
                  <a:rPr lang="en-US">
                    <a:latin typeface="Arial Narrow" charset="0"/>
                  </a:rPr>
                  <a:t>2000</a:t>
                </a:r>
                <a:endParaRPr lang="en-AU">
                  <a:latin typeface="Arial Narrow" charset="0"/>
                </a:endParaRPr>
              </a:p>
            </p:txBody>
          </p:sp>
          <p:sp>
            <p:nvSpPr>
              <p:cNvPr id="421112" name="Text Box 3320"/>
              <p:cNvSpPr txBox="1">
                <a:spLocks noChangeArrowheads="1"/>
              </p:cNvSpPr>
              <p:nvPr/>
            </p:nvSpPr>
            <p:spPr bwMode="auto">
              <a:xfrm>
                <a:off x="2228" y="3260"/>
                <a:ext cx="380" cy="231"/>
              </a:xfrm>
              <a:prstGeom prst="rect">
                <a:avLst/>
              </a:prstGeom>
              <a:noFill/>
              <a:ln w="9525">
                <a:noFill/>
                <a:miter lim="800000"/>
                <a:headEnd/>
                <a:tailEnd/>
              </a:ln>
              <a:effectLst/>
            </p:spPr>
            <p:txBody>
              <a:bodyPr wrap="none">
                <a:prstTxWarp prst="textNoShape">
                  <a:avLst/>
                </a:prstTxWarp>
                <a:spAutoFit/>
              </a:bodyPr>
              <a:lstStyle/>
              <a:p>
                <a:r>
                  <a:rPr lang="en-US">
                    <a:latin typeface="Arial Narrow" charset="0"/>
                  </a:rPr>
                  <a:t>1980</a:t>
                </a:r>
                <a:endParaRPr lang="en-AU">
                  <a:latin typeface="Arial Narrow" charset="0"/>
                </a:endParaRPr>
              </a:p>
            </p:txBody>
          </p:sp>
        </p:grpSp>
        <p:sp>
          <p:nvSpPr>
            <p:cNvPr id="421115" name="Text Box 3323"/>
            <p:cNvSpPr txBox="1">
              <a:spLocks noChangeArrowheads="1"/>
            </p:cNvSpPr>
            <p:nvPr/>
          </p:nvSpPr>
          <p:spPr bwMode="auto">
            <a:xfrm rot="16200000">
              <a:off x="-519" y="1903"/>
              <a:ext cx="2046" cy="327"/>
            </a:xfrm>
            <a:prstGeom prst="rect">
              <a:avLst/>
            </a:prstGeom>
            <a:noFill/>
            <a:ln w="9525">
              <a:noFill/>
              <a:miter lim="800000"/>
              <a:headEnd/>
              <a:tailEnd/>
            </a:ln>
            <a:effectLst/>
          </p:spPr>
          <p:txBody>
            <a:bodyPr>
              <a:prstTxWarp prst="textNoShape">
                <a:avLst/>
              </a:prstTxWarp>
              <a:spAutoFit/>
            </a:bodyPr>
            <a:lstStyle/>
            <a:p>
              <a:pPr algn="ctr">
                <a:spcBef>
                  <a:spcPct val="50000"/>
                </a:spcBef>
              </a:pPr>
              <a:r>
                <a:rPr lang="en-GB" sz="2800">
                  <a:latin typeface="Arial Narrow" charset="0"/>
                </a:rPr>
                <a:t>CO</a:t>
              </a:r>
              <a:r>
                <a:rPr lang="en-GB" sz="2800" baseline="-25000">
                  <a:latin typeface="Arial Narrow" charset="0"/>
                </a:rPr>
                <a:t>2</a:t>
              </a:r>
              <a:r>
                <a:rPr lang="en-GB" sz="2800">
                  <a:latin typeface="Arial Narrow" charset="0"/>
                </a:rPr>
                <a:t> emissions </a:t>
              </a:r>
              <a:r>
                <a:rPr lang="en-GB" sz="2000">
                  <a:latin typeface="Arial Narrow" charset="0"/>
                </a:rPr>
                <a:t>(PgC y</a:t>
              </a:r>
              <a:r>
                <a:rPr lang="en-GB" sz="2000" baseline="30000">
                  <a:latin typeface="Arial Narrow" charset="0"/>
                </a:rPr>
                <a:t>-1</a:t>
              </a:r>
              <a:r>
                <a:rPr lang="en-GB" sz="2000">
                  <a:latin typeface="Arial Narrow" charset="0"/>
                </a:rPr>
                <a:t>)</a:t>
              </a:r>
            </a:p>
          </p:txBody>
        </p:sp>
        <p:sp>
          <p:nvSpPr>
            <p:cNvPr id="421117" name="Text Box 3325"/>
            <p:cNvSpPr txBox="1">
              <a:spLocks noChangeArrowheads="1"/>
            </p:cNvSpPr>
            <p:nvPr/>
          </p:nvSpPr>
          <p:spPr bwMode="auto">
            <a:xfrm>
              <a:off x="3849" y="1030"/>
              <a:ext cx="371" cy="327"/>
            </a:xfrm>
            <a:prstGeom prst="rect">
              <a:avLst/>
            </a:prstGeom>
            <a:noFill/>
            <a:ln w="9525">
              <a:noFill/>
              <a:miter lim="800000"/>
              <a:headEnd/>
              <a:tailEnd/>
            </a:ln>
            <a:effectLst/>
          </p:spPr>
          <p:txBody>
            <a:bodyPr wrap="none">
              <a:prstTxWarp prst="textNoShape">
                <a:avLst/>
              </a:prstTxWarp>
              <a:spAutoFit/>
            </a:bodyPr>
            <a:lstStyle/>
            <a:p>
              <a:r>
                <a:rPr lang="en-AU" sz="2800" b="1">
                  <a:solidFill>
                    <a:srgbClr val="FF0000"/>
                  </a:solidFill>
                  <a:latin typeface="Arial Narrow" charset="0"/>
                </a:rPr>
                <a:t>8.7</a:t>
              </a:r>
            </a:p>
          </p:txBody>
        </p:sp>
        <p:sp>
          <p:nvSpPr>
            <p:cNvPr id="421118" name="Text Box 3326"/>
            <p:cNvSpPr txBox="1">
              <a:spLocks noChangeArrowheads="1"/>
            </p:cNvSpPr>
            <p:nvPr/>
          </p:nvSpPr>
          <p:spPr bwMode="auto">
            <a:xfrm>
              <a:off x="3855" y="2572"/>
              <a:ext cx="371" cy="327"/>
            </a:xfrm>
            <a:prstGeom prst="rect">
              <a:avLst/>
            </a:prstGeom>
            <a:noFill/>
            <a:ln w="9525">
              <a:noFill/>
              <a:miter lim="800000"/>
              <a:headEnd/>
              <a:tailEnd/>
            </a:ln>
            <a:effectLst/>
          </p:spPr>
          <p:txBody>
            <a:bodyPr wrap="none">
              <a:prstTxWarp prst="textNoShape">
                <a:avLst/>
              </a:prstTxWarp>
              <a:spAutoFit/>
            </a:bodyPr>
            <a:lstStyle/>
            <a:p>
              <a:r>
                <a:rPr lang="en-AU" sz="2800" b="1">
                  <a:solidFill>
                    <a:srgbClr val="FF0000"/>
                  </a:solidFill>
                  <a:latin typeface="Arial Narrow" charset="0"/>
                </a:rPr>
                <a:t>1.2</a:t>
              </a:r>
            </a:p>
          </p:txBody>
        </p:sp>
      </p:grpSp>
      <p:sp>
        <p:nvSpPr>
          <p:cNvPr id="421119" name="Text Box 3327"/>
          <p:cNvSpPr txBox="1">
            <a:spLocks noChangeArrowheads="1"/>
          </p:cNvSpPr>
          <p:nvPr/>
        </p:nvSpPr>
        <p:spPr bwMode="auto">
          <a:xfrm>
            <a:off x="7134225" y="3054350"/>
            <a:ext cx="1254125" cy="519113"/>
          </a:xfrm>
          <a:prstGeom prst="rect">
            <a:avLst/>
          </a:prstGeom>
          <a:noFill/>
          <a:ln w="9525">
            <a:noFill/>
            <a:miter lim="800000"/>
            <a:headEnd/>
            <a:tailEnd/>
          </a:ln>
          <a:effectLst/>
        </p:spPr>
        <p:txBody>
          <a:bodyPr wrap="none">
            <a:prstTxWarp prst="textNoShape">
              <a:avLst/>
            </a:prstTxWarp>
            <a:spAutoFit/>
          </a:bodyPr>
          <a:lstStyle/>
          <a:p>
            <a:r>
              <a:rPr lang="en-AU" sz="2800" b="1">
                <a:solidFill>
                  <a:srgbClr val="FF0000"/>
                </a:solidFill>
                <a:latin typeface="Arial Narrow" charset="0"/>
              </a:rPr>
              <a:t>9.9 PgC</a:t>
            </a:r>
          </a:p>
        </p:txBody>
      </p:sp>
      <p:sp>
        <p:nvSpPr>
          <p:cNvPr id="421120" name="Text Box 3328"/>
          <p:cNvSpPr txBox="1">
            <a:spLocks noChangeArrowheads="1"/>
          </p:cNvSpPr>
          <p:nvPr/>
        </p:nvSpPr>
        <p:spPr bwMode="auto">
          <a:xfrm>
            <a:off x="7431088" y="5121275"/>
            <a:ext cx="1281112" cy="825500"/>
          </a:xfrm>
          <a:prstGeom prst="rect">
            <a:avLst/>
          </a:prstGeom>
          <a:noFill/>
          <a:ln w="9525">
            <a:noFill/>
            <a:miter lim="800000"/>
            <a:headEnd/>
            <a:tailEnd/>
          </a:ln>
          <a:effectLst/>
        </p:spPr>
        <p:txBody>
          <a:bodyPr wrap="none">
            <a:prstTxWarp prst="textNoShape">
              <a:avLst/>
            </a:prstTxWarp>
            <a:spAutoFit/>
          </a:bodyPr>
          <a:lstStyle/>
          <a:p>
            <a:pPr algn="r"/>
            <a:r>
              <a:rPr lang="en-AU" sz="1600">
                <a:latin typeface="Arial Narrow" charset="0"/>
              </a:rPr>
              <a:t>12% of total </a:t>
            </a:r>
          </a:p>
          <a:p>
            <a:pPr algn="r"/>
            <a:r>
              <a:rPr lang="en-AU" sz="1600">
                <a:latin typeface="Arial Narrow" charset="0"/>
              </a:rPr>
              <a:t>anthropogenic </a:t>
            </a:r>
          </a:p>
          <a:p>
            <a:pPr algn="r"/>
            <a:r>
              <a:rPr lang="en-AU" sz="1600">
                <a:latin typeface="Arial Narrow" charset="0"/>
              </a:rPr>
              <a:t>emissions</a:t>
            </a:r>
          </a:p>
        </p:txBody>
      </p:sp>
      <p:sp>
        <p:nvSpPr>
          <p:cNvPr id="421121" name="Text Box 3329"/>
          <p:cNvSpPr txBox="1">
            <a:spLocks noChangeArrowheads="1"/>
          </p:cNvSpPr>
          <p:nvPr/>
        </p:nvSpPr>
        <p:spPr bwMode="auto">
          <a:xfrm>
            <a:off x="1042988" y="6497638"/>
            <a:ext cx="4981575" cy="244475"/>
          </a:xfrm>
          <a:prstGeom prst="rect">
            <a:avLst/>
          </a:prstGeom>
          <a:noFill/>
          <a:ln w="9525">
            <a:noFill/>
            <a:miter lim="800000"/>
            <a:headEnd/>
            <a:tailEnd/>
          </a:ln>
          <a:effectLst/>
        </p:spPr>
        <p:txBody>
          <a:bodyPr>
            <a:prstTxWarp prst="textNoShape">
              <a:avLst/>
            </a:prstTxWarp>
            <a:spAutoFit/>
          </a:bodyPr>
          <a:lstStyle/>
          <a:p>
            <a:pPr>
              <a:spcBef>
                <a:spcPct val="50000"/>
              </a:spcBef>
            </a:pPr>
            <a:r>
              <a:rPr lang="en-GB" sz="1000">
                <a:latin typeface="Arial Narrow" charset="0"/>
              </a:rPr>
              <a:t>Le Quéré et al. 2009, Nature Geoscience; Data: CDIAC, FAO, Woods Hole Research Center 2009</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69346" name="Text Box 2"/>
          <p:cNvSpPr txBox="1">
            <a:spLocks noChangeArrowheads="1"/>
          </p:cNvSpPr>
          <p:nvPr/>
        </p:nvSpPr>
        <p:spPr bwMode="auto">
          <a:xfrm>
            <a:off x="395288" y="7938"/>
            <a:ext cx="8245475" cy="579437"/>
          </a:xfrm>
          <a:prstGeom prst="rect">
            <a:avLst/>
          </a:prstGeom>
          <a:noFill/>
          <a:ln w="9525">
            <a:noFill/>
            <a:miter lim="800000"/>
            <a:headEnd/>
            <a:tailEnd/>
          </a:ln>
          <a:effectLst/>
        </p:spPr>
        <p:txBody>
          <a:bodyPr>
            <a:prstTxWarp prst="textNoShape">
              <a:avLst/>
            </a:prstTxWarp>
            <a:spAutoFit/>
          </a:bodyPr>
          <a:lstStyle/>
          <a:p>
            <a:pPr algn="ctr" eaLnBrk="0" hangingPunct="0"/>
            <a:r>
              <a:rPr lang="en-AU" sz="3200">
                <a:latin typeface="Arial Narrow" charset="0"/>
              </a:rPr>
              <a:t>Fate of Anthropogenic CO</a:t>
            </a:r>
            <a:r>
              <a:rPr lang="en-AU" sz="3200" baseline="-25000">
                <a:latin typeface="Arial Narrow" charset="0"/>
              </a:rPr>
              <a:t>2</a:t>
            </a:r>
            <a:r>
              <a:rPr lang="en-AU" sz="3200">
                <a:latin typeface="Arial Narrow" charset="0"/>
              </a:rPr>
              <a:t> Emissions </a:t>
            </a:r>
            <a:r>
              <a:rPr lang="en-AU" sz="2000">
                <a:latin typeface="Arial Narrow" charset="0"/>
              </a:rPr>
              <a:t>(2000-2008)</a:t>
            </a:r>
            <a:endParaRPr lang="en-AU" sz="1400">
              <a:latin typeface="Arial Narrow" charset="0"/>
            </a:endParaRPr>
          </a:p>
        </p:txBody>
      </p:sp>
      <p:sp>
        <p:nvSpPr>
          <p:cNvPr id="569347" name="Text Box 3"/>
          <p:cNvSpPr txBox="1">
            <a:spLocks noChangeArrowheads="1"/>
          </p:cNvSpPr>
          <p:nvPr/>
        </p:nvSpPr>
        <p:spPr bwMode="auto">
          <a:xfrm>
            <a:off x="1885950" y="6500813"/>
            <a:ext cx="3811588" cy="244475"/>
          </a:xfrm>
          <a:prstGeom prst="rect">
            <a:avLst/>
          </a:prstGeom>
          <a:noFill/>
          <a:ln w="9525">
            <a:noFill/>
            <a:miter lim="800000"/>
            <a:headEnd/>
            <a:tailEnd/>
          </a:ln>
          <a:effectLst/>
        </p:spPr>
        <p:txBody>
          <a:bodyPr wrap="none">
            <a:prstTxWarp prst="textNoShape">
              <a:avLst/>
            </a:prstTxWarp>
            <a:spAutoFit/>
          </a:bodyPr>
          <a:lstStyle/>
          <a:p>
            <a:r>
              <a:rPr lang="en-GB" sz="1000">
                <a:latin typeface="Arial Narrow" charset="0"/>
              </a:rPr>
              <a:t>Le Quéré et al. 2009, Nature Geoscience; </a:t>
            </a:r>
            <a:r>
              <a:rPr lang="en-AU" sz="1000">
                <a:latin typeface="Arial Narrow" charset="0"/>
              </a:rPr>
              <a:t>Canadell et al. 2007, PNAS, updated</a:t>
            </a:r>
            <a:endParaRPr lang="en-US" sz="1000">
              <a:latin typeface="Arial Narrow" charset="0"/>
            </a:endParaRPr>
          </a:p>
        </p:txBody>
      </p:sp>
      <p:grpSp>
        <p:nvGrpSpPr>
          <p:cNvPr id="2" name="Group 22"/>
          <p:cNvGrpSpPr>
            <a:grpSpLocks/>
          </p:cNvGrpSpPr>
          <p:nvPr/>
        </p:nvGrpSpPr>
        <p:grpSpPr bwMode="auto">
          <a:xfrm>
            <a:off x="215900" y="785813"/>
            <a:ext cx="8288338" cy="5211762"/>
            <a:chOff x="136" y="495"/>
            <a:chExt cx="5221" cy="3283"/>
          </a:xfrm>
        </p:grpSpPr>
        <p:sp>
          <p:nvSpPr>
            <p:cNvPr id="569348" name="Text Box 4"/>
            <p:cNvSpPr txBox="1">
              <a:spLocks noChangeArrowheads="1"/>
            </p:cNvSpPr>
            <p:nvPr/>
          </p:nvSpPr>
          <p:spPr bwMode="auto">
            <a:xfrm>
              <a:off x="136" y="495"/>
              <a:ext cx="903" cy="288"/>
            </a:xfrm>
            <a:prstGeom prst="rect">
              <a:avLst/>
            </a:prstGeom>
            <a:noFill/>
            <a:ln w="9525">
              <a:noFill/>
              <a:miter lim="800000"/>
              <a:headEnd/>
              <a:tailEnd/>
            </a:ln>
            <a:effectLst/>
          </p:spPr>
          <p:txBody>
            <a:bodyPr wrap="none">
              <a:prstTxWarp prst="textNoShape">
                <a:avLst/>
              </a:prstTxWarp>
              <a:spAutoFit/>
            </a:bodyPr>
            <a:lstStyle/>
            <a:p>
              <a:r>
                <a:rPr lang="en-AU" sz="2400">
                  <a:latin typeface="Arial Narrow" charset="0"/>
                </a:rPr>
                <a:t>1.4 PgC y</a:t>
              </a:r>
              <a:r>
                <a:rPr lang="en-AU" sz="2400" baseline="30000">
                  <a:latin typeface="Arial Narrow" charset="0"/>
                </a:rPr>
                <a:t>-1</a:t>
              </a:r>
            </a:p>
          </p:txBody>
        </p:sp>
        <p:sp>
          <p:nvSpPr>
            <p:cNvPr id="569349" name="Text Box 5"/>
            <p:cNvSpPr txBox="1">
              <a:spLocks noChangeArrowheads="1"/>
            </p:cNvSpPr>
            <p:nvPr/>
          </p:nvSpPr>
          <p:spPr bwMode="auto">
            <a:xfrm>
              <a:off x="284" y="2249"/>
              <a:ext cx="116" cy="365"/>
            </a:xfrm>
            <a:prstGeom prst="rect">
              <a:avLst/>
            </a:prstGeom>
            <a:noFill/>
            <a:ln w="9525">
              <a:noFill/>
              <a:miter lim="800000"/>
              <a:headEnd/>
              <a:tailEnd/>
            </a:ln>
            <a:effectLst/>
          </p:spPr>
          <p:txBody>
            <a:bodyPr wrap="none">
              <a:prstTxWarp prst="textNoShape">
                <a:avLst/>
              </a:prstTxWarp>
              <a:spAutoFit/>
            </a:bodyPr>
            <a:lstStyle/>
            <a:p>
              <a:endParaRPr lang="es-ES_tradnl" sz="3200">
                <a:latin typeface="Arial Narrow" charset="0"/>
              </a:endParaRPr>
            </a:p>
          </p:txBody>
        </p:sp>
        <p:sp>
          <p:nvSpPr>
            <p:cNvPr id="569350" name="Text Box 6"/>
            <p:cNvSpPr txBox="1">
              <a:spLocks noChangeArrowheads="1"/>
            </p:cNvSpPr>
            <p:nvPr/>
          </p:nvSpPr>
          <p:spPr bwMode="auto">
            <a:xfrm>
              <a:off x="946" y="1797"/>
              <a:ext cx="369" cy="692"/>
            </a:xfrm>
            <a:prstGeom prst="rect">
              <a:avLst/>
            </a:prstGeom>
            <a:noFill/>
            <a:ln w="9525">
              <a:noFill/>
              <a:miter lim="800000"/>
              <a:headEnd/>
              <a:tailEnd/>
            </a:ln>
            <a:effectLst/>
          </p:spPr>
          <p:txBody>
            <a:bodyPr wrap="none">
              <a:prstTxWarp prst="textNoShape">
                <a:avLst/>
              </a:prstTxWarp>
              <a:spAutoFit/>
            </a:bodyPr>
            <a:lstStyle/>
            <a:p>
              <a:r>
                <a:rPr lang="en-AU" sz="6600">
                  <a:latin typeface="Arial Narrow" charset="0"/>
                </a:rPr>
                <a:t>+</a:t>
              </a:r>
            </a:p>
          </p:txBody>
        </p:sp>
        <p:sp>
          <p:nvSpPr>
            <p:cNvPr id="569351" name="Text Box 7"/>
            <p:cNvSpPr txBox="1">
              <a:spLocks noChangeArrowheads="1"/>
            </p:cNvSpPr>
            <p:nvPr/>
          </p:nvSpPr>
          <p:spPr bwMode="auto">
            <a:xfrm>
              <a:off x="136" y="2128"/>
              <a:ext cx="903" cy="288"/>
            </a:xfrm>
            <a:prstGeom prst="rect">
              <a:avLst/>
            </a:prstGeom>
            <a:noFill/>
            <a:ln w="9525">
              <a:noFill/>
              <a:miter lim="800000"/>
              <a:headEnd/>
              <a:tailEnd/>
            </a:ln>
            <a:effectLst/>
          </p:spPr>
          <p:txBody>
            <a:bodyPr wrap="none">
              <a:prstTxWarp prst="textNoShape">
                <a:avLst/>
              </a:prstTxWarp>
              <a:spAutoFit/>
            </a:bodyPr>
            <a:lstStyle/>
            <a:p>
              <a:r>
                <a:rPr lang="en-AU" sz="2400">
                  <a:latin typeface="Arial Narrow" charset="0"/>
                </a:rPr>
                <a:t>7.7 PgC y</a:t>
              </a:r>
              <a:r>
                <a:rPr lang="en-AU" sz="2400" baseline="30000">
                  <a:latin typeface="Arial Narrow" charset="0"/>
                </a:rPr>
                <a:t>-1</a:t>
              </a:r>
            </a:p>
          </p:txBody>
        </p:sp>
        <p:pic>
          <p:nvPicPr>
            <p:cNvPr id="569352" name="Picture 8"/>
            <p:cNvPicPr>
              <a:picLocks noChangeAspect="1" noChangeArrowheads="1"/>
            </p:cNvPicPr>
            <p:nvPr/>
          </p:nvPicPr>
          <p:blipFill>
            <a:blip r:embed="rId3"/>
            <a:srcRect/>
            <a:stretch>
              <a:fillRect/>
            </a:stretch>
          </p:blipFill>
          <p:spPr bwMode="auto">
            <a:xfrm>
              <a:off x="207" y="2409"/>
              <a:ext cx="1788" cy="1204"/>
            </a:xfrm>
            <a:prstGeom prst="rect">
              <a:avLst/>
            </a:prstGeom>
            <a:noFill/>
            <a:ln w="9525">
              <a:solidFill>
                <a:schemeClr val="tx1"/>
              </a:solidFill>
              <a:miter lim="800000"/>
              <a:headEnd/>
              <a:tailEnd/>
            </a:ln>
            <a:effectLst/>
          </p:spPr>
        </p:pic>
        <p:pic>
          <p:nvPicPr>
            <p:cNvPr id="569353" name="Picture 9"/>
            <p:cNvPicPr>
              <a:picLocks noChangeAspect="1" noChangeArrowheads="1"/>
            </p:cNvPicPr>
            <p:nvPr/>
          </p:nvPicPr>
          <p:blipFill>
            <a:blip r:embed="rId4">
              <a:lum contrast="12000"/>
            </a:blip>
            <a:srcRect/>
            <a:stretch>
              <a:fillRect/>
            </a:stretch>
          </p:blipFill>
          <p:spPr bwMode="auto">
            <a:xfrm>
              <a:off x="204" y="777"/>
              <a:ext cx="1788" cy="1204"/>
            </a:xfrm>
            <a:prstGeom prst="rect">
              <a:avLst/>
            </a:prstGeom>
            <a:noFill/>
            <a:ln w="9525">
              <a:solidFill>
                <a:schemeClr val="tx1"/>
              </a:solidFill>
              <a:miter lim="800000"/>
              <a:headEnd/>
              <a:tailEnd/>
            </a:ln>
            <a:effectLst/>
          </p:spPr>
        </p:pic>
        <p:grpSp>
          <p:nvGrpSpPr>
            <p:cNvPr id="3" name="Group 10"/>
            <p:cNvGrpSpPr>
              <a:grpSpLocks/>
            </p:cNvGrpSpPr>
            <p:nvPr/>
          </p:nvGrpSpPr>
          <p:grpSpPr bwMode="auto">
            <a:xfrm>
              <a:off x="2037" y="1638"/>
              <a:ext cx="3315" cy="998"/>
              <a:chOff x="2037" y="1638"/>
              <a:chExt cx="3315" cy="998"/>
            </a:xfrm>
          </p:grpSpPr>
          <p:sp>
            <p:nvSpPr>
              <p:cNvPr id="569355" name="Text Box 11"/>
              <p:cNvSpPr txBox="1">
                <a:spLocks noChangeArrowheads="1"/>
              </p:cNvSpPr>
              <p:nvPr/>
            </p:nvSpPr>
            <p:spPr bwMode="auto">
              <a:xfrm>
                <a:off x="2975" y="1769"/>
                <a:ext cx="903" cy="595"/>
              </a:xfrm>
              <a:prstGeom prst="rect">
                <a:avLst/>
              </a:prstGeom>
              <a:noFill/>
              <a:ln w="9525">
                <a:noFill/>
                <a:miter lim="800000"/>
                <a:headEnd/>
                <a:tailEnd/>
              </a:ln>
              <a:effectLst/>
            </p:spPr>
            <p:txBody>
              <a:bodyPr wrap="none">
                <a:prstTxWarp prst="textNoShape">
                  <a:avLst/>
                </a:prstTxWarp>
                <a:spAutoFit/>
              </a:bodyPr>
              <a:lstStyle/>
              <a:p>
                <a:pPr algn="r"/>
                <a:r>
                  <a:rPr lang="en-AU" sz="2400">
                    <a:latin typeface="Arial Narrow" charset="0"/>
                  </a:rPr>
                  <a:t>3.0 PgC y</a:t>
                </a:r>
                <a:r>
                  <a:rPr lang="en-AU" sz="2400" baseline="30000">
                    <a:latin typeface="Arial Narrow" charset="0"/>
                  </a:rPr>
                  <a:t>-1</a:t>
                </a:r>
              </a:p>
              <a:p>
                <a:pPr algn="r"/>
                <a:r>
                  <a:rPr lang="en-AU" sz="3200">
                    <a:latin typeface="Arial Narrow" charset="0"/>
                  </a:rPr>
                  <a:t>29%</a:t>
                </a:r>
              </a:p>
            </p:txBody>
          </p:sp>
          <p:sp>
            <p:nvSpPr>
              <p:cNvPr id="569356" name="Line 12"/>
              <p:cNvSpPr>
                <a:spLocks noChangeShapeType="1"/>
              </p:cNvSpPr>
              <p:nvPr/>
            </p:nvSpPr>
            <p:spPr bwMode="auto">
              <a:xfrm flipV="1">
                <a:off x="2037" y="2181"/>
                <a:ext cx="1122" cy="9"/>
              </a:xfrm>
              <a:prstGeom prst="line">
                <a:avLst/>
              </a:prstGeom>
              <a:noFill/>
              <a:ln w="57150">
                <a:solidFill>
                  <a:schemeClr val="tx1"/>
                </a:solidFill>
                <a:round/>
                <a:headEnd/>
                <a:tailEnd type="stealth" w="lg" len="med"/>
              </a:ln>
              <a:effectLst/>
            </p:spPr>
            <p:txBody>
              <a:bodyPr>
                <a:prstTxWarp prst="textNoShape">
                  <a:avLst/>
                </a:prstTxWarp>
              </a:bodyPr>
              <a:lstStyle/>
              <a:p>
                <a:endParaRPr lang="es-ES_tradnl"/>
              </a:p>
            </p:txBody>
          </p:sp>
          <p:pic>
            <p:nvPicPr>
              <p:cNvPr id="569357" name="Picture 13"/>
              <p:cNvPicPr>
                <a:picLocks noChangeAspect="1" noChangeArrowheads="1"/>
              </p:cNvPicPr>
              <p:nvPr/>
            </p:nvPicPr>
            <p:blipFill>
              <a:blip r:embed="rId5"/>
              <a:srcRect/>
              <a:stretch>
                <a:fillRect/>
              </a:stretch>
            </p:blipFill>
            <p:spPr bwMode="auto">
              <a:xfrm>
                <a:off x="3873" y="1638"/>
                <a:ext cx="1479" cy="998"/>
              </a:xfrm>
              <a:prstGeom prst="rect">
                <a:avLst/>
              </a:prstGeom>
              <a:noFill/>
              <a:ln w="9525">
                <a:solidFill>
                  <a:schemeClr val="tx1"/>
                </a:solidFill>
                <a:miter lim="800000"/>
                <a:headEnd/>
                <a:tailEnd/>
              </a:ln>
              <a:effectLst/>
            </p:spPr>
          </p:pic>
        </p:grpSp>
        <p:grpSp>
          <p:nvGrpSpPr>
            <p:cNvPr id="4" name="Group 14"/>
            <p:cNvGrpSpPr>
              <a:grpSpLocks/>
            </p:cNvGrpSpPr>
            <p:nvPr/>
          </p:nvGrpSpPr>
          <p:grpSpPr bwMode="auto">
            <a:xfrm>
              <a:off x="2045" y="524"/>
              <a:ext cx="3307" cy="1572"/>
              <a:chOff x="2045" y="524"/>
              <a:chExt cx="3307" cy="1572"/>
            </a:xfrm>
          </p:grpSpPr>
          <p:sp>
            <p:nvSpPr>
              <p:cNvPr id="569359" name="Text Box 15"/>
              <p:cNvSpPr txBox="1">
                <a:spLocks noChangeArrowheads="1"/>
              </p:cNvSpPr>
              <p:nvPr/>
            </p:nvSpPr>
            <p:spPr bwMode="auto">
              <a:xfrm>
                <a:off x="2975" y="524"/>
                <a:ext cx="903" cy="595"/>
              </a:xfrm>
              <a:prstGeom prst="rect">
                <a:avLst/>
              </a:prstGeom>
              <a:noFill/>
              <a:ln w="9525">
                <a:noFill/>
                <a:miter lim="800000"/>
                <a:headEnd/>
                <a:tailEnd/>
              </a:ln>
              <a:effectLst/>
            </p:spPr>
            <p:txBody>
              <a:bodyPr wrap="none">
                <a:prstTxWarp prst="textNoShape">
                  <a:avLst/>
                </a:prstTxWarp>
                <a:spAutoFit/>
              </a:bodyPr>
              <a:lstStyle/>
              <a:p>
                <a:pPr algn="r"/>
                <a:r>
                  <a:rPr lang="en-AU" sz="2400">
                    <a:latin typeface="Arial Narrow" charset="0"/>
                  </a:rPr>
                  <a:t>4.1 PgC y</a:t>
                </a:r>
                <a:r>
                  <a:rPr lang="en-AU" sz="2400" baseline="30000">
                    <a:latin typeface="Arial Narrow" charset="0"/>
                  </a:rPr>
                  <a:t>-1</a:t>
                </a:r>
              </a:p>
              <a:p>
                <a:pPr algn="r"/>
                <a:r>
                  <a:rPr lang="en-AU" sz="3200">
                    <a:latin typeface="Arial Narrow" charset="0"/>
                  </a:rPr>
                  <a:t>45%</a:t>
                </a:r>
              </a:p>
            </p:txBody>
          </p:sp>
          <p:sp>
            <p:nvSpPr>
              <p:cNvPr id="569360" name="Line 16"/>
              <p:cNvSpPr>
                <a:spLocks noChangeShapeType="1"/>
              </p:cNvSpPr>
              <p:nvPr/>
            </p:nvSpPr>
            <p:spPr bwMode="auto">
              <a:xfrm flipV="1">
                <a:off x="2045" y="1003"/>
                <a:ext cx="1114" cy="1093"/>
              </a:xfrm>
              <a:prstGeom prst="line">
                <a:avLst/>
              </a:prstGeom>
              <a:noFill/>
              <a:ln w="57150">
                <a:solidFill>
                  <a:schemeClr val="tx1"/>
                </a:solidFill>
                <a:round/>
                <a:headEnd/>
                <a:tailEnd type="stealth" w="lg" len="med"/>
              </a:ln>
              <a:effectLst/>
            </p:spPr>
            <p:txBody>
              <a:bodyPr>
                <a:prstTxWarp prst="textNoShape">
                  <a:avLst/>
                </a:prstTxWarp>
              </a:bodyPr>
              <a:lstStyle/>
              <a:p>
                <a:endParaRPr lang="es-ES_tradnl"/>
              </a:p>
            </p:txBody>
          </p:sp>
          <p:pic>
            <p:nvPicPr>
              <p:cNvPr id="569361" name="Picture 17"/>
              <p:cNvPicPr>
                <a:picLocks noChangeAspect="1" noChangeArrowheads="1"/>
              </p:cNvPicPr>
              <p:nvPr/>
            </p:nvPicPr>
            <p:blipFill>
              <a:blip r:embed="rId6"/>
              <a:srcRect/>
              <a:stretch>
                <a:fillRect/>
              </a:stretch>
            </p:blipFill>
            <p:spPr bwMode="auto">
              <a:xfrm>
                <a:off x="3873" y="527"/>
                <a:ext cx="1479" cy="984"/>
              </a:xfrm>
              <a:prstGeom prst="rect">
                <a:avLst/>
              </a:prstGeom>
              <a:noFill/>
              <a:ln w="9525">
                <a:solidFill>
                  <a:schemeClr val="tx1"/>
                </a:solidFill>
                <a:miter lim="800000"/>
                <a:headEnd/>
                <a:tailEnd/>
              </a:ln>
              <a:effectLst/>
            </p:spPr>
          </p:pic>
        </p:grpSp>
        <p:grpSp>
          <p:nvGrpSpPr>
            <p:cNvPr id="5" name="Group 18"/>
            <p:cNvGrpSpPr>
              <a:grpSpLocks/>
            </p:cNvGrpSpPr>
            <p:nvPr/>
          </p:nvGrpSpPr>
          <p:grpSpPr bwMode="auto">
            <a:xfrm>
              <a:off x="2047" y="2265"/>
              <a:ext cx="3310" cy="1513"/>
              <a:chOff x="2047" y="2265"/>
              <a:chExt cx="3310" cy="1513"/>
            </a:xfrm>
          </p:grpSpPr>
          <p:sp>
            <p:nvSpPr>
              <p:cNvPr id="569363" name="Text Box 19"/>
              <p:cNvSpPr txBox="1">
                <a:spLocks noChangeArrowheads="1"/>
              </p:cNvSpPr>
              <p:nvPr/>
            </p:nvSpPr>
            <p:spPr bwMode="auto">
              <a:xfrm>
                <a:off x="2981" y="3153"/>
                <a:ext cx="903" cy="595"/>
              </a:xfrm>
              <a:prstGeom prst="rect">
                <a:avLst/>
              </a:prstGeom>
              <a:noFill/>
              <a:ln w="9525">
                <a:noFill/>
                <a:miter lim="800000"/>
                <a:headEnd/>
                <a:tailEnd/>
              </a:ln>
              <a:effectLst/>
            </p:spPr>
            <p:txBody>
              <a:bodyPr wrap="none">
                <a:prstTxWarp prst="textNoShape">
                  <a:avLst/>
                </a:prstTxWarp>
                <a:spAutoFit/>
              </a:bodyPr>
              <a:lstStyle/>
              <a:p>
                <a:pPr algn="r"/>
                <a:r>
                  <a:rPr lang="en-AU" sz="3200">
                    <a:latin typeface="Arial Narrow" charset="0"/>
                  </a:rPr>
                  <a:t>26%</a:t>
                </a:r>
              </a:p>
              <a:p>
                <a:pPr algn="r"/>
                <a:r>
                  <a:rPr lang="en-AU" sz="2400">
                    <a:latin typeface="Arial Narrow" charset="0"/>
                  </a:rPr>
                  <a:t>2.3 PgC y</a:t>
                </a:r>
                <a:r>
                  <a:rPr lang="en-AU" sz="2400" baseline="30000">
                    <a:latin typeface="Arial Narrow" charset="0"/>
                  </a:rPr>
                  <a:t>-1</a:t>
                </a:r>
              </a:p>
            </p:txBody>
          </p:sp>
          <p:sp>
            <p:nvSpPr>
              <p:cNvPr id="569364" name="Line 20"/>
              <p:cNvSpPr>
                <a:spLocks noChangeShapeType="1"/>
              </p:cNvSpPr>
              <p:nvPr/>
            </p:nvSpPr>
            <p:spPr bwMode="auto">
              <a:xfrm>
                <a:off x="2047" y="2265"/>
                <a:ext cx="1112" cy="1165"/>
              </a:xfrm>
              <a:prstGeom prst="line">
                <a:avLst/>
              </a:prstGeom>
              <a:noFill/>
              <a:ln w="57150">
                <a:solidFill>
                  <a:schemeClr val="tx1"/>
                </a:solidFill>
                <a:round/>
                <a:headEnd/>
                <a:tailEnd type="stealth" w="lg" len="med"/>
              </a:ln>
              <a:effectLst/>
            </p:spPr>
            <p:txBody>
              <a:bodyPr>
                <a:prstTxWarp prst="textNoShape">
                  <a:avLst/>
                </a:prstTxWarp>
              </a:bodyPr>
              <a:lstStyle/>
              <a:p>
                <a:endParaRPr lang="es-ES_tradnl"/>
              </a:p>
            </p:txBody>
          </p:sp>
          <p:pic>
            <p:nvPicPr>
              <p:cNvPr id="569365" name="Picture 21"/>
              <p:cNvPicPr>
                <a:picLocks noChangeAspect="1" noChangeArrowheads="1"/>
              </p:cNvPicPr>
              <p:nvPr/>
            </p:nvPicPr>
            <p:blipFill>
              <a:blip r:embed="rId7"/>
              <a:srcRect/>
              <a:stretch>
                <a:fillRect/>
              </a:stretch>
            </p:blipFill>
            <p:spPr bwMode="auto">
              <a:xfrm>
                <a:off x="3884" y="2780"/>
                <a:ext cx="1473" cy="998"/>
              </a:xfrm>
              <a:prstGeom prst="rect">
                <a:avLst/>
              </a:prstGeom>
              <a:noFill/>
              <a:ln w="9525">
                <a:solidFill>
                  <a:schemeClr val="tx1"/>
                </a:solidFill>
                <a:miter lim="800000"/>
                <a:headEnd/>
                <a:tailEnd/>
              </a:ln>
              <a:effectLst/>
            </p:spPr>
          </p:pic>
        </p:gr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2754" name="Rectangle 2"/>
          <p:cNvSpPr>
            <a:spLocks noChangeArrowheads="1"/>
          </p:cNvSpPr>
          <p:nvPr/>
        </p:nvSpPr>
        <p:spPr bwMode="auto">
          <a:xfrm>
            <a:off x="292100" y="206324"/>
            <a:ext cx="8293100" cy="504825"/>
          </a:xfrm>
          <a:prstGeom prst="rect">
            <a:avLst/>
          </a:prstGeom>
          <a:noFill/>
          <a:ln w="9525">
            <a:noFill/>
            <a:miter lim="800000"/>
            <a:headEnd/>
            <a:tailEnd/>
          </a:ln>
          <a:effectLst/>
        </p:spPr>
        <p:txBody>
          <a:bodyPr anchor="ctr">
            <a:prstTxWarp prst="textNoShape">
              <a:avLst/>
            </a:prstTxWarp>
          </a:bodyPr>
          <a:lstStyle/>
          <a:p>
            <a:pPr algn="ctr"/>
            <a:r>
              <a:rPr lang="en-US" sz="3200" dirty="0">
                <a:latin typeface="Arial Narrow" charset="0"/>
              </a:rPr>
              <a:t>Net CO</a:t>
            </a:r>
            <a:r>
              <a:rPr lang="en-US" sz="3200" baseline="-25000" dirty="0">
                <a:latin typeface="Arial Narrow" charset="0"/>
              </a:rPr>
              <a:t>2</a:t>
            </a:r>
            <a:r>
              <a:rPr lang="en-US" sz="3200" dirty="0">
                <a:latin typeface="Arial Narrow" charset="0"/>
              </a:rPr>
              <a:t> Emissions from</a:t>
            </a:r>
            <a:r>
              <a:rPr lang="en-US" sz="3200" dirty="0" smtClean="0">
                <a:latin typeface="Arial Narrow" charset="0"/>
              </a:rPr>
              <a:t> Land-Use Change (LUC) </a:t>
            </a:r>
            <a:br>
              <a:rPr lang="en-US" sz="3200" dirty="0" smtClean="0">
                <a:latin typeface="Arial Narrow" charset="0"/>
              </a:rPr>
            </a:br>
            <a:r>
              <a:rPr lang="en-US" sz="3200" dirty="0" smtClean="0">
                <a:latin typeface="Arial Narrow" charset="0"/>
              </a:rPr>
              <a:t>in </a:t>
            </a:r>
            <a:r>
              <a:rPr lang="en-US" sz="3200" dirty="0">
                <a:latin typeface="Arial Narrow" charset="0"/>
              </a:rPr>
              <a:t>Tropical Countries</a:t>
            </a:r>
            <a:endParaRPr lang="en-GB" sz="3200" baseline="-25000" dirty="0">
              <a:latin typeface="Arial Narrow" charset="0"/>
            </a:endParaRPr>
          </a:p>
        </p:txBody>
      </p:sp>
      <p:sp>
        <p:nvSpPr>
          <p:cNvPr id="202755" name="Text Box 3"/>
          <p:cNvSpPr txBox="1">
            <a:spLocks noChangeArrowheads="1"/>
          </p:cNvSpPr>
          <p:nvPr/>
        </p:nvSpPr>
        <p:spPr bwMode="auto">
          <a:xfrm>
            <a:off x="4240213" y="1080345"/>
            <a:ext cx="1384300" cy="457200"/>
          </a:xfrm>
          <a:prstGeom prst="rect">
            <a:avLst/>
          </a:prstGeom>
          <a:noFill/>
          <a:ln w="9525">
            <a:noFill/>
            <a:miter lim="800000"/>
            <a:headEnd/>
            <a:tailEnd/>
          </a:ln>
          <a:effectLst/>
        </p:spPr>
        <p:txBody>
          <a:bodyPr wrap="none">
            <a:prstTxWarp prst="textNoShape">
              <a:avLst/>
            </a:prstTxWarp>
            <a:spAutoFit/>
          </a:bodyPr>
          <a:lstStyle/>
          <a:p>
            <a:r>
              <a:rPr lang="en-US" sz="2400">
                <a:latin typeface="Arial Narrow" charset="0"/>
              </a:rPr>
              <a:t>2000-2005</a:t>
            </a:r>
            <a:endParaRPr lang="en-AU" sz="2400">
              <a:latin typeface="Arial Narrow" charset="0"/>
            </a:endParaRPr>
          </a:p>
        </p:txBody>
      </p:sp>
      <p:sp>
        <p:nvSpPr>
          <p:cNvPr id="202757" name="Line 5"/>
          <p:cNvSpPr>
            <a:spLocks noChangeShapeType="1"/>
          </p:cNvSpPr>
          <p:nvPr/>
        </p:nvSpPr>
        <p:spPr bwMode="auto">
          <a:xfrm>
            <a:off x="1658938" y="1501032"/>
            <a:ext cx="6143625"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758" name="Rectangle 6"/>
          <p:cNvSpPr>
            <a:spLocks noChangeArrowheads="1"/>
          </p:cNvSpPr>
          <p:nvPr/>
        </p:nvSpPr>
        <p:spPr bwMode="auto">
          <a:xfrm>
            <a:off x="1658938" y="1501032"/>
            <a:ext cx="6143625" cy="4176713"/>
          </a:xfrm>
          <a:prstGeom prst="rect">
            <a:avLst/>
          </a:prstGeom>
          <a:noFill/>
          <a:ln w="9525">
            <a:solidFill>
              <a:srgbClr val="808080"/>
            </a:solidFill>
            <a:miter lim="800000"/>
            <a:headEnd/>
            <a:tailEnd/>
          </a:ln>
        </p:spPr>
        <p:txBody>
          <a:bodyPr>
            <a:prstTxWarp prst="textNoShape">
              <a:avLst/>
            </a:prstTxWarp>
          </a:bodyPr>
          <a:lstStyle/>
          <a:p>
            <a:endParaRPr lang="es-ES_tradnl"/>
          </a:p>
        </p:txBody>
      </p:sp>
      <p:sp>
        <p:nvSpPr>
          <p:cNvPr id="202759" name="Rectangle 7"/>
          <p:cNvSpPr>
            <a:spLocks noChangeArrowheads="1"/>
          </p:cNvSpPr>
          <p:nvPr/>
        </p:nvSpPr>
        <p:spPr bwMode="auto">
          <a:xfrm>
            <a:off x="1714500" y="2197945"/>
            <a:ext cx="141288" cy="3479800"/>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60" name="Rectangle 8"/>
          <p:cNvSpPr>
            <a:spLocks noChangeArrowheads="1"/>
          </p:cNvSpPr>
          <p:nvPr/>
        </p:nvSpPr>
        <p:spPr bwMode="auto">
          <a:xfrm>
            <a:off x="1903413" y="2893270"/>
            <a:ext cx="141287" cy="2784475"/>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61" name="Rectangle 9"/>
          <p:cNvSpPr>
            <a:spLocks noChangeArrowheads="1"/>
          </p:cNvSpPr>
          <p:nvPr/>
        </p:nvSpPr>
        <p:spPr bwMode="auto">
          <a:xfrm>
            <a:off x="2092325" y="5330082"/>
            <a:ext cx="122238" cy="347663"/>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62" name="Rectangle 10"/>
          <p:cNvSpPr>
            <a:spLocks noChangeArrowheads="1"/>
          </p:cNvSpPr>
          <p:nvPr/>
        </p:nvSpPr>
        <p:spPr bwMode="auto">
          <a:xfrm>
            <a:off x="2270125" y="5330082"/>
            <a:ext cx="141288" cy="347663"/>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63" name="Rectangle 11"/>
          <p:cNvSpPr>
            <a:spLocks noChangeArrowheads="1"/>
          </p:cNvSpPr>
          <p:nvPr/>
        </p:nvSpPr>
        <p:spPr bwMode="auto">
          <a:xfrm>
            <a:off x="2459038" y="5403107"/>
            <a:ext cx="141287" cy="274638"/>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64" name="Rectangle 12"/>
          <p:cNvSpPr>
            <a:spLocks noChangeArrowheads="1"/>
          </p:cNvSpPr>
          <p:nvPr/>
        </p:nvSpPr>
        <p:spPr bwMode="auto">
          <a:xfrm>
            <a:off x="2647950" y="5403107"/>
            <a:ext cx="141288" cy="274638"/>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65" name="Rectangle 13"/>
          <p:cNvSpPr>
            <a:spLocks noChangeArrowheads="1"/>
          </p:cNvSpPr>
          <p:nvPr/>
        </p:nvSpPr>
        <p:spPr bwMode="auto">
          <a:xfrm>
            <a:off x="2836863" y="5403107"/>
            <a:ext cx="120650" cy="274638"/>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66" name="Rectangle 14"/>
          <p:cNvSpPr>
            <a:spLocks noChangeArrowheads="1"/>
          </p:cNvSpPr>
          <p:nvPr/>
        </p:nvSpPr>
        <p:spPr bwMode="auto">
          <a:xfrm>
            <a:off x="3013075" y="5403107"/>
            <a:ext cx="142875" cy="274638"/>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67" name="Rectangle 15"/>
          <p:cNvSpPr>
            <a:spLocks noChangeArrowheads="1"/>
          </p:cNvSpPr>
          <p:nvPr/>
        </p:nvSpPr>
        <p:spPr bwMode="auto">
          <a:xfrm>
            <a:off x="3201988" y="5466607"/>
            <a:ext cx="142875" cy="211138"/>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68" name="Rectangle 16"/>
          <p:cNvSpPr>
            <a:spLocks noChangeArrowheads="1"/>
          </p:cNvSpPr>
          <p:nvPr/>
        </p:nvSpPr>
        <p:spPr bwMode="auto">
          <a:xfrm>
            <a:off x="3390900" y="5541220"/>
            <a:ext cx="142875" cy="136525"/>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69" name="Rectangle 17"/>
          <p:cNvSpPr>
            <a:spLocks noChangeArrowheads="1"/>
          </p:cNvSpPr>
          <p:nvPr/>
        </p:nvSpPr>
        <p:spPr bwMode="auto">
          <a:xfrm>
            <a:off x="3579813" y="5541220"/>
            <a:ext cx="122237" cy="136525"/>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70" name="Rectangle 18"/>
          <p:cNvSpPr>
            <a:spLocks noChangeArrowheads="1"/>
          </p:cNvSpPr>
          <p:nvPr/>
        </p:nvSpPr>
        <p:spPr bwMode="auto">
          <a:xfrm>
            <a:off x="3757613" y="5541220"/>
            <a:ext cx="142875" cy="136525"/>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71" name="Rectangle 19"/>
          <p:cNvSpPr>
            <a:spLocks noChangeArrowheads="1"/>
          </p:cNvSpPr>
          <p:nvPr/>
        </p:nvSpPr>
        <p:spPr bwMode="auto">
          <a:xfrm>
            <a:off x="3946525" y="5541220"/>
            <a:ext cx="142875" cy="136525"/>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72" name="Rectangle 20"/>
          <p:cNvSpPr>
            <a:spLocks noChangeArrowheads="1"/>
          </p:cNvSpPr>
          <p:nvPr/>
        </p:nvSpPr>
        <p:spPr bwMode="auto">
          <a:xfrm>
            <a:off x="4135438" y="5541220"/>
            <a:ext cx="142875" cy="136525"/>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73" name="Rectangle 21"/>
          <p:cNvSpPr>
            <a:spLocks noChangeArrowheads="1"/>
          </p:cNvSpPr>
          <p:nvPr/>
        </p:nvSpPr>
        <p:spPr bwMode="auto">
          <a:xfrm>
            <a:off x="4324350" y="5541220"/>
            <a:ext cx="122238" cy="136525"/>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74" name="Rectangle 22"/>
          <p:cNvSpPr>
            <a:spLocks noChangeArrowheads="1"/>
          </p:cNvSpPr>
          <p:nvPr/>
        </p:nvSpPr>
        <p:spPr bwMode="auto">
          <a:xfrm>
            <a:off x="4502150" y="5604720"/>
            <a:ext cx="142875" cy="73025"/>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75" name="Rectangle 23"/>
          <p:cNvSpPr>
            <a:spLocks noChangeArrowheads="1"/>
          </p:cNvSpPr>
          <p:nvPr/>
        </p:nvSpPr>
        <p:spPr bwMode="auto">
          <a:xfrm>
            <a:off x="4691063" y="5604720"/>
            <a:ext cx="142875" cy="73025"/>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76" name="Rectangle 24"/>
          <p:cNvSpPr>
            <a:spLocks noChangeArrowheads="1"/>
          </p:cNvSpPr>
          <p:nvPr/>
        </p:nvSpPr>
        <p:spPr bwMode="auto">
          <a:xfrm>
            <a:off x="4879975" y="5604720"/>
            <a:ext cx="142875" cy="73025"/>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77" name="Rectangle 25"/>
          <p:cNvSpPr>
            <a:spLocks noChangeArrowheads="1"/>
          </p:cNvSpPr>
          <p:nvPr/>
        </p:nvSpPr>
        <p:spPr bwMode="auto">
          <a:xfrm>
            <a:off x="5068888" y="5604720"/>
            <a:ext cx="122237" cy="73025"/>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78" name="Rectangle 26"/>
          <p:cNvSpPr>
            <a:spLocks noChangeArrowheads="1"/>
          </p:cNvSpPr>
          <p:nvPr/>
        </p:nvSpPr>
        <p:spPr bwMode="auto">
          <a:xfrm>
            <a:off x="5246688" y="5604720"/>
            <a:ext cx="142875" cy="73025"/>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79" name="Rectangle 27"/>
          <p:cNvSpPr>
            <a:spLocks noChangeArrowheads="1"/>
          </p:cNvSpPr>
          <p:nvPr/>
        </p:nvSpPr>
        <p:spPr bwMode="auto">
          <a:xfrm>
            <a:off x="5435600" y="5614245"/>
            <a:ext cx="142875" cy="63500"/>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80" name="Rectangle 28"/>
          <p:cNvSpPr>
            <a:spLocks noChangeArrowheads="1"/>
          </p:cNvSpPr>
          <p:nvPr/>
        </p:nvSpPr>
        <p:spPr bwMode="auto">
          <a:xfrm>
            <a:off x="5624513" y="5614245"/>
            <a:ext cx="142875" cy="63500"/>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81" name="Rectangle 29"/>
          <p:cNvSpPr>
            <a:spLocks noChangeArrowheads="1"/>
          </p:cNvSpPr>
          <p:nvPr/>
        </p:nvSpPr>
        <p:spPr bwMode="auto">
          <a:xfrm>
            <a:off x="5813425" y="5614245"/>
            <a:ext cx="122238" cy="63500"/>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82" name="Rectangle 30"/>
          <p:cNvSpPr>
            <a:spLocks noChangeArrowheads="1"/>
          </p:cNvSpPr>
          <p:nvPr/>
        </p:nvSpPr>
        <p:spPr bwMode="auto">
          <a:xfrm>
            <a:off x="5991225" y="5614245"/>
            <a:ext cx="142875" cy="63500"/>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83" name="Rectangle 31"/>
          <p:cNvSpPr>
            <a:spLocks noChangeArrowheads="1"/>
          </p:cNvSpPr>
          <p:nvPr/>
        </p:nvSpPr>
        <p:spPr bwMode="auto">
          <a:xfrm>
            <a:off x="6180138" y="5625357"/>
            <a:ext cx="142875" cy="52388"/>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84" name="Rectangle 32"/>
          <p:cNvSpPr>
            <a:spLocks noChangeArrowheads="1"/>
          </p:cNvSpPr>
          <p:nvPr/>
        </p:nvSpPr>
        <p:spPr bwMode="auto">
          <a:xfrm>
            <a:off x="6369050" y="5625357"/>
            <a:ext cx="142875" cy="52388"/>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85" name="Rectangle 33"/>
          <p:cNvSpPr>
            <a:spLocks noChangeArrowheads="1"/>
          </p:cNvSpPr>
          <p:nvPr/>
        </p:nvSpPr>
        <p:spPr bwMode="auto">
          <a:xfrm>
            <a:off x="6557963" y="5625357"/>
            <a:ext cx="122237" cy="52388"/>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86" name="Rectangle 34"/>
          <p:cNvSpPr>
            <a:spLocks noChangeArrowheads="1"/>
          </p:cNvSpPr>
          <p:nvPr/>
        </p:nvSpPr>
        <p:spPr bwMode="auto">
          <a:xfrm>
            <a:off x="6735763" y="5625357"/>
            <a:ext cx="142875" cy="52388"/>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87" name="Rectangle 35"/>
          <p:cNvSpPr>
            <a:spLocks noChangeArrowheads="1"/>
          </p:cNvSpPr>
          <p:nvPr/>
        </p:nvSpPr>
        <p:spPr bwMode="auto">
          <a:xfrm>
            <a:off x="6924675" y="5625357"/>
            <a:ext cx="142875" cy="52388"/>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88" name="Rectangle 36"/>
          <p:cNvSpPr>
            <a:spLocks noChangeArrowheads="1"/>
          </p:cNvSpPr>
          <p:nvPr/>
        </p:nvSpPr>
        <p:spPr bwMode="auto">
          <a:xfrm>
            <a:off x="7113588" y="5636470"/>
            <a:ext cx="142875" cy="41275"/>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89" name="Rectangle 37"/>
          <p:cNvSpPr>
            <a:spLocks noChangeArrowheads="1"/>
          </p:cNvSpPr>
          <p:nvPr/>
        </p:nvSpPr>
        <p:spPr bwMode="auto">
          <a:xfrm>
            <a:off x="7302500" y="5636470"/>
            <a:ext cx="122238" cy="41275"/>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90" name="Rectangle 38"/>
          <p:cNvSpPr>
            <a:spLocks noChangeArrowheads="1"/>
          </p:cNvSpPr>
          <p:nvPr/>
        </p:nvSpPr>
        <p:spPr bwMode="auto">
          <a:xfrm>
            <a:off x="7480300" y="5645995"/>
            <a:ext cx="142875" cy="31750"/>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91" name="Rectangle 39"/>
          <p:cNvSpPr>
            <a:spLocks noChangeArrowheads="1"/>
          </p:cNvSpPr>
          <p:nvPr/>
        </p:nvSpPr>
        <p:spPr bwMode="auto">
          <a:xfrm>
            <a:off x="7669213" y="5645995"/>
            <a:ext cx="142875" cy="31750"/>
          </a:xfrm>
          <a:prstGeom prst="rect">
            <a:avLst/>
          </a:prstGeom>
          <a:solidFill>
            <a:srgbClr val="996633"/>
          </a:solidFill>
          <a:ln w="9525">
            <a:solidFill>
              <a:srgbClr val="000000"/>
            </a:solidFill>
            <a:miter lim="800000"/>
            <a:headEnd/>
            <a:tailEnd/>
          </a:ln>
        </p:spPr>
        <p:txBody>
          <a:bodyPr>
            <a:prstTxWarp prst="textNoShape">
              <a:avLst/>
            </a:prstTxWarp>
          </a:bodyPr>
          <a:lstStyle/>
          <a:p>
            <a:endParaRPr lang="es-ES_tradnl"/>
          </a:p>
        </p:txBody>
      </p:sp>
      <p:sp>
        <p:nvSpPr>
          <p:cNvPr id="202792" name="Line 40"/>
          <p:cNvSpPr>
            <a:spLocks noChangeShapeType="1"/>
          </p:cNvSpPr>
          <p:nvPr/>
        </p:nvSpPr>
        <p:spPr bwMode="auto">
          <a:xfrm>
            <a:off x="1658938" y="1501032"/>
            <a:ext cx="0" cy="4176713"/>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793" name="Line 41"/>
          <p:cNvSpPr>
            <a:spLocks noChangeShapeType="1"/>
          </p:cNvSpPr>
          <p:nvPr/>
        </p:nvSpPr>
        <p:spPr bwMode="auto">
          <a:xfrm>
            <a:off x="1614488" y="5677745"/>
            <a:ext cx="44450"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794" name="Line 42"/>
          <p:cNvSpPr>
            <a:spLocks noChangeShapeType="1"/>
          </p:cNvSpPr>
          <p:nvPr/>
        </p:nvSpPr>
        <p:spPr bwMode="auto">
          <a:xfrm>
            <a:off x="1614488" y="4982420"/>
            <a:ext cx="44450"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795" name="Line 43"/>
          <p:cNvSpPr>
            <a:spLocks noChangeShapeType="1"/>
          </p:cNvSpPr>
          <p:nvPr/>
        </p:nvSpPr>
        <p:spPr bwMode="auto">
          <a:xfrm>
            <a:off x="1614488" y="4285507"/>
            <a:ext cx="44450"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796" name="Line 44"/>
          <p:cNvSpPr>
            <a:spLocks noChangeShapeType="1"/>
          </p:cNvSpPr>
          <p:nvPr/>
        </p:nvSpPr>
        <p:spPr bwMode="auto">
          <a:xfrm>
            <a:off x="1614488" y="3590182"/>
            <a:ext cx="44450"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797" name="Line 45"/>
          <p:cNvSpPr>
            <a:spLocks noChangeShapeType="1"/>
          </p:cNvSpPr>
          <p:nvPr/>
        </p:nvSpPr>
        <p:spPr bwMode="auto">
          <a:xfrm>
            <a:off x="1614488" y="2893270"/>
            <a:ext cx="44450"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798" name="Line 46"/>
          <p:cNvSpPr>
            <a:spLocks noChangeShapeType="1"/>
          </p:cNvSpPr>
          <p:nvPr/>
        </p:nvSpPr>
        <p:spPr bwMode="auto">
          <a:xfrm>
            <a:off x="1614488" y="2197945"/>
            <a:ext cx="44450"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799" name="Line 47"/>
          <p:cNvSpPr>
            <a:spLocks noChangeShapeType="1"/>
          </p:cNvSpPr>
          <p:nvPr/>
        </p:nvSpPr>
        <p:spPr bwMode="auto">
          <a:xfrm>
            <a:off x="1614488" y="1501032"/>
            <a:ext cx="44450"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00" name="Line 48"/>
          <p:cNvSpPr>
            <a:spLocks noChangeShapeType="1"/>
          </p:cNvSpPr>
          <p:nvPr/>
        </p:nvSpPr>
        <p:spPr bwMode="auto">
          <a:xfrm>
            <a:off x="1658938" y="5677745"/>
            <a:ext cx="6143625" cy="0"/>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01" name="Line 49"/>
          <p:cNvSpPr>
            <a:spLocks noChangeShapeType="1"/>
          </p:cNvSpPr>
          <p:nvPr/>
        </p:nvSpPr>
        <p:spPr bwMode="auto">
          <a:xfrm flipV="1">
            <a:off x="1658938"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02" name="Line 50"/>
          <p:cNvSpPr>
            <a:spLocks noChangeShapeType="1"/>
          </p:cNvSpPr>
          <p:nvPr/>
        </p:nvSpPr>
        <p:spPr bwMode="auto">
          <a:xfrm flipV="1">
            <a:off x="1847850"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03" name="Line 51"/>
          <p:cNvSpPr>
            <a:spLocks noChangeShapeType="1"/>
          </p:cNvSpPr>
          <p:nvPr/>
        </p:nvSpPr>
        <p:spPr bwMode="auto">
          <a:xfrm flipV="1">
            <a:off x="2036763"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04" name="Line 52"/>
          <p:cNvSpPr>
            <a:spLocks noChangeShapeType="1"/>
          </p:cNvSpPr>
          <p:nvPr/>
        </p:nvSpPr>
        <p:spPr bwMode="auto">
          <a:xfrm flipV="1">
            <a:off x="2214563"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05" name="Line 53"/>
          <p:cNvSpPr>
            <a:spLocks noChangeShapeType="1"/>
          </p:cNvSpPr>
          <p:nvPr/>
        </p:nvSpPr>
        <p:spPr bwMode="auto">
          <a:xfrm flipV="1">
            <a:off x="2403475"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06" name="Line 54"/>
          <p:cNvSpPr>
            <a:spLocks noChangeShapeType="1"/>
          </p:cNvSpPr>
          <p:nvPr/>
        </p:nvSpPr>
        <p:spPr bwMode="auto">
          <a:xfrm flipV="1">
            <a:off x="2592388"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07" name="Line 55"/>
          <p:cNvSpPr>
            <a:spLocks noChangeShapeType="1"/>
          </p:cNvSpPr>
          <p:nvPr/>
        </p:nvSpPr>
        <p:spPr bwMode="auto">
          <a:xfrm flipV="1">
            <a:off x="2781300"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08" name="Line 56"/>
          <p:cNvSpPr>
            <a:spLocks noChangeShapeType="1"/>
          </p:cNvSpPr>
          <p:nvPr/>
        </p:nvSpPr>
        <p:spPr bwMode="auto">
          <a:xfrm flipV="1">
            <a:off x="2957513"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09" name="Line 57"/>
          <p:cNvSpPr>
            <a:spLocks noChangeShapeType="1"/>
          </p:cNvSpPr>
          <p:nvPr/>
        </p:nvSpPr>
        <p:spPr bwMode="auto">
          <a:xfrm flipV="1">
            <a:off x="3146425"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10" name="Line 58"/>
          <p:cNvSpPr>
            <a:spLocks noChangeShapeType="1"/>
          </p:cNvSpPr>
          <p:nvPr/>
        </p:nvSpPr>
        <p:spPr bwMode="auto">
          <a:xfrm flipV="1">
            <a:off x="3335338"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11" name="Line 59"/>
          <p:cNvSpPr>
            <a:spLocks noChangeShapeType="1"/>
          </p:cNvSpPr>
          <p:nvPr/>
        </p:nvSpPr>
        <p:spPr bwMode="auto">
          <a:xfrm flipV="1">
            <a:off x="3524250"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12" name="Line 60"/>
          <p:cNvSpPr>
            <a:spLocks noChangeShapeType="1"/>
          </p:cNvSpPr>
          <p:nvPr/>
        </p:nvSpPr>
        <p:spPr bwMode="auto">
          <a:xfrm flipV="1">
            <a:off x="3702050"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13" name="Line 61"/>
          <p:cNvSpPr>
            <a:spLocks noChangeShapeType="1"/>
          </p:cNvSpPr>
          <p:nvPr/>
        </p:nvSpPr>
        <p:spPr bwMode="auto">
          <a:xfrm flipV="1">
            <a:off x="3890963"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14" name="Line 62"/>
          <p:cNvSpPr>
            <a:spLocks noChangeShapeType="1"/>
          </p:cNvSpPr>
          <p:nvPr/>
        </p:nvSpPr>
        <p:spPr bwMode="auto">
          <a:xfrm flipV="1">
            <a:off x="4079875"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15" name="Line 63"/>
          <p:cNvSpPr>
            <a:spLocks noChangeShapeType="1"/>
          </p:cNvSpPr>
          <p:nvPr/>
        </p:nvSpPr>
        <p:spPr bwMode="auto">
          <a:xfrm flipV="1">
            <a:off x="4268788"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16" name="Line 64"/>
          <p:cNvSpPr>
            <a:spLocks noChangeShapeType="1"/>
          </p:cNvSpPr>
          <p:nvPr/>
        </p:nvSpPr>
        <p:spPr bwMode="auto">
          <a:xfrm flipV="1">
            <a:off x="4446588"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17" name="Line 65"/>
          <p:cNvSpPr>
            <a:spLocks noChangeShapeType="1"/>
          </p:cNvSpPr>
          <p:nvPr/>
        </p:nvSpPr>
        <p:spPr bwMode="auto">
          <a:xfrm flipV="1">
            <a:off x="4635500"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18" name="Line 66"/>
          <p:cNvSpPr>
            <a:spLocks noChangeShapeType="1"/>
          </p:cNvSpPr>
          <p:nvPr/>
        </p:nvSpPr>
        <p:spPr bwMode="auto">
          <a:xfrm flipV="1">
            <a:off x="4824413"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19" name="Line 67"/>
          <p:cNvSpPr>
            <a:spLocks noChangeShapeType="1"/>
          </p:cNvSpPr>
          <p:nvPr/>
        </p:nvSpPr>
        <p:spPr bwMode="auto">
          <a:xfrm flipV="1">
            <a:off x="5013325"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20" name="Line 68"/>
          <p:cNvSpPr>
            <a:spLocks noChangeShapeType="1"/>
          </p:cNvSpPr>
          <p:nvPr/>
        </p:nvSpPr>
        <p:spPr bwMode="auto">
          <a:xfrm flipV="1">
            <a:off x="5191125"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21" name="Line 69"/>
          <p:cNvSpPr>
            <a:spLocks noChangeShapeType="1"/>
          </p:cNvSpPr>
          <p:nvPr/>
        </p:nvSpPr>
        <p:spPr bwMode="auto">
          <a:xfrm flipV="1">
            <a:off x="5380038"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22" name="Line 70"/>
          <p:cNvSpPr>
            <a:spLocks noChangeShapeType="1"/>
          </p:cNvSpPr>
          <p:nvPr/>
        </p:nvSpPr>
        <p:spPr bwMode="auto">
          <a:xfrm flipV="1">
            <a:off x="5568950"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23" name="Line 71"/>
          <p:cNvSpPr>
            <a:spLocks noChangeShapeType="1"/>
          </p:cNvSpPr>
          <p:nvPr/>
        </p:nvSpPr>
        <p:spPr bwMode="auto">
          <a:xfrm flipV="1">
            <a:off x="5757863"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24" name="Line 72"/>
          <p:cNvSpPr>
            <a:spLocks noChangeShapeType="1"/>
          </p:cNvSpPr>
          <p:nvPr/>
        </p:nvSpPr>
        <p:spPr bwMode="auto">
          <a:xfrm flipV="1">
            <a:off x="5935663"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25" name="Line 73"/>
          <p:cNvSpPr>
            <a:spLocks noChangeShapeType="1"/>
          </p:cNvSpPr>
          <p:nvPr/>
        </p:nvSpPr>
        <p:spPr bwMode="auto">
          <a:xfrm flipV="1">
            <a:off x="6124575"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26" name="Line 74"/>
          <p:cNvSpPr>
            <a:spLocks noChangeShapeType="1"/>
          </p:cNvSpPr>
          <p:nvPr/>
        </p:nvSpPr>
        <p:spPr bwMode="auto">
          <a:xfrm flipV="1">
            <a:off x="6313488"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27" name="Line 75"/>
          <p:cNvSpPr>
            <a:spLocks noChangeShapeType="1"/>
          </p:cNvSpPr>
          <p:nvPr/>
        </p:nvSpPr>
        <p:spPr bwMode="auto">
          <a:xfrm flipV="1">
            <a:off x="6502400"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28" name="Line 76"/>
          <p:cNvSpPr>
            <a:spLocks noChangeShapeType="1"/>
          </p:cNvSpPr>
          <p:nvPr/>
        </p:nvSpPr>
        <p:spPr bwMode="auto">
          <a:xfrm flipV="1">
            <a:off x="6680200"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29" name="Line 77"/>
          <p:cNvSpPr>
            <a:spLocks noChangeShapeType="1"/>
          </p:cNvSpPr>
          <p:nvPr/>
        </p:nvSpPr>
        <p:spPr bwMode="auto">
          <a:xfrm flipV="1">
            <a:off x="6869113"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30" name="Line 78"/>
          <p:cNvSpPr>
            <a:spLocks noChangeShapeType="1"/>
          </p:cNvSpPr>
          <p:nvPr/>
        </p:nvSpPr>
        <p:spPr bwMode="auto">
          <a:xfrm flipV="1">
            <a:off x="7058025"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31" name="Line 79"/>
          <p:cNvSpPr>
            <a:spLocks noChangeShapeType="1"/>
          </p:cNvSpPr>
          <p:nvPr/>
        </p:nvSpPr>
        <p:spPr bwMode="auto">
          <a:xfrm flipV="1">
            <a:off x="7246938"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32" name="Line 80"/>
          <p:cNvSpPr>
            <a:spLocks noChangeShapeType="1"/>
          </p:cNvSpPr>
          <p:nvPr/>
        </p:nvSpPr>
        <p:spPr bwMode="auto">
          <a:xfrm flipV="1">
            <a:off x="7424738"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33" name="Line 81"/>
          <p:cNvSpPr>
            <a:spLocks noChangeShapeType="1"/>
          </p:cNvSpPr>
          <p:nvPr/>
        </p:nvSpPr>
        <p:spPr bwMode="auto">
          <a:xfrm flipV="1">
            <a:off x="7613650"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34" name="Line 82"/>
          <p:cNvSpPr>
            <a:spLocks noChangeShapeType="1"/>
          </p:cNvSpPr>
          <p:nvPr/>
        </p:nvSpPr>
        <p:spPr bwMode="auto">
          <a:xfrm flipV="1">
            <a:off x="7802563" y="5677745"/>
            <a:ext cx="0" cy="42862"/>
          </a:xfrm>
          <a:prstGeom prst="line">
            <a:avLst/>
          </a:prstGeom>
          <a:noFill/>
          <a:ln w="0">
            <a:solidFill>
              <a:srgbClr val="000000"/>
            </a:solidFill>
            <a:round/>
            <a:headEnd/>
            <a:tailEnd/>
          </a:ln>
        </p:spPr>
        <p:txBody>
          <a:bodyPr>
            <a:prstTxWarp prst="textNoShape">
              <a:avLst/>
            </a:prstTxWarp>
          </a:bodyPr>
          <a:lstStyle/>
          <a:p>
            <a:endParaRPr lang="es-ES_tradnl"/>
          </a:p>
        </p:txBody>
      </p:sp>
      <p:sp>
        <p:nvSpPr>
          <p:cNvPr id="202835" name="Rectangle 83"/>
          <p:cNvSpPr>
            <a:spLocks noChangeArrowheads="1"/>
          </p:cNvSpPr>
          <p:nvPr/>
        </p:nvSpPr>
        <p:spPr bwMode="auto">
          <a:xfrm>
            <a:off x="1382713" y="5545982"/>
            <a:ext cx="92075" cy="244475"/>
          </a:xfrm>
          <a:prstGeom prst="rect">
            <a:avLst/>
          </a:prstGeom>
          <a:noFill/>
          <a:ln w="9525">
            <a:noFill/>
            <a:miter lim="800000"/>
            <a:headEnd/>
            <a:tailEnd/>
          </a:ln>
        </p:spPr>
        <p:txBody>
          <a:bodyPr wrap="none" lIns="0" tIns="0" rIns="0" bIns="0">
            <a:prstTxWarp prst="textNoShape">
              <a:avLst/>
            </a:prstTxWarp>
            <a:spAutoFit/>
          </a:bodyPr>
          <a:lstStyle/>
          <a:p>
            <a:r>
              <a:rPr lang="en-AU" sz="1600">
                <a:solidFill>
                  <a:srgbClr val="000000"/>
                </a:solidFill>
                <a:latin typeface="Arial Narrow" charset="0"/>
              </a:rPr>
              <a:t>0</a:t>
            </a:r>
            <a:endParaRPr lang="en-AU" sz="1600">
              <a:latin typeface="Arial Narrow" charset="0"/>
            </a:endParaRPr>
          </a:p>
        </p:txBody>
      </p:sp>
      <p:sp>
        <p:nvSpPr>
          <p:cNvPr id="202836" name="Rectangle 84"/>
          <p:cNvSpPr>
            <a:spLocks noChangeArrowheads="1"/>
          </p:cNvSpPr>
          <p:nvPr/>
        </p:nvSpPr>
        <p:spPr bwMode="auto">
          <a:xfrm>
            <a:off x="1227138" y="4850657"/>
            <a:ext cx="276225" cy="242888"/>
          </a:xfrm>
          <a:prstGeom prst="rect">
            <a:avLst/>
          </a:prstGeom>
          <a:noFill/>
          <a:ln w="9525">
            <a:noFill/>
            <a:miter lim="800000"/>
            <a:headEnd/>
            <a:tailEnd/>
          </a:ln>
        </p:spPr>
        <p:txBody>
          <a:bodyPr wrap="none" lIns="0" tIns="0" rIns="0" bIns="0">
            <a:prstTxWarp prst="textNoShape">
              <a:avLst/>
            </a:prstTxWarp>
            <a:spAutoFit/>
          </a:bodyPr>
          <a:lstStyle/>
          <a:p>
            <a:r>
              <a:rPr lang="en-AU" sz="1600">
                <a:solidFill>
                  <a:srgbClr val="000000"/>
                </a:solidFill>
                <a:latin typeface="Arial Narrow" charset="0"/>
              </a:rPr>
              <a:t>100</a:t>
            </a:r>
            <a:endParaRPr lang="en-AU" sz="1600">
              <a:latin typeface="Arial Narrow" charset="0"/>
            </a:endParaRPr>
          </a:p>
        </p:txBody>
      </p:sp>
      <p:sp>
        <p:nvSpPr>
          <p:cNvPr id="202837" name="Rectangle 85"/>
          <p:cNvSpPr>
            <a:spLocks noChangeArrowheads="1"/>
          </p:cNvSpPr>
          <p:nvPr/>
        </p:nvSpPr>
        <p:spPr bwMode="auto">
          <a:xfrm>
            <a:off x="1227138" y="4153745"/>
            <a:ext cx="276225" cy="244475"/>
          </a:xfrm>
          <a:prstGeom prst="rect">
            <a:avLst/>
          </a:prstGeom>
          <a:noFill/>
          <a:ln w="9525">
            <a:noFill/>
            <a:miter lim="800000"/>
            <a:headEnd/>
            <a:tailEnd/>
          </a:ln>
        </p:spPr>
        <p:txBody>
          <a:bodyPr wrap="none" lIns="0" tIns="0" rIns="0" bIns="0">
            <a:prstTxWarp prst="textNoShape">
              <a:avLst/>
            </a:prstTxWarp>
            <a:spAutoFit/>
          </a:bodyPr>
          <a:lstStyle/>
          <a:p>
            <a:r>
              <a:rPr lang="en-AU" sz="1600">
                <a:solidFill>
                  <a:srgbClr val="000000"/>
                </a:solidFill>
                <a:latin typeface="Arial Narrow" charset="0"/>
              </a:rPr>
              <a:t>200</a:t>
            </a:r>
            <a:endParaRPr lang="en-AU" sz="1600">
              <a:latin typeface="Arial Narrow" charset="0"/>
            </a:endParaRPr>
          </a:p>
        </p:txBody>
      </p:sp>
      <p:sp>
        <p:nvSpPr>
          <p:cNvPr id="202838" name="Rectangle 86"/>
          <p:cNvSpPr>
            <a:spLocks noChangeArrowheads="1"/>
          </p:cNvSpPr>
          <p:nvPr/>
        </p:nvSpPr>
        <p:spPr bwMode="auto">
          <a:xfrm>
            <a:off x="1227138" y="3458420"/>
            <a:ext cx="276225" cy="242887"/>
          </a:xfrm>
          <a:prstGeom prst="rect">
            <a:avLst/>
          </a:prstGeom>
          <a:noFill/>
          <a:ln w="9525">
            <a:noFill/>
            <a:miter lim="800000"/>
            <a:headEnd/>
            <a:tailEnd/>
          </a:ln>
        </p:spPr>
        <p:txBody>
          <a:bodyPr wrap="none" lIns="0" tIns="0" rIns="0" bIns="0">
            <a:prstTxWarp prst="textNoShape">
              <a:avLst/>
            </a:prstTxWarp>
            <a:spAutoFit/>
          </a:bodyPr>
          <a:lstStyle/>
          <a:p>
            <a:r>
              <a:rPr lang="en-AU" sz="1600">
                <a:solidFill>
                  <a:srgbClr val="000000"/>
                </a:solidFill>
                <a:latin typeface="Arial Narrow" charset="0"/>
              </a:rPr>
              <a:t>300</a:t>
            </a:r>
            <a:endParaRPr lang="en-AU" sz="1600">
              <a:latin typeface="Arial Narrow" charset="0"/>
            </a:endParaRPr>
          </a:p>
        </p:txBody>
      </p:sp>
      <p:sp>
        <p:nvSpPr>
          <p:cNvPr id="202839" name="Rectangle 87"/>
          <p:cNvSpPr>
            <a:spLocks noChangeArrowheads="1"/>
          </p:cNvSpPr>
          <p:nvPr/>
        </p:nvSpPr>
        <p:spPr bwMode="auto">
          <a:xfrm>
            <a:off x="1227138" y="2761507"/>
            <a:ext cx="276225" cy="244475"/>
          </a:xfrm>
          <a:prstGeom prst="rect">
            <a:avLst/>
          </a:prstGeom>
          <a:noFill/>
          <a:ln w="9525">
            <a:noFill/>
            <a:miter lim="800000"/>
            <a:headEnd/>
            <a:tailEnd/>
          </a:ln>
        </p:spPr>
        <p:txBody>
          <a:bodyPr wrap="none" lIns="0" tIns="0" rIns="0" bIns="0">
            <a:prstTxWarp prst="textNoShape">
              <a:avLst/>
            </a:prstTxWarp>
            <a:spAutoFit/>
          </a:bodyPr>
          <a:lstStyle/>
          <a:p>
            <a:r>
              <a:rPr lang="en-AU" sz="1600">
                <a:solidFill>
                  <a:srgbClr val="000000"/>
                </a:solidFill>
                <a:latin typeface="Arial Narrow" charset="0"/>
              </a:rPr>
              <a:t>400</a:t>
            </a:r>
            <a:endParaRPr lang="en-AU" sz="1600">
              <a:latin typeface="Arial Narrow" charset="0"/>
            </a:endParaRPr>
          </a:p>
        </p:txBody>
      </p:sp>
      <p:sp>
        <p:nvSpPr>
          <p:cNvPr id="202840" name="Rectangle 88"/>
          <p:cNvSpPr>
            <a:spLocks noChangeArrowheads="1"/>
          </p:cNvSpPr>
          <p:nvPr/>
        </p:nvSpPr>
        <p:spPr bwMode="auto">
          <a:xfrm>
            <a:off x="1227138" y="2066182"/>
            <a:ext cx="276225" cy="242888"/>
          </a:xfrm>
          <a:prstGeom prst="rect">
            <a:avLst/>
          </a:prstGeom>
          <a:noFill/>
          <a:ln w="9525">
            <a:noFill/>
            <a:miter lim="800000"/>
            <a:headEnd/>
            <a:tailEnd/>
          </a:ln>
        </p:spPr>
        <p:txBody>
          <a:bodyPr wrap="none" lIns="0" tIns="0" rIns="0" bIns="0">
            <a:prstTxWarp prst="textNoShape">
              <a:avLst/>
            </a:prstTxWarp>
            <a:spAutoFit/>
          </a:bodyPr>
          <a:lstStyle/>
          <a:p>
            <a:r>
              <a:rPr lang="en-AU" sz="1600">
                <a:solidFill>
                  <a:srgbClr val="000000"/>
                </a:solidFill>
                <a:latin typeface="Arial Narrow" charset="0"/>
              </a:rPr>
              <a:t>500</a:t>
            </a:r>
            <a:endParaRPr lang="en-AU" sz="1600">
              <a:latin typeface="Arial Narrow" charset="0"/>
            </a:endParaRPr>
          </a:p>
        </p:txBody>
      </p:sp>
      <p:sp>
        <p:nvSpPr>
          <p:cNvPr id="202841" name="Rectangle 89"/>
          <p:cNvSpPr>
            <a:spLocks noChangeArrowheads="1"/>
          </p:cNvSpPr>
          <p:nvPr/>
        </p:nvSpPr>
        <p:spPr bwMode="auto">
          <a:xfrm>
            <a:off x="1227138" y="1369270"/>
            <a:ext cx="276225" cy="244475"/>
          </a:xfrm>
          <a:prstGeom prst="rect">
            <a:avLst/>
          </a:prstGeom>
          <a:noFill/>
          <a:ln w="9525">
            <a:noFill/>
            <a:miter lim="800000"/>
            <a:headEnd/>
            <a:tailEnd/>
          </a:ln>
        </p:spPr>
        <p:txBody>
          <a:bodyPr wrap="none" lIns="0" tIns="0" rIns="0" bIns="0">
            <a:prstTxWarp prst="textNoShape">
              <a:avLst/>
            </a:prstTxWarp>
            <a:spAutoFit/>
          </a:bodyPr>
          <a:lstStyle/>
          <a:p>
            <a:r>
              <a:rPr lang="en-AU" sz="1600">
                <a:solidFill>
                  <a:srgbClr val="000000"/>
                </a:solidFill>
                <a:latin typeface="Arial Narrow" charset="0"/>
              </a:rPr>
              <a:t>600</a:t>
            </a:r>
            <a:endParaRPr lang="en-AU" sz="1600">
              <a:latin typeface="Arial Narrow" charset="0"/>
            </a:endParaRPr>
          </a:p>
        </p:txBody>
      </p:sp>
      <p:sp>
        <p:nvSpPr>
          <p:cNvPr id="202842" name="Text Box 90"/>
          <p:cNvSpPr txBox="1">
            <a:spLocks noChangeArrowheads="1"/>
          </p:cNvSpPr>
          <p:nvPr/>
        </p:nvSpPr>
        <p:spPr bwMode="auto">
          <a:xfrm>
            <a:off x="1816100" y="2086820"/>
            <a:ext cx="654050" cy="366712"/>
          </a:xfrm>
          <a:prstGeom prst="rect">
            <a:avLst/>
          </a:prstGeom>
          <a:noFill/>
          <a:ln w="9525">
            <a:noFill/>
            <a:miter lim="800000"/>
            <a:headEnd/>
            <a:tailEnd/>
          </a:ln>
          <a:effectLst/>
        </p:spPr>
        <p:txBody>
          <a:bodyPr wrap="none">
            <a:prstTxWarp prst="textNoShape">
              <a:avLst/>
            </a:prstTxWarp>
            <a:spAutoFit/>
          </a:bodyPr>
          <a:lstStyle/>
          <a:p>
            <a:r>
              <a:rPr lang="en-US">
                <a:latin typeface="Arial Narrow" charset="0"/>
              </a:rPr>
              <a:t>Brazil</a:t>
            </a:r>
            <a:endParaRPr lang="en-AU">
              <a:latin typeface="Arial Narrow" charset="0"/>
            </a:endParaRPr>
          </a:p>
        </p:txBody>
      </p:sp>
      <p:sp>
        <p:nvSpPr>
          <p:cNvPr id="202843" name="Text Box 91"/>
          <p:cNvSpPr txBox="1">
            <a:spLocks noChangeArrowheads="1"/>
          </p:cNvSpPr>
          <p:nvPr/>
        </p:nvSpPr>
        <p:spPr bwMode="auto">
          <a:xfrm>
            <a:off x="1982788" y="2796432"/>
            <a:ext cx="1000125" cy="366713"/>
          </a:xfrm>
          <a:prstGeom prst="rect">
            <a:avLst/>
          </a:prstGeom>
          <a:noFill/>
          <a:ln w="9525">
            <a:noFill/>
            <a:miter lim="800000"/>
            <a:headEnd/>
            <a:tailEnd/>
          </a:ln>
          <a:effectLst/>
        </p:spPr>
        <p:txBody>
          <a:bodyPr wrap="none">
            <a:prstTxWarp prst="textNoShape">
              <a:avLst/>
            </a:prstTxWarp>
            <a:spAutoFit/>
          </a:bodyPr>
          <a:lstStyle/>
          <a:p>
            <a:r>
              <a:rPr lang="en-US">
                <a:latin typeface="Arial Narrow" charset="0"/>
              </a:rPr>
              <a:t>Indonesia</a:t>
            </a:r>
            <a:endParaRPr lang="en-AU">
              <a:latin typeface="Arial Narrow" charset="0"/>
            </a:endParaRPr>
          </a:p>
        </p:txBody>
      </p:sp>
      <p:sp>
        <p:nvSpPr>
          <p:cNvPr id="202864" name="Text Box 112"/>
          <p:cNvSpPr txBox="1">
            <a:spLocks noChangeArrowheads="1"/>
          </p:cNvSpPr>
          <p:nvPr/>
        </p:nvSpPr>
        <p:spPr bwMode="auto">
          <a:xfrm rot="16200000">
            <a:off x="-1066006" y="3202038"/>
            <a:ext cx="3597275" cy="519113"/>
          </a:xfrm>
          <a:prstGeom prst="rect">
            <a:avLst/>
          </a:prstGeom>
          <a:noFill/>
          <a:ln w="9525">
            <a:noFill/>
            <a:miter lim="800000"/>
            <a:headEnd/>
            <a:tailEnd/>
          </a:ln>
          <a:effectLst/>
        </p:spPr>
        <p:txBody>
          <a:bodyPr>
            <a:prstTxWarp prst="textNoShape">
              <a:avLst/>
            </a:prstTxWarp>
            <a:spAutoFit/>
          </a:bodyPr>
          <a:lstStyle/>
          <a:p>
            <a:pPr algn="ctr">
              <a:spcBef>
                <a:spcPct val="50000"/>
              </a:spcBef>
            </a:pPr>
            <a:r>
              <a:rPr lang="en-GB" sz="2800" dirty="0">
                <a:latin typeface="Arial Narrow" charset="0"/>
              </a:rPr>
              <a:t>CO</a:t>
            </a:r>
            <a:r>
              <a:rPr lang="en-GB" sz="2800" baseline="-25000" dirty="0">
                <a:latin typeface="Arial Narrow" charset="0"/>
              </a:rPr>
              <a:t>2</a:t>
            </a:r>
            <a:r>
              <a:rPr lang="en-GB" sz="2800" dirty="0">
                <a:latin typeface="Arial Narrow" charset="0"/>
              </a:rPr>
              <a:t> emissions </a:t>
            </a:r>
            <a:r>
              <a:rPr lang="en-GB" sz="2000" dirty="0">
                <a:latin typeface="Arial Narrow" charset="0"/>
              </a:rPr>
              <a:t>(</a:t>
            </a:r>
            <a:r>
              <a:rPr lang="en-GB" sz="2000" dirty="0" err="1">
                <a:latin typeface="Arial Narrow" charset="0"/>
              </a:rPr>
              <a:t>TgC</a:t>
            </a:r>
            <a:r>
              <a:rPr lang="en-GB" sz="2000" dirty="0">
                <a:latin typeface="Arial Narrow" charset="0"/>
              </a:rPr>
              <a:t> y</a:t>
            </a:r>
            <a:r>
              <a:rPr lang="en-GB" sz="2000" baseline="30000" dirty="0">
                <a:latin typeface="Arial Narrow" charset="0"/>
              </a:rPr>
              <a:t>-1</a:t>
            </a:r>
            <a:r>
              <a:rPr lang="en-GB" sz="2000" dirty="0">
                <a:latin typeface="Arial Narrow" charset="0"/>
              </a:rPr>
              <a:t>)</a:t>
            </a:r>
          </a:p>
        </p:txBody>
      </p:sp>
      <p:sp>
        <p:nvSpPr>
          <p:cNvPr id="202865" name="Text Box 113"/>
          <p:cNvSpPr txBox="1">
            <a:spLocks noChangeArrowheads="1"/>
          </p:cNvSpPr>
          <p:nvPr/>
        </p:nvSpPr>
        <p:spPr bwMode="auto">
          <a:xfrm>
            <a:off x="1638300" y="6583875"/>
            <a:ext cx="4157663" cy="244475"/>
          </a:xfrm>
          <a:prstGeom prst="rect">
            <a:avLst/>
          </a:prstGeom>
          <a:noFill/>
          <a:ln w="9525">
            <a:noFill/>
            <a:miter lim="800000"/>
            <a:headEnd/>
            <a:tailEnd/>
          </a:ln>
          <a:effectLst/>
        </p:spPr>
        <p:txBody>
          <a:bodyPr wrap="none">
            <a:prstTxWarp prst="textNoShape">
              <a:avLst/>
            </a:prstTxWarp>
            <a:spAutoFit/>
          </a:bodyPr>
          <a:lstStyle/>
          <a:p>
            <a:r>
              <a:rPr lang="en-US" sz="1000">
                <a:latin typeface="Arial Narrow" charset="0"/>
              </a:rPr>
              <a:t>RA Houghton 2009, unpublished; Based on FAO </a:t>
            </a:r>
            <a:r>
              <a:rPr lang="en-AU" sz="1000">
                <a:latin typeface="Arial Narrow" charset="0"/>
              </a:rPr>
              <a:t>Global Forest Resource Assessment </a:t>
            </a:r>
          </a:p>
        </p:txBody>
      </p:sp>
      <p:pic>
        <p:nvPicPr>
          <p:cNvPr id="202866" name="Picture 114"/>
          <p:cNvPicPr>
            <a:picLocks noChangeAspect="1" noChangeArrowheads="1"/>
          </p:cNvPicPr>
          <p:nvPr/>
        </p:nvPicPr>
        <p:blipFill>
          <a:blip r:embed="rId3">
            <a:lum contrast="12000"/>
          </a:blip>
          <a:srcRect/>
          <a:stretch>
            <a:fillRect/>
          </a:stretch>
        </p:blipFill>
        <p:spPr bwMode="auto">
          <a:xfrm>
            <a:off x="7092950" y="1512145"/>
            <a:ext cx="1800225" cy="1212850"/>
          </a:xfrm>
          <a:prstGeom prst="rect">
            <a:avLst/>
          </a:prstGeom>
          <a:noFill/>
          <a:ln w="9525">
            <a:solidFill>
              <a:schemeClr val="tx1"/>
            </a:solidFill>
            <a:miter lim="800000"/>
            <a:headEnd/>
            <a:tailEnd/>
          </a:ln>
          <a:effectLst>
            <a:outerShdw blurRad="63500" dist="107763" dir="2700000" algn="ctr" rotWithShape="0">
              <a:srgbClr val="969696">
                <a:alpha val="50000"/>
              </a:srgbClr>
            </a:outerShdw>
          </a:effectLst>
        </p:spPr>
      </p:pic>
      <p:sp>
        <p:nvSpPr>
          <p:cNvPr id="202867" name="Line 115"/>
          <p:cNvSpPr>
            <a:spLocks noChangeShapeType="1"/>
          </p:cNvSpPr>
          <p:nvPr/>
        </p:nvSpPr>
        <p:spPr bwMode="auto">
          <a:xfrm>
            <a:off x="2543175" y="2309070"/>
            <a:ext cx="1481138" cy="0"/>
          </a:xfrm>
          <a:prstGeom prst="line">
            <a:avLst/>
          </a:prstGeom>
          <a:noFill/>
          <a:ln w="9525">
            <a:solidFill>
              <a:schemeClr val="tx1"/>
            </a:solidFill>
            <a:round/>
            <a:headEnd/>
            <a:tailEnd/>
          </a:ln>
          <a:effectLst/>
        </p:spPr>
        <p:txBody>
          <a:bodyPr>
            <a:prstTxWarp prst="textNoShape">
              <a:avLst/>
            </a:prstTxWarp>
          </a:bodyPr>
          <a:lstStyle/>
          <a:p>
            <a:endParaRPr lang="es-ES_tradnl"/>
          </a:p>
        </p:txBody>
      </p:sp>
      <p:sp>
        <p:nvSpPr>
          <p:cNvPr id="202868" name="Line 116"/>
          <p:cNvSpPr>
            <a:spLocks noChangeShapeType="1"/>
          </p:cNvSpPr>
          <p:nvPr/>
        </p:nvSpPr>
        <p:spPr bwMode="auto">
          <a:xfrm flipV="1">
            <a:off x="3013075" y="2309070"/>
            <a:ext cx="1011238" cy="696912"/>
          </a:xfrm>
          <a:prstGeom prst="line">
            <a:avLst/>
          </a:prstGeom>
          <a:noFill/>
          <a:ln w="9525">
            <a:solidFill>
              <a:schemeClr val="tx1"/>
            </a:solidFill>
            <a:round/>
            <a:headEnd/>
            <a:tailEnd/>
          </a:ln>
          <a:effectLst/>
        </p:spPr>
        <p:txBody>
          <a:bodyPr>
            <a:prstTxWarp prst="textNoShape">
              <a:avLst/>
            </a:prstTxWarp>
          </a:bodyPr>
          <a:lstStyle/>
          <a:p>
            <a:endParaRPr lang="es-ES_tradnl"/>
          </a:p>
        </p:txBody>
      </p:sp>
      <p:sp>
        <p:nvSpPr>
          <p:cNvPr id="202869" name="Text Box 117"/>
          <p:cNvSpPr txBox="1">
            <a:spLocks noChangeArrowheads="1"/>
          </p:cNvSpPr>
          <p:nvPr/>
        </p:nvSpPr>
        <p:spPr bwMode="auto">
          <a:xfrm>
            <a:off x="4032250" y="2058245"/>
            <a:ext cx="601663" cy="396875"/>
          </a:xfrm>
          <a:prstGeom prst="rect">
            <a:avLst/>
          </a:prstGeom>
          <a:noFill/>
          <a:ln w="9525">
            <a:noFill/>
            <a:miter lim="800000"/>
            <a:headEnd/>
            <a:tailEnd/>
          </a:ln>
          <a:effectLst/>
        </p:spPr>
        <p:txBody>
          <a:bodyPr wrap="none">
            <a:prstTxWarp prst="textNoShape">
              <a:avLst/>
            </a:prstTxWarp>
            <a:spAutoFit/>
          </a:bodyPr>
          <a:lstStyle/>
          <a:p>
            <a:r>
              <a:rPr lang="en-AU" sz="2000" b="1">
                <a:solidFill>
                  <a:srgbClr val="FF0000"/>
                </a:solidFill>
                <a:latin typeface="Arial Narrow" charset="0"/>
              </a:rPr>
              <a:t>60%</a:t>
            </a:r>
          </a:p>
        </p:txBody>
      </p:sp>
      <p:grpSp>
        <p:nvGrpSpPr>
          <p:cNvPr id="2" name="Group 129"/>
          <p:cNvGrpSpPr>
            <a:grpSpLocks/>
          </p:cNvGrpSpPr>
          <p:nvPr/>
        </p:nvGrpSpPr>
        <p:grpSpPr bwMode="auto">
          <a:xfrm>
            <a:off x="2044700" y="3947370"/>
            <a:ext cx="1501775" cy="2281237"/>
            <a:chOff x="1288" y="2333"/>
            <a:chExt cx="946" cy="1437"/>
          </a:xfrm>
        </p:grpSpPr>
        <p:grpSp>
          <p:nvGrpSpPr>
            <p:cNvPr id="3" name="Group 119"/>
            <p:cNvGrpSpPr>
              <a:grpSpLocks/>
            </p:cNvGrpSpPr>
            <p:nvPr/>
          </p:nvGrpSpPr>
          <p:grpSpPr bwMode="auto">
            <a:xfrm>
              <a:off x="1288" y="2333"/>
              <a:ext cx="946" cy="917"/>
              <a:chOff x="1288" y="2333"/>
              <a:chExt cx="946" cy="917"/>
            </a:xfrm>
          </p:grpSpPr>
          <p:sp>
            <p:nvSpPr>
              <p:cNvPr id="202844" name="Text Box 92"/>
              <p:cNvSpPr txBox="1">
                <a:spLocks noChangeArrowheads="1"/>
              </p:cNvSpPr>
              <p:nvPr/>
            </p:nvSpPr>
            <p:spPr bwMode="auto">
              <a:xfrm>
                <a:off x="1288" y="2333"/>
                <a:ext cx="549" cy="193"/>
              </a:xfrm>
              <a:prstGeom prst="rect">
                <a:avLst/>
              </a:prstGeom>
              <a:noFill/>
              <a:ln w="9525">
                <a:noFill/>
                <a:miter lim="800000"/>
                <a:headEnd/>
                <a:tailEnd/>
              </a:ln>
              <a:effectLst/>
            </p:spPr>
            <p:txBody>
              <a:bodyPr wrap="none">
                <a:prstTxWarp prst="textNoShape">
                  <a:avLst/>
                </a:prstTxWarp>
                <a:spAutoFit/>
              </a:bodyPr>
              <a:lstStyle/>
              <a:p>
                <a:r>
                  <a:rPr lang="en-US" sz="1400">
                    <a:latin typeface="Arial Narrow" charset="0"/>
                  </a:rPr>
                  <a:t>Venezuela</a:t>
                </a:r>
                <a:endParaRPr lang="en-AU" sz="1400">
                  <a:latin typeface="Arial Narrow" charset="0"/>
                </a:endParaRPr>
              </a:p>
            </p:txBody>
          </p:sp>
          <p:sp>
            <p:nvSpPr>
              <p:cNvPr id="202845" name="Text Box 93"/>
              <p:cNvSpPr txBox="1">
                <a:spLocks noChangeArrowheads="1"/>
              </p:cNvSpPr>
              <p:nvPr/>
            </p:nvSpPr>
            <p:spPr bwMode="auto">
              <a:xfrm>
                <a:off x="1434" y="2593"/>
                <a:ext cx="800" cy="191"/>
              </a:xfrm>
              <a:prstGeom prst="rect">
                <a:avLst/>
              </a:prstGeom>
              <a:noFill/>
              <a:ln w="9525">
                <a:noFill/>
                <a:miter lim="800000"/>
                <a:headEnd/>
                <a:tailEnd/>
              </a:ln>
              <a:effectLst/>
            </p:spPr>
            <p:txBody>
              <a:bodyPr wrap="none">
                <a:prstTxWarp prst="textNoShape">
                  <a:avLst/>
                </a:prstTxWarp>
                <a:spAutoFit/>
              </a:bodyPr>
              <a:lstStyle/>
              <a:p>
                <a:r>
                  <a:rPr lang="en-US" sz="1400">
                    <a:latin typeface="Arial Narrow" charset="0"/>
                  </a:rPr>
                  <a:t>Rep.Dem.Congo</a:t>
                </a:r>
                <a:endParaRPr lang="en-AU" sz="1400">
                  <a:latin typeface="Arial Narrow" charset="0"/>
                </a:endParaRPr>
              </a:p>
            </p:txBody>
          </p:sp>
          <p:sp>
            <p:nvSpPr>
              <p:cNvPr id="202846" name="Line 94"/>
              <p:cNvSpPr>
                <a:spLocks noChangeShapeType="1"/>
              </p:cNvSpPr>
              <p:nvPr/>
            </p:nvSpPr>
            <p:spPr bwMode="auto">
              <a:xfrm flipV="1">
                <a:off x="1369" y="2546"/>
                <a:ext cx="61" cy="658"/>
              </a:xfrm>
              <a:prstGeom prst="line">
                <a:avLst/>
              </a:prstGeom>
              <a:noFill/>
              <a:ln w="9525">
                <a:solidFill>
                  <a:schemeClr val="tx1"/>
                </a:solidFill>
                <a:round/>
                <a:headEnd/>
                <a:tailEnd/>
              </a:ln>
              <a:effectLst/>
            </p:spPr>
            <p:txBody>
              <a:bodyPr>
                <a:prstTxWarp prst="textNoShape">
                  <a:avLst/>
                </a:prstTxWarp>
              </a:bodyPr>
              <a:lstStyle/>
              <a:p>
                <a:endParaRPr lang="es-ES_tradnl"/>
              </a:p>
            </p:txBody>
          </p:sp>
          <p:sp>
            <p:nvSpPr>
              <p:cNvPr id="202847" name="Text Box 95"/>
              <p:cNvSpPr txBox="1">
                <a:spLocks noChangeArrowheads="1"/>
              </p:cNvSpPr>
              <p:nvPr/>
            </p:nvSpPr>
            <p:spPr bwMode="auto">
              <a:xfrm>
                <a:off x="1787" y="2859"/>
                <a:ext cx="405" cy="193"/>
              </a:xfrm>
              <a:prstGeom prst="rect">
                <a:avLst/>
              </a:prstGeom>
              <a:noFill/>
              <a:ln w="9525">
                <a:noFill/>
                <a:miter lim="800000"/>
                <a:headEnd/>
                <a:tailEnd/>
              </a:ln>
              <a:effectLst/>
            </p:spPr>
            <p:txBody>
              <a:bodyPr wrap="none">
                <a:prstTxWarp prst="textNoShape">
                  <a:avLst/>
                </a:prstTxWarp>
                <a:spAutoFit/>
              </a:bodyPr>
              <a:lstStyle/>
              <a:p>
                <a:r>
                  <a:rPr lang="en-US" sz="1400">
                    <a:latin typeface="Arial Narrow" charset="0"/>
                  </a:rPr>
                  <a:t>Nigeria</a:t>
                </a:r>
                <a:endParaRPr lang="en-AU" sz="1400">
                  <a:latin typeface="Arial Narrow" charset="0"/>
                </a:endParaRPr>
              </a:p>
            </p:txBody>
          </p:sp>
          <p:sp>
            <p:nvSpPr>
              <p:cNvPr id="202848" name="Line 96"/>
              <p:cNvSpPr>
                <a:spLocks noChangeShapeType="1"/>
              </p:cNvSpPr>
              <p:nvPr/>
            </p:nvSpPr>
            <p:spPr bwMode="auto">
              <a:xfrm flipV="1">
                <a:off x="1483" y="2805"/>
                <a:ext cx="185" cy="399"/>
              </a:xfrm>
              <a:prstGeom prst="line">
                <a:avLst/>
              </a:prstGeom>
              <a:noFill/>
              <a:ln w="9525">
                <a:solidFill>
                  <a:schemeClr val="tx1"/>
                </a:solidFill>
                <a:round/>
                <a:headEnd/>
                <a:tailEnd/>
              </a:ln>
              <a:effectLst/>
            </p:spPr>
            <p:txBody>
              <a:bodyPr>
                <a:prstTxWarp prst="textNoShape">
                  <a:avLst/>
                </a:prstTxWarp>
              </a:bodyPr>
              <a:lstStyle/>
              <a:p>
                <a:endParaRPr lang="es-ES_tradnl"/>
              </a:p>
            </p:txBody>
          </p:sp>
          <p:sp>
            <p:nvSpPr>
              <p:cNvPr id="202849" name="Line 97"/>
              <p:cNvSpPr>
                <a:spLocks noChangeShapeType="1"/>
              </p:cNvSpPr>
              <p:nvPr/>
            </p:nvSpPr>
            <p:spPr bwMode="auto">
              <a:xfrm flipV="1">
                <a:off x="1602" y="3072"/>
                <a:ext cx="327" cy="178"/>
              </a:xfrm>
              <a:prstGeom prst="line">
                <a:avLst/>
              </a:prstGeom>
              <a:noFill/>
              <a:ln w="9525">
                <a:solidFill>
                  <a:schemeClr val="tx1"/>
                </a:solidFill>
                <a:round/>
                <a:headEnd/>
                <a:tailEnd/>
              </a:ln>
              <a:effectLst/>
            </p:spPr>
            <p:txBody>
              <a:bodyPr>
                <a:prstTxWarp prst="textNoShape">
                  <a:avLst/>
                </a:prstTxWarp>
              </a:bodyPr>
              <a:lstStyle/>
              <a:p>
                <a:endParaRPr lang="es-ES_tradnl"/>
              </a:p>
            </p:txBody>
          </p:sp>
        </p:grpSp>
        <p:sp>
          <p:nvSpPr>
            <p:cNvPr id="202873" name="AutoShape 121"/>
            <p:cNvSpPr>
              <a:spLocks/>
            </p:cNvSpPr>
            <p:nvPr/>
          </p:nvSpPr>
          <p:spPr bwMode="auto">
            <a:xfrm rot="5400000">
              <a:off x="1647" y="3162"/>
              <a:ext cx="95" cy="760"/>
            </a:xfrm>
            <a:prstGeom prst="rightBrace">
              <a:avLst>
                <a:gd name="adj1" fmla="val 66556"/>
                <a:gd name="adj2" fmla="val 48167"/>
              </a:avLst>
            </a:prstGeom>
            <a:noFill/>
            <a:ln w="9525">
              <a:solidFill>
                <a:schemeClr val="tx1"/>
              </a:solidFill>
              <a:round/>
              <a:headEnd/>
              <a:tailEnd/>
            </a:ln>
            <a:effectLst/>
          </p:spPr>
          <p:txBody>
            <a:bodyPr wrap="none" anchor="ctr">
              <a:prstTxWarp prst="textNoShape">
                <a:avLst/>
              </a:prstTxWarp>
            </a:bodyPr>
            <a:lstStyle/>
            <a:p>
              <a:endParaRPr lang="es-ES_tradnl"/>
            </a:p>
          </p:txBody>
        </p:sp>
        <p:sp>
          <p:nvSpPr>
            <p:cNvPr id="202876" name="Text Box 124"/>
            <p:cNvSpPr txBox="1">
              <a:spLocks noChangeArrowheads="1"/>
            </p:cNvSpPr>
            <p:nvPr/>
          </p:nvSpPr>
          <p:spPr bwMode="auto">
            <a:xfrm>
              <a:off x="1565" y="3558"/>
              <a:ext cx="360" cy="212"/>
            </a:xfrm>
            <a:prstGeom prst="rect">
              <a:avLst/>
            </a:prstGeom>
            <a:noFill/>
            <a:ln w="9525">
              <a:noFill/>
              <a:miter lim="800000"/>
              <a:headEnd/>
              <a:tailEnd/>
            </a:ln>
            <a:effectLst/>
          </p:spPr>
          <p:txBody>
            <a:bodyPr wrap="none">
              <a:prstTxWarp prst="textNoShape">
                <a:avLst/>
              </a:prstTxWarp>
              <a:spAutoFit/>
            </a:bodyPr>
            <a:lstStyle/>
            <a:p>
              <a:r>
                <a:rPr lang="en-US" sz="1600">
                  <a:latin typeface="Arial Narrow" charset="0"/>
                </a:rPr>
                <a:t>4-2%</a:t>
              </a:r>
              <a:endParaRPr lang="en-AU" sz="1600">
                <a:latin typeface="Arial Narrow" charset="0"/>
              </a:endParaRPr>
            </a:p>
          </p:txBody>
        </p:sp>
      </p:grpSp>
      <p:grpSp>
        <p:nvGrpSpPr>
          <p:cNvPr id="4" name="Group 127"/>
          <p:cNvGrpSpPr>
            <a:grpSpLocks/>
          </p:cNvGrpSpPr>
          <p:nvPr/>
        </p:nvGrpSpPr>
        <p:grpSpPr bwMode="auto">
          <a:xfrm>
            <a:off x="3390900" y="3610820"/>
            <a:ext cx="1662113" cy="2630487"/>
            <a:chOff x="2136" y="2121"/>
            <a:chExt cx="1047" cy="1657"/>
          </a:xfrm>
        </p:grpSpPr>
        <p:sp>
          <p:nvSpPr>
            <p:cNvPr id="202850" name="Text Box 98"/>
            <p:cNvSpPr txBox="1">
              <a:spLocks noChangeArrowheads="1"/>
            </p:cNvSpPr>
            <p:nvPr/>
          </p:nvSpPr>
          <p:spPr bwMode="auto">
            <a:xfrm>
              <a:off x="2334" y="2121"/>
              <a:ext cx="546" cy="191"/>
            </a:xfrm>
            <a:prstGeom prst="rect">
              <a:avLst/>
            </a:prstGeom>
            <a:noFill/>
            <a:ln w="9525">
              <a:noFill/>
              <a:miter lim="800000"/>
              <a:headEnd/>
              <a:tailEnd/>
            </a:ln>
            <a:effectLst/>
          </p:spPr>
          <p:txBody>
            <a:bodyPr wrap="none">
              <a:prstTxWarp prst="textNoShape">
                <a:avLst/>
              </a:prstTxWarp>
              <a:spAutoFit/>
            </a:bodyPr>
            <a:lstStyle/>
            <a:p>
              <a:r>
                <a:rPr lang="en-US" sz="1400">
                  <a:latin typeface="Arial Narrow" charset="0"/>
                </a:rPr>
                <a:t>Cameroon</a:t>
              </a:r>
              <a:endParaRPr lang="en-AU" sz="1400">
                <a:latin typeface="Arial Narrow" charset="0"/>
              </a:endParaRPr>
            </a:p>
          </p:txBody>
        </p:sp>
        <p:sp>
          <p:nvSpPr>
            <p:cNvPr id="202851" name="Line 99"/>
            <p:cNvSpPr>
              <a:spLocks noChangeShapeType="1"/>
            </p:cNvSpPr>
            <p:nvPr/>
          </p:nvSpPr>
          <p:spPr bwMode="auto">
            <a:xfrm flipV="1">
              <a:off x="2413" y="2333"/>
              <a:ext cx="73" cy="1004"/>
            </a:xfrm>
            <a:prstGeom prst="line">
              <a:avLst/>
            </a:prstGeom>
            <a:noFill/>
            <a:ln w="9525">
              <a:solidFill>
                <a:schemeClr val="tx1"/>
              </a:solidFill>
              <a:round/>
              <a:headEnd/>
              <a:tailEnd/>
            </a:ln>
            <a:effectLst/>
          </p:spPr>
          <p:txBody>
            <a:bodyPr>
              <a:prstTxWarp prst="textNoShape">
                <a:avLst/>
              </a:prstTxWarp>
            </a:bodyPr>
            <a:lstStyle/>
            <a:p>
              <a:endParaRPr lang="es-ES_tradnl"/>
            </a:p>
          </p:txBody>
        </p:sp>
        <p:sp>
          <p:nvSpPr>
            <p:cNvPr id="202852" name="Line 100"/>
            <p:cNvSpPr>
              <a:spLocks noChangeShapeType="1"/>
            </p:cNvSpPr>
            <p:nvPr/>
          </p:nvSpPr>
          <p:spPr bwMode="auto">
            <a:xfrm flipV="1">
              <a:off x="2535" y="2668"/>
              <a:ext cx="189" cy="669"/>
            </a:xfrm>
            <a:prstGeom prst="line">
              <a:avLst/>
            </a:prstGeom>
            <a:noFill/>
            <a:ln w="9525">
              <a:solidFill>
                <a:schemeClr val="tx1"/>
              </a:solidFill>
              <a:round/>
              <a:headEnd/>
              <a:tailEnd/>
            </a:ln>
            <a:effectLst/>
          </p:spPr>
          <p:txBody>
            <a:bodyPr>
              <a:prstTxWarp prst="textNoShape">
                <a:avLst/>
              </a:prstTxWarp>
            </a:bodyPr>
            <a:lstStyle/>
            <a:p>
              <a:endParaRPr lang="es-ES_tradnl"/>
            </a:p>
          </p:txBody>
        </p:sp>
        <p:sp>
          <p:nvSpPr>
            <p:cNvPr id="202853" name="Line 101"/>
            <p:cNvSpPr>
              <a:spLocks noChangeShapeType="1"/>
            </p:cNvSpPr>
            <p:nvPr/>
          </p:nvSpPr>
          <p:spPr bwMode="auto">
            <a:xfrm flipV="1">
              <a:off x="2644" y="3072"/>
              <a:ext cx="192" cy="265"/>
            </a:xfrm>
            <a:prstGeom prst="line">
              <a:avLst/>
            </a:prstGeom>
            <a:noFill/>
            <a:ln w="9525">
              <a:solidFill>
                <a:schemeClr val="tx1"/>
              </a:solidFill>
              <a:round/>
              <a:headEnd/>
              <a:tailEnd/>
            </a:ln>
            <a:effectLst/>
          </p:spPr>
          <p:txBody>
            <a:bodyPr>
              <a:prstTxWarp prst="textNoShape">
                <a:avLst/>
              </a:prstTxWarp>
            </a:bodyPr>
            <a:lstStyle/>
            <a:p>
              <a:endParaRPr lang="es-ES_tradnl"/>
            </a:p>
          </p:txBody>
        </p:sp>
        <p:sp>
          <p:nvSpPr>
            <p:cNvPr id="202854" name="Text Box 102"/>
            <p:cNvSpPr txBox="1">
              <a:spLocks noChangeArrowheads="1"/>
            </p:cNvSpPr>
            <p:nvPr/>
          </p:nvSpPr>
          <p:spPr bwMode="auto">
            <a:xfrm>
              <a:off x="2598" y="2480"/>
              <a:ext cx="310" cy="191"/>
            </a:xfrm>
            <a:prstGeom prst="rect">
              <a:avLst/>
            </a:prstGeom>
            <a:noFill/>
            <a:ln w="9525">
              <a:noFill/>
              <a:miter lim="800000"/>
              <a:headEnd/>
              <a:tailEnd/>
            </a:ln>
            <a:effectLst/>
          </p:spPr>
          <p:txBody>
            <a:bodyPr wrap="none">
              <a:prstTxWarp prst="textNoShape">
                <a:avLst/>
              </a:prstTxWarp>
              <a:spAutoFit/>
            </a:bodyPr>
            <a:lstStyle/>
            <a:p>
              <a:r>
                <a:rPr lang="en-US" sz="1400">
                  <a:latin typeface="Arial Narrow" charset="0"/>
                </a:rPr>
                <a:t>Peru</a:t>
              </a:r>
              <a:endParaRPr lang="en-AU" sz="1400">
                <a:latin typeface="Arial Narrow" charset="0"/>
              </a:endParaRPr>
            </a:p>
          </p:txBody>
        </p:sp>
        <p:sp>
          <p:nvSpPr>
            <p:cNvPr id="202855" name="Text Box 103"/>
            <p:cNvSpPr txBox="1">
              <a:spLocks noChangeArrowheads="1"/>
            </p:cNvSpPr>
            <p:nvPr/>
          </p:nvSpPr>
          <p:spPr bwMode="auto">
            <a:xfrm>
              <a:off x="2625" y="2882"/>
              <a:ext cx="558" cy="191"/>
            </a:xfrm>
            <a:prstGeom prst="rect">
              <a:avLst/>
            </a:prstGeom>
            <a:noFill/>
            <a:ln w="9525">
              <a:noFill/>
              <a:miter lim="800000"/>
              <a:headEnd/>
              <a:tailEnd/>
            </a:ln>
            <a:effectLst/>
          </p:spPr>
          <p:txBody>
            <a:bodyPr wrap="none">
              <a:prstTxWarp prst="textNoShape">
                <a:avLst/>
              </a:prstTxWarp>
              <a:spAutoFit/>
            </a:bodyPr>
            <a:lstStyle/>
            <a:p>
              <a:r>
                <a:rPr lang="en-US" sz="1400">
                  <a:latin typeface="Arial Narrow" charset="0"/>
                </a:rPr>
                <a:t>Philippines</a:t>
              </a:r>
              <a:endParaRPr lang="en-AU" sz="1400">
                <a:latin typeface="Arial Narrow" charset="0"/>
              </a:endParaRPr>
            </a:p>
          </p:txBody>
        </p:sp>
        <p:sp>
          <p:nvSpPr>
            <p:cNvPr id="202874" name="AutoShape 122"/>
            <p:cNvSpPr>
              <a:spLocks/>
            </p:cNvSpPr>
            <p:nvPr/>
          </p:nvSpPr>
          <p:spPr bwMode="auto">
            <a:xfrm rot="5400000">
              <a:off x="2409" y="3221"/>
              <a:ext cx="95" cy="642"/>
            </a:xfrm>
            <a:prstGeom prst="rightBrace">
              <a:avLst>
                <a:gd name="adj1" fmla="val 56222"/>
                <a:gd name="adj2" fmla="val 48167"/>
              </a:avLst>
            </a:prstGeom>
            <a:noFill/>
            <a:ln w="9525">
              <a:solidFill>
                <a:schemeClr val="tx1"/>
              </a:solidFill>
              <a:round/>
              <a:headEnd/>
              <a:tailEnd/>
            </a:ln>
            <a:effectLst/>
          </p:spPr>
          <p:txBody>
            <a:bodyPr wrap="none" anchor="ctr">
              <a:prstTxWarp prst="textNoShape">
                <a:avLst/>
              </a:prstTxWarp>
            </a:bodyPr>
            <a:lstStyle/>
            <a:p>
              <a:endParaRPr lang="es-ES_tradnl"/>
            </a:p>
          </p:txBody>
        </p:sp>
        <p:sp>
          <p:nvSpPr>
            <p:cNvPr id="202877" name="Text Box 125"/>
            <p:cNvSpPr txBox="1">
              <a:spLocks noChangeArrowheads="1"/>
            </p:cNvSpPr>
            <p:nvPr/>
          </p:nvSpPr>
          <p:spPr bwMode="auto">
            <a:xfrm>
              <a:off x="2316" y="3566"/>
              <a:ext cx="360" cy="212"/>
            </a:xfrm>
            <a:prstGeom prst="rect">
              <a:avLst/>
            </a:prstGeom>
            <a:noFill/>
            <a:ln w="9525">
              <a:noFill/>
              <a:miter lim="800000"/>
              <a:headEnd/>
              <a:tailEnd/>
            </a:ln>
            <a:effectLst/>
          </p:spPr>
          <p:txBody>
            <a:bodyPr wrap="none">
              <a:prstTxWarp prst="textNoShape">
                <a:avLst/>
              </a:prstTxWarp>
              <a:spAutoFit/>
            </a:bodyPr>
            <a:lstStyle/>
            <a:p>
              <a:r>
                <a:rPr lang="en-US" sz="1600">
                  <a:latin typeface="Arial Narrow" charset="0"/>
                </a:rPr>
                <a:t>2-1%</a:t>
              </a:r>
              <a:endParaRPr lang="en-AU" sz="1600">
                <a:latin typeface="Arial Narrow" charset="0"/>
              </a:endParaRPr>
            </a:p>
          </p:txBody>
        </p:sp>
      </p:grpSp>
      <p:grpSp>
        <p:nvGrpSpPr>
          <p:cNvPr id="5" name="Group 128"/>
          <p:cNvGrpSpPr>
            <a:grpSpLocks/>
          </p:cNvGrpSpPr>
          <p:nvPr/>
        </p:nvGrpSpPr>
        <p:grpSpPr bwMode="auto">
          <a:xfrm>
            <a:off x="4518025" y="3582245"/>
            <a:ext cx="3284538" cy="2646362"/>
            <a:chOff x="2846" y="2103"/>
            <a:chExt cx="2069" cy="1667"/>
          </a:xfrm>
        </p:grpSpPr>
        <p:sp>
          <p:nvSpPr>
            <p:cNvPr id="202856" name="Line 104"/>
            <p:cNvSpPr>
              <a:spLocks noChangeShapeType="1"/>
            </p:cNvSpPr>
            <p:nvPr/>
          </p:nvSpPr>
          <p:spPr bwMode="auto">
            <a:xfrm flipV="1">
              <a:off x="3582" y="2333"/>
              <a:ext cx="45" cy="1044"/>
            </a:xfrm>
            <a:prstGeom prst="line">
              <a:avLst/>
            </a:prstGeom>
            <a:noFill/>
            <a:ln w="9525">
              <a:solidFill>
                <a:schemeClr val="tx1"/>
              </a:solidFill>
              <a:round/>
              <a:headEnd/>
              <a:tailEnd/>
            </a:ln>
            <a:effectLst/>
          </p:spPr>
          <p:txBody>
            <a:bodyPr>
              <a:prstTxWarp prst="textNoShape">
                <a:avLst/>
              </a:prstTxWarp>
            </a:bodyPr>
            <a:lstStyle/>
            <a:p>
              <a:endParaRPr lang="es-ES_tradnl"/>
            </a:p>
          </p:txBody>
        </p:sp>
        <p:sp>
          <p:nvSpPr>
            <p:cNvPr id="202857" name="Line 105"/>
            <p:cNvSpPr>
              <a:spLocks noChangeShapeType="1"/>
            </p:cNvSpPr>
            <p:nvPr/>
          </p:nvSpPr>
          <p:spPr bwMode="auto">
            <a:xfrm flipV="1">
              <a:off x="3701" y="2634"/>
              <a:ext cx="157" cy="743"/>
            </a:xfrm>
            <a:prstGeom prst="line">
              <a:avLst/>
            </a:prstGeom>
            <a:noFill/>
            <a:ln w="9525">
              <a:solidFill>
                <a:schemeClr val="tx1"/>
              </a:solidFill>
              <a:round/>
              <a:headEnd/>
              <a:tailEnd/>
            </a:ln>
            <a:effectLst/>
          </p:spPr>
          <p:txBody>
            <a:bodyPr>
              <a:prstTxWarp prst="textNoShape">
                <a:avLst/>
              </a:prstTxWarp>
            </a:bodyPr>
            <a:lstStyle/>
            <a:p>
              <a:endParaRPr lang="es-ES_tradnl"/>
            </a:p>
          </p:txBody>
        </p:sp>
        <p:sp>
          <p:nvSpPr>
            <p:cNvPr id="202858" name="Line 106"/>
            <p:cNvSpPr>
              <a:spLocks noChangeShapeType="1"/>
            </p:cNvSpPr>
            <p:nvPr/>
          </p:nvSpPr>
          <p:spPr bwMode="auto">
            <a:xfrm flipV="1">
              <a:off x="3823" y="3094"/>
              <a:ext cx="160" cy="283"/>
            </a:xfrm>
            <a:prstGeom prst="line">
              <a:avLst/>
            </a:prstGeom>
            <a:noFill/>
            <a:ln w="9525">
              <a:solidFill>
                <a:schemeClr val="tx1"/>
              </a:solidFill>
              <a:round/>
              <a:headEnd/>
              <a:tailEnd/>
            </a:ln>
            <a:effectLst/>
          </p:spPr>
          <p:txBody>
            <a:bodyPr>
              <a:prstTxWarp prst="textNoShape">
                <a:avLst/>
              </a:prstTxWarp>
            </a:bodyPr>
            <a:lstStyle/>
            <a:p>
              <a:endParaRPr lang="es-ES_tradnl"/>
            </a:p>
          </p:txBody>
        </p:sp>
        <p:sp>
          <p:nvSpPr>
            <p:cNvPr id="202859" name="Text Box 107"/>
            <p:cNvSpPr txBox="1">
              <a:spLocks noChangeArrowheads="1"/>
            </p:cNvSpPr>
            <p:nvPr/>
          </p:nvSpPr>
          <p:spPr bwMode="auto">
            <a:xfrm>
              <a:off x="3377" y="2103"/>
              <a:ext cx="503" cy="192"/>
            </a:xfrm>
            <a:prstGeom prst="rect">
              <a:avLst/>
            </a:prstGeom>
            <a:noFill/>
            <a:ln w="9525">
              <a:noFill/>
              <a:miter lim="800000"/>
              <a:headEnd/>
              <a:tailEnd/>
            </a:ln>
            <a:effectLst/>
          </p:spPr>
          <p:txBody>
            <a:bodyPr wrap="none">
              <a:prstTxWarp prst="textNoShape">
                <a:avLst/>
              </a:prstTxWarp>
              <a:spAutoFit/>
            </a:bodyPr>
            <a:lstStyle/>
            <a:p>
              <a:r>
                <a:rPr lang="en-US" sz="1400">
                  <a:latin typeface="Arial Narrow" charset="0"/>
                </a:rPr>
                <a:t>Colombia</a:t>
              </a:r>
              <a:endParaRPr lang="en-AU" sz="1400">
                <a:latin typeface="Arial Narrow" charset="0"/>
              </a:endParaRPr>
            </a:p>
          </p:txBody>
        </p:sp>
        <p:sp>
          <p:nvSpPr>
            <p:cNvPr id="202860" name="Text Box 108"/>
            <p:cNvSpPr txBox="1">
              <a:spLocks noChangeArrowheads="1"/>
            </p:cNvSpPr>
            <p:nvPr/>
          </p:nvSpPr>
          <p:spPr bwMode="auto">
            <a:xfrm>
              <a:off x="3627" y="2421"/>
              <a:ext cx="535" cy="192"/>
            </a:xfrm>
            <a:prstGeom prst="rect">
              <a:avLst/>
            </a:prstGeom>
            <a:noFill/>
            <a:ln w="9525">
              <a:noFill/>
              <a:miter lim="800000"/>
              <a:headEnd/>
              <a:tailEnd/>
            </a:ln>
            <a:effectLst/>
          </p:spPr>
          <p:txBody>
            <a:bodyPr wrap="none">
              <a:prstTxWarp prst="textNoShape">
                <a:avLst/>
              </a:prstTxWarp>
              <a:spAutoFit/>
            </a:bodyPr>
            <a:lstStyle/>
            <a:p>
              <a:r>
                <a:rPr lang="en-US" sz="1400">
                  <a:latin typeface="Arial Narrow" charset="0"/>
                </a:rPr>
                <a:t>Nicaragua</a:t>
              </a:r>
              <a:endParaRPr lang="en-AU" sz="1400">
                <a:latin typeface="Arial Narrow" charset="0"/>
              </a:endParaRPr>
            </a:p>
          </p:txBody>
        </p:sp>
        <p:sp>
          <p:nvSpPr>
            <p:cNvPr id="202861" name="Text Box 109"/>
            <p:cNvSpPr txBox="1">
              <a:spLocks noChangeArrowheads="1"/>
            </p:cNvSpPr>
            <p:nvPr/>
          </p:nvSpPr>
          <p:spPr bwMode="auto">
            <a:xfrm>
              <a:off x="3824" y="2882"/>
              <a:ext cx="355" cy="191"/>
            </a:xfrm>
            <a:prstGeom prst="rect">
              <a:avLst/>
            </a:prstGeom>
            <a:noFill/>
            <a:ln w="9525">
              <a:noFill/>
              <a:miter lim="800000"/>
              <a:headEnd/>
              <a:tailEnd/>
            </a:ln>
            <a:effectLst/>
          </p:spPr>
          <p:txBody>
            <a:bodyPr wrap="none">
              <a:prstTxWarp prst="textNoShape">
                <a:avLst/>
              </a:prstTxWarp>
              <a:spAutoFit/>
            </a:bodyPr>
            <a:lstStyle/>
            <a:p>
              <a:r>
                <a:rPr lang="en-US" sz="1400">
                  <a:latin typeface="Arial Narrow" charset="0"/>
                </a:rPr>
                <a:t>Nepal</a:t>
              </a:r>
              <a:endParaRPr lang="en-AU" sz="1400">
                <a:latin typeface="Arial Narrow" charset="0"/>
              </a:endParaRPr>
            </a:p>
          </p:txBody>
        </p:sp>
        <p:sp>
          <p:nvSpPr>
            <p:cNvPr id="202862" name="Text Box 110"/>
            <p:cNvSpPr txBox="1">
              <a:spLocks noChangeArrowheads="1"/>
            </p:cNvSpPr>
            <p:nvPr/>
          </p:nvSpPr>
          <p:spPr bwMode="auto">
            <a:xfrm>
              <a:off x="4416" y="2668"/>
              <a:ext cx="315" cy="191"/>
            </a:xfrm>
            <a:prstGeom prst="rect">
              <a:avLst/>
            </a:prstGeom>
            <a:noFill/>
            <a:ln w="9525">
              <a:noFill/>
              <a:miter lim="800000"/>
              <a:headEnd/>
              <a:tailEnd/>
            </a:ln>
            <a:effectLst/>
          </p:spPr>
          <p:txBody>
            <a:bodyPr wrap="none">
              <a:prstTxWarp prst="textNoShape">
                <a:avLst/>
              </a:prstTxWarp>
              <a:spAutoFit/>
            </a:bodyPr>
            <a:lstStyle/>
            <a:p>
              <a:r>
                <a:rPr lang="en-US" sz="1400">
                  <a:latin typeface="Arial Narrow" charset="0"/>
                </a:rPr>
                <a:t>India</a:t>
              </a:r>
              <a:endParaRPr lang="en-AU" sz="1400">
                <a:latin typeface="Arial Narrow" charset="0"/>
              </a:endParaRPr>
            </a:p>
          </p:txBody>
        </p:sp>
        <p:sp>
          <p:nvSpPr>
            <p:cNvPr id="202863" name="Line 111"/>
            <p:cNvSpPr>
              <a:spLocks noChangeShapeType="1"/>
            </p:cNvSpPr>
            <p:nvPr/>
          </p:nvSpPr>
          <p:spPr bwMode="auto">
            <a:xfrm flipV="1">
              <a:off x="4636" y="2859"/>
              <a:ext cx="0" cy="531"/>
            </a:xfrm>
            <a:prstGeom prst="line">
              <a:avLst/>
            </a:prstGeom>
            <a:noFill/>
            <a:ln w="9525">
              <a:solidFill>
                <a:schemeClr val="tx1"/>
              </a:solidFill>
              <a:round/>
              <a:headEnd/>
              <a:tailEnd/>
            </a:ln>
            <a:effectLst/>
          </p:spPr>
          <p:txBody>
            <a:bodyPr>
              <a:prstTxWarp prst="textNoShape">
                <a:avLst/>
              </a:prstTxWarp>
            </a:bodyPr>
            <a:lstStyle/>
            <a:p>
              <a:endParaRPr lang="es-ES_tradnl"/>
            </a:p>
          </p:txBody>
        </p:sp>
        <p:sp>
          <p:nvSpPr>
            <p:cNvPr id="202875" name="AutoShape 123"/>
            <p:cNvSpPr>
              <a:spLocks/>
            </p:cNvSpPr>
            <p:nvPr/>
          </p:nvSpPr>
          <p:spPr bwMode="auto">
            <a:xfrm rot="5400000">
              <a:off x="3833" y="2511"/>
              <a:ext cx="95" cy="2069"/>
            </a:xfrm>
            <a:prstGeom prst="rightBrace">
              <a:avLst>
                <a:gd name="adj1" fmla="val 181189"/>
                <a:gd name="adj2" fmla="val 48167"/>
              </a:avLst>
            </a:prstGeom>
            <a:noFill/>
            <a:ln w="9525">
              <a:solidFill>
                <a:schemeClr val="tx1"/>
              </a:solidFill>
              <a:round/>
              <a:headEnd/>
              <a:tailEnd/>
            </a:ln>
            <a:effectLst/>
          </p:spPr>
          <p:txBody>
            <a:bodyPr wrap="none" anchor="ctr">
              <a:prstTxWarp prst="textNoShape">
                <a:avLst/>
              </a:prstTxWarp>
            </a:bodyPr>
            <a:lstStyle/>
            <a:p>
              <a:endParaRPr lang="es-ES_tradnl"/>
            </a:p>
          </p:txBody>
        </p:sp>
        <p:sp>
          <p:nvSpPr>
            <p:cNvPr id="202878" name="Text Box 126"/>
            <p:cNvSpPr txBox="1">
              <a:spLocks noChangeArrowheads="1"/>
            </p:cNvSpPr>
            <p:nvPr/>
          </p:nvSpPr>
          <p:spPr bwMode="auto">
            <a:xfrm>
              <a:off x="3765" y="3558"/>
              <a:ext cx="328" cy="212"/>
            </a:xfrm>
            <a:prstGeom prst="rect">
              <a:avLst/>
            </a:prstGeom>
            <a:noFill/>
            <a:ln w="9525">
              <a:noFill/>
              <a:miter lim="800000"/>
              <a:headEnd/>
              <a:tailEnd/>
            </a:ln>
            <a:effectLst/>
          </p:spPr>
          <p:txBody>
            <a:bodyPr wrap="none">
              <a:prstTxWarp prst="textNoShape">
                <a:avLst/>
              </a:prstTxWarp>
              <a:spAutoFit/>
            </a:bodyPr>
            <a:lstStyle/>
            <a:p>
              <a:r>
                <a:rPr lang="en-US" sz="1600">
                  <a:latin typeface="Arial Narrow" charset="0"/>
                </a:rPr>
                <a:t>&lt;1%</a:t>
              </a:r>
              <a:endParaRPr lang="en-AU" sz="1600">
                <a:latin typeface="Arial Narrow"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10310" name="Picture 6"/>
          <p:cNvPicPr>
            <a:picLocks noChangeAspect="1" noChangeArrowheads="1"/>
          </p:cNvPicPr>
          <p:nvPr/>
        </p:nvPicPr>
        <p:blipFill>
          <a:blip r:embed="rId3"/>
          <a:srcRect t="1718"/>
          <a:stretch>
            <a:fillRect/>
          </a:stretch>
        </p:blipFill>
        <p:spPr bwMode="auto">
          <a:xfrm>
            <a:off x="920750" y="139700"/>
            <a:ext cx="7256463" cy="6718300"/>
          </a:xfrm>
          <a:prstGeom prst="rect">
            <a:avLst/>
          </a:prstGeom>
          <a:noFill/>
          <a:ln w="9525">
            <a:noFill/>
            <a:miter lim="800000"/>
            <a:headEnd/>
            <a:tailEnd/>
          </a:ln>
          <a:effectLst/>
        </p:spPr>
      </p:pic>
      <p:sp>
        <p:nvSpPr>
          <p:cNvPr id="610311" name="Text Box 7"/>
          <p:cNvSpPr txBox="1">
            <a:spLocks noChangeArrowheads="1"/>
          </p:cNvSpPr>
          <p:nvPr/>
        </p:nvSpPr>
        <p:spPr bwMode="auto">
          <a:xfrm>
            <a:off x="2362200" y="6527800"/>
            <a:ext cx="1460500" cy="244475"/>
          </a:xfrm>
          <a:prstGeom prst="rect">
            <a:avLst/>
          </a:prstGeom>
          <a:noFill/>
          <a:ln w="9525">
            <a:noFill/>
            <a:miter lim="800000"/>
            <a:headEnd/>
            <a:tailEnd/>
          </a:ln>
          <a:effectLst/>
        </p:spPr>
        <p:txBody>
          <a:bodyPr wrap="none">
            <a:prstTxWarp prst="textNoShape">
              <a:avLst/>
            </a:prstTxWarp>
            <a:spAutoFit/>
          </a:bodyPr>
          <a:lstStyle/>
          <a:p>
            <a:r>
              <a:rPr lang="en-AU" sz="1000">
                <a:latin typeface="Arial Narrow" charset="0"/>
                <a:ea typeface="ＭＳ Ｐゴシック" charset="-128"/>
                <a:cs typeface="ＭＳ Ｐゴシック" charset="-128"/>
              </a:rPr>
              <a:t>Global Carbon Project 2009</a:t>
            </a:r>
            <a:endParaRPr lang="en-US" sz="1000">
              <a:latin typeface="Arial Narrow"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6690" name="AutoShape 18"/>
          <p:cNvSpPr>
            <a:spLocks noChangeAspect="1" noChangeArrowheads="1" noTextEdit="1"/>
          </p:cNvSpPr>
          <p:nvPr/>
        </p:nvSpPr>
        <p:spPr bwMode="auto">
          <a:xfrm>
            <a:off x="2232025" y="1438275"/>
            <a:ext cx="5205413" cy="3790950"/>
          </a:xfrm>
          <a:prstGeom prst="rect">
            <a:avLst/>
          </a:prstGeom>
          <a:noFill/>
          <a:ln w="9525">
            <a:noFill/>
            <a:miter lim="800000"/>
            <a:headEnd/>
            <a:tailEnd/>
          </a:ln>
        </p:spPr>
        <p:txBody>
          <a:bodyPr>
            <a:prstTxWarp prst="textNoShape">
              <a:avLst/>
            </a:prstTxWarp>
          </a:bodyPr>
          <a:lstStyle/>
          <a:p>
            <a:endParaRPr lang="es-ES_tradnl"/>
          </a:p>
        </p:txBody>
      </p:sp>
      <p:sp>
        <p:nvSpPr>
          <p:cNvPr id="156693" name="Freeform 21"/>
          <p:cNvSpPr>
            <a:spLocks/>
          </p:cNvSpPr>
          <p:nvPr/>
        </p:nvSpPr>
        <p:spPr bwMode="auto">
          <a:xfrm>
            <a:off x="2317750" y="1500188"/>
            <a:ext cx="120650" cy="3676650"/>
          </a:xfrm>
          <a:custGeom>
            <a:avLst/>
            <a:gdLst/>
            <a:ahLst/>
            <a:cxnLst>
              <a:cxn ang="0">
                <a:pos x="0" y="2316"/>
              </a:cxn>
              <a:cxn ang="0">
                <a:pos x="76" y="2316"/>
              </a:cxn>
              <a:cxn ang="0">
                <a:pos x="0" y="2316"/>
              </a:cxn>
              <a:cxn ang="0">
                <a:pos x="0" y="2085"/>
              </a:cxn>
              <a:cxn ang="0">
                <a:pos x="32" y="2085"/>
              </a:cxn>
              <a:cxn ang="0">
                <a:pos x="0" y="2085"/>
              </a:cxn>
              <a:cxn ang="0">
                <a:pos x="0" y="1853"/>
              </a:cxn>
              <a:cxn ang="0">
                <a:pos x="76" y="1853"/>
              </a:cxn>
              <a:cxn ang="0">
                <a:pos x="0" y="1853"/>
              </a:cxn>
              <a:cxn ang="0">
                <a:pos x="0" y="1621"/>
              </a:cxn>
              <a:cxn ang="0">
                <a:pos x="32" y="1621"/>
              </a:cxn>
              <a:cxn ang="0">
                <a:pos x="0" y="1621"/>
              </a:cxn>
              <a:cxn ang="0">
                <a:pos x="0" y="1390"/>
              </a:cxn>
              <a:cxn ang="0">
                <a:pos x="76" y="1390"/>
              </a:cxn>
              <a:cxn ang="0">
                <a:pos x="0" y="1390"/>
              </a:cxn>
              <a:cxn ang="0">
                <a:pos x="0" y="1157"/>
              </a:cxn>
              <a:cxn ang="0">
                <a:pos x="32" y="1157"/>
              </a:cxn>
              <a:cxn ang="0">
                <a:pos x="0" y="1157"/>
              </a:cxn>
              <a:cxn ang="0">
                <a:pos x="0" y="926"/>
              </a:cxn>
              <a:cxn ang="0">
                <a:pos x="76" y="926"/>
              </a:cxn>
              <a:cxn ang="0">
                <a:pos x="0" y="926"/>
              </a:cxn>
              <a:cxn ang="0">
                <a:pos x="0" y="695"/>
              </a:cxn>
              <a:cxn ang="0">
                <a:pos x="32" y="695"/>
              </a:cxn>
              <a:cxn ang="0">
                <a:pos x="0" y="695"/>
              </a:cxn>
              <a:cxn ang="0">
                <a:pos x="0" y="462"/>
              </a:cxn>
              <a:cxn ang="0">
                <a:pos x="76" y="462"/>
              </a:cxn>
              <a:cxn ang="0">
                <a:pos x="0" y="462"/>
              </a:cxn>
              <a:cxn ang="0">
                <a:pos x="0" y="231"/>
              </a:cxn>
              <a:cxn ang="0">
                <a:pos x="32" y="231"/>
              </a:cxn>
              <a:cxn ang="0">
                <a:pos x="0" y="231"/>
              </a:cxn>
              <a:cxn ang="0">
                <a:pos x="0" y="0"/>
              </a:cxn>
              <a:cxn ang="0">
                <a:pos x="76" y="0"/>
              </a:cxn>
              <a:cxn ang="0">
                <a:pos x="0" y="0"/>
              </a:cxn>
            </a:cxnLst>
            <a:rect l="0" t="0" r="r" b="b"/>
            <a:pathLst>
              <a:path w="76" h="2316">
                <a:moveTo>
                  <a:pt x="0" y="2316"/>
                </a:moveTo>
                <a:lnTo>
                  <a:pt x="76" y="2316"/>
                </a:lnTo>
                <a:lnTo>
                  <a:pt x="0" y="2316"/>
                </a:lnTo>
                <a:lnTo>
                  <a:pt x="0" y="2085"/>
                </a:lnTo>
                <a:lnTo>
                  <a:pt x="32" y="2085"/>
                </a:lnTo>
                <a:lnTo>
                  <a:pt x="0" y="2085"/>
                </a:lnTo>
                <a:lnTo>
                  <a:pt x="0" y="1853"/>
                </a:lnTo>
                <a:lnTo>
                  <a:pt x="76" y="1853"/>
                </a:lnTo>
                <a:lnTo>
                  <a:pt x="0" y="1853"/>
                </a:lnTo>
                <a:lnTo>
                  <a:pt x="0" y="1621"/>
                </a:lnTo>
                <a:lnTo>
                  <a:pt x="32" y="1621"/>
                </a:lnTo>
                <a:lnTo>
                  <a:pt x="0" y="1621"/>
                </a:lnTo>
                <a:lnTo>
                  <a:pt x="0" y="1390"/>
                </a:lnTo>
                <a:lnTo>
                  <a:pt x="76" y="1390"/>
                </a:lnTo>
                <a:lnTo>
                  <a:pt x="0" y="1390"/>
                </a:lnTo>
                <a:lnTo>
                  <a:pt x="0" y="1157"/>
                </a:lnTo>
                <a:lnTo>
                  <a:pt x="32" y="1157"/>
                </a:lnTo>
                <a:lnTo>
                  <a:pt x="0" y="1157"/>
                </a:lnTo>
                <a:lnTo>
                  <a:pt x="0" y="926"/>
                </a:lnTo>
                <a:lnTo>
                  <a:pt x="76" y="926"/>
                </a:lnTo>
                <a:lnTo>
                  <a:pt x="0" y="926"/>
                </a:lnTo>
                <a:lnTo>
                  <a:pt x="0" y="695"/>
                </a:lnTo>
                <a:lnTo>
                  <a:pt x="32" y="695"/>
                </a:lnTo>
                <a:lnTo>
                  <a:pt x="0" y="695"/>
                </a:lnTo>
                <a:lnTo>
                  <a:pt x="0" y="462"/>
                </a:lnTo>
                <a:lnTo>
                  <a:pt x="76" y="462"/>
                </a:lnTo>
                <a:lnTo>
                  <a:pt x="0" y="462"/>
                </a:lnTo>
                <a:lnTo>
                  <a:pt x="0" y="231"/>
                </a:lnTo>
                <a:lnTo>
                  <a:pt x="32" y="231"/>
                </a:lnTo>
                <a:lnTo>
                  <a:pt x="0" y="231"/>
                </a:lnTo>
                <a:lnTo>
                  <a:pt x="0" y="0"/>
                </a:lnTo>
                <a:lnTo>
                  <a:pt x="76" y="0"/>
                </a:lnTo>
                <a:lnTo>
                  <a:pt x="0" y="0"/>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156713" name="Freeform 41"/>
          <p:cNvSpPr>
            <a:spLocks/>
          </p:cNvSpPr>
          <p:nvPr/>
        </p:nvSpPr>
        <p:spPr bwMode="auto">
          <a:xfrm>
            <a:off x="2317750" y="1500188"/>
            <a:ext cx="120650" cy="3676650"/>
          </a:xfrm>
          <a:custGeom>
            <a:avLst/>
            <a:gdLst/>
            <a:ahLst/>
            <a:cxnLst>
              <a:cxn ang="0">
                <a:pos x="0" y="2316"/>
              </a:cxn>
              <a:cxn ang="0">
                <a:pos x="76" y="2316"/>
              </a:cxn>
              <a:cxn ang="0">
                <a:pos x="0" y="2316"/>
              </a:cxn>
              <a:cxn ang="0">
                <a:pos x="0" y="2085"/>
              </a:cxn>
              <a:cxn ang="0">
                <a:pos x="32" y="2085"/>
              </a:cxn>
              <a:cxn ang="0">
                <a:pos x="0" y="2085"/>
              </a:cxn>
              <a:cxn ang="0">
                <a:pos x="0" y="1853"/>
              </a:cxn>
              <a:cxn ang="0">
                <a:pos x="76" y="1853"/>
              </a:cxn>
              <a:cxn ang="0">
                <a:pos x="0" y="1853"/>
              </a:cxn>
              <a:cxn ang="0">
                <a:pos x="0" y="1621"/>
              </a:cxn>
              <a:cxn ang="0">
                <a:pos x="32" y="1621"/>
              </a:cxn>
              <a:cxn ang="0">
                <a:pos x="0" y="1621"/>
              </a:cxn>
              <a:cxn ang="0">
                <a:pos x="0" y="1390"/>
              </a:cxn>
              <a:cxn ang="0">
                <a:pos x="76" y="1390"/>
              </a:cxn>
              <a:cxn ang="0">
                <a:pos x="0" y="1390"/>
              </a:cxn>
              <a:cxn ang="0">
                <a:pos x="0" y="1157"/>
              </a:cxn>
              <a:cxn ang="0">
                <a:pos x="32" y="1157"/>
              </a:cxn>
              <a:cxn ang="0">
                <a:pos x="0" y="1157"/>
              </a:cxn>
              <a:cxn ang="0">
                <a:pos x="0" y="926"/>
              </a:cxn>
              <a:cxn ang="0">
                <a:pos x="76" y="926"/>
              </a:cxn>
              <a:cxn ang="0">
                <a:pos x="0" y="926"/>
              </a:cxn>
              <a:cxn ang="0">
                <a:pos x="0" y="695"/>
              </a:cxn>
              <a:cxn ang="0">
                <a:pos x="32" y="695"/>
              </a:cxn>
              <a:cxn ang="0">
                <a:pos x="0" y="695"/>
              </a:cxn>
              <a:cxn ang="0">
                <a:pos x="0" y="462"/>
              </a:cxn>
              <a:cxn ang="0">
                <a:pos x="76" y="462"/>
              </a:cxn>
              <a:cxn ang="0">
                <a:pos x="0" y="462"/>
              </a:cxn>
              <a:cxn ang="0">
                <a:pos x="0" y="231"/>
              </a:cxn>
              <a:cxn ang="0">
                <a:pos x="32" y="231"/>
              </a:cxn>
              <a:cxn ang="0">
                <a:pos x="0" y="231"/>
              </a:cxn>
              <a:cxn ang="0">
                <a:pos x="0" y="0"/>
              </a:cxn>
              <a:cxn ang="0">
                <a:pos x="76" y="0"/>
              </a:cxn>
              <a:cxn ang="0">
                <a:pos x="0" y="0"/>
              </a:cxn>
            </a:cxnLst>
            <a:rect l="0" t="0" r="r" b="b"/>
            <a:pathLst>
              <a:path w="76" h="2316">
                <a:moveTo>
                  <a:pt x="0" y="2316"/>
                </a:moveTo>
                <a:lnTo>
                  <a:pt x="76" y="2316"/>
                </a:lnTo>
                <a:lnTo>
                  <a:pt x="0" y="2316"/>
                </a:lnTo>
                <a:lnTo>
                  <a:pt x="0" y="2085"/>
                </a:lnTo>
                <a:lnTo>
                  <a:pt x="32" y="2085"/>
                </a:lnTo>
                <a:lnTo>
                  <a:pt x="0" y="2085"/>
                </a:lnTo>
                <a:lnTo>
                  <a:pt x="0" y="1853"/>
                </a:lnTo>
                <a:lnTo>
                  <a:pt x="76" y="1853"/>
                </a:lnTo>
                <a:lnTo>
                  <a:pt x="0" y="1853"/>
                </a:lnTo>
                <a:lnTo>
                  <a:pt x="0" y="1621"/>
                </a:lnTo>
                <a:lnTo>
                  <a:pt x="32" y="1621"/>
                </a:lnTo>
                <a:lnTo>
                  <a:pt x="0" y="1621"/>
                </a:lnTo>
                <a:lnTo>
                  <a:pt x="0" y="1390"/>
                </a:lnTo>
                <a:lnTo>
                  <a:pt x="76" y="1390"/>
                </a:lnTo>
                <a:lnTo>
                  <a:pt x="0" y="1390"/>
                </a:lnTo>
                <a:lnTo>
                  <a:pt x="0" y="1157"/>
                </a:lnTo>
                <a:lnTo>
                  <a:pt x="32" y="1157"/>
                </a:lnTo>
                <a:lnTo>
                  <a:pt x="0" y="1157"/>
                </a:lnTo>
                <a:lnTo>
                  <a:pt x="0" y="926"/>
                </a:lnTo>
                <a:lnTo>
                  <a:pt x="76" y="926"/>
                </a:lnTo>
                <a:lnTo>
                  <a:pt x="0" y="926"/>
                </a:lnTo>
                <a:lnTo>
                  <a:pt x="0" y="695"/>
                </a:lnTo>
                <a:lnTo>
                  <a:pt x="32" y="695"/>
                </a:lnTo>
                <a:lnTo>
                  <a:pt x="0" y="695"/>
                </a:lnTo>
                <a:lnTo>
                  <a:pt x="0" y="462"/>
                </a:lnTo>
                <a:lnTo>
                  <a:pt x="76" y="462"/>
                </a:lnTo>
                <a:lnTo>
                  <a:pt x="0" y="462"/>
                </a:lnTo>
                <a:lnTo>
                  <a:pt x="0" y="231"/>
                </a:lnTo>
                <a:lnTo>
                  <a:pt x="32" y="231"/>
                </a:lnTo>
                <a:lnTo>
                  <a:pt x="0" y="231"/>
                </a:lnTo>
                <a:lnTo>
                  <a:pt x="0" y="0"/>
                </a:lnTo>
                <a:lnTo>
                  <a:pt x="76" y="0"/>
                </a:lnTo>
                <a:lnTo>
                  <a:pt x="0" y="0"/>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156733" name="Freeform 61"/>
          <p:cNvSpPr>
            <a:spLocks/>
          </p:cNvSpPr>
          <p:nvPr/>
        </p:nvSpPr>
        <p:spPr bwMode="auto">
          <a:xfrm>
            <a:off x="7302500" y="1500188"/>
            <a:ext cx="120650" cy="3676650"/>
          </a:xfrm>
          <a:custGeom>
            <a:avLst/>
            <a:gdLst/>
            <a:ahLst/>
            <a:cxnLst>
              <a:cxn ang="0">
                <a:pos x="76" y="2316"/>
              </a:cxn>
              <a:cxn ang="0">
                <a:pos x="0" y="2316"/>
              </a:cxn>
              <a:cxn ang="0">
                <a:pos x="76" y="2316"/>
              </a:cxn>
              <a:cxn ang="0">
                <a:pos x="76" y="2085"/>
              </a:cxn>
              <a:cxn ang="0">
                <a:pos x="44" y="2085"/>
              </a:cxn>
              <a:cxn ang="0">
                <a:pos x="76" y="2085"/>
              </a:cxn>
              <a:cxn ang="0">
                <a:pos x="76" y="1853"/>
              </a:cxn>
              <a:cxn ang="0">
                <a:pos x="0" y="1853"/>
              </a:cxn>
              <a:cxn ang="0">
                <a:pos x="76" y="1853"/>
              </a:cxn>
              <a:cxn ang="0">
                <a:pos x="76" y="1621"/>
              </a:cxn>
              <a:cxn ang="0">
                <a:pos x="44" y="1621"/>
              </a:cxn>
              <a:cxn ang="0">
                <a:pos x="76" y="1621"/>
              </a:cxn>
              <a:cxn ang="0">
                <a:pos x="76" y="1390"/>
              </a:cxn>
              <a:cxn ang="0">
                <a:pos x="0" y="1390"/>
              </a:cxn>
              <a:cxn ang="0">
                <a:pos x="76" y="1390"/>
              </a:cxn>
              <a:cxn ang="0">
                <a:pos x="76" y="1157"/>
              </a:cxn>
              <a:cxn ang="0">
                <a:pos x="44" y="1157"/>
              </a:cxn>
              <a:cxn ang="0">
                <a:pos x="76" y="1157"/>
              </a:cxn>
              <a:cxn ang="0">
                <a:pos x="76" y="926"/>
              </a:cxn>
              <a:cxn ang="0">
                <a:pos x="0" y="926"/>
              </a:cxn>
              <a:cxn ang="0">
                <a:pos x="76" y="926"/>
              </a:cxn>
              <a:cxn ang="0">
                <a:pos x="76" y="695"/>
              </a:cxn>
              <a:cxn ang="0">
                <a:pos x="44" y="695"/>
              </a:cxn>
              <a:cxn ang="0">
                <a:pos x="76" y="695"/>
              </a:cxn>
              <a:cxn ang="0">
                <a:pos x="76" y="462"/>
              </a:cxn>
              <a:cxn ang="0">
                <a:pos x="0" y="462"/>
              </a:cxn>
              <a:cxn ang="0">
                <a:pos x="76" y="462"/>
              </a:cxn>
              <a:cxn ang="0">
                <a:pos x="76" y="231"/>
              </a:cxn>
              <a:cxn ang="0">
                <a:pos x="44" y="231"/>
              </a:cxn>
              <a:cxn ang="0">
                <a:pos x="76" y="231"/>
              </a:cxn>
              <a:cxn ang="0">
                <a:pos x="76" y="0"/>
              </a:cxn>
              <a:cxn ang="0">
                <a:pos x="0" y="0"/>
              </a:cxn>
              <a:cxn ang="0">
                <a:pos x="76" y="0"/>
              </a:cxn>
            </a:cxnLst>
            <a:rect l="0" t="0" r="r" b="b"/>
            <a:pathLst>
              <a:path w="76" h="2316">
                <a:moveTo>
                  <a:pt x="76" y="2316"/>
                </a:moveTo>
                <a:lnTo>
                  <a:pt x="0" y="2316"/>
                </a:lnTo>
                <a:lnTo>
                  <a:pt x="76" y="2316"/>
                </a:lnTo>
                <a:lnTo>
                  <a:pt x="76" y="2085"/>
                </a:lnTo>
                <a:lnTo>
                  <a:pt x="44" y="2085"/>
                </a:lnTo>
                <a:lnTo>
                  <a:pt x="76" y="2085"/>
                </a:lnTo>
                <a:lnTo>
                  <a:pt x="76" y="1853"/>
                </a:lnTo>
                <a:lnTo>
                  <a:pt x="0" y="1853"/>
                </a:lnTo>
                <a:lnTo>
                  <a:pt x="76" y="1853"/>
                </a:lnTo>
                <a:lnTo>
                  <a:pt x="76" y="1621"/>
                </a:lnTo>
                <a:lnTo>
                  <a:pt x="44" y="1621"/>
                </a:lnTo>
                <a:lnTo>
                  <a:pt x="76" y="1621"/>
                </a:lnTo>
                <a:lnTo>
                  <a:pt x="76" y="1390"/>
                </a:lnTo>
                <a:lnTo>
                  <a:pt x="0" y="1390"/>
                </a:lnTo>
                <a:lnTo>
                  <a:pt x="76" y="1390"/>
                </a:lnTo>
                <a:lnTo>
                  <a:pt x="76" y="1157"/>
                </a:lnTo>
                <a:lnTo>
                  <a:pt x="44" y="1157"/>
                </a:lnTo>
                <a:lnTo>
                  <a:pt x="76" y="1157"/>
                </a:lnTo>
                <a:lnTo>
                  <a:pt x="76" y="926"/>
                </a:lnTo>
                <a:lnTo>
                  <a:pt x="0" y="926"/>
                </a:lnTo>
                <a:lnTo>
                  <a:pt x="76" y="926"/>
                </a:lnTo>
                <a:lnTo>
                  <a:pt x="76" y="695"/>
                </a:lnTo>
                <a:lnTo>
                  <a:pt x="44" y="695"/>
                </a:lnTo>
                <a:lnTo>
                  <a:pt x="76" y="695"/>
                </a:lnTo>
                <a:lnTo>
                  <a:pt x="76" y="462"/>
                </a:lnTo>
                <a:lnTo>
                  <a:pt x="0" y="462"/>
                </a:lnTo>
                <a:lnTo>
                  <a:pt x="76" y="462"/>
                </a:lnTo>
                <a:lnTo>
                  <a:pt x="76" y="231"/>
                </a:lnTo>
                <a:lnTo>
                  <a:pt x="44" y="231"/>
                </a:lnTo>
                <a:lnTo>
                  <a:pt x="76" y="231"/>
                </a:lnTo>
                <a:lnTo>
                  <a:pt x="76" y="0"/>
                </a:lnTo>
                <a:lnTo>
                  <a:pt x="0" y="0"/>
                </a:lnTo>
                <a:lnTo>
                  <a:pt x="76" y="0"/>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156734" name="Freeform 62"/>
          <p:cNvSpPr>
            <a:spLocks/>
          </p:cNvSpPr>
          <p:nvPr/>
        </p:nvSpPr>
        <p:spPr bwMode="auto">
          <a:xfrm>
            <a:off x="7302500" y="1500188"/>
            <a:ext cx="120650" cy="3676650"/>
          </a:xfrm>
          <a:custGeom>
            <a:avLst/>
            <a:gdLst/>
            <a:ahLst/>
            <a:cxnLst>
              <a:cxn ang="0">
                <a:pos x="76" y="2316"/>
              </a:cxn>
              <a:cxn ang="0">
                <a:pos x="0" y="2316"/>
              </a:cxn>
              <a:cxn ang="0">
                <a:pos x="76" y="2316"/>
              </a:cxn>
              <a:cxn ang="0">
                <a:pos x="76" y="2085"/>
              </a:cxn>
              <a:cxn ang="0">
                <a:pos x="44" y="2085"/>
              </a:cxn>
              <a:cxn ang="0">
                <a:pos x="76" y="2085"/>
              </a:cxn>
              <a:cxn ang="0">
                <a:pos x="76" y="1853"/>
              </a:cxn>
              <a:cxn ang="0">
                <a:pos x="0" y="1853"/>
              </a:cxn>
              <a:cxn ang="0">
                <a:pos x="76" y="1853"/>
              </a:cxn>
              <a:cxn ang="0">
                <a:pos x="76" y="1621"/>
              </a:cxn>
              <a:cxn ang="0">
                <a:pos x="44" y="1621"/>
              </a:cxn>
              <a:cxn ang="0">
                <a:pos x="76" y="1621"/>
              </a:cxn>
              <a:cxn ang="0">
                <a:pos x="76" y="1390"/>
              </a:cxn>
              <a:cxn ang="0">
                <a:pos x="0" y="1390"/>
              </a:cxn>
              <a:cxn ang="0">
                <a:pos x="76" y="1390"/>
              </a:cxn>
              <a:cxn ang="0">
                <a:pos x="76" y="1157"/>
              </a:cxn>
              <a:cxn ang="0">
                <a:pos x="44" y="1157"/>
              </a:cxn>
              <a:cxn ang="0">
                <a:pos x="76" y="1157"/>
              </a:cxn>
              <a:cxn ang="0">
                <a:pos x="76" y="926"/>
              </a:cxn>
              <a:cxn ang="0">
                <a:pos x="0" y="926"/>
              </a:cxn>
              <a:cxn ang="0">
                <a:pos x="76" y="926"/>
              </a:cxn>
              <a:cxn ang="0">
                <a:pos x="76" y="695"/>
              </a:cxn>
              <a:cxn ang="0">
                <a:pos x="44" y="695"/>
              </a:cxn>
              <a:cxn ang="0">
                <a:pos x="76" y="695"/>
              </a:cxn>
              <a:cxn ang="0">
                <a:pos x="76" y="462"/>
              </a:cxn>
              <a:cxn ang="0">
                <a:pos x="0" y="462"/>
              </a:cxn>
              <a:cxn ang="0">
                <a:pos x="76" y="462"/>
              </a:cxn>
              <a:cxn ang="0">
                <a:pos x="76" y="231"/>
              </a:cxn>
              <a:cxn ang="0">
                <a:pos x="44" y="231"/>
              </a:cxn>
              <a:cxn ang="0">
                <a:pos x="76" y="231"/>
              </a:cxn>
              <a:cxn ang="0">
                <a:pos x="76" y="0"/>
              </a:cxn>
              <a:cxn ang="0">
                <a:pos x="0" y="0"/>
              </a:cxn>
              <a:cxn ang="0">
                <a:pos x="76" y="0"/>
              </a:cxn>
            </a:cxnLst>
            <a:rect l="0" t="0" r="r" b="b"/>
            <a:pathLst>
              <a:path w="76" h="2316">
                <a:moveTo>
                  <a:pt x="76" y="2316"/>
                </a:moveTo>
                <a:lnTo>
                  <a:pt x="0" y="2316"/>
                </a:lnTo>
                <a:lnTo>
                  <a:pt x="76" y="2316"/>
                </a:lnTo>
                <a:lnTo>
                  <a:pt x="76" y="2085"/>
                </a:lnTo>
                <a:lnTo>
                  <a:pt x="44" y="2085"/>
                </a:lnTo>
                <a:lnTo>
                  <a:pt x="76" y="2085"/>
                </a:lnTo>
                <a:lnTo>
                  <a:pt x="76" y="1853"/>
                </a:lnTo>
                <a:lnTo>
                  <a:pt x="0" y="1853"/>
                </a:lnTo>
                <a:lnTo>
                  <a:pt x="76" y="1853"/>
                </a:lnTo>
                <a:lnTo>
                  <a:pt x="76" y="1621"/>
                </a:lnTo>
                <a:lnTo>
                  <a:pt x="44" y="1621"/>
                </a:lnTo>
                <a:lnTo>
                  <a:pt x="76" y="1621"/>
                </a:lnTo>
                <a:lnTo>
                  <a:pt x="76" y="1390"/>
                </a:lnTo>
                <a:lnTo>
                  <a:pt x="0" y="1390"/>
                </a:lnTo>
                <a:lnTo>
                  <a:pt x="76" y="1390"/>
                </a:lnTo>
                <a:lnTo>
                  <a:pt x="76" y="1157"/>
                </a:lnTo>
                <a:lnTo>
                  <a:pt x="44" y="1157"/>
                </a:lnTo>
                <a:lnTo>
                  <a:pt x="76" y="1157"/>
                </a:lnTo>
                <a:lnTo>
                  <a:pt x="76" y="926"/>
                </a:lnTo>
                <a:lnTo>
                  <a:pt x="0" y="926"/>
                </a:lnTo>
                <a:lnTo>
                  <a:pt x="76" y="926"/>
                </a:lnTo>
                <a:lnTo>
                  <a:pt x="76" y="695"/>
                </a:lnTo>
                <a:lnTo>
                  <a:pt x="44" y="695"/>
                </a:lnTo>
                <a:lnTo>
                  <a:pt x="76" y="695"/>
                </a:lnTo>
                <a:lnTo>
                  <a:pt x="76" y="462"/>
                </a:lnTo>
                <a:lnTo>
                  <a:pt x="0" y="462"/>
                </a:lnTo>
                <a:lnTo>
                  <a:pt x="76" y="462"/>
                </a:lnTo>
                <a:lnTo>
                  <a:pt x="76" y="231"/>
                </a:lnTo>
                <a:lnTo>
                  <a:pt x="44" y="231"/>
                </a:lnTo>
                <a:lnTo>
                  <a:pt x="76" y="231"/>
                </a:lnTo>
                <a:lnTo>
                  <a:pt x="76" y="0"/>
                </a:lnTo>
                <a:lnTo>
                  <a:pt x="0" y="0"/>
                </a:lnTo>
                <a:lnTo>
                  <a:pt x="76" y="0"/>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156735" name="Freeform 63"/>
          <p:cNvSpPr>
            <a:spLocks/>
          </p:cNvSpPr>
          <p:nvPr/>
        </p:nvSpPr>
        <p:spPr bwMode="auto">
          <a:xfrm>
            <a:off x="2317750" y="1500188"/>
            <a:ext cx="3025775" cy="120650"/>
          </a:xfrm>
          <a:custGeom>
            <a:avLst/>
            <a:gdLst/>
            <a:ahLst/>
            <a:cxnLst>
              <a:cxn ang="0">
                <a:pos x="59" y="0"/>
              </a:cxn>
              <a:cxn ang="0">
                <a:pos x="59" y="0"/>
              </a:cxn>
              <a:cxn ang="0">
                <a:pos x="0" y="31"/>
              </a:cxn>
              <a:cxn ang="0">
                <a:pos x="118" y="0"/>
              </a:cxn>
              <a:cxn ang="0">
                <a:pos x="118" y="0"/>
              </a:cxn>
              <a:cxn ang="0">
                <a:pos x="179" y="31"/>
              </a:cxn>
              <a:cxn ang="0">
                <a:pos x="238" y="0"/>
              </a:cxn>
              <a:cxn ang="0">
                <a:pos x="238" y="0"/>
              </a:cxn>
              <a:cxn ang="0">
                <a:pos x="298" y="31"/>
              </a:cxn>
              <a:cxn ang="0">
                <a:pos x="357" y="0"/>
              </a:cxn>
              <a:cxn ang="0">
                <a:pos x="357" y="0"/>
              </a:cxn>
              <a:cxn ang="0">
                <a:pos x="416" y="31"/>
              </a:cxn>
              <a:cxn ang="0">
                <a:pos x="476" y="0"/>
              </a:cxn>
              <a:cxn ang="0">
                <a:pos x="476" y="0"/>
              </a:cxn>
              <a:cxn ang="0">
                <a:pos x="536" y="31"/>
              </a:cxn>
              <a:cxn ang="0">
                <a:pos x="596" y="0"/>
              </a:cxn>
              <a:cxn ang="0">
                <a:pos x="596" y="0"/>
              </a:cxn>
              <a:cxn ang="0">
                <a:pos x="655" y="31"/>
              </a:cxn>
              <a:cxn ang="0">
                <a:pos x="715" y="0"/>
              </a:cxn>
              <a:cxn ang="0">
                <a:pos x="715" y="0"/>
              </a:cxn>
              <a:cxn ang="0">
                <a:pos x="774" y="31"/>
              </a:cxn>
              <a:cxn ang="0">
                <a:pos x="833" y="0"/>
              </a:cxn>
              <a:cxn ang="0">
                <a:pos x="833" y="0"/>
              </a:cxn>
              <a:cxn ang="0">
                <a:pos x="893" y="31"/>
              </a:cxn>
              <a:cxn ang="0">
                <a:pos x="953" y="0"/>
              </a:cxn>
              <a:cxn ang="0">
                <a:pos x="953" y="0"/>
              </a:cxn>
              <a:cxn ang="0">
                <a:pos x="1013" y="31"/>
              </a:cxn>
              <a:cxn ang="0">
                <a:pos x="1072" y="0"/>
              </a:cxn>
              <a:cxn ang="0">
                <a:pos x="1072" y="0"/>
              </a:cxn>
              <a:cxn ang="0">
                <a:pos x="1131" y="31"/>
              </a:cxn>
              <a:cxn ang="0">
                <a:pos x="1191" y="0"/>
              </a:cxn>
              <a:cxn ang="0">
                <a:pos x="1191" y="0"/>
              </a:cxn>
              <a:cxn ang="0">
                <a:pos x="1250" y="31"/>
              </a:cxn>
              <a:cxn ang="0">
                <a:pos x="1310" y="0"/>
              </a:cxn>
              <a:cxn ang="0">
                <a:pos x="1310" y="0"/>
              </a:cxn>
              <a:cxn ang="0">
                <a:pos x="1370" y="31"/>
              </a:cxn>
              <a:cxn ang="0">
                <a:pos x="1429" y="0"/>
              </a:cxn>
              <a:cxn ang="0">
                <a:pos x="1429" y="0"/>
              </a:cxn>
              <a:cxn ang="0">
                <a:pos x="1489" y="31"/>
              </a:cxn>
              <a:cxn ang="0">
                <a:pos x="1548" y="0"/>
              </a:cxn>
              <a:cxn ang="0">
                <a:pos x="1548" y="0"/>
              </a:cxn>
              <a:cxn ang="0">
                <a:pos x="1608" y="31"/>
              </a:cxn>
              <a:cxn ang="0">
                <a:pos x="1667" y="0"/>
              </a:cxn>
              <a:cxn ang="0">
                <a:pos x="1667" y="0"/>
              </a:cxn>
              <a:cxn ang="0">
                <a:pos x="1727" y="31"/>
              </a:cxn>
              <a:cxn ang="0">
                <a:pos x="1787" y="0"/>
              </a:cxn>
              <a:cxn ang="0">
                <a:pos x="1787" y="0"/>
              </a:cxn>
              <a:cxn ang="0">
                <a:pos x="1846" y="31"/>
              </a:cxn>
              <a:cxn ang="0">
                <a:pos x="1906" y="0"/>
              </a:cxn>
            </a:cxnLst>
            <a:rect l="0" t="0" r="r" b="b"/>
            <a:pathLst>
              <a:path w="1906" h="76">
                <a:moveTo>
                  <a:pt x="118" y="0"/>
                </a:moveTo>
                <a:lnTo>
                  <a:pt x="59" y="0"/>
                </a:lnTo>
                <a:lnTo>
                  <a:pt x="59" y="31"/>
                </a:lnTo>
                <a:lnTo>
                  <a:pt x="59" y="0"/>
                </a:lnTo>
                <a:lnTo>
                  <a:pt x="0" y="0"/>
                </a:lnTo>
                <a:lnTo>
                  <a:pt x="0" y="31"/>
                </a:lnTo>
                <a:lnTo>
                  <a:pt x="0" y="0"/>
                </a:lnTo>
                <a:lnTo>
                  <a:pt x="118" y="0"/>
                </a:lnTo>
                <a:lnTo>
                  <a:pt x="118" y="76"/>
                </a:lnTo>
                <a:lnTo>
                  <a:pt x="118" y="0"/>
                </a:lnTo>
                <a:lnTo>
                  <a:pt x="179" y="0"/>
                </a:lnTo>
                <a:lnTo>
                  <a:pt x="179" y="31"/>
                </a:lnTo>
                <a:lnTo>
                  <a:pt x="179" y="0"/>
                </a:lnTo>
                <a:lnTo>
                  <a:pt x="238" y="0"/>
                </a:lnTo>
                <a:lnTo>
                  <a:pt x="238" y="31"/>
                </a:lnTo>
                <a:lnTo>
                  <a:pt x="238" y="0"/>
                </a:lnTo>
                <a:lnTo>
                  <a:pt x="298" y="0"/>
                </a:lnTo>
                <a:lnTo>
                  <a:pt x="298" y="31"/>
                </a:lnTo>
                <a:lnTo>
                  <a:pt x="298" y="0"/>
                </a:lnTo>
                <a:lnTo>
                  <a:pt x="357" y="0"/>
                </a:lnTo>
                <a:lnTo>
                  <a:pt x="357" y="31"/>
                </a:lnTo>
                <a:lnTo>
                  <a:pt x="357" y="0"/>
                </a:lnTo>
                <a:lnTo>
                  <a:pt x="416" y="0"/>
                </a:lnTo>
                <a:lnTo>
                  <a:pt x="416" y="31"/>
                </a:lnTo>
                <a:lnTo>
                  <a:pt x="416" y="0"/>
                </a:lnTo>
                <a:lnTo>
                  <a:pt x="476" y="0"/>
                </a:lnTo>
                <a:lnTo>
                  <a:pt x="476" y="31"/>
                </a:lnTo>
                <a:lnTo>
                  <a:pt x="476" y="0"/>
                </a:lnTo>
                <a:lnTo>
                  <a:pt x="536" y="0"/>
                </a:lnTo>
                <a:lnTo>
                  <a:pt x="536" y="31"/>
                </a:lnTo>
                <a:lnTo>
                  <a:pt x="536" y="0"/>
                </a:lnTo>
                <a:lnTo>
                  <a:pt x="596" y="0"/>
                </a:lnTo>
                <a:lnTo>
                  <a:pt x="596" y="31"/>
                </a:lnTo>
                <a:lnTo>
                  <a:pt x="596" y="0"/>
                </a:lnTo>
                <a:lnTo>
                  <a:pt x="655" y="0"/>
                </a:lnTo>
                <a:lnTo>
                  <a:pt x="655" y="31"/>
                </a:lnTo>
                <a:lnTo>
                  <a:pt x="655" y="0"/>
                </a:lnTo>
                <a:lnTo>
                  <a:pt x="715" y="0"/>
                </a:lnTo>
                <a:lnTo>
                  <a:pt x="715" y="76"/>
                </a:lnTo>
                <a:lnTo>
                  <a:pt x="715" y="0"/>
                </a:lnTo>
                <a:lnTo>
                  <a:pt x="774" y="0"/>
                </a:lnTo>
                <a:lnTo>
                  <a:pt x="774" y="31"/>
                </a:lnTo>
                <a:lnTo>
                  <a:pt x="774" y="0"/>
                </a:lnTo>
                <a:lnTo>
                  <a:pt x="833" y="0"/>
                </a:lnTo>
                <a:lnTo>
                  <a:pt x="833" y="31"/>
                </a:lnTo>
                <a:lnTo>
                  <a:pt x="833" y="0"/>
                </a:lnTo>
                <a:lnTo>
                  <a:pt x="893" y="0"/>
                </a:lnTo>
                <a:lnTo>
                  <a:pt x="893" y="31"/>
                </a:lnTo>
                <a:lnTo>
                  <a:pt x="893" y="0"/>
                </a:lnTo>
                <a:lnTo>
                  <a:pt x="953" y="0"/>
                </a:lnTo>
                <a:lnTo>
                  <a:pt x="953" y="31"/>
                </a:lnTo>
                <a:lnTo>
                  <a:pt x="953" y="0"/>
                </a:lnTo>
                <a:lnTo>
                  <a:pt x="1013" y="0"/>
                </a:lnTo>
                <a:lnTo>
                  <a:pt x="1013" y="31"/>
                </a:lnTo>
                <a:lnTo>
                  <a:pt x="1013" y="0"/>
                </a:lnTo>
                <a:lnTo>
                  <a:pt x="1072" y="0"/>
                </a:lnTo>
                <a:lnTo>
                  <a:pt x="1072" y="31"/>
                </a:lnTo>
                <a:lnTo>
                  <a:pt x="1072" y="0"/>
                </a:lnTo>
                <a:lnTo>
                  <a:pt x="1131" y="0"/>
                </a:lnTo>
                <a:lnTo>
                  <a:pt x="1131" y="31"/>
                </a:lnTo>
                <a:lnTo>
                  <a:pt x="1131" y="0"/>
                </a:lnTo>
                <a:lnTo>
                  <a:pt x="1191" y="0"/>
                </a:lnTo>
                <a:lnTo>
                  <a:pt x="1191" y="31"/>
                </a:lnTo>
                <a:lnTo>
                  <a:pt x="1191" y="0"/>
                </a:lnTo>
                <a:lnTo>
                  <a:pt x="1250" y="0"/>
                </a:lnTo>
                <a:lnTo>
                  <a:pt x="1250" y="31"/>
                </a:lnTo>
                <a:lnTo>
                  <a:pt x="1250" y="0"/>
                </a:lnTo>
                <a:lnTo>
                  <a:pt x="1310" y="0"/>
                </a:lnTo>
                <a:lnTo>
                  <a:pt x="1310" y="76"/>
                </a:lnTo>
                <a:lnTo>
                  <a:pt x="1310" y="0"/>
                </a:lnTo>
                <a:lnTo>
                  <a:pt x="1370" y="0"/>
                </a:lnTo>
                <a:lnTo>
                  <a:pt x="1370" y="31"/>
                </a:lnTo>
                <a:lnTo>
                  <a:pt x="1370" y="0"/>
                </a:lnTo>
                <a:lnTo>
                  <a:pt x="1429" y="0"/>
                </a:lnTo>
                <a:lnTo>
                  <a:pt x="1429" y="31"/>
                </a:lnTo>
                <a:lnTo>
                  <a:pt x="1429" y="0"/>
                </a:lnTo>
                <a:lnTo>
                  <a:pt x="1489" y="0"/>
                </a:lnTo>
                <a:lnTo>
                  <a:pt x="1489" y="31"/>
                </a:lnTo>
                <a:lnTo>
                  <a:pt x="1489" y="0"/>
                </a:lnTo>
                <a:lnTo>
                  <a:pt x="1548" y="0"/>
                </a:lnTo>
                <a:lnTo>
                  <a:pt x="1548" y="31"/>
                </a:lnTo>
                <a:lnTo>
                  <a:pt x="1548" y="0"/>
                </a:lnTo>
                <a:lnTo>
                  <a:pt x="1608" y="0"/>
                </a:lnTo>
                <a:lnTo>
                  <a:pt x="1608" y="31"/>
                </a:lnTo>
                <a:lnTo>
                  <a:pt x="1608" y="0"/>
                </a:lnTo>
                <a:lnTo>
                  <a:pt x="1667" y="0"/>
                </a:lnTo>
                <a:lnTo>
                  <a:pt x="1667" y="31"/>
                </a:lnTo>
                <a:lnTo>
                  <a:pt x="1667" y="0"/>
                </a:lnTo>
                <a:lnTo>
                  <a:pt x="1727" y="0"/>
                </a:lnTo>
                <a:lnTo>
                  <a:pt x="1727" y="31"/>
                </a:lnTo>
                <a:lnTo>
                  <a:pt x="1727" y="0"/>
                </a:lnTo>
                <a:lnTo>
                  <a:pt x="1787" y="0"/>
                </a:lnTo>
                <a:lnTo>
                  <a:pt x="1787" y="31"/>
                </a:lnTo>
                <a:lnTo>
                  <a:pt x="1787" y="0"/>
                </a:lnTo>
                <a:lnTo>
                  <a:pt x="1846" y="0"/>
                </a:lnTo>
                <a:lnTo>
                  <a:pt x="1846" y="31"/>
                </a:lnTo>
                <a:lnTo>
                  <a:pt x="1846" y="0"/>
                </a:lnTo>
                <a:lnTo>
                  <a:pt x="1906" y="0"/>
                </a:lnTo>
                <a:lnTo>
                  <a:pt x="1906" y="76"/>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156736" name="Freeform 64"/>
          <p:cNvSpPr>
            <a:spLocks/>
          </p:cNvSpPr>
          <p:nvPr/>
        </p:nvSpPr>
        <p:spPr bwMode="auto">
          <a:xfrm>
            <a:off x="5343525" y="1500188"/>
            <a:ext cx="2079625" cy="120650"/>
          </a:xfrm>
          <a:custGeom>
            <a:avLst/>
            <a:gdLst/>
            <a:ahLst/>
            <a:cxnLst>
              <a:cxn ang="0">
                <a:pos x="0" y="0"/>
              </a:cxn>
              <a:cxn ang="0">
                <a:pos x="59" y="31"/>
              </a:cxn>
              <a:cxn ang="0">
                <a:pos x="118" y="0"/>
              </a:cxn>
              <a:cxn ang="0">
                <a:pos x="118" y="0"/>
              </a:cxn>
              <a:cxn ang="0">
                <a:pos x="178" y="31"/>
              </a:cxn>
              <a:cxn ang="0">
                <a:pos x="238" y="0"/>
              </a:cxn>
              <a:cxn ang="0">
                <a:pos x="238" y="0"/>
              </a:cxn>
              <a:cxn ang="0">
                <a:pos x="298" y="31"/>
              </a:cxn>
              <a:cxn ang="0">
                <a:pos x="357" y="0"/>
              </a:cxn>
              <a:cxn ang="0">
                <a:pos x="357" y="0"/>
              </a:cxn>
              <a:cxn ang="0">
                <a:pos x="417" y="31"/>
              </a:cxn>
              <a:cxn ang="0">
                <a:pos x="476" y="0"/>
              </a:cxn>
              <a:cxn ang="0">
                <a:pos x="476" y="0"/>
              </a:cxn>
              <a:cxn ang="0">
                <a:pos x="535" y="31"/>
              </a:cxn>
              <a:cxn ang="0">
                <a:pos x="596" y="0"/>
              </a:cxn>
              <a:cxn ang="0">
                <a:pos x="596" y="0"/>
              </a:cxn>
              <a:cxn ang="0">
                <a:pos x="655" y="31"/>
              </a:cxn>
              <a:cxn ang="0">
                <a:pos x="715" y="0"/>
              </a:cxn>
              <a:cxn ang="0">
                <a:pos x="715" y="0"/>
              </a:cxn>
              <a:cxn ang="0">
                <a:pos x="774" y="31"/>
              </a:cxn>
              <a:cxn ang="0">
                <a:pos x="833" y="0"/>
              </a:cxn>
              <a:cxn ang="0">
                <a:pos x="833" y="0"/>
              </a:cxn>
              <a:cxn ang="0">
                <a:pos x="893" y="31"/>
              </a:cxn>
              <a:cxn ang="0">
                <a:pos x="952" y="0"/>
              </a:cxn>
              <a:cxn ang="0">
                <a:pos x="952" y="0"/>
              </a:cxn>
              <a:cxn ang="0">
                <a:pos x="1013" y="31"/>
              </a:cxn>
              <a:cxn ang="0">
                <a:pos x="1072" y="0"/>
              </a:cxn>
              <a:cxn ang="0">
                <a:pos x="1072" y="0"/>
              </a:cxn>
              <a:cxn ang="0">
                <a:pos x="1131" y="31"/>
              </a:cxn>
              <a:cxn ang="0">
                <a:pos x="1191" y="0"/>
              </a:cxn>
              <a:cxn ang="0">
                <a:pos x="1191" y="0"/>
              </a:cxn>
              <a:cxn ang="0">
                <a:pos x="1250" y="31"/>
              </a:cxn>
              <a:cxn ang="0">
                <a:pos x="1310" y="0"/>
              </a:cxn>
              <a:cxn ang="0">
                <a:pos x="1310" y="0"/>
              </a:cxn>
            </a:cxnLst>
            <a:rect l="0" t="0" r="r" b="b"/>
            <a:pathLst>
              <a:path w="1310" h="76">
                <a:moveTo>
                  <a:pt x="0" y="76"/>
                </a:moveTo>
                <a:lnTo>
                  <a:pt x="0" y="0"/>
                </a:lnTo>
                <a:lnTo>
                  <a:pt x="59" y="0"/>
                </a:lnTo>
                <a:lnTo>
                  <a:pt x="59" y="31"/>
                </a:lnTo>
                <a:lnTo>
                  <a:pt x="59" y="0"/>
                </a:lnTo>
                <a:lnTo>
                  <a:pt x="118" y="0"/>
                </a:lnTo>
                <a:lnTo>
                  <a:pt x="118" y="31"/>
                </a:lnTo>
                <a:lnTo>
                  <a:pt x="118" y="0"/>
                </a:lnTo>
                <a:lnTo>
                  <a:pt x="178" y="0"/>
                </a:lnTo>
                <a:lnTo>
                  <a:pt x="178" y="31"/>
                </a:lnTo>
                <a:lnTo>
                  <a:pt x="178" y="0"/>
                </a:lnTo>
                <a:lnTo>
                  <a:pt x="238" y="0"/>
                </a:lnTo>
                <a:lnTo>
                  <a:pt x="238" y="31"/>
                </a:lnTo>
                <a:lnTo>
                  <a:pt x="238" y="0"/>
                </a:lnTo>
                <a:lnTo>
                  <a:pt x="298" y="0"/>
                </a:lnTo>
                <a:lnTo>
                  <a:pt x="298" y="31"/>
                </a:lnTo>
                <a:lnTo>
                  <a:pt x="298" y="0"/>
                </a:lnTo>
                <a:lnTo>
                  <a:pt x="357" y="0"/>
                </a:lnTo>
                <a:lnTo>
                  <a:pt x="357" y="31"/>
                </a:lnTo>
                <a:lnTo>
                  <a:pt x="357" y="0"/>
                </a:lnTo>
                <a:lnTo>
                  <a:pt x="417" y="0"/>
                </a:lnTo>
                <a:lnTo>
                  <a:pt x="417" y="31"/>
                </a:lnTo>
                <a:lnTo>
                  <a:pt x="417" y="0"/>
                </a:lnTo>
                <a:lnTo>
                  <a:pt x="476" y="0"/>
                </a:lnTo>
                <a:lnTo>
                  <a:pt x="476" y="31"/>
                </a:lnTo>
                <a:lnTo>
                  <a:pt x="476" y="0"/>
                </a:lnTo>
                <a:lnTo>
                  <a:pt x="535" y="0"/>
                </a:lnTo>
                <a:lnTo>
                  <a:pt x="535" y="31"/>
                </a:lnTo>
                <a:lnTo>
                  <a:pt x="535" y="0"/>
                </a:lnTo>
                <a:lnTo>
                  <a:pt x="596" y="0"/>
                </a:lnTo>
                <a:lnTo>
                  <a:pt x="596" y="76"/>
                </a:lnTo>
                <a:lnTo>
                  <a:pt x="596" y="0"/>
                </a:lnTo>
                <a:lnTo>
                  <a:pt x="655" y="0"/>
                </a:lnTo>
                <a:lnTo>
                  <a:pt x="655" y="31"/>
                </a:lnTo>
                <a:lnTo>
                  <a:pt x="655" y="0"/>
                </a:lnTo>
                <a:lnTo>
                  <a:pt x="715" y="0"/>
                </a:lnTo>
                <a:lnTo>
                  <a:pt x="715" y="31"/>
                </a:lnTo>
                <a:lnTo>
                  <a:pt x="715" y="0"/>
                </a:lnTo>
                <a:lnTo>
                  <a:pt x="774" y="0"/>
                </a:lnTo>
                <a:lnTo>
                  <a:pt x="774" y="31"/>
                </a:lnTo>
                <a:lnTo>
                  <a:pt x="774" y="0"/>
                </a:lnTo>
                <a:lnTo>
                  <a:pt x="833" y="0"/>
                </a:lnTo>
                <a:lnTo>
                  <a:pt x="833" y="31"/>
                </a:lnTo>
                <a:lnTo>
                  <a:pt x="833" y="0"/>
                </a:lnTo>
                <a:lnTo>
                  <a:pt x="893" y="0"/>
                </a:lnTo>
                <a:lnTo>
                  <a:pt x="893" y="31"/>
                </a:lnTo>
                <a:lnTo>
                  <a:pt x="893" y="0"/>
                </a:lnTo>
                <a:lnTo>
                  <a:pt x="952" y="0"/>
                </a:lnTo>
                <a:lnTo>
                  <a:pt x="952" y="31"/>
                </a:lnTo>
                <a:lnTo>
                  <a:pt x="952" y="0"/>
                </a:lnTo>
                <a:lnTo>
                  <a:pt x="1013" y="0"/>
                </a:lnTo>
                <a:lnTo>
                  <a:pt x="1013" y="31"/>
                </a:lnTo>
                <a:lnTo>
                  <a:pt x="1013" y="0"/>
                </a:lnTo>
                <a:lnTo>
                  <a:pt x="1072" y="0"/>
                </a:lnTo>
                <a:lnTo>
                  <a:pt x="1072" y="31"/>
                </a:lnTo>
                <a:lnTo>
                  <a:pt x="1072" y="0"/>
                </a:lnTo>
                <a:lnTo>
                  <a:pt x="1131" y="0"/>
                </a:lnTo>
                <a:lnTo>
                  <a:pt x="1131" y="31"/>
                </a:lnTo>
                <a:lnTo>
                  <a:pt x="1131" y="0"/>
                </a:lnTo>
                <a:lnTo>
                  <a:pt x="1191" y="0"/>
                </a:lnTo>
                <a:lnTo>
                  <a:pt x="1191" y="76"/>
                </a:lnTo>
                <a:lnTo>
                  <a:pt x="1191" y="0"/>
                </a:lnTo>
                <a:lnTo>
                  <a:pt x="1250" y="0"/>
                </a:lnTo>
                <a:lnTo>
                  <a:pt x="1250" y="31"/>
                </a:lnTo>
                <a:lnTo>
                  <a:pt x="1250" y="0"/>
                </a:lnTo>
                <a:lnTo>
                  <a:pt x="1310" y="0"/>
                </a:lnTo>
                <a:lnTo>
                  <a:pt x="1310" y="31"/>
                </a:lnTo>
                <a:lnTo>
                  <a:pt x="1310" y="0"/>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156737" name="Freeform 65"/>
          <p:cNvSpPr>
            <a:spLocks/>
          </p:cNvSpPr>
          <p:nvPr/>
        </p:nvSpPr>
        <p:spPr bwMode="auto">
          <a:xfrm>
            <a:off x="2317750" y="1500188"/>
            <a:ext cx="3025775" cy="120650"/>
          </a:xfrm>
          <a:custGeom>
            <a:avLst/>
            <a:gdLst/>
            <a:ahLst/>
            <a:cxnLst>
              <a:cxn ang="0">
                <a:pos x="59" y="0"/>
              </a:cxn>
              <a:cxn ang="0">
                <a:pos x="59" y="0"/>
              </a:cxn>
              <a:cxn ang="0">
                <a:pos x="0" y="31"/>
              </a:cxn>
              <a:cxn ang="0">
                <a:pos x="118" y="0"/>
              </a:cxn>
              <a:cxn ang="0">
                <a:pos x="118" y="0"/>
              </a:cxn>
              <a:cxn ang="0">
                <a:pos x="179" y="31"/>
              </a:cxn>
              <a:cxn ang="0">
                <a:pos x="238" y="0"/>
              </a:cxn>
              <a:cxn ang="0">
                <a:pos x="238" y="0"/>
              </a:cxn>
              <a:cxn ang="0">
                <a:pos x="298" y="31"/>
              </a:cxn>
              <a:cxn ang="0">
                <a:pos x="357" y="0"/>
              </a:cxn>
              <a:cxn ang="0">
                <a:pos x="357" y="0"/>
              </a:cxn>
              <a:cxn ang="0">
                <a:pos x="416" y="31"/>
              </a:cxn>
              <a:cxn ang="0">
                <a:pos x="476" y="0"/>
              </a:cxn>
              <a:cxn ang="0">
                <a:pos x="476" y="0"/>
              </a:cxn>
              <a:cxn ang="0">
                <a:pos x="536" y="31"/>
              </a:cxn>
              <a:cxn ang="0">
                <a:pos x="596" y="0"/>
              </a:cxn>
              <a:cxn ang="0">
                <a:pos x="596" y="0"/>
              </a:cxn>
              <a:cxn ang="0">
                <a:pos x="655" y="31"/>
              </a:cxn>
              <a:cxn ang="0">
                <a:pos x="715" y="0"/>
              </a:cxn>
              <a:cxn ang="0">
                <a:pos x="715" y="0"/>
              </a:cxn>
              <a:cxn ang="0">
                <a:pos x="774" y="31"/>
              </a:cxn>
              <a:cxn ang="0">
                <a:pos x="833" y="0"/>
              </a:cxn>
              <a:cxn ang="0">
                <a:pos x="833" y="0"/>
              </a:cxn>
              <a:cxn ang="0">
                <a:pos x="893" y="31"/>
              </a:cxn>
              <a:cxn ang="0">
                <a:pos x="953" y="0"/>
              </a:cxn>
              <a:cxn ang="0">
                <a:pos x="953" y="0"/>
              </a:cxn>
              <a:cxn ang="0">
                <a:pos x="1013" y="31"/>
              </a:cxn>
              <a:cxn ang="0">
                <a:pos x="1072" y="0"/>
              </a:cxn>
              <a:cxn ang="0">
                <a:pos x="1072" y="0"/>
              </a:cxn>
              <a:cxn ang="0">
                <a:pos x="1131" y="31"/>
              </a:cxn>
              <a:cxn ang="0">
                <a:pos x="1191" y="0"/>
              </a:cxn>
              <a:cxn ang="0">
                <a:pos x="1191" y="0"/>
              </a:cxn>
              <a:cxn ang="0">
                <a:pos x="1250" y="31"/>
              </a:cxn>
              <a:cxn ang="0">
                <a:pos x="1310" y="0"/>
              </a:cxn>
              <a:cxn ang="0">
                <a:pos x="1310" y="0"/>
              </a:cxn>
              <a:cxn ang="0">
                <a:pos x="1370" y="31"/>
              </a:cxn>
              <a:cxn ang="0">
                <a:pos x="1429" y="0"/>
              </a:cxn>
              <a:cxn ang="0">
                <a:pos x="1429" y="0"/>
              </a:cxn>
              <a:cxn ang="0">
                <a:pos x="1489" y="31"/>
              </a:cxn>
              <a:cxn ang="0">
                <a:pos x="1548" y="0"/>
              </a:cxn>
              <a:cxn ang="0">
                <a:pos x="1548" y="0"/>
              </a:cxn>
              <a:cxn ang="0">
                <a:pos x="1608" y="31"/>
              </a:cxn>
              <a:cxn ang="0">
                <a:pos x="1667" y="0"/>
              </a:cxn>
              <a:cxn ang="0">
                <a:pos x="1667" y="0"/>
              </a:cxn>
              <a:cxn ang="0">
                <a:pos x="1727" y="31"/>
              </a:cxn>
              <a:cxn ang="0">
                <a:pos x="1787" y="0"/>
              </a:cxn>
              <a:cxn ang="0">
                <a:pos x="1787" y="0"/>
              </a:cxn>
              <a:cxn ang="0">
                <a:pos x="1846" y="31"/>
              </a:cxn>
              <a:cxn ang="0">
                <a:pos x="1906" y="0"/>
              </a:cxn>
            </a:cxnLst>
            <a:rect l="0" t="0" r="r" b="b"/>
            <a:pathLst>
              <a:path w="1906" h="76">
                <a:moveTo>
                  <a:pt x="118" y="0"/>
                </a:moveTo>
                <a:lnTo>
                  <a:pt x="59" y="0"/>
                </a:lnTo>
                <a:lnTo>
                  <a:pt x="59" y="31"/>
                </a:lnTo>
                <a:lnTo>
                  <a:pt x="59" y="0"/>
                </a:lnTo>
                <a:lnTo>
                  <a:pt x="0" y="0"/>
                </a:lnTo>
                <a:lnTo>
                  <a:pt x="0" y="31"/>
                </a:lnTo>
                <a:lnTo>
                  <a:pt x="0" y="0"/>
                </a:lnTo>
                <a:lnTo>
                  <a:pt x="118" y="0"/>
                </a:lnTo>
                <a:lnTo>
                  <a:pt x="118" y="76"/>
                </a:lnTo>
                <a:lnTo>
                  <a:pt x="118" y="0"/>
                </a:lnTo>
                <a:lnTo>
                  <a:pt x="179" y="0"/>
                </a:lnTo>
                <a:lnTo>
                  <a:pt x="179" y="31"/>
                </a:lnTo>
                <a:lnTo>
                  <a:pt x="179" y="0"/>
                </a:lnTo>
                <a:lnTo>
                  <a:pt x="238" y="0"/>
                </a:lnTo>
                <a:lnTo>
                  <a:pt x="238" y="31"/>
                </a:lnTo>
                <a:lnTo>
                  <a:pt x="238" y="0"/>
                </a:lnTo>
                <a:lnTo>
                  <a:pt x="298" y="0"/>
                </a:lnTo>
                <a:lnTo>
                  <a:pt x="298" y="31"/>
                </a:lnTo>
                <a:lnTo>
                  <a:pt x="298" y="0"/>
                </a:lnTo>
                <a:lnTo>
                  <a:pt x="357" y="0"/>
                </a:lnTo>
                <a:lnTo>
                  <a:pt x="357" y="31"/>
                </a:lnTo>
                <a:lnTo>
                  <a:pt x="357" y="0"/>
                </a:lnTo>
                <a:lnTo>
                  <a:pt x="416" y="0"/>
                </a:lnTo>
                <a:lnTo>
                  <a:pt x="416" y="31"/>
                </a:lnTo>
                <a:lnTo>
                  <a:pt x="416" y="0"/>
                </a:lnTo>
                <a:lnTo>
                  <a:pt x="476" y="0"/>
                </a:lnTo>
                <a:lnTo>
                  <a:pt x="476" y="31"/>
                </a:lnTo>
                <a:lnTo>
                  <a:pt x="476" y="0"/>
                </a:lnTo>
                <a:lnTo>
                  <a:pt x="536" y="0"/>
                </a:lnTo>
                <a:lnTo>
                  <a:pt x="536" y="31"/>
                </a:lnTo>
                <a:lnTo>
                  <a:pt x="536" y="0"/>
                </a:lnTo>
                <a:lnTo>
                  <a:pt x="596" y="0"/>
                </a:lnTo>
                <a:lnTo>
                  <a:pt x="596" y="31"/>
                </a:lnTo>
                <a:lnTo>
                  <a:pt x="596" y="0"/>
                </a:lnTo>
                <a:lnTo>
                  <a:pt x="655" y="0"/>
                </a:lnTo>
                <a:lnTo>
                  <a:pt x="655" y="31"/>
                </a:lnTo>
                <a:lnTo>
                  <a:pt x="655" y="0"/>
                </a:lnTo>
                <a:lnTo>
                  <a:pt x="715" y="0"/>
                </a:lnTo>
                <a:lnTo>
                  <a:pt x="715" y="76"/>
                </a:lnTo>
                <a:lnTo>
                  <a:pt x="715" y="0"/>
                </a:lnTo>
                <a:lnTo>
                  <a:pt x="774" y="0"/>
                </a:lnTo>
                <a:lnTo>
                  <a:pt x="774" y="31"/>
                </a:lnTo>
                <a:lnTo>
                  <a:pt x="774" y="0"/>
                </a:lnTo>
                <a:lnTo>
                  <a:pt x="833" y="0"/>
                </a:lnTo>
                <a:lnTo>
                  <a:pt x="833" y="31"/>
                </a:lnTo>
                <a:lnTo>
                  <a:pt x="833" y="0"/>
                </a:lnTo>
                <a:lnTo>
                  <a:pt x="893" y="0"/>
                </a:lnTo>
                <a:lnTo>
                  <a:pt x="893" y="31"/>
                </a:lnTo>
                <a:lnTo>
                  <a:pt x="893" y="0"/>
                </a:lnTo>
                <a:lnTo>
                  <a:pt x="953" y="0"/>
                </a:lnTo>
                <a:lnTo>
                  <a:pt x="953" y="31"/>
                </a:lnTo>
                <a:lnTo>
                  <a:pt x="953" y="0"/>
                </a:lnTo>
                <a:lnTo>
                  <a:pt x="1013" y="0"/>
                </a:lnTo>
                <a:lnTo>
                  <a:pt x="1013" y="31"/>
                </a:lnTo>
                <a:lnTo>
                  <a:pt x="1013" y="0"/>
                </a:lnTo>
                <a:lnTo>
                  <a:pt x="1072" y="0"/>
                </a:lnTo>
                <a:lnTo>
                  <a:pt x="1072" y="31"/>
                </a:lnTo>
                <a:lnTo>
                  <a:pt x="1072" y="0"/>
                </a:lnTo>
                <a:lnTo>
                  <a:pt x="1131" y="0"/>
                </a:lnTo>
                <a:lnTo>
                  <a:pt x="1131" y="31"/>
                </a:lnTo>
                <a:lnTo>
                  <a:pt x="1131" y="0"/>
                </a:lnTo>
                <a:lnTo>
                  <a:pt x="1191" y="0"/>
                </a:lnTo>
                <a:lnTo>
                  <a:pt x="1191" y="31"/>
                </a:lnTo>
                <a:lnTo>
                  <a:pt x="1191" y="0"/>
                </a:lnTo>
                <a:lnTo>
                  <a:pt x="1250" y="0"/>
                </a:lnTo>
                <a:lnTo>
                  <a:pt x="1250" y="31"/>
                </a:lnTo>
                <a:lnTo>
                  <a:pt x="1250" y="0"/>
                </a:lnTo>
                <a:lnTo>
                  <a:pt x="1310" y="0"/>
                </a:lnTo>
                <a:lnTo>
                  <a:pt x="1310" y="76"/>
                </a:lnTo>
                <a:lnTo>
                  <a:pt x="1310" y="0"/>
                </a:lnTo>
                <a:lnTo>
                  <a:pt x="1370" y="0"/>
                </a:lnTo>
                <a:lnTo>
                  <a:pt x="1370" y="31"/>
                </a:lnTo>
                <a:lnTo>
                  <a:pt x="1370" y="0"/>
                </a:lnTo>
                <a:lnTo>
                  <a:pt x="1429" y="0"/>
                </a:lnTo>
                <a:lnTo>
                  <a:pt x="1429" y="31"/>
                </a:lnTo>
                <a:lnTo>
                  <a:pt x="1429" y="0"/>
                </a:lnTo>
                <a:lnTo>
                  <a:pt x="1489" y="0"/>
                </a:lnTo>
                <a:lnTo>
                  <a:pt x="1489" y="31"/>
                </a:lnTo>
                <a:lnTo>
                  <a:pt x="1489" y="0"/>
                </a:lnTo>
                <a:lnTo>
                  <a:pt x="1548" y="0"/>
                </a:lnTo>
                <a:lnTo>
                  <a:pt x="1548" y="31"/>
                </a:lnTo>
                <a:lnTo>
                  <a:pt x="1548" y="0"/>
                </a:lnTo>
                <a:lnTo>
                  <a:pt x="1608" y="0"/>
                </a:lnTo>
                <a:lnTo>
                  <a:pt x="1608" y="31"/>
                </a:lnTo>
                <a:lnTo>
                  <a:pt x="1608" y="0"/>
                </a:lnTo>
                <a:lnTo>
                  <a:pt x="1667" y="0"/>
                </a:lnTo>
                <a:lnTo>
                  <a:pt x="1667" y="31"/>
                </a:lnTo>
                <a:lnTo>
                  <a:pt x="1667" y="0"/>
                </a:lnTo>
                <a:lnTo>
                  <a:pt x="1727" y="0"/>
                </a:lnTo>
                <a:lnTo>
                  <a:pt x="1727" y="31"/>
                </a:lnTo>
                <a:lnTo>
                  <a:pt x="1727" y="0"/>
                </a:lnTo>
                <a:lnTo>
                  <a:pt x="1787" y="0"/>
                </a:lnTo>
                <a:lnTo>
                  <a:pt x="1787" y="31"/>
                </a:lnTo>
                <a:lnTo>
                  <a:pt x="1787" y="0"/>
                </a:lnTo>
                <a:lnTo>
                  <a:pt x="1846" y="0"/>
                </a:lnTo>
                <a:lnTo>
                  <a:pt x="1846" y="31"/>
                </a:lnTo>
                <a:lnTo>
                  <a:pt x="1846" y="0"/>
                </a:lnTo>
                <a:lnTo>
                  <a:pt x="1906" y="0"/>
                </a:lnTo>
                <a:lnTo>
                  <a:pt x="1906" y="76"/>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156738" name="Freeform 66"/>
          <p:cNvSpPr>
            <a:spLocks/>
          </p:cNvSpPr>
          <p:nvPr/>
        </p:nvSpPr>
        <p:spPr bwMode="auto">
          <a:xfrm>
            <a:off x="5343525" y="1500188"/>
            <a:ext cx="2079625" cy="120650"/>
          </a:xfrm>
          <a:custGeom>
            <a:avLst/>
            <a:gdLst/>
            <a:ahLst/>
            <a:cxnLst>
              <a:cxn ang="0">
                <a:pos x="0" y="0"/>
              </a:cxn>
              <a:cxn ang="0">
                <a:pos x="59" y="31"/>
              </a:cxn>
              <a:cxn ang="0">
                <a:pos x="118" y="0"/>
              </a:cxn>
              <a:cxn ang="0">
                <a:pos x="118" y="0"/>
              </a:cxn>
              <a:cxn ang="0">
                <a:pos x="178" y="31"/>
              </a:cxn>
              <a:cxn ang="0">
                <a:pos x="238" y="0"/>
              </a:cxn>
              <a:cxn ang="0">
                <a:pos x="238" y="0"/>
              </a:cxn>
              <a:cxn ang="0">
                <a:pos x="298" y="31"/>
              </a:cxn>
              <a:cxn ang="0">
                <a:pos x="357" y="0"/>
              </a:cxn>
              <a:cxn ang="0">
                <a:pos x="357" y="0"/>
              </a:cxn>
              <a:cxn ang="0">
                <a:pos x="417" y="31"/>
              </a:cxn>
              <a:cxn ang="0">
                <a:pos x="476" y="0"/>
              </a:cxn>
              <a:cxn ang="0">
                <a:pos x="476" y="0"/>
              </a:cxn>
              <a:cxn ang="0">
                <a:pos x="535" y="31"/>
              </a:cxn>
              <a:cxn ang="0">
                <a:pos x="596" y="0"/>
              </a:cxn>
              <a:cxn ang="0">
                <a:pos x="596" y="0"/>
              </a:cxn>
              <a:cxn ang="0">
                <a:pos x="655" y="31"/>
              </a:cxn>
              <a:cxn ang="0">
                <a:pos x="715" y="0"/>
              </a:cxn>
              <a:cxn ang="0">
                <a:pos x="715" y="0"/>
              </a:cxn>
              <a:cxn ang="0">
                <a:pos x="774" y="31"/>
              </a:cxn>
              <a:cxn ang="0">
                <a:pos x="833" y="0"/>
              </a:cxn>
              <a:cxn ang="0">
                <a:pos x="833" y="0"/>
              </a:cxn>
              <a:cxn ang="0">
                <a:pos x="893" y="31"/>
              </a:cxn>
              <a:cxn ang="0">
                <a:pos x="952" y="0"/>
              </a:cxn>
              <a:cxn ang="0">
                <a:pos x="952" y="0"/>
              </a:cxn>
              <a:cxn ang="0">
                <a:pos x="1013" y="31"/>
              </a:cxn>
              <a:cxn ang="0">
                <a:pos x="1072" y="0"/>
              </a:cxn>
              <a:cxn ang="0">
                <a:pos x="1072" y="0"/>
              </a:cxn>
              <a:cxn ang="0">
                <a:pos x="1131" y="31"/>
              </a:cxn>
              <a:cxn ang="0">
                <a:pos x="1191" y="0"/>
              </a:cxn>
              <a:cxn ang="0">
                <a:pos x="1191" y="0"/>
              </a:cxn>
              <a:cxn ang="0">
                <a:pos x="1250" y="31"/>
              </a:cxn>
              <a:cxn ang="0">
                <a:pos x="1310" y="0"/>
              </a:cxn>
              <a:cxn ang="0">
                <a:pos x="1310" y="0"/>
              </a:cxn>
            </a:cxnLst>
            <a:rect l="0" t="0" r="r" b="b"/>
            <a:pathLst>
              <a:path w="1310" h="76">
                <a:moveTo>
                  <a:pt x="0" y="76"/>
                </a:moveTo>
                <a:lnTo>
                  <a:pt x="0" y="0"/>
                </a:lnTo>
                <a:lnTo>
                  <a:pt x="59" y="0"/>
                </a:lnTo>
                <a:lnTo>
                  <a:pt x="59" y="31"/>
                </a:lnTo>
                <a:lnTo>
                  <a:pt x="59" y="0"/>
                </a:lnTo>
                <a:lnTo>
                  <a:pt x="118" y="0"/>
                </a:lnTo>
                <a:lnTo>
                  <a:pt x="118" y="31"/>
                </a:lnTo>
                <a:lnTo>
                  <a:pt x="118" y="0"/>
                </a:lnTo>
                <a:lnTo>
                  <a:pt x="178" y="0"/>
                </a:lnTo>
                <a:lnTo>
                  <a:pt x="178" y="31"/>
                </a:lnTo>
                <a:lnTo>
                  <a:pt x="178" y="0"/>
                </a:lnTo>
                <a:lnTo>
                  <a:pt x="238" y="0"/>
                </a:lnTo>
                <a:lnTo>
                  <a:pt x="238" y="31"/>
                </a:lnTo>
                <a:lnTo>
                  <a:pt x="238" y="0"/>
                </a:lnTo>
                <a:lnTo>
                  <a:pt x="298" y="0"/>
                </a:lnTo>
                <a:lnTo>
                  <a:pt x="298" y="31"/>
                </a:lnTo>
                <a:lnTo>
                  <a:pt x="298" y="0"/>
                </a:lnTo>
                <a:lnTo>
                  <a:pt x="357" y="0"/>
                </a:lnTo>
                <a:lnTo>
                  <a:pt x="357" y="31"/>
                </a:lnTo>
                <a:lnTo>
                  <a:pt x="357" y="0"/>
                </a:lnTo>
                <a:lnTo>
                  <a:pt x="417" y="0"/>
                </a:lnTo>
                <a:lnTo>
                  <a:pt x="417" y="31"/>
                </a:lnTo>
                <a:lnTo>
                  <a:pt x="417" y="0"/>
                </a:lnTo>
                <a:lnTo>
                  <a:pt x="476" y="0"/>
                </a:lnTo>
                <a:lnTo>
                  <a:pt x="476" y="31"/>
                </a:lnTo>
                <a:lnTo>
                  <a:pt x="476" y="0"/>
                </a:lnTo>
                <a:lnTo>
                  <a:pt x="535" y="0"/>
                </a:lnTo>
                <a:lnTo>
                  <a:pt x="535" y="31"/>
                </a:lnTo>
                <a:lnTo>
                  <a:pt x="535" y="0"/>
                </a:lnTo>
                <a:lnTo>
                  <a:pt x="596" y="0"/>
                </a:lnTo>
                <a:lnTo>
                  <a:pt x="596" y="76"/>
                </a:lnTo>
                <a:lnTo>
                  <a:pt x="596" y="0"/>
                </a:lnTo>
                <a:lnTo>
                  <a:pt x="655" y="0"/>
                </a:lnTo>
                <a:lnTo>
                  <a:pt x="655" y="31"/>
                </a:lnTo>
                <a:lnTo>
                  <a:pt x="655" y="0"/>
                </a:lnTo>
                <a:lnTo>
                  <a:pt x="715" y="0"/>
                </a:lnTo>
                <a:lnTo>
                  <a:pt x="715" y="31"/>
                </a:lnTo>
                <a:lnTo>
                  <a:pt x="715" y="0"/>
                </a:lnTo>
                <a:lnTo>
                  <a:pt x="774" y="0"/>
                </a:lnTo>
                <a:lnTo>
                  <a:pt x="774" y="31"/>
                </a:lnTo>
                <a:lnTo>
                  <a:pt x="774" y="0"/>
                </a:lnTo>
                <a:lnTo>
                  <a:pt x="833" y="0"/>
                </a:lnTo>
                <a:lnTo>
                  <a:pt x="833" y="31"/>
                </a:lnTo>
                <a:lnTo>
                  <a:pt x="833" y="0"/>
                </a:lnTo>
                <a:lnTo>
                  <a:pt x="893" y="0"/>
                </a:lnTo>
                <a:lnTo>
                  <a:pt x="893" y="31"/>
                </a:lnTo>
                <a:lnTo>
                  <a:pt x="893" y="0"/>
                </a:lnTo>
                <a:lnTo>
                  <a:pt x="952" y="0"/>
                </a:lnTo>
                <a:lnTo>
                  <a:pt x="952" y="31"/>
                </a:lnTo>
                <a:lnTo>
                  <a:pt x="952" y="0"/>
                </a:lnTo>
                <a:lnTo>
                  <a:pt x="1013" y="0"/>
                </a:lnTo>
                <a:lnTo>
                  <a:pt x="1013" y="31"/>
                </a:lnTo>
                <a:lnTo>
                  <a:pt x="1013" y="0"/>
                </a:lnTo>
                <a:lnTo>
                  <a:pt x="1072" y="0"/>
                </a:lnTo>
                <a:lnTo>
                  <a:pt x="1072" y="31"/>
                </a:lnTo>
                <a:lnTo>
                  <a:pt x="1072" y="0"/>
                </a:lnTo>
                <a:lnTo>
                  <a:pt x="1131" y="0"/>
                </a:lnTo>
                <a:lnTo>
                  <a:pt x="1131" y="31"/>
                </a:lnTo>
                <a:lnTo>
                  <a:pt x="1131" y="0"/>
                </a:lnTo>
                <a:lnTo>
                  <a:pt x="1191" y="0"/>
                </a:lnTo>
                <a:lnTo>
                  <a:pt x="1191" y="76"/>
                </a:lnTo>
                <a:lnTo>
                  <a:pt x="1191" y="0"/>
                </a:lnTo>
                <a:lnTo>
                  <a:pt x="1250" y="0"/>
                </a:lnTo>
                <a:lnTo>
                  <a:pt x="1250" y="31"/>
                </a:lnTo>
                <a:lnTo>
                  <a:pt x="1250" y="0"/>
                </a:lnTo>
                <a:lnTo>
                  <a:pt x="1310" y="0"/>
                </a:lnTo>
                <a:lnTo>
                  <a:pt x="1310" y="31"/>
                </a:lnTo>
                <a:lnTo>
                  <a:pt x="1310" y="0"/>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156739" name="Freeform 67"/>
          <p:cNvSpPr>
            <a:spLocks/>
          </p:cNvSpPr>
          <p:nvPr/>
        </p:nvSpPr>
        <p:spPr bwMode="auto">
          <a:xfrm>
            <a:off x="2317750" y="5056188"/>
            <a:ext cx="3025775" cy="120650"/>
          </a:xfrm>
          <a:custGeom>
            <a:avLst/>
            <a:gdLst/>
            <a:ahLst/>
            <a:cxnLst>
              <a:cxn ang="0">
                <a:pos x="59" y="76"/>
              </a:cxn>
              <a:cxn ang="0">
                <a:pos x="59" y="76"/>
              </a:cxn>
              <a:cxn ang="0">
                <a:pos x="0" y="44"/>
              </a:cxn>
              <a:cxn ang="0">
                <a:pos x="118" y="76"/>
              </a:cxn>
              <a:cxn ang="0">
                <a:pos x="118" y="76"/>
              </a:cxn>
              <a:cxn ang="0">
                <a:pos x="179" y="44"/>
              </a:cxn>
              <a:cxn ang="0">
                <a:pos x="238" y="76"/>
              </a:cxn>
              <a:cxn ang="0">
                <a:pos x="238" y="76"/>
              </a:cxn>
              <a:cxn ang="0">
                <a:pos x="298" y="44"/>
              </a:cxn>
              <a:cxn ang="0">
                <a:pos x="357" y="76"/>
              </a:cxn>
              <a:cxn ang="0">
                <a:pos x="357" y="76"/>
              </a:cxn>
              <a:cxn ang="0">
                <a:pos x="416" y="44"/>
              </a:cxn>
              <a:cxn ang="0">
                <a:pos x="476" y="76"/>
              </a:cxn>
              <a:cxn ang="0">
                <a:pos x="476" y="76"/>
              </a:cxn>
              <a:cxn ang="0">
                <a:pos x="536" y="44"/>
              </a:cxn>
              <a:cxn ang="0">
                <a:pos x="596" y="76"/>
              </a:cxn>
              <a:cxn ang="0">
                <a:pos x="596" y="76"/>
              </a:cxn>
              <a:cxn ang="0">
                <a:pos x="655" y="44"/>
              </a:cxn>
              <a:cxn ang="0">
                <a:pos x="715" y="76"/>
              </a:cxn>
              <a:cxn ang="0">
                <a:pos x="715" y="76"/>
              </a:cxn>
              <a:cxn ang="0">
                <a:pos x="774" y="44"/>
              </a:cxn>
              <a:cxn ang="0">
                <a:pos x="833" y="76"/>
              </a:cxn>
              <a:cxn ang="0">
                <a:pos x="833" y="76"/>
              </a:cxn>
              <a:cxn ang="0">
                <a:pos x="893" y="44"/>
              </a:cxn>
              <a:cxn ang="0">
                <a:pos x="953" y="76"/>
              </a:cxn>
              <a:cxn ang="0">
                <a:pos x="953" y="76"/>
              </a:cxn>
              <a:cxn ang="0">
                <a:pos x="1013" y="44"/>
              </a:cxn>
              <a:cxn ang="0">
                <a:pos x="1072" y="76"/>
              </a:cxn>
              <a:cxn ang="0">
                <a:pos x="1072" y="76"/>
              </a:cxn>
              <a:cxn ang="0">
                <a:pos x="1131" y="44"/>
              </a:cxn>
              <a:cxn ang="0">
                <a:pos x="1191" y="76"/>
              </a:cxn>
              <a:cxn ang="0">
                <a:pos x="1191" y="76"/>
              </a:cxn>
              <a:cxn ang="0">
                <a:pos x="1250" y="44"/>
              </a:cxn>
              <a:cxn ang="0">
                <a:pos x="1310" y="76"/>
              </a:cxn>
              <a:cxn ang="0">
                <a:pos x="1310" y="76"/>
              </a:cxn>
              <a:cxn ang="0">
                <a:pos x="1370" y="44"/>
              </a:cxn>
              <a:cxn ang="0">
                <a:pos x="1429" y="76"/>
              </a:cxn>
              <a:cxn ang="0">
                <a:pos x="1429" y="76"/>
              </a:cxn>
              <a:cxn ang="0">
                <a:pos x="1489" y="44"/>
              </a:cxn>
              <a:cxn ang="0">
                <a:pos x="1548" y="76"/>
              </a:cxn>
              <a:cxn ang="0">
                <a:pos x="1548" y="76"/>
              </a:cxn>
              <a:cxn ang="0">
                <a:pos x="1608" y="44"/>
              </a:cxn>
              <a:cxn ang="0">
                <a:pos x="1667" y="76"/>
              </a:cxn>
              <a:cxn ang="0">
                <a:pos x="1667" y="76"/>
              </a:cxn>
              <a:cxn ang="0">
                <a:pos x="1727" y="44"/>
              </a:cxn>
              <a:cxn ang="0">
                <a:pos x="1787" y="76"/>
              </a:cxn>
              <a:cxn ang="0">
                <a:pos x="1787" y="76"/>
              </a:cxn>
              <a:cxn ang="0">
                <a:pos x="1846" y="44"/>
              </a:cxn>
              <a:cxn ang="0">
                <a:pos x="1906" y="76"/>
              </a:cxn>
            </a:cxnLst>
            <a:rect l="0" t="0" r="r" b="b"/>
            <a:pathLst>
              <a:path w="1906" h="76">
                <a:moveTo>
                  <a:pt x="118" y="76"/>
                </a:moveTo>
                <a:lnTo>
                  <a:pt x="59" y="76"/>
                </a:lnTo>
                <a:lnTo>
                  <a:pt x="59" y="44"/>
                </a:lnTo>
                <a:lnTo>
                  <a:pt x="59" y="76"/>
                </a:lnTo>
                <a:lnTo>
                  <a:pt x="0" y="76"/>
                </a:lnTo>
                <a:lnTo>
                  <a:pt x="0" y="44"/>
                </a:lnTo>
                <a:lnTo>
                  <a:pt x="0" y="76"/>
                </a:lnTo>
                <a:lnTo>
                  <a:pt x="118" y="76"/>
                </a:lnTo>
                <a:lnTo>
                  <a:pt x="118" y="0"/>
                </a:lnTo>
                <a:lnTo>
                  <a:pt x="118" y="76"/>
                </a:lnTo>
                <a:lnTo>
                  <a:pt x="179" y="76"/>
                </a:lnTo>
                <a:lnTo>
                  <a:pt x="179" y="44"/>
                </a:lnTo>
                <a:lnTo>
                  <a:pt x="179" y="76"/>
                </a:lnTo>
                <a:lnTo>
                  <a:pt x="238" y="76"/>
                </a:lnTo>
                <a:lnTo>
                  <a:pt x="238" y="44"/>
                </a:lnTo>
                <a:lnTo>
                  <a:pt x="238" y="76"/>
                </a:lnTo>
                <a:lnTo>
                  <a:pt x="298" y="76"/>
                </a:lnTo>
                <a:lnTo>
                  <a:pt x="298" y="44"/>
                </a:lnTo>
                <a:lnTo>
                  <a:pt x="298" y="76"/>
                </a:lnTo>
                <a:lnTo>
                  <a:pt x="357" y="76"/>
                </a:lnTo>
                <a:lnTo>
                  <a:pt x="357" y="44"/>
                </a:lnTo>
                <a:lnTo>
                  <a:pt x="357" y="76"/>
                </a:lnTo>
                <a:lnTo>
                  <a:pt x="416" y="76"/>
                </a:lnTo>
                <a:lnTo>
                  <a:pt x="416" y="44"/>
                </a:lnTo>
                <a:lnTo>
                  <a:pt x="416" y="76"/>
                </a:lnTo>
                <a:lnTo>
                  <a:pt x="476" y="76"/>
                </a:lnTo>
                <a:lnTo>
                  <a:pt x="476" y="44"/>
                </a:lnTo>
                <a:lnTo>
                  <a:pt x="476" y="76"/>
                </a:lnTo>
                <a:lnTo>
                  <a:pt x="536" y="76"/>
                </a:lnTo>
                <a:lnTo>
                  <a:pt x="536" y="44"/>
                </a:lnTo>
                <a:lnTo>
                  <a:pt x="536" y="76"/>
                </a:lnTo>
                <a:lnTo>
                  <a:pt x="596" y="76"/>
                </a:lnTo>
                <a:lnTo>
                  <a:pt x="596" y="44"/>
                </a:lnTo>
                <a:lnTo>
                  <a:pt x="596" y="76"/>
                </a:lnTo>
                <a:lnTo>
                  <a:pt x="655" y="76"/>
                </a:lnTo>
                <a:lnTo>
                  <a:pt x="655" y="44"/>
                </a:lnTo>
                <a:lnTo>
                  <a:pt x="655" y="76"/>
                </a:lnTo>
                <a:lnTo>
                  <a:pt x="715" y="76"/>
                </a:lnTo>
                <a:lnTo>
                  <a:pt x="715" y="0"/>
                </a:lnTo>
                <a:lnTo>
                  <a:pt x="715" y="76"/>
                </a:lnTo>
                <a:lnTo>
                  <a:pt x="774" y="76"/>
                </a:lnTo>
                <a:lnTo>
                  <a:pt x="774" y="44"/>
                </a:lnTo>
                <a:lnTo>
                  <a:pt x="774" y="76"/>
                </a:lnTo>
                <a:lnTo>
                  <a:pt x="833" y="76"/>
                </a:lnTo>
                <a:lnTo>
                  <a:pt x="833" y="44"/>
                </a:lnTo>
                <a:lnTo>
                  <a:pt x="833" y="76"/>
                </a:lnTo>
                <a:lnTo>
                  <a:pt x="893" y="76"/>
                </a:lnTo>
                <a:lnTo>
                  <a:pt x="893" y="44"/>
                </a:lnTo>
                <a:lnTo>
                  <a:pt x="893" y="76"/>
                </a:lnTo>
                <a:lnTo>
                  <a:pt x="953" y="76"/>
                </a:lnTo>
                <a:lnTo>
                  <a:pt x="953" y="44"/>
                </a:lnTo>
                <a:lnTo>
                  <a:pt x="953" y="76"/>
                </a:lnTo>
                <a:lnTo>
                  <a:pt x="1013" y="76"/>
                </a:lnTo>
                <a:lnTo>
                  <a:pt x="1013" y="44"/>
                </a:lnTo>
                <a:lnTo>
                  <a:pt x="1013" y="76"/>
                </a:lnTo>
                <a:lnTo>
                  <a:pt x="1072" y="76"/>
                </a:lnTo>
                <a:lnTo>
                  <a:pt x="1072" y="44"/>
                </a:lnTo>
                <a:lnTo>
                  <a:pt x="1072" y="76"/>
                </a:lnTo>
                <a:lnTo>
                  <a:pt x="1131" y="76"/>
                </a:lnTo>
                <a:lnTo>
                  <a:pt x="1131" y="44"/>
                </a:lnTo>
                <a:lnTo>
                  <a:pt x="1131" y="76"/>
                </a:lnTo>
                <a:lnTo>
                  <a:pt x="1191" y="76"/>
                </a:lnTo>
                <a:lnTo>
                  <a:pt x="1191" y="44"/>
                </a:lnTo>
                <a:lnTo>
                  <a:pt x="1191" y="76"/>
                </a:lnTo>
                <a:lnTo>
                  <a:pt x="1250" y="76"/>
                </a:lnTo>
                <a:lnTo>
                  <a:pt x="1250" y="44"/>
                </a:lnTo>
                <a:lnTo>
                  <a:pt x="1250" y="76"/>
                </a:lnTo>
                <a:lnTo>
                  <a:pt x="1310" y="76"/>
                </a:lnTo>
                <a:lnTo>
                  <a:pt x="1310" y="0"/>
                </a:lnTo>
                <a:lnTo>
                  <a:pt x="1310" y="76"/>
                </a:lnTo>
                <a:lnTo>
                  <a:pt x="1370" y="76"/>
                </a:lnTo>
                <a:lnTo>
                  <a:pt x="1370" y="44"/>
                </a:lnTo>
                <a:lnTo>
                  <a:pt x="1370" y="76"/>
                </a:lnTo>
                <a:lnTo>
                  <a:pt x="1429" y="76"/>
                </a:lnTo>
                <a:lnTo>
                  <a:pt x="1429" y="44"/>
                </a:lnTo>
                <a:lnTo>
                  <a:pt x="1429" y="76"/>
                </a:lnTo>
                <a:lnTo>
                  <a:pt x="1489" y="76"/>
                </a:lnTo>
                <a:lnTo>
                  <a:pt x="1489" y="44"/>
                </a:lnTo>
                <a:lnTo>
                  <a:pt x="1489" y="76"/>
                </a:lnTo>
                <a:lnTo>
                  <a:pt x="1548" y="76"/>
                </a:lnTo>
                <a:lnTo>
                  <a:pt x="1548" y="44"/>
                </a:lnTo>
                <a:lnTo>
                  <a:pt x="1548" y="76"/>
                </a:lnTo>
                <a:lnTo>
                  <a:pt x="1608" y="76"/>
                </a:lnTo>
                <a:lnTo>
                  <a:pt x="1608" y="44"/>
                </a:lnTo>
                <a:lnTo>
                  <a:pt x="1608" y="76"/>
                </a:lnTo>
                <a:lnTo>
                  <a:pt x="1667" y="76"/>
                </a:lnTo>
                <a:lnTo>
                  <a:pt x="1667" y="44"/>
                </a:lnTo>
                <a:lnTo>
                  <a:pt x="1667" y="76"/>
                </a:lnTo>
                <a:lnTo>
                  <a:pt x="1727" y="76"/>
                </a:lnTo>
                <a:lnTo>
                  <a:pt x="1727" y="44"/>
                </a:lnTo>
                <a:lnTo>
                  <a:pt x="1727" y="76"/>
                </a:lnTo>
                <a:lnTo>
                  <a:pt x="1787" y="76"/>
                </a:lnTo>
                <a:lnTo>
                  <a:pt x="1787" y="44"/>
                </a:lnTo>
                <a:lnTo>
                  <a:pt x="1787" y="76"/>
                </a:lnTo>
                <a:lnTo>
                  <a:pt x="1846" y="76"/>
                </a:lnTo>
                <a:lnTo>
                  <a:pt x="1846" y="44"/>
                </a:lnTo>
                <a:lnTo>
                  <a:pt x="1846" y="76"/>
                </a:lnTo>
                <a:lnTo>
                  <a:pt x="1906" y="76"/>
                </a:lnTo>
                <a:lnTo>
                  <a:pt x="1906" y="0"/>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156740" name="Freeform 68"/>
          <p:cNvSpPr>
            <a:spLocks/>
          </p:cNvSpPr>
          <p:nvPr/>
        </p:nvSpPr>
        <p:spPr bwMode="auto">
          <a:xfrm>
            <a:off x="5343525" y="5056188"/>
            <a:ext cx="2079625" cy="120650"/>
          </a:xfrm>
          <a:custGeom>
            <a:avLst/>
            <a:gdLst/>
            <a:ahLst/>
            <a:cxnLst>
              <a:cxn ang="0">
                <a:pos x="0" y="76"/>
              </a:cxn>
              <a:cxn ang="0">
                <a:pos x="59" y="44"/>
              </a:cxn>
              <a:cxn ang="0">
                <a:pos x="118" y="76"/>
              </a:cxn>
              <a:cxn ang="0">
                <a:pos x="118" y="76"/>
              </a:cxn>
              <a:cxn ang="0">
                <a:pos x="178" y="44"/>
              </a:cxn>
              <a:cxn ang="0">
                <a:pos x="238" y="76"/>
              </a:cxn>
              <a:cxn ang="0">
                <a:pos x="238" y="76"/>
              </a:cxn>
              <a:cxn ang="0">
                <a:pos x="298" y="44"/>
              </a:cxn>
              <a:cxn ang="0">
                <a:pos x="357" y="76"/>
              </a:cxn>
              <a:cxn ang="0">
                <a:pos x="357" y="76"/>
              </a:cxn>
              <a:cxn ang="0">
                <a:pos x="417" y="44"/>
              </a:cxn>
              <a:cxn ang="0">
                <a:pos x="476" y="76"/>
              </a:cxn>
              <a:cxn ang="0">
                <a:pos x="476" y="76"/>
              </a:cxn>
              <a:cxn ang="0">
                <a:pos x="535" y="44"/>
              </a:cxn>
              <a:cxn ang="0">
                <a:pos x="596" y="76"/>
              </a:cxn>
              <a:cxn ang="0">
                <a:pos x="596" y="76"/>
              </a:cxn>
              <a:cxn ang="0">
                <a:pos x="655" y="44"/>
              </a:cxn>
              <a:cxn ang="0">
                <a:pos x="715" y="76"/>
              </a:cxn>
              <a:cxn ang="0">
                <a:pos x="715" y="76"/>
              </a:cxn>
              <a:cxn ang="0">
                <a:pos x="774" y="44"/>
              </a:cxn>
              <a:cxn ang="0">
                <a:pos x="833" y="76"/>
              </a:cxn>
              <a:cxn ang="0">
                <a:pos x="833" y="76"/>
              </a:cxn>
              <a:cxn ang="0">
                <a:pos x="893" y="44"/>
              </a:cxn>
              <a:cxn ang="0">
                <a:pos x="952" y="76"/>
              </a:cxn>
              <a:cxn ang="0">
                <a:pos x="952" y="76"/>
              </a:cxn>
              <a:cxn ang="0">
                <a:pos x="1013" y="44"/>
              </a:cxn>
              <a:cxn ang="0">
                <a:pos x="1072" y="76"/>
              </a:cxn>
              <a:cxn ang="0">
                <a:pos x="1072" y="76"/>
              </a:cxn>
              <a:cxn ang="0">
                <a:pos x="1131" y="44"/>
              </a:cxn>
              <a:cxn ang="0">
                <a:pos x="1191" y="76"/>
              </a:cxn>
              <a:cxn ang="0">
                <a:pos x="1191" y="76"/>
              </a:cxn>
              <a:cxn ang="0">
                <a:pos x="1250" y="44"/>
              </a:cxn>
              <a:cxn ang="0">
                <a:pos x="1310" y="76"/>
              </a:cxn>
              <a:cxn ang="0">
                <a:pos x="1310" y="76"/>
              </a:cxn>
            </a:cxnLst>
            <a:rect l="0" t="0" r="r" b="b"/>
            <a:pathLst>
              <a:path w="1310" h="76">
                <a:moveTo>
                  <a:pt x="0" y="0"/>
                </a:moveTo>
                <a:lnTo>
                  <a:pt x="0" y="76"/>
                </a:lnTo>
                <a:lnTo>
                  <a:pt x="59" y="76"/>
                </a:lnTo>
                <a:lnTo>
                  <a:pt x="59" y="44"/>
                </a:lnTo>
                <a:lnTo>
                  <a:pt x="59" y="76"/>
                </a:lnTo>
                <a:lnTo>
                  <a:pt x="118" y="76"/>
                </a:lnTo>
                <a:lnTo>
                  <a:pt x="118" y="44"/>
                </a:lnTo>
                <a:lnTo>
                  <a:pt x="118" y="76"/>
                </a:lnTo>
                <a:lnTo>
                  <a:pt x="178" y="76"/>
                </a:lnTo>
                <a:lnTo>
                  <a:pt x="178" y="44"/>
                </a:lnTo>
                <a:lnTo>
                  <a:pt x="178" y="76"/>
                </a:lnTo>
                <a:lnTo>
                  <a:pt x="238" y="76"/>
                </a:lnTo>
                <a:lnTo>
                  <a:pt x="238" y="44"/>
                </a:lnTo>
                <a:lnTo>
                  <a:pt x="238" y="76"/>
                </a:lnTo>
                <a:lnTo>
                  <a:pt x="298" y="76"/>
                </a:lnTo>
                <a:lnTo>
                  <a:pt x="298" y="44"/>
                </a:lnTo>
                <a:lnTo>
                  <a:pt x="298" y="76"/>
                </a:lnTo>
                <a:lnTo>
                  <a:pt x="357" y="76"/>
                </a:lnTo>
                <a:lnTo>
                  <a:pt x="357" y="44"/>
                </a:lnTo>
                <a:lnTo>
                  <a:pt x="357" y="76"/>
                </a:lnTo>
                <a:lnTo>
                  <a:pt x="417" y="76"/>
                </a:lnTo>
                <a:lnTo>
                  <a:pt x="417" y="44"/>
                </a:lnTo>
                <a:lnTo>
                  <a:pt x="417" y="76"/>
                </a:lnTo>
                <a:lnTo>
                  <a:pt x="476" y="76"/>
                </a:lnTo>
                <a:lnTo>
                  <a:pt x="476" y="44"/>
                </a:lnTo>
                <a:lnTo>
                  <a:pt x="476" y="76"/>
                </a:lnTo>
                <a:lnTo>
                  <a:pt x="535" y="76"/>
                </a:lnTo>
                <a:lnTo>
                  <a:pt x="535" y="44"/>
                </a:lnTo>
                <a:lnTo>
                  <a:pt x="535" y="76"/>
                </a:lnTo>
                <a:lnTo>
                  <a:pt x="596" y="76"/>
                </a:lnTo>
                <a:lnTo>
                  <a:pt x="596" y="0"/>
                </a:lnTo>
                <a:lnTo>
                  <a:pt x="596" y="76"/>
                </a:lnTo>
                <a:lnTo>
                  <a:pt x="655" y="76"/>
                </a:lnTo>
                <a:lnTo>
                  <a:pt x="655" y="44"/>
                </a:lnTo>
                <a:lnTo>
                  <a:pt x="655" y="76"/>
                </a:lnTo>
                <a:lnTo>
                  <a:pt x="715" y="76"/>
                </a:lnTo>
                <a:lnTo>
                  <a:pt x="715" y="44"/>
                </a:lnTo>
                <a:lnTo>
                  <a:pt x="715" y="76"/>
                </a:lnTo>
                <a:lnTo>
                  <a:pt x="774" y="76"/>
                </a:lnTo>
                <a:lnTo>
                  <a:pt x="774" y="44"/>
                </a:lnTo>
                <a:lnTo>
                  <a:pt x="774" y="76"/>
                </a:lnTo>
                <a:lnTo>
                  <a:pt x="833" y="76"/>
                </a:lnTo>
                <a:lnTo>
                  <a:pt x="833" y="44"/>
                </a:lnTo>
                <a:lnTo>
                  <a:pt x="833" y="76"/>
                </a:lnTo>
                <a:lnTo>
                  <a:pt x="893" y="76"/>
                </a:lnTo>
                <a:lnTo>
                  <a:pt x="893" y="44"/>
                </a:lnTo>
                <a:lnTo>
                  <a:pt x="893" y="76"/>
                </a:lnTo>
                <a:lnTo>
                  <a:pt x="952" y="76"/>
                </a:lnTo>
                <a:lnTo>
                  <a:pt x="952" y="44"/>
                </a:lnTo>
                <a:lnTo>
                  <a:pt x="952" y="76"/>
                </a:lnTo>
                <a:lnTo>
                  <a:pt x="1013" y="76"/>
                </a:lnTo>
                <a:lnTo>
                  <a:pt x="1013" y="44"/>
                </a:lnTo>
                <a:lnTo>
                  <a:pt x="1013" y="76"/>
                </a:lnTo>
                <a:lnTo>
                  <a:pt x="1072" y="76"/>
                </a:lnTo>
                <a:lnTo>
                  <a:pt x="1072" y="44"/>
                </a:lnTo>
                <a:lnTo>
                  <a:pt x="1072" y="76"/>
                </a:lnTo>
                <a:lnTo>
                  <a:pt x="1131" y="76"/>
                </a:lnTo>
                <a:lnTo>
                  <a:pt x="1131" y="44"/>
                </a:lnTo>
                <a:lnTo>
                  <a:pt x="1131" y="76"/>
                </a:lnTo>
                <a:lnTo>
                  <a:pt x="1191" y="76"/>
                </a:lnTo>
                <a:lnTo>
                  <a:pt x="1191" y="0"/>
                </a:lnTo>
                <a:lnTo>
                  <a:pt x="1191" y="76"/>
                </a:lnTo>
                <a:lnTo>
                  <a:pt x="1250" y="76"/>
                </a:lnTo>
                <a:lnTo>
                  <a:pt x="1250" y="44"/>
                </a:lnTo>
                <a:lnTo>
                  <a:pt x="1250" y="76"/>
                </a:lnTo>
                <a:lnTo>
                  <a:pt x="1310" y="76"/>
                </a:lnTo>
                <a:lnTo>
                  <a:pt x="1310" y="44"/>
                </a:lnTo>
                <a:lnTo>
                  <a:pt x="1310" y="76"/>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156766" name="Freeform 94"/>
          <p:cNvSpPr>
            <a:spLocks/>
          </p:cNvSpPr>
          <p:nvPr/>
        </p:nvSpPr>
        <p:spPr bwMode="auto">
          <a:xfrm>
            <a:off x="2317750" y="5056188"/>
            <a:ext cx="3025775" cy="120650"/>
          </a:xfrm>
          <a:custGeom>
            <a:avLst/>
            <a:gdLst/>
            <a:ahLst/>
            <a:cxnLst>
              <a:cxn ang="0">
                <a:pos x="59" y="76"/>
              </a:cxn>
              <a:cxn ang="0">
                <a:pos x="59" y="76"/>
              </a:cxn>
              <a:cxn ang="0">
                <a:pos x="0" y="44"/>
              </a:cxn>
              <a:cxn ang="0">
                <a:pos x="118" y="76"/>
              </a:cxn>
              <a:cxn ang="0">
                <a:pos x="118" y="76"/>
              </a:cxn>
              <a:cxn ang="0">
                <a:pos x="179" y="44"/>
              </a:cxn>
              <a:cxn ang="0">
                <a:pos x="238" y="76"/>
              </a:cxn>
              <a:cxn ang="0">
                <a:pos x="238" y="76"/>
              </a:cxn>
              <a:cxn ang="0">
                <a:pos x="298" y="44"/>
              </a:cxn>
              <a:cxn ang="0">
                <a:pos x="357" y="76"/>
              </a:cxn>
              <a:cxn ang="0">
                <a:pos x="357" y="76"/>
              </a:cxn>
              <a:cxn ang="0">
                <a:pos x="416" y="44"/>
              </a:cxn>
              <a:cxn ang="0">
                <a:pos x="476" y="76"/>
              </a:cxn>
              <a:cxn ang="0">
                <a:pos x="476" y="76"/>
              </a:cxn>
              <a:cxn ang="0">
                <a:pos x="536" y="44"/>
              </a:cxn>
              <a:cxn ang="0">
                <a:pos x="596" y="76"/>
              </a:cxn>
              <a:cxn ang="0">
                <a:pos x="596" y="76"/>
              </a:cxn>
              <a:cxn ang="0">
                <a:pos x="655" y="44"/>
              </a:cxn>
              <a:cxn ang="0">
                <a:pos x="715" y="76"/>
              </a:cxn>
              <a:cxn ang="0">
                <a:pos x="715" y="76"/>
              </a:cxn>
              <a:cxn ang="0">
                <a:pos x="774" y="44"/>
              </a:cxn>
              <a:cxn ang="0">
                <a:pos x="833" y="76"/>
              </a:cxn>
              <a:cxn ang="0">
                <a:pos x="833" y="76"/>
              </a:cxn>
              <a:cxn ang="0">
                <a:pos x="893" y="44"/>
              </a:cxn>
              <a:cxn ang="0">
                <a:pos x="953" y="76"/>
              </a:cxn>
              <a:cxn ang="0">
                <a:pos x="953" y="76"/>
              </a:cxn>
              <a:cxn ang="0">
                <a:pos x="1013" y="44"/>
              </a:cxn>
              <a:cxn ang="0">
                <a:pos x="1072" y="76"/>
              </a:cxn>
              <a:cxn ang="0">
                <a:pos x="1072" y="76"/>
              </a:cxn>
              <a:cxn ang="0">
                <a:pos x="1131" y="44"/>
              </a:cxn>
              <a:cxn ang="0">
                <a:pos x="1191" y="76"/>
              </a:cxn>
              <a:cxn ang="0">
                <a:pos x="1191" y="76"/>
              </a:cxn>
              <a:cxn ang="0">
                <a:pos x="1250" y="44"/>
              </a:cxn>
              <a:cxn ang="0">
                <a:pos x="1310" y="76"/>
              </a:cxn>
              <a:cxn ang="0">
                <a:pos x="1310" y="76"/>
              </a:cxn>
              <a:cxn ang="0">
                <a:pos x="1370" y="44"/>
              </a:cxn>
              <a:cxn ang="0">
                <a:pos x="1429" y="76"/>
              </a:cxn>
              <a:cxn ang="0">
                <a:pos x="1429" y="76"/>
              </a:cxn>
              <a:cxn ang="0">
                <a:pos x="1489" y="44"/>
              </a:cxn>
              <a:cxn ang="0">
                <a:pos x="1548" y="76"/>
              </a:cxn>
              <a:cxn ang="0">
                <a:pos x="1548" y="76"/>
              </a:cxn>
              <a:cxn ang="0">
                <a:pos x="1608" y="44"/>
              </a:cxn>
              <a:cxn ang="0">
                <a:pos x="1667" y="76"/>
              </a:cxn>
              <a:cxn ang="0">
                <a:pos x="1667" y="76"/>
              </a:cxn>
              <a:cxn ang="0">
                <a:pos x="1727" y="44"/>
              </a:cxn>
              <a:cxn ang="0">
                <a:pos x="1787" y="76"/>
              </a:cxn>
              <a:cxn ang="0">
                <a:pos x="1787" y="76"/>
              </a:cxn>
              <a:cxn ang="0">
                <a:pos x="1846" y="44"/>
              </a:cxn>
              <a:cxn ang="0">
                <a:pos x="1906" y="76"/>
              </a:cxn>
            </a:cxnLst>
            <a:rect l="0" t="0" r="r" b="b"/>
            <a:pathLst>
              <a:path w="1906" h="76">
                <a:moveTo>
                  <a:pt x="118" y="76"/>
                </a:moveTo>
                <a:lnTo>
                  <a:pt x="59" y="76"/>
                </a:lnTo>
                <a:lnTo>
                  <a:pt x="59" y="44"/>
                </a:lnTo>
                <a:lnTo>
                  <a:pt x="59" y="76"/>
                </a:lnTo>
                <a:lnTo>
                  <a:pt x="0" y="76"/>
                </a:lnTo>
                <a:lnTo>
                  <a:pt x="0" y="44"/>
                </a:lnTo>
                <a:lnTo>
                  <a:pt x="0" y="76"/>
                </a:lnTo>
                <a:lnTo>
                  <a:pt x="118" y="76"/>
                </a:lnTo>
                <a:lnTo>
                  <a:pt x="118" y="0"/>
                </a:lnTo>
                <a:lnTo>
                  <a:pt x="118" y="76"/>
                </a:lnTo>
                <a:lnTo>
                  <a:pt x="179" y="76"/>
                </a:lnTo>
                <a:lnTo>
                  <a:pt x="179" y="44"/>
                </a:lnTo>
                <a:lnTo>
                  <a:pt x="179" y="76"/>
                </a:lnTo>
                <a:lnTo>
                  <a:pt x="238" y="76"/>
                </a:lnTo>
                <a:lnTo>
                  <a:pt x="238" y="44"/>
                </a:lnTo>
                <a:lnTo>
                  <a:pt x="238" y="76"/>
                </a:lnTo>
                <a:lnTo>
                  <a:pt x="298" y="76"/>
                </a:lnTo>
                <a:lnTo>
                  <a:pt x="298" y="44"/>
                </a:lnTo>
                <a:lnTo>
                  <a:pt x="298" y="76"/>
                </a:lnTo>
                <a:lnTo>
                  <a:pt x="357" y="76"/>
                </a:lnTo>
                <a:lnTo>
                  <a:pt x="357" y="44"/>
                </a:lnTo>
                <a:lnTo>
                  <a:pt x="357" y="76"/>
                </a:lnTo>
                <a:lnTo>
                  <a:pt x="416" y="76"/>
                </a:lnTo>
                <a:lnTo>
                  <a:pt x="416" y="44"/>
                </a:lnTo>
                <a:lnTo>
                  <a:pt x="416" y="76"/>
                </a:lnTo>
                <a:lnTo>
                  <a:pt x="476" y="76"/>
                </a:lnTo>
                <a:lnTo>
                  <a:pt x="476" y="44"/>
                </a:lnTo>
                <a:lnTo>
                  <a:pt x="476" y="76"/>
                </a:lnTo>
                <a:lnTo>
                  <a:pt x="536" y="76"/>
                </a:lnTo>
                <a:lnTo>
                  <a:pt x="536" y="44"/>
                </a:lnTo>
                <a:lnTo>
                  <a:pt x="536" y="76"/>
                </a:lnTo>
                <a:lnTo>
                  <a:pt x="596" y="76"/>
                </a:lnTo>
                <a:lnTo>
                  <a:pt x="596" y="44"/>
                </a:lnTo>
                <a:lnTo>
                  <a:pt x="596" y="76"/>
                </a:lnTo>
                <a:lnTo>
                  <a:pt x="655" y="76"/>
                </a:lnTo>
                <a:lnTo>
                  <a:pt x="655" y="44"/>
                </a:lnTo>
                <a:lnTo>
                  <a:pt x="655" y="76"/>
                </a:lnTo>
                <a:lnTo>
                  <a:pt x="715" y="76"/>
                </a:lnTo>
                <a:lnTo>
                  <a:pt x="715" y="0"/>
                </a:lnTo>
                <a:lnTo>
                  <a:pt x="715" y="76"/>
                </a:lnTo>
                <a:lnTo>
                  <a:pt x="774" y="76"/>
                </a:lnTo>
                <a:lnTo>
                  <a:pt x="774" y="44"/>
                </a:lnTo>
                <a:lnTo>
                  <a:pt x="774" y="76"/>
                </a:lnTo>
                <a:lnTo>
                  <a:pt x="833" y="76"/>
                </a:lnTo>
                <a:lnTo>
                  <a:pt x="833" y="44"/>
                </a:lnTo>
                <a:lnTo>
                  <a:pt x="833" y="76"/>
                </a:lnTo>
                <a:lnTo>
                  <a:pt x="893" y="76"/>
                </a:lnTo>
                <a:lnTo>
                  <a:pt x="893" y="44"/>
                </a:lnTo>
                <a:lnTo>
                  <a:pt x="893" y="76"/>
                </a:lnTo>
                <a:lnTo>
                  <a:pt x="953" y="76"/>
                </a:lnTo>
                <a:lnTo>
                  <a:pt x="953" y="44"/>
                </a:lnTo>
                <a:lnTo>
                  <a:pt x="953" y="76"/>
                </a:lnTo>
                <a:lnTo>
                  <a:pt x="1013" y="76"/>
                </a:lnTo>
                <a:lnTo>
                  <a:pt x="1013" y="44"/>
                </a:lnTo>
                <a:lnTo>
                  <a:pt x="1013" y="76"/>
                </a:lnTo>
                <a:lnTo>
                  <a:pt x="1072" y="76"/>
                </a:lnTo>
                <a:lnTo>
                  <a:pt x="1072" y="44"/>
                </a:lnTo>
                <a:lnTo>
                  <a:pt x="1072" y="76"/>
                </a:lnTo>
                <a:lnTo>
                  <a:pt x="1131" y="76"/>
                </a:lnTo>
                <a:lnTo>
                  <a:pt x="1131" y="44"/>
                </a:lnTo>
                <a:lnTo>
                  <a:pt x="1131" y="76"/>
                </a:lnTo>
                <a:lnTo>
                  <a:pt x="1191" y="76"/>
                </a:lnTo>
                <a:lnTo>
                  <a:pt x="1191" y="44"/>
                </a:lnTo>
                <a:lnTo>
                  <a:pt x="1191" y="76"/>
                </a:lnTo>
                <a:lnTo>
                  <a:pt x="1250" y="76"/>
                </a:lnTo>
                <a:lnTo>
                  <a:pt x="1250" y="44"/>
                </a:lnTo>
                <a:lnTo>
                  <a:pt x="1250" y="76"/>
                </a:lnTo>
                <a:lnTo>
                  <a:pt x="1310" y="76"/>
                </a:lnTo>
                <a:lnTo>
                  <a:pt x="1310" y="0"/>
                </a:lnTo>
                <a:lnTo>
                  <a:pt x="1310" y="76"/>
                </a:lnTo>
                <a:lnTo>
                  <a:pt x="1370" y="76"/>
                </a:lnTo>
                <a:lnTo>
                  <a:pt x="1370" y="44"/>
                </a:lnTo>
                <a:lnTo>
                  <a:pt x="1370" y="76"/>
                </a:lnTo>
                <a:lnTo>
                  <a:pt x="1429" y="76"/>
                </a:lnTo>
                <a:lnTo>
                  <a:pt x="1429" y="44"/>
                </a:lnTo>
                <a:lnTo>
                  <a:pt x="1429" y="76"/>
                </a:lnTo>
                <a:lnTo>
                  <a:pt x="1489" y="76"/>
                </a:lnTo>
                <a:lnTo>
                  <a:pt x="1489" y="44"/>
                </a:lnTo>
                <a:lnTo>
                  <a:pt x="1489" y="76"/>
                </a:lnTo>
                <a:lnTo>
                  <a:pt x="1548" y="76"/>
                </a:lnTo>
                <a:lnTo>
                  <a:pt x="1548" y="44"/>
                </a:lnTo>
                <a:lnTo>
                  <a:pt x="1548" y="76"/>
                </a:lnTo>
                <a:lnTo>
                  <a:pt x="1608" y="76"/>
                </a:lnTo>
                <a:lnTo>
                  <a:pt x="1608" y="44"/>
                </a:lnTo>
                <a:lnTo>
                  <a:pt x="1608" y="76"/>
                </a:lnTo>
                <a:lnTo>
                  <a:pt x="1667" y="76"/>
                </a:lnTo>
                <a:lnTo>
                  <a:pt x="1667" y="44"/>
                </a:lnTo>
                <a:lnTo>
                  <a:pt x="1667" y="76"/>
                </a:lnTo>
                <a:lnTo>
                  <a:pt x="1727" y="76"/>
                </a:lnTo>
                <a:lnTo>
                  <a:pt x="1727" y="44"/>
                </a:lnTo>
                <a:lnTo>
                  <a:pt x="1727" y="76"/>
                </a:lnTo>
                <a:lnTo>
                  <a:pt x="1787" y="76"/>
                </a:lnTo>
                <a:lnTo>
                  <a:pt x="1787" y="44"/>
                </a:lnTo>
                <a:lnTo>
                  <a:pt x="1787" y="76"/>
                </a:lnTo>
                <a:lnTo>
                  <a:pt x="1846" y="76"/>
                </a:lnTo>
                <a:lnTo>
                  <a:pt x="1846" y="44"/>
                </a:lnTo>
                <a:lnTo>
                  <a:pt x="1846" y="76"/>
                </a:lnTo>
                <a:lnTo>
                  <a:pt x="1906" y="76"/>
                </a:lnTo>
                <a:lnTo>
                  <a:pt x="1906" y="0"/>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156767" name="Freeform 95"/>
          <p:cNvSpPr>
            <a:spLocks/>
          </p:cNvSpPr>
          <p:nvPr/>
        </p:nvSpPr>
        <p:spPr bwMode="auto">
          <a:xfrm>
            <a:off x="5343525" y="5056188"/>
            <a:ext cx="2079625" cy="120650"/>
          </a:xfrm>
          <a:custGeom>
            <a:avLst/>
            <a:gdLst/>
            <a:ahLst/>
            <a:cxnLst>
              <a:cxn ang="0">
                <a:pos x="0" y="76"/>
              </a:cxn>
              <a:cxn ang="0">
                <a:pos x="59" y="44"/>
              </a:cxn>
              <a:cxn ang="0">
                <a:pos x="118" y="76"/>
              </a:cxn>
              <a:cxn ang="0">
                <a:pos x="118" y="76"/>
              </a:cxn>
              <a:cxn ang="0">
                <a:pos x="178" y="44"/>
              </a:cxn>
              <a:cxn ang="0">
                <a:pos x="238" y="76"/>
              </a:cxn>
              <a:cxn ang="0">
                <a:pos x="238" y="76"/>
              </a:cxn>
              <a:cxn ang="0">
                <a:pos x="298" y="44"/>
              </a:cxn>
              <a:cxn ang="0">
                <a:pos x="357" y="76"/>
              </a:cxn>
              <a:cxn ang="0">
                <a:pos x="357" y="76"/>
              </a:cxn>
              <a:cxn ang="0">
                <a:pos x="417" y="44"/>
              </a:cxn>
              <a:cxn ang="0">
                <a:pos x="476" y="76"/>
              </a:cxn>
              <a:cxn ang="0">
                <a:pos x="476" y="76"/>
              </a:cxn>
              <a:cxn ang="0">
                <a:pos x="535" y="44"/>
              </a:cxn>
              <a:cxn ang="0">
                <a:pos x="596" y="76"/>
              </a:cxn>
              <a:cxn ang="0">
                <a:pos x="596" y="76"/>
              </a:cxn>
              <a:cxn ang="0">
                <a:pos x="655" y="44"/>
              </a:cxn>
              <a:cxn ang="0">
                <a:pos x="715" y="76"/>
              </a:cxn>
              <a:cxn ang="0">
                <a:pos x="715" y="76"/>
              </a:cxn>
              <a:cxn ang="0">
                <a:pos x="774" y="44"/>
              </a:cxn>
              <a:cxn ang="0">
                <a:pos x="833" y="76"/>
              </a:cxn>
              <a:cxn ang="0">
                <a:pos x="833" y="76"/>
              </a:cxn>
              <a:cxn ang="0">
                <a:pos x="893" y="44"/>
              </a:cxn>
              <a:cxn ang="0">
                <a:pos x="952" y="76"/>
              </a:cxn>
              <a:cxn ang="0">
                <a:pos x="952" y="76"/>
              </a:cxn>
              <a:cxn ang="0">
                <a:pos x="1013" y="44"/>
              </a:cxn>
              <a:cxn ang="0">
                <a:pos x="1072" y="76"/>
              </a:cxn>
              <a:cxn ang="0">
                <a:pos x="1072" y="76"/>
              </a:cxn>
              <a:cxn ang="0">
                <a:pos x="1131" y="44"/>
              </a:cxn>
              <a:cxn ang="0">
                <a:pos x="1191" y="76"/>
              </a:cxn>
              <a:cxn ang="0">
                <a:pos x="1191" y="76"/>
              </a:cxn>
              <a:cxn ang="0">
                <a:pos x="1250" y="44"/>
              </a:cxn>
              <a:cxn ang="0">
                <a:pos x="1310" y="76"/>
              </a:cxn>
              <a:cxn ang="0">
                <a:pos x="1310" y="76"/>
              </a:cxn>
            </a:cxnLst>
            <a:rect l="0" t="0" r="r" b="b"/>
            <a:pathLst>
              <a:path w="1310" h="76">
                <a:moveTo>
                  <a:pt x="0" y="0"/>
                </a:moveTo>
                <a:lnTo>
                  <a:pt x="0" y="76"/>
                </a:lnTo>
                <a:lnTo>
                  <a:pt x="59" y="76"/>
                </a:lnTo>
                <a:lnTo>
                  <a:pt x="59" y="44"/>
                </a:lnTo>
                <a:lnTo>
                  <a:pt x="59" y="76"/>
                </a:lnTo>
                <a:lnTo>
                  <a:pt x="118" y="76"/>
                </a:lnTo>
                <a:lnTo>
                  <a:pt x="118" y="44"/>
                </a:lnTo>
                <a:lnTo>
                  <a:pt x="118" y="76"/>
                </a:lnTo>
                <a:lnTo>
                  <a:pt x="178" y="76"/>
                </a:lnTo>
                <a:lnTo>
                  <a:pt x="178" y="44"/>
                </a:lnTo>
                <a:lnTo>
                  <a:pt x="178" y="76"/>
                </a:lnTo>
                <a:lnTo>
                  <a:pt x="238" y="76"/>
                </a:lnTo>
                <a:lnTo>
                  <a:pt x="238" y="44"/>
                </a:lnTo>
                <a:lnTo>
                  <a:pt x="238" y="76"/>
                </a:lnTo>
                <a:lnTo>
                  <a:pt x="298" y="76"/>
                </a:lnTo>
                <a:lnTo>
                  <a:pt x="298" y="44"/>
                </a:lnTo>
                <a:lnTo>
                  <a:pt x="298" y="76"/>
                </a:lnTo>
                <a:lnTo>
                  <a:pt x="357" y="76"/>
                </a:lnTo>
                <a:lnTo>
                  <a:pt x="357" y="44"/>
                </a:lnTo>
                <a:lnTo>
                  <a:pt x="357" y="76"/>
                </a:lnTo>
                <a:lnTo>
                  <a:pt x="417" y="76"/>
                </a:lnTo>
                <a:lnTo>
                  <a:pt x="417" y="44"/>
                </a:lnTo>
                <a:lnTo>
                  <a:pt x="417" y="76"/>
                </a:lnTo>
                <a:lnTo>
                  <a:pt x="476" y="76"/>
                </a:lnTo>
                <a:lnTo>
                  <a:pt x="476" y="44"/>
                </a:lnTo>
                <a:lnTo>
                  <a:pt x="476" y="76"/>
                </a:lnTo>
                <a:lnTo>
                  <a:pt x="535" y="76"/>
                </a:lnTo>
                <a:lnTo>
                  <a:pt x="535" y="44"/>
                </a:lnTo>
                <a:lnTo>
                  <a:pt x="535" y="76"/>
                </a:lnTo>
                <a:lnTo>
                  <a:pt x="596" y="76"/>
                </a:lnTo>
                <a:lnTo>
                  <a:pt x="596" y="0"/>
                </a:lnTo>
                <a:lnTo>
                  <a:pt x="596" y="76"/>
                </a:lnTo>
                <a:lnTo>
                  <a:pt x="655" y="76"/>
                </a:lnTo>
                <a:lnTo>
                  <a:pt x="655" y="44"/>
                </a:lnTo>
                <a:lnTo>
                  <a:pt x="655" y="76"/>
                </a:lnTo>
                <a:lnTo>
                  <a:pt x="715" y="76"/>
                </a:lnTo>
                <a:lnTo>
                  <a:pt x="715" y="44"/>
                </a:lnTo>
                <a:lnTo>
                  <a:pt x="715" y="76"/>
                </a:lnTo>
                <a:lnTo>
                  <a:pt x="774" y="76"/>
                </a:lnTo>
                <a:lnTo>
                  <a:pt x="774" y="44"/>
                </a:lnTo>
                <a:lnTo>
                  <a:pt x="774" y="76"/>
                </a:lnTo>
                <a:lnTo>
                  <a:pt x="833" y="76"/>
                </a:lnTo>
                <a:lnTo>
                  <a:pt x="833" y="44"/>
                </a:lnTo>
                <a:lnTo>
                  <a:pt x="833" y="76"/>
                </a:lnTo>
                <a:lnTo>
                  <a:pt x="893" y="76"/>
                </a:lnTo>
                <a:lnTo>
                  <a:pt x="893" y="44"/>
                </a:lnTo>
                <a:lnTo>
                  <a:pt x="893" y="76"/>
                </a:lnTo>
                <a:lnTo>
                  <a:pt x="952" y="76"/>
                </a:lnTo>
                <a:lnTo>
                  <a:pt x="952" y="44"/>
                </a:lnTo>
                <a:lnTo>
                  <a:pt x="952" y="76"/>
                </a:lnTo>
                <a:lnTo>
                  <a:pt x="1013" y="76"/>
                </a:lnTo>
                <a:lnTo>
                  <a:pt x="1013" y="44"/>
                </a:lnTo>
                <a:lnTo>
                  <a:pt x="1013" y="76"/>
                </a:lnTo>
                <a:lnTo>
                  <a:pt x="1072" y="76"/>
                </a:lnTo>
                <a:lnTo>
                  <a:pt x="1072" y="44"/>
                </a:lnTo>
                <a:lnTo>
                  <a:pt x="1072" y="76"/>
                </a:lnTo>
                <a:lnTo>
                  <a:pt x="1131" y="76"/>
                </a:lnTo>
                <a:lnTo>
                  <a:pt x="1131" y="44"/>
                </a:lnTo>
                <a:lnTo>
                  <a:pt x="1131" y="76"/>
                </a:lnTo>
                <a:lnTo>
                  <a:pt x="1191" y="76"/>
                </a:lnTo>
                <a:lnTo>
                  <a:pt x="1191" y="0"/>
                </a:lnTo>
                <a:lnTo>
                  <a:pt x="1191" y="76"/>
                </a:lnTo>
                <a:lnTo>
                  <a:pt x="1250" y="76"/>
                </a:lnTo>
                <a:lnTo>
                  <a:pt x="1250" y="44"/>
                </a:lnTo>
                <a:lnTo>
                  <a:pt x="1250" y="76"/>
                </a:lnTo>
                <a:lnTo>
                  <a:pt x="1310" y="76"/>
                </a:lnTo>
                <a:lnTo>
                  <a:pt x="1310" y="44"/>
                </a:lnTo>
                <a:lnTo>
                  <a:pt x="1310" y="76"/>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156793" name="Freeform 121"/>
          <p:cNvSpPr>
            <a:spLocks/>
          </p:cNvSpPr>
          <p:nvPr/>
        </p:nvSpPr>
        <p:spPr bwMode="auto">
          <a:xfrm>
            <a:off x="2317750" y="1500188"/>
            <a:ext cx="120650" cy="3676650"/>
          </a:xfrm>
          <a:custGeom>
            <a:avLst/>
            <a:gdLst/>
            <a:ahLst/>
            <a:cxnLst>
              <a:cxn ang="0">
                <a:pos x="0" y="2316"/>
              </a:cxn>
              <a:cxn ang="0">
                <a:pos x="76" y="2316"/>
              </a:cxn>
              <a:cxn ang="0">
                <a:pos x="0" y="2316"/>
              </a:cxn>
              <a:cxn ang="0">
                <a:pos x="0" y="2085"/>
              </a:cxn>
              <a:cxn ang="0">
                <a:pos x="32" y="2085"/>
              </a:cxn>
              <a:cxn ang="0">
                <a:pos x="0" y="2085"/>
              </a:cxn>
              <a:cxn ang="0">
                <a:pos x="0" y="1853"/>
              </a:cxn>
              <a:cxn ang="0">
                <a:pos x="76" y="1853"/>
              </a:cxn>
              <a:cxn ang="0">
                <a:pos x="0" y="1853"/>
              </a:cxn>
              <a:cxn ang="0">
                <a:pos x="0" y="1621"/>
              </a:cxn>
              <a:cxn ang="0">
                <a:pos x="32" y="1621"/>
              </a:cxn>
              <a:cxn ang="0">
                <a:pos x="0" y="1621"/>
              </a:cxn>
              <a:cxn ang="0">
                <a:pos x="0" y="1390"/>
              </a:cxn>
              <a:cxn ang="0">
                <a:pos x="76" y="1390"/>
              </a:cxn>
              <a:cxn ang="0">
                <a:pos x="0" y="1390"/>
              </a:cxn>
              <a:cxn ang="0">
                <a:pos x="0" y="1157"/>
              </a:cxn>
              <a:cxn ang="0">
                <a:pos x="32" y="1157"/>
              </a:cxn>
              <a:cxn ang="0">
                <a:pos x="0" y="1157"/>
              </a:cxn>
              <a:cxn ang="0">
                <a:pos x="0" y="926"/>
              </a:cxn>
              <a:cxn ang="0">
                <a:pos x="76" y="926"/>
              </a:cxn>
              <a:cxn ang="0">
                <a:pos x="0" y="926"/>
              </a:cxn>
              <a:cxn ang="0">
                <a:pos x="0" y="695"/>
              </a:cxn>
              <a:cxn ang="0">
                <a:pos x="32" y="695"/>
              </a:cxn>
              <a:cxn ang="0">
                <a:pos x="0" y="695"/>
              </a:cxn>
              <a:cxn ang="0">
                <a:pos x="0" y="462"/>
              </a:cxn>
              <a:cxn ang="0">
                <a:pos x="76" y="462"/>
              </a:cxn>
              <a:cxn ang="0">
                <a:pos x="0" y="462"/>
              </a:cxn>
              <a:cxn ang="0">
                <a:pos x="0" y="231"/>
              </a:cxn>
              <a:cxn ang="0">
                <a:pos x="32" y="231"/>
              </a:cxn>
              <a:cxn ang="0">
                <a:pos x="0" y="231"/>
              </a:cxn>
              <a:cxn ang="0">
                <a:pos x="0" y="0"/>
              </a:cxn>
              <a:cxn ang="0">
                <a:pos x="76" y="0"/>
              </a:cxn>
              <a:cxn ang="0">
                <a:pos x="0" y="0"/>
              </a:cxn>
            </a:cxnLst>
            <a:rect l="0" t="0" r="r" b="b"/>
            <a:pathLst>
              <a:path w="76" h="2316">
                <a:moveTo>
                  <a:pt x="0" y="2316"/>
                </a:moveTo>
                <a:lnTo>
                  <a:pt x="76" y="2316"/>
                </a:lnTo>
                <a:lnTo>
                  <a:pt x="0" y="2316"/>
                </a:lnTo>
                <a:lnTo>
                  <a:pt x="0" y="2085"/>
                </a:lnTo>
                <a:lnTo>
                  <a:pt x="32" y="2085"/>
                </a:lnTo>
                <a:lnTo>
                  <a:pt x="0" y="2085"/>
                </a:lnTo>
                <a:lnTo>
                  <a:pt x="0" y="1853"/>
                </a:lnTo>
                <a:lnTo>
                  <a:pt x="76" y="1853"/>
                </a:lnTo>
                <a:lnTo>
                  <a:pt x="0" y="1853"/>
                </a:lnTo>
                <a:lnTo>
                  <a:pt x="0" y="1621"/>
                </a:lnTo>
                <a:lnTo>
                  <a:pt x="32" y="1621"/>
                </a:lnTo>
                <a:lnTo>
                  <a:pt x="0" y="1621"/>
                </a:lnTo>
                <a:lnTo>
                  <a:pt x="0" y="1390"/>
                </a:lnTo>
                <a:lnTo>
                  <a:pt x="76" y="1390"/>
                </a:lnTo>
                <a:lnTo>
                  <a:pt x="0" y="1390"/>
                </a:lnTo>
                <a:lnTo>
                  <a:pt x="0" y="1157"/>
                </a:lnTo>
                <a:lnTo>
                  <a:pt x="32" y="1157"/>
                </a:lnTo>
                <a:lnTo>
                  <a:pt x="0" y="1157"/>
                </a:lnTo>
                <a:lnTo>
                  <a:pt x="0" y="926"/>
                </a:lnTo>
                <a:lnTo>
                  <a:pt x="76" y="926"/>
                </a:lnTo>
                <a:lnTo>
                  <a:pt x="0" y="926"/>
                </a:lnTo>
                <a:lnTo>
                  <a:pt x="0" y="695"/>
                </a:lnTo>
                <a:lnTo>
                  <a:pt x="32" y="695"/>
                </a:lnTo>
                <a:lnTo>
                  <a:pt x="0" y="695"/>
                </a:lnTo>
                <a:lnTo>
                  <a:pt x="0" y="462"/>
                </a:lnTo>
                <a:lnTo>
                  <a:pt x="76" y="462"/>
                </a:lnTo>
                <a:lnTo>
                  <a:pt x="0" y="462"/>
                </a:lnTo>
                <a:lnTo>
                  <a:pt x="0" y="231"/>
                </a:lnTo>
                <a:lnTo>
                  <a:pt x="32" y="231"/>
                </a:lnTo>
                <a:lnTo>
                  <a:pt x="0" y="231"/>
                </a:lnTo>
                <a:lnTo>
                  <a:pt x="0" y="0"/>
                </a:lnTo>
                <a:lnTo>
                  <a:pt x="76" y="0"/>
                </a:lnTo>
                <a:lnTo>
                  <a:pt x="0" y="0"/>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156813" name="Freeform 141"/>
          <p:cNvSpPr>
            <a:spLocks/>
          </p:cNvSpPr>
          <p:nvPr/>
        </p:nvSpPr>
        <p:spPr bwMode="auto">
          <a:xfrm>
            <a:off x="2317750" y="1500188"/>
            <a:ext cx="120650" cy="3676650"/>
          </a:xfrm>
          <a:custGeom>
            <a:avLst/>
            <a:gdLst/>
            <a:ahLst/>
            <a:cxnLst>
              <a:cxn ang="0">
                <a:pos x="0" y="2316"/>
              </a:cxn>
              <a:cxn ang="0">
                <a:pos x="76" y="2316"/>
              </a:cxn>
              <a:cxn ang="0">
                <a:pos x="0" y="2316"/>
              </a:cxn>
              <a:cxn ang="0">
                <a:pos x="0" y="2085"/>
              </a:cxn>
              <a:cxn ang="0">
                <a:pos x="32" y="2085"/>
              </a:cxn>
              <a:cxn ang="0">
                <a:pos x="0" y="2085"/>
              </a:cxn>
              <a:cxn ang="0">
                <a:pos x="0" y="1853"/>
              </a:cxn>
              <a:cxn ang="0">
                <a:pos x="76" y="1853"/>
              </a:cxn>
              <a:cxn ang="0">
                <a:pos x="0" y="1853"/>
              </a:cxn>
              <a:cxn ang="0">
                <a:pos x="0" y="1621"/>
              </a:cxn>
              <a:cxn ang="0">
                <a:pos x="32" y="1621"/>
              </a:cxn>
              <a:cxn ang="0">
                <a:pos x="0" y="1621"/>
              </a:cxn>
              <a:cxn ang="0">
                <a:pos x="0" y="1390"/>
              </a:cxn>
              <a:cxn ang="0">
                <a:pos x="76" y="1390"/>
              </a:cxn>
              <a:cxn ang="0">
                <a:pos x="0" y="1390"/>
              </a:cxn>
              <a:cxn ang="0">
                <a:pos x="0" y="1157"/>
              </a:cxn>
              <a:cxn ang="0">
                <a:pos x="32" y="1157"/>
              </a:cxn>
              <a:cxn ang="0">
                <a:pos x="0" y="1157"/>
              </a:cxn>
              <a:cxn ang="0">
                <a:pos x="0" y="926"/>
              </a:cxn>
              <a:cxn ang="0">
                <a:pos x="76" y="926"/>
              </a:cxn>
              <a:cxn ang="0">
                <a:pos x="0" y="926"/>
              </a:cxn>
              <a:cxn ang="0">
                <a:pos x="0" y="695"/>
              </a:cxn>
              <a:cxn ang="0">
                <a:pos x="32" y="695"/>
              </a:cxn>
              <a:cxn ang="0">
                <a:pos x="0" y="695"/>
              </a:cxn>
              <a:cxn ang="0">
                <a:pos x="0" y="462"/>
              </a:cxn>
              <a:cxn ang="0">
                <a:pos x="76" y="462"/>
              </a:cxn>
              <a:cxn ang="0">
                <a:pos x="0" y="462"/>
              </a:cxn>
              <a:cxn ang="0">
                <a:pos x="0" y="231"/>
              </a:cxn>
              <a:cxn ang="0">
                <a:pos x="32" y="231"/>
              </a:cxn>
              <a:cxn ang="0">
                <a:pos x="0" y="231"/>
              </a:cxn>
              <a:cxn ang="0">
                <a:pos x="0" y="0"/>
              </a:cxn>
              <a:cxn ang="0">
                <a:pos x="76" y="0"/>
              </a:cxn>
              <a:cxn ang="0">
                <a:pos x="0" y="0"/>
              </a:cxn>
            </a:cxnLst>
            <a:rect l="0" t="0" r="r" b="b"/>
            <a:pathLst>
              <a:path w="76" h="2316">
                <a:moveTo>
                  <a:pt x="0" y="2316"/>
                </a:moveTo>
                <a:lnTo>
                  <a:pt x="76" y="2316"/>
                </a:lnTo>
                <a:lnTo>
                  <a:pt x="0" y="2316"/>
                </a:lnTo>
                <a:lnTo>
                  <a:pt x="0" y="2085"/>
                </a:lnTo>
                <a:lnTo>
                  <a:pt x="32" y="2085"/>
                </a:lnTo>
                <a:lnTo>
                  <a:pt x="0" y="2085"/>
                </a:lnTo>
                <a:lnTo>
                  <a:pt x="0" y="1853"/>
                </a:lnTo>
                <a:lnTo>
                  <a:pt x="76" y="1853"/>
                </a:lnTo>
                <a:lnTo>
                  <a:pt x="0" y="1853"/>
                </a:lnTo>
                <a:lnTo>
                  <a:pt x="0" y="1621"/>
                </a:lnTo>
                <a:lnTo>
                  <a:pt x="32" y="1621"/>
                </a:lnTo>
                <a:lnTo>
                  <a:pt x="0" y="1621"/>
                </a:lnTo>
                <a:lnTo>
                  <a:pt x="0" y="1390"/>
                </a:lnTo>
                <a:lnTo>
                  <a:pt x="76" y="1390"/>
                </a:lnTo>
                <a:lnTo>
                  <a:pt x="0" y="1390"/>
                </a:lnTo>
                <a:lnTo>
                  <a:pt x="0" y="1157"/>
                </a:lnTo>
                <a:lnTo>
                  <a:pt x="32" y="1157"/>
                </a:lnTo>
                <a:lnTo>
                  <a:pt x="0" y="1157"/>
                </a:lnTo>
                <a:lnTo>
                  <a:pt x="0" y="926"/>
                </a:lnTo>
                <a:lnTo>
                  <a:pt x="76" y="926"/>
                </a:lnTo>
                <a:lnTo>
                  <a:pt x="0" y="926"/>
                </a:lnTo>
                <a:lnTo>
                  <a:pt x="0" y="695"/>
                </a:lnTo>
                <a:lnTo>
                  <a:pt x="32" y="695"/>
                </a:lnTo>
                <a:lnTo>
                  <a:pt x="0" y="695"/>
                </a:lnTo>
                <a:lnTo>
                  <a:pt x="0" y="462"/>
                </a:lnTo>
                <a:lnTo>
                  <a:pt x="76" y="462"/>
                </a:lnTo>
                <a:lnTo>
                  <a:pt x="0" y="462"/>
                </a:lnTo>
                <a:lnTo>
                  <a:pt x="0" y="231"/>
                </a:lnTo>
                <a:lnTo>
                  <a:pt x="32" y="231"/>
                </a:lnTo>
                <a:lnTo>
                  <a:pt x="0" y="231"/>
                </a:lnTo>
                <a:lnTo>
                  <a:pt x="0" y="0"/>
                </a:lnTo>
                <a:lnTo>
                  <a:pt x="76" y="0"/>
                </a:lnTo>
                <a:lnTo>
                  <a:pt x="0" y="0"/>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156833" name="Freeform 161"/>
          <p:cNvSpPr>
            <a:spLocks/>
          </p:cNvSpPr>
          <p:nvPr/>
        </p:nvSpPr>
        <p:spPr bwMode="auto">
          <a:xfrm>
            <a:off x="7302500" y="1500188"/>
            <a:ext cx="120650" cy="3676650"/>
          </a:xfrm>
          <a:custGeom>
            <a:avLst/>
            <a:gdLst/>
            <a:ahLst/>
            <a:cxnLst>
              <a:cxn ang="0">
                <a:pos x="76" y="2316"/>
              </a:cxn>
              <a:cxn ang="0">
                <a:pos x="0" y="2316"/>
              </a:cxn>
              <a:cxn ang="0">
                <a:pos x="76" y="2316"/>
              </a:cxn>
              <a:cxn ang="0">
                <a:pos x="76" y="2085"/>
              </a:cxn>
              <a:cxn ang="0">
                <a:pos x="44" y="2085"/>
              </a:cxn>
              <a:cxn ang="0">
                <a:pos x="76" y="2085"/>
              </a:cxn>
              <a:cxn ang="0">
                <a:pos x="76" y="1853"/>
              </a:cxn>
              <a:cxn ang="0">
                <a:pos x="0" y="1853"/>
              </a:cxn>
              <a:cxn ang="0">
                <a:pos x="76" y="1853"/>
              </a:cxn>
              <a:cxn ang="0">
                <a:pos x="76" y="1621"/>
              </a:cxn>
              <a:cxn ang="0">
                <a:pos x="44" y="1621"/>
              </a:cxn>
              <a:cxn ang="0">
                <a:pos x="76" y="1621"/>
              </a:cxn>
              <a:cxn ang="0">
                <a:pos x="76" y="1390"/>
              </a:cxn>
              <a:cxn ang="0">
                <a:pos x="0" y="1390"/>
              </a:cxn>
              <a:cxn ang="0">
                <a:pos x="76" y="1390"/>
              </a:cxn>
              <a:cxn ang="0">
                <a:pos x="76" y="1157"/>
              </a:cxn>
              <a:cxn ang="0">
                <a:pos x="44" y="1157"/>
              </a:cxn>
              <a:cxn ang="0">
                <a:pos x="76" y="1157"/>
              </a:cxn>
              <a:cxn ang="0">
                <a:pos x="76" y="926"/>
              </a:cxn>
              <a:cxn ang="0">
                <a:pos x="0" y="926"/>
              </a:cxn>
              <a:cxn ang="0">
                <a:pos x="76" y="926"/>
              </a:cxn>
              <a:cxn ang="0">
                <a:pos x="76" y="695"/>
              </a:cxn>
              <a:cxn ang="0">
                <a:pos x="44" y="695"/>
              </a:cxn>
              <a:cxn ang="0">
                <a:pos x="76" y="695"/>
              </a:cxn>
              <a:cxn ang="0">
                <a:pos x="76" y="462"/>
              </a:cxn>
              <a:cxn ang="0">
                <a:pos x="0" y="462"/>
              </a:cxn>
              <a:cxn ang="0">
                <a:pos x="76" y="462"/>
              </a:cxn>
              <a:cxn ang="0">
                <a:pos x="76" y="231"/>
              </a:cxn>
              <a:cxn ang="0">
                <a:pos x="44" y="231"/>
              </a:cxn>
              <a:cxn ang="0">
                <a:pos x="76" y="231"/>
              </a:cxn>
              <a:cxn ang="0">
                <a:pos x="76" y="0"/>
              </a:cxn>
              <a:cxn ang="0">
                <a:pos x="0" y="0"/>
              </a:cxn>
              <a:cxn ang="0">
                <a:pos x="76" y="0"/>
              </a:cxn>
            </a:cxnLst>
            <a:rect l="0" t="0" r="r" b="b"/>
            <a:pathLst>
              <a:path w="76" h="2316">
                <a:moveTo>
                  <a:pt x="76" y="2316"/>
                </a:moveTo>
                <a:lnTo>
                  <a:pt x="0" y="2316"/>
                </a:lnTo>
                <a:lnTo>
                  <a:pt x="76" y="2316"/>
                </a:lnTo>
                <a:lnTo>
                  <a:pt x="76" y="2085"/>
                </a:lnTo>
                <a:lnTo>
                  <a:pt x="44" y="2085"/>
                </a:lnTo>
                <a:lnTo>
                  <a:pt x="76" y="2085"/>
                </a:lnTo>
                <a:lnTo>
                  <a:pt x="76" y="1853"/>
                </a:lnTo>
                <a:lnTo>
                  <a:pt x="0" y="1853"/>
                </a:lnTo>
                <a:lnTo>
                  <a:pt x="76" y="1853"/>
                </a:lnTo>
                <a:lnTo>
                  <a:pt x="76" y="1621"/>
                </a:lnTo>
                <a:lnTo>
                  <a:pt x="44" y="1621"/>
                </a:lnTo>
                <a:lnTo>
                  <a:pt x="76" y="1621"/>
                </a:lnTo>
                <a:lnTo>
                  <a:pt x="76" y="1390"/>
                </a:lnTo>
                <a:lnTo>
                  <a:pt x="0" y="1390"/>
                </a:lnTo>
                <a:lnTo>
                  <a:pt x="76" y="1390"/>
                </a:lnTo>
                <a:lnTo>
                  <a:pt x="76" y="1157"/>
                </a:lnTo>
                <a:lnTo>
                  <a:pt x="44" y="1157"/>
                </a:lnTo>
                <a:lnTo>
                  <a:pt x="76" y="1157"/>
                </a:lnTo>
                <a:lnTo>
                  <a:pt x="76" y="926"/>
                </a:lnTo>
                <a:lnTo>
                  <a:pt x="0" y="926"/>
                </a:lnTo>
                <a:lnTo>
                  <a:pt x="76" y="926"/>
                </a:lnTo>
                <a:lnTo>
                  <a:pt x="76" y="695"/>
                </a:lnTo>
                <a:lnTo>
                  <a:pt x="44" y="695"/>
                </a:lnTo>
                <a:lnTo>
                  <a:pt x="76" y="695"/>
                </a:lnTo>
                <a:lnTo>
                  <a:pt x="76" y="462"/>
                </a:lnTo>
                <a:lnTo>
                  <a:pt x="0" y="462"/>
                </a:lnTo>
                <a:lnTo>
                  <a:pt x="76" y="462"/>
                </a:lnTo>
                <a:lnTo>
                  <a:pt x="76" y="231"/>
                </a:lnTo>
                <a:lnTo>
                  <a:pt x="44" y="231"/>
                </a:lnTo>
                <a:lnTo>
                  <a:pt x="76" y="231"/>
                </a:lnTo>
                <a:lnTo>
                  <a:pt x="76" y="0"/>
                </a:lnTo>
                <a:lnTo>
                  <a:pt x="0" y="0"/>
                </a:lnTo>
                <a:lnTo>
                  <a:pt x="76" y="0"/>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156834" name="Freeform 162"/>
          <p:cNvSpPr>
            <a:spLocks/>
          </p:cNvSpPr>
          <p:nvPr/>
        </p:nvSpPr>
        <p:spPr bwMode="auto">
          <a:xfrm>
            <a:off x="7302500" y="1500188"/>
            <a:ext cx="120650" cy="3676650"/>
          </a:xfrm>
          <a:custGeom>
            <a:avLst/>
            <a:gdLst/>
            <a:ahLst/>
            <a:cxnLst>
              <a:cxn ang="0">
                <a:pos x="76" y="2316"/>
              </a:cxn>
              <a:cxn ang="0">
                <a:pos x="0" y="2316"/>
              </a:cxn>
              <a:cxn ang="0">
                <a:pos x="76" y="2316"/>
              </a:cxn>
              <a:cxn ang="0">
                <a:pos x="76" y="2085"/>
              </a:cxn>
              <a:cxn ang="0">
                <a:pos x="44" y="2085"/>
              </a:cxn>
              <a:cxn ang="0">
                <a:pos x="76" y="2085"/>
              </a:cxn>
              <a:cxn ang="0">
                <a:pos x="76" y="1853"/>
              </a:cxn>
              <a:cxn ang="0">
                <a:pos x="0" y="1853"/>
              </a:cxn>
              <a:cxn ang="0">
                <a:pos x="76" y="1853"/>
              </a:cxn>
              <a:cxn ang="0">
                <a:pos x="76" y="1621"/>
              </a:cxn>
              <a:cxn ang="0">
                <a:pos x="44" y="1621"/>
              </a:cxn>
              <a:cxn ang="0">
                <a:pos x="76" y="1621"/>
              </a:cxn>
              <a:cxn ang="0">
                <a:pos x="76" y="1390"/>
              </a:cxn>
              <a:cxn ang="0">
                <a:pos x="0" y="1390"/>
              </a:cxn>
              <a:cxn ang="0">
                <a:pos x="76" y="1390"/>
              </a:cxn>
              <a:cxn ang="0">
                <a:pos x="76" y="1157"/>
              </a:cxn>
              <a:cxn ang="0">
                <a:pos x="44" y="1157"/>
              </a:cxn>
              <a:cxn ang="0">
                <a:pos x="76" y="1157"/>
              </a:cxn>
              <a:cxn ang="0">
                <a:pos x="76" y="926"/>
              </a:cxn>
              <a:cxn ang="0">
                <a:pos x="0" y="926"/>
              </a:cxn>
              <a:cxn ang="0">
                <a:pos x="76" y="926"/>
              </a:cxn>
              <a:cxn ang="0">
                <a:pos x="76" y="695"/>
              </a:cxn>
              <a:cxn ang="0">
                <a:pos x="44" y="695"/>
              </a:cxn>
              <a:cxn ang="0">
                <a:pos x="76" y="695"/>
              </a:cxn>
              <a:cxn ang="0">
                <a:pos x="76" y="462"/>
              </a:cxn>
              <a:cxn ang="0">
                <a:pos x="0" y="462"/>
              </a:cxn>
              <a:cxn ang="0">
                <a:pos x="76" y="462"/>
              </a:cxn>
              <a:cxn ang="0">
                <a:pos x="76" y="231"/>
              </a:cxn>
              <a:cxn ang="0">
                <a:pos x="44" y="231"/>
              </a:cxn>
              <a:cxn ang="0">
                <a:pos x="76" y="231"/>
              </a:cxn>
              <a:cxn ang="0">
                <a:pos x="76" y="0"/>
              </a:cxn>
              <a:cxn ang="0">
                <a:pos x="0" y="0"/>
              </a:cxn>
              <a:cxn ang="0">
                <a:pos x="76" y="0"/>
              </a:cxn>
            </a:cxnLst>
            <a:rect l="0" t="0" r="r" b="b"/>
            <a:pathLst>
              <a:path w="76" h="2316">
                <a:moveTo>
                  <a:pt x="76" y="2316"/>
                </a:moveTo>
                <a:lnTo>
                  <a:pt x="0" y="2316"/>
                </a:lnTo>
                <a:lnTo>
                  <a:pt x="76" y="2316"/>
                </a:lnTo>
                <a:lnTo>
                  <a:pt x="76" y="2085"/>
                </a:lnTo>
                <a:lnTo>
                  <a:pt x="44" y="2085"/>
                </a:lnTo>
                <a:lnTo>
                  <a:pt x="76" y="2085"/>
                </a:lnTo>
                <a:lnTo>
                  <a:pt x="76" y="1853"/>
                </a:lnTo>
                <a:lnTo>
                  <a:pt x="0" y="1853"/>
                </a:lnTo>
                <a:lnTo>
                  <a:pt x="76" y="1853"/>
                </a:lnTo>
                <a:lnTo>
                  <a:pt x="76" y="1621"/>
                </a:lnTo>
                <a:lnTo>
                  <a:pt x="44" y="1621"/>
                </a:lnTo>
                <a:lnTo>
                  <a:pt x="76" y="1621"/>
                </a:lnTo>
                <a:lnTo>
                  <a:pt x="76" y="1390"/>
                </a:lnTo>
                <a:lnTo>
                  <a:pt x="0" y="1390"/>
                </a:lnTo>
                <a:lnTo>
                  <a:pt x="76" y="1390"/>
                </a:lnTo>
                <a:lnTo>
                  <a:pt x="76" y="1157"/>
                </a:lnTo>
                <a:lnTo>
                  <a:pt x="44" y="1157"/>
                </a:lnTo>
                <a:lnTo>
                  <a:pt x="76" y="1157"/>
                </a:lnTo>
                <a:lnTo>
                  <a:pt x="76" y="926"/>
                </a:lnTo>
                <a:lnTo>
                  <a:pt x="0" y="926"/>
                </a:lnTo>
                <a:lnTo>
                  <a:pt x="76" y="926"/>
                </a:lnTo>
                <a:lnTo>
                  <a:pt x="76" y="695"/>
                </a:lnTo>
                <a:lnTo>
                  <a:pt x="44" y="695"/>
                </a:lnTo>
                <a:lnTo>
                  <a:pt x="76" y="695"/>
                </a:lnTo>
                <a:lnTo>
                  <a:pt x="76" y="462"/>
                </a:lnTo>
                <a:lnTo>
                  <a:pt x="0" y="462"/>
                </a:lnTo>
                <a:lnTo>
                  <a:pt x="76" y="462"/>
                </a:lnTo>
                <a:lnTo>
                  <a:pt x="76" y="231"/>
                </a:lnTo>
                <a:lnTo>
                  <a:pt x="44" y="231"/>
                </a:lnTo>
                <a:lnTo>
                  <a:pt x="76" y="231"/>
                </a:lnTo>
                <a:lnTo>
                  <a:pt x="76" y="0"/>
                </a:lnTo>
                <a:lnTo>
                  <a:pt x="0" y="0"/>
                </a:lnTo>
                <a:lnTo>
                  <a:pt x="76" y="0"/>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156835" name="Freeform 163"/>
          <p:cNvSpPr>
            <a:spLocks/>
          </p:cNvSpPr>
          <p:nvPr/>
        </p:nvSpPr>
        <p:spPr bwMode="auto">
          <a:xfrm>
            <a:off x="2317750" y="1500188"/>
            <a:ext cx="3025775" cy="120650"/>
          </a:xfrm>
          <a:custGeom>
            <a:avLst/>
            <a:gdLst/>
            <a:ahLst/>
            <a:cxnLst>
              <a:cxn ang="0">
                <a:pos x="59" y="0"/>
              </a:cxn>
              <a:cxn ang="0">
                <a:pos x="59" y="0"/>
              </a:cxn>
              <a:cxn ang="0">
                <a:pos x="0" y="31"/>
              </a:cxn>
              <a:cxn ang="0">
                <a:pos x="118" y="0"/>
              </a:cxn>
              <a:cxn ang="0">
                <a:pos x="118" y="0"/>
              </a:cxn>
              <a:cxn ang="0">
                <a:pos x="179" y="31"/>
              </a:cxn>
              <a:cxn ang="0">
                <a:pos x="238" y="0"/>
              </a:cxn>
              <a:cxn ang="0">
                <a:pos x="238" y="0"/>
              </a:cxn>
              <a:cxn ang="0">
                <a:pos x="298" y="31"/>
              </a:cxn>
              <a:cxn ang="0">
                <a:pos x="357" y="0"/>
              </a:cxn>
              <a:cxn ang="0">
                <a:pos x="357" y="0"/>
              </a:cxn>
              <a:cxn ang="0">
                <a:pos x="416" y="31"/>
              </a:cxn>
              <a:cxn ang="0">
                <a:pos x="476" y="0"/>
              </a:cxn>
              <a:cxn ang="0">
                <a:pos x="476" y="0"/>
              </a:cxn>
              <a:cxn ang="0">
                <a:pos x="536" y="31"/>
              </a:cxn>
              <a:cxn ang="0">
                <a:pos x="596" y="0"/>
              </a:cxn>
              <a:cxn ang="0">
                <a:pos x="596" y="0"/>
              </a:cxn>
              <a:cxn ang="0">
                <a:pos x="655" y="31"/>
              </a:cxn>
              <a:cxn ang="0">
                <a:pos x="715" y="0"/>
              </a:cxn>
              <a:cxn ang="0">
                <a:pos x="715" y="0"/>
              </a:cxn>
              <a:cxn ang="0">
                <a:pos x="774" y="31"/>
              </a:cxn>
              <a:cxn ang="0">
                <a:pos x="833" y="0"/>
              </a:cxn>
              <a:cxn ang="0">
                <a:pos x="833" y="0"/>
              </a:cxn>
              <a:cxn ang="0">
                <a:pos x="893" y="31"/>
              </a:cxn>
              <a:cxn ang="0">
                <a:pos x="953" y="0"/>
              </a:cxn>
              <a:cxn ang="0">
                <a:pos x="953" y="0"/>
              </a:cxn>
              <a:cxn ang="0">
                <a:pos x="1013" y="31"/>
              </a:cxn>
              <a:cxn ang="0">
                <a:pos x="1072" y="0"/>
              </a:cxn>
              <a:cxn ang="0">
                <a:pos x="1072" y="0"/>
              </a:cxn>
              <a:cxn ang="0">
                <a:pos x="1131" y="31"/>
              </a:cxn>
              <a:cxn ang="0">
                <a:pos x="1191" y="0"/>
              </a:cxn>
              <a:cxn ang="0">
                <a:pos x="1191" y="0"/>
              </a:cxn>
              <a:cxn ang="0">
                <a:pos x="1250" y="31"/>
              </a:cxn>
              <a:cxn ang="0">
                <a:pos x="1310" y="0"/>
              </a:cxn>
              <a:cxn ang="0">
                <a:pos x="1310" y="0"/>
              </a:cxn>
              <a:cxn ang="0">
                <a:pos x="1370" y="31"/>
              </a:cxn>
              <a:cxn ang="0">
                <a:pos x="1429" y="0"/>
              </a:cxn>
              <a:cxn ang="0">
                <a:pos x="1429" y="0"/>
              </a:cxn>
              <a:cxn ang="0">
                <a:pos x="1489" y="31"/>
              </a:cxn>
              <a:cxn ang="0">
                <a:pos x="1548" y="0"/>
              </a:cxn>
              <a:cxn ang="0">
                <a:pos x="1548" y="0"/>
              </a:cxn>
              <a:cxn ang="0">
                <a:pos x="1608" y="31"/>
              </a:cxn>
              <a:cxn ang="0">
                <a:pos x="1667" y="0"/>
              </a:cxn>
              <a:cxn ang="0">
                <a:pos x="1667" y="0"/>
              </a:cxn>
              <a:cxn ang="0">
                <a:pos x="1727" y="31"/>
              </a:cxn>
              <a:cxn ang="0">
                <a:pos x="1787" y="0"/>
              </a:cxn>
              <a:cxn ang="0">
                <a:pos x="1787" y="0"/>
              </a:cxn>
              <a:cxn ang="0">
                <a:pos x="1846" y="31"/>
              </a:cxn>
              <a:cxn ang="0">
                <a:pos x="1906" y="0"/>
              </a:cxn>
            </a:cxnLst>
            <a:rect l="0" t="0" r="r" b="b"/>
            <a:pathLst>
              <a:path w="1906" h="76">
                <a:moveTo>
                  <a:pt x="118" y="0"/>
                </a:moveTo>
                <a:lnTo>
                  <a:pt x="59" y="0"/>
                </a:lnTo>
                <a:lnTo>
                  <a:pt x="59" y="31"/>
                </a:lnTo>
                <a:lnTo>
                  <a:pt x="59" y="0"/>
                </a:lnTo>
                <a:lnTo>
                  <a:pt x="0" y="0"/>
                </a:lnTo>
                <a:lnTo>
                  <a:pt x="0" y="31"/>
                </a:lnTo>
                <a:lnTo>
                  <a:pt x="0" y="0"/>
                </a:lnTo>
                <a:lnTo>
                  <a:pt x="118" y="0"/>
                </a:lnTo>
                <a:lnTo>
                  <a:pt x="118" y="76"/>
                </a:lnTo>
                <a:lnTo>
                  <a:pt x="118" y="0"/>
                </a:lnTo>
                <a:lnTo>
                  <a:pt x="179" y="0"/>
                </a:lnTo>
                <a:lnTo>
                  <a:pt x="179" y="31"/>
                </a:lnTo>
                <a:lnTo>
                  <a:pt x="179" y="0"/>
                </a:lnTo>
                <a:lnTo>
                  <a:pt x="238" y="0"/>
                </a:lnTo>
                <a:lnTo>
                  <a:pt x="238" y="31"/>
                </a:lnTo>
                <a:lnTo>
                  <a:pt x="238" y="0"/>
                </a:lnTo>
                <a:lnTo>
                  <a:pt x="298" y="0"/>
                </a:lnTo>
                <a:lnTo>
                  <a:pt x="298" y="31"/>
                </a:lnTo>
                <a:lnTo>
                  <a:pt x="298" y="0"/>
                </a:lnTo>
                <a:lnTo>
                  <a:pt x="357" y="0"/>
                </a:lnTo>
                <a:lnTo>
                  <a:pt x="357" y="31"/>
                </a:lnTo>
                <a:lnTo>
                  <a:pt x="357" y="0"/>
                </a:lnTo>
                <a:lnTo>
                  <a:pt x="416" y="0"/>
                </a:lnTo>
                <a:lnTo>
                  <a:pt x="416" y="31"/>
                </a:lnTo>
                <a:lnTo>
                  <a:pt x="416" y="0"/>
                </a:lnTo>
                <a:lnTo>
                  <a:pt x="476" y="0"/>
                </a:lnTo>
                <a:lnTo>
                  <a:pt x="476" y="31"/>
                </a:lnTo>
                <a:lnTo>
                  <a:pt x="476" y="0"/>
                </a:lnTo>
                <a:lnTo>
                  <a:pt x="536" y="0"/>
                </a:lnTo>
                <a:lnTo>
                  <a:pt x="536" y="31"/>
                </a:lnTo>
                <a:lnTo>
                  <a:pt x="536" y="0"/>
                </a:lnTo>
                <a:lnTo>
                  <a:pt x="596" y="0"/>
                </a:lnTo>
                <a:lnTo>
                  <a:pt x="596" y="31"/>
                </a:lnTo>
                <a:lnTo>
                  <a:pt x="596" y="0"/>
                </a:lnTo>
                <a:lnTo>
                  <a:pt x="655" y="0"/>
                </a:lnTo>
                <a:lnTo>
                  <a:pt x="655" y="31"/>
                </a:lnTo>
                <a:lnTo>
                  <a:pt x="655" y="0"/>
                </a:lnTo>
                <a:lnTo>
                  <a:pt x="715" y="0"/>
                </a:lnTo>
                <a:lnTo>
                  <a:pt x="715" y="76"/>
                </a:lnTo>
                <a:lnTo>
                  <a:pt x="715" y="0"/>
                </a:lnTo>
                <a:lnTo>
                  <a:pt x="774" y="0"/>
                </a:lnTo>
                <a:lnTo>
                  <a:pt x="774" y="31"/>
                </a:lnTo>
                <a:lnTo>
                  <a:pt x="774" y="0"/>
                </a:lnTo>
                <a:lnTo>
                  <a:pt x="833" y="0"/>
                </a:lnTo>
                <a:lnTo>
                  <a:pt x="833" y="31"/>
                </a:lnTo>
                <a:lnTo>
                  <a:pt x="833" y="0"/>
                </a:lnTo>
                <a:lnTo>
                  <a:pt x="893" y="0"/>
                </a:lnTo>
                <a:lnTo>
                  <a:pt x="893" y="31"/>
                </a:lnTo>
                <a:lnTo>
                  <a:pt x="893" y="0"/>
                </a:lnTo>
                <a:lnTo>
                  <a:pt x="953" y="0"/>
                </a:lnTo>
                <a:lnTo>
                  <a:pt x="953" y="31"/>
                </a:lnTo>
                <a:lnTo>
                  <a:pt x="953" y="0"/>
                </a:lnTo>
                <a:lnTo>
                  <a:pt x="1013" y="0"/>
                </a:lnTo>
                <a:lnTo>
                  <a:pt x="1013" y="31"/>
                </a:lnTo>
                <a:lnTo>
                  <a:pt x="1013" y="0"/>
                </a:lnTo>
                <a:lnTo>
                  <a:pt x="1072" y="0"/>
                </a:lnTo>
                <a:lnTo>
                  <a:pt x="1072" y="31"/>
                </a:lnTo>
                <a:lnTo>
                  <a:pt x="1072" y="0"/>
                </a:lnTo>
                <a:lnTo>
                  <a:pt x="1131" y="0"/>
                </a:lnTo>
                <a:lnTo>
                  <a:pt x="1131" y="31"/>
                </a:lnTo>
                <a:lnTo>
                  <a:pt x="1131" y="0"/>
                </a:lnTo>
                <a:lnTo>
                  <a:pt x="1191" y="0"/>
                </a:lnTo>
                <a:lnTo>
                  <a:pt x="1191" y="31"/>
                </a:lnTo>
                <a:lnTo>
                  <a:pt x="1191" y="0"/>
                </a:lnTo>
                <a:lnTo>
                  <a:pt x="1250" y="0"/>
                </a:lnTo>
                <a:lnTo>
                  <a:pt x="1250" y="31"/>
                </a:lnTo>
                <a:lnTo>
                  <a:pt x="1250" y="0"/>
                </a:lnTo>
                <a:lnTo>
                  <a:pt x="1310" y="0"/>
                </a:lnTo>
                <a:lnTo>
                  <a:pt x="1310" y="76"/>
                </a:lnTo>
                <a:lnTo>
                  <a:pt x="1310" y="0"/>
                </a:lnTo>
                <a:lnTo>
                  <a:pt x="1370" y="0"/>
                </a:lnTo>
                <a:lnTo>
                  <a:pt x="1370" y="31"/>
                </a:lnTo>
                <a:lnTo>
                  <a:pt x="1370" y="0"/>
                </a:lnTo>
                <a:lnTo>
                  <a:pt x="1429" y="0"/>
                </a:lnTo>
                <a:lnTo>
                  <a:pt x="1429" y="31"/>
                </a:lnTo>
                <a:lnTo>
                  <a:pt x="1429" y="0"/>
                </a:lnTo>
                <a:lnTo>
                  <a:pt x="1489" y="0"/>
                </a:lnTo>
                <a:lnTo>
                  <a:pt x="1489" y="31"/>
                </a:lnTo>
                <a:lnTo>
                  <a:pt x="1489" y="0"/>
                </a:lnTo>
                <a:lnTo>
                  <a:pt x="1548" y="0"/>
                </a:lnTo>
                <a:lnTo>
                  <a:pt x="1548" y="31"/>
                </a:lnTo>
                <a:lnTo>
                  <a:pt x="1548" y="0"/>
                </a:lnTo>
                <a:lnTo>
                  <a:pt x="1608" y="0"/>
                </a:lnTo>
                <a:lnTo>
                  <a:pt x="1608" y="31"/>
                </a:lnTo>
                <a:lnTo>
                  <a:pt x="1608" y="0"/>
                </a:lnTo>
                <a:lnTo>
                  <a:pt x="1667" y="0"/>
                </a:lnTo>
                <a:lnTo>
                  <a:pt x="1667" y="31"/>
                </a:lnTo>
                <a:lnTo>
                  <a:pt x="1667" y="0"/>
                </a:lnTo>
                <a:lnTo>
                  <a:pt x="1727" y="0"/>
                </a:lnTo>
                <a:lnTo>
                  <a:pt x="1727" y="31"/>
                </a:lnTo>
                <a:lnTo>
                  <a:pt x="1727" y="0"/>
                </a:lnTo>
                <a:lnTo>
                  <a:pt x="1787" y="0"/>
                </a:lnTo>
                <a:lnTo>
                  <a:pt x="1787" y="31"/>
                </a:lnTo>
                <a:lnTo>
                  <a:pt x="1787" y="0"/>
                </a:lnTo>
                <a:lnTo>
                  <a:pt x="1846" y="0"/>
                </a:lnTo>
                <a:lnTo>
                  <a:pt x="1846" y="31"/>
                </a:lnTo>
                <a:lnTo>
                  <a:pt x="1846" y="0"/>
                </a:lnTo>
                <a:lnTo>
                  <a:pt x="1906" y="0"/>
                </a:lnTo>
                <a:lnTo>
                  <a:pt x="1906" y="76"/>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156836" name="Freeform 164"/>
          <p:cNvSpPr>
            <a:spLocks/>
          </p:cNvSpPr>
          <p:nvPr/>
        </p:nvSpPr>
        <p:spPr bwMode="auto">
          <a:xfrm>
            <a:off x="5343525" y="1500188"/>
            <a:ext cx="2079625" cy="120650"/>
          </a:xfrm>
          <a:custGeom>
            <a:avLst/>
            <a:gdLst/>
            <a:ahLst/>
            <a:cxnLst>
              <a:cxn ang="0">
                <a:pos x="0" y="0"/>
              </a:cxn>
              <a:cxn ang="0">
                <a:pos x="59" y="31"/>
              </a:cxn>
              <a:cxn ang="0">
                <a:pos x="118" y="0"/>
              </a:cxn>
              <a:cxn ang="0">
                <a:pos x="118" y="0"/>
              </a:cxn>
              <a:cxn ang="0">
                <a:pos x="178" y="31"/>
              </a:cxn>
              <a:cxn ang="0">
                <a:pos x="238" y="0"/>
              </a:cxn>
              <a:cxn ang="0">
                <a:pos x="238" y="0"/>
              </a:cxn>
              <a:cxn ang="0">
                <a:pos x="298" y="31"/>
              </a:cxn>
              <a:cxn ang="0">
                <a:pos x="357" y="0"/>
              </a:cxn>
              <a:cxn ang="0">
                <a:pos x="357" y="0"/>
              </a:cxn>
              <a:cxn ang="0">
                <a:pos x="417" y="31"/>
              </a:cxn>
              <a:cxn ang="0">
                <a:pos x="476" y="0"/>
              </a:cxn>
              <a:cxn ang="0">
                <a:pos x="476" y="0"/>
              </a:cxn>
              <a:cxn ang="0">
                <a:pos x="535" y="31"/>
              </a:cxn>
              <a:cxn ang="0">
                <a:pos x="596" y="0"/>
              </a:cxn>
              <a:cxn ang="0">
                <a:pos x="596" y="0"/>
              </a:cxn>
              <a:cxn ang="0">
                <a:pos x="655" y="31"/>
              </a:cxn>
              <a:cxn ang="0">
                <a:pos x="715" y="0"/>
              </a:cxn>
              <a:cxn ang="0">
                <a:pos x="715" y="0"/>
              </a:cxn>
              <a:cxn ang="0">
                <a:pos x="774" y="31"/>
              </a:cxn>
              <a:cxn ang="0">
                <a:pos x="833" y="0"/>
              </a:cxn>
              <a:cxn ang="0">
                <a:pos x="833" y="0"/>
              </a:cxn>
              <a:cxn ang="0">
                <a:pos x="893" y="31"/>
              </a:cxn>
              <a:cxn ang="0">
                <a:pos x="952" y="0"/>
              </a:cxn>
              <a:cxn ang="0">
                <a:pos x="952" y="0"/>
              </a:cxn>
              <a:cxn ang="0">
                <a:pos x="1013" y="31"/>
              </a:cxn>
              <a:cxn ang="0">
                <a:pos x="1072" y="0"/>
              </a:cxn>
              <a:cxn ang="0">
                <a:pos x="1072" y="0"/>
              </a:cxn>
              <a:cxn ang="0">
                <a:pos x="1131" y="31"/>
              </a:cxn>
              <a:cxn ang="0">
                <a:pos x="1191" y="0"/>
              </a:cxn>
              <a:cxn ang="0">
                <a:pos x="1191" y="0"/>
              </a:cxn>
              <a:cxn ang="0">
                <a:pos x="1250" y="31"/>
              </a:cxn>
              <a:cxn ang="0">
                <a:pos x="1310" y="0"/>
              </a:cxn>
              <a:cxn ang="0">
                <a:pos x="1310" y="0"/>
              </a:cxn>
            </a:cxnLst>
            <a:rect l="0" t="0" r="r" b="b"/>
            <a:pathLst>
              <a:path w="1310" h="76">
                <a:moveTo>
                  <a:pt x="0" y="76"/>
                </a:moveTo>
                <a:lnTo>
                  <a:pt x="0" y="0"/>
                </a:lnTo>
                <a:lnTo>
                  <a:pt x="59" y="0"/>
                </a:lnTo>
                <a:lnTo>
                  <a:pt x="59" y="31"/>
                </a:lnTo>
                <a:lnTo>
                  <a:pt x="59" y="0"/>
                </a:lnTo>
                <a:lnTo>
                  <a:pt x="118" y="0"/>
                </a:lnTo>
                <a:lnTo>
                  <a:pt x="118" y="31"/>
                </a:lnTo>
                <a:lnTo>
                  <a:pt x="118" y="0"/>
                </a:lnTo>
                <a:lnTo>
                  <a:pt x="178" y="0"/>
                </a:lnTo>
                <a:lnTo>
                  <a:pt x="178" y="31"/>
                </a:lnTo>
                <a:lnTo>
                  <a:pt x="178" y="0"/>
                </a:lnTo>
                <a:lnTo>
                  <a:pt x="238" y="0"/>
                </a:lnTo>
                <a:lnTo>
                  <a:pt x="238" y="31"/>
                </a:lnTo>
                <a:lnTo>
                  <a:pt x="238" y="0"/>
                </a:lnTo>
                <a:lnTo>
                  <a:pt x="298" y="0"/>
                </a:lnTo>
                <a:lnTo>
                  <a:pt x="298" y="31"/>
                </a:lnTo>
                <a:lnTo>
                  <a:pt x="298" y="0"/>
                </a:lnTo>
                <a:lnTo>
                  <a:pt x="357" y="0"/>
                </a:lnTo>
                <a:lnTo>
                  <a:pt x="357" y="31"/>
                </a:lnTo>
                <a:lnTo>
                  <a:pt x="357" y="0"/>
                </a:lnTo>
                <a:lnTo>
                  <a:pt x="417" y="0"/>
                </a:lnTo>
                <a:lnTo>
                  <a:pt x="417" y="31"/>
                </a:lnTo>
                <a:lnTo>
                  <a:pt x="417" y="0"/>
                </a:lnTo>
                <a:lnTo>
                  <a:pt x="476" y="0"/>
                </a:lnTo>
                <a:lnTo>
                  <a:pt x="476" y="31"/>
                </a:lnTo>
                <a:lnTo>
                  <a:pt x="476" y="0"/>
                </a:lnTo>
                <a:lnTo>
                  <a:pt x="535" y="0"/>
                </a:lnTo>
                <a:lnTo>
                  <a:pt x="535" y="31"/>
                </a:lnTo>
                <a:lnTo>
                  <a:pt x="535" y="0"/>
                </a:lnTo>
                <a:lnTo>
                  <a:pt x="596" y="0"/>
                </a:lnTo>
                <a:lnTo>
                  <a:pt x="596" y="76"/>
                </a:lnTo>
                <a:lnTo>
                  <a:pt x="596" y="0"/>
                </a:lnTo>
                <a:lnTo>
                  <a:pt x="655" y="0"/>
                </a:lnTo>
                <a:lnTo>
                  <a:pt x="655" y="31"/>
                </a:lnTo>
                <a:lnTo>
                  <a:pt x="655" y="0"/>
                </a:lnTo>
                <a:lnTo>
                  <a:pt x="715" y="0"/>
                </a:lnTo>
                <a:lnTo>
                  <a:pt x="715" y="31"/>
                </a:lnTo>
                <a:lnTo>
                  <a:pt x="715" y="0"/>
                </a:lnTo>
                <a:lnTo>
                  <a:pt x="774" y="0"/>
                </a:lnTo>
                <a:lnTo>
                  <a:pt x="774" y="31"/>
                </a:lnTo>
                <a:lnTo>
                  <a:pt x="774" y="0"/>
                </a:lnTo>
                <a:lnTo>
                  <a:pt x="833" y="0"/>
                </a:lnTo>
                <a:lnTo>
                  <a:pt x="833" y="31"/>
                </a:lnTo>
                <a:lnTo>
                  <a:pt x="833" y="0"/>
                </a:lnTo>
                <a:lnTo>
                  <a:pt x="893" y="0"/>
                </a:lnTo>
                <a:lnTo>
                  <a:pt x="893" y="31"/>
                </a:lnTo>
                <a:lnTo>
                  <a:pt x="893" y="0"/>
                </a:lnTo>
                <a:lnTo>
                  <a:pt x="952" y="0"/>
                </a:lnTo>
                <a:lnTo>
                  <a:pt x="952" y="31"/>
                </a:lnTo>
                <a:lnTo>
                  <a:pt x="952" y="0"/>
                </a:lnTo>
                <a:lnTo>
                  <a:pt x="1013" y="0"/>
                </a:lnTo>
                <a:lnTo>
                  <a:pt x="1013" y="31"/>
                </a:lnTo>
                <a:lnTo>
                  <a:pt x="1013" y="0"/>
                </a:lnTo>
                <a:lnTo>
                  <a:pt x="1072" y="0"/>
                </a:lnTo>
                <a:lnTo>
                  <a:pt x="1072" y="31"/>
                </a:lnTo>
                <a:lnTo>
                  <a:pt x="1072" y="0"/>
                </a:lnTo>
                <a:lnTo>
                  <a:pt x="1131" y="0"/>
                </a:lnTo>
                <a:lnTo>
                  <a:pt x="1131" y="31"/>
                </a:lnTo>
                <a:lnTo>
                  <a:pt x="1131" y="0"/>
                </a:lnTo>
                <a:lnTo>
                  <a:pt x="1191" y="0"/>
                </a:lnTo>
                <a:lnTo>
                  <a:pt x="1191" y="76"/>
                </a:lnTo>
                <a:lnTo>
                  <a:pt x="1191" y="0"/>
                </a:lnTo>
                <a:lnTo>
                  <a:pt x="1250" y="0"/>
                </a:lnTo>
                <a:lnTo>
                  <a:pt x="1250" y="31"/>
                </a:lnTo>
                <a:lnTo>
                  <a:pt x="1250" y="0"/>
                </a:lnTo>
                <a:lnTo>
                  <a:pt x="1310" y="0"/>
                </a:lnTo>
                <a:lnTo>
                  <a:pt x="1310" y="31"/>
                </a:lnTo>
                <a:lnTo>
                  <a:pt x="1310" y="0"/>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156837" name="Freeform 165"/>
          <p:cNvSpPr>
            <a:spLocks/>
          </p:cNvSpPr>
          <p:nvPr/>
        </p:nvSpPr>
        <p:spPr bwMode="auto">
          <a:xfrm>
            <a:off x="2317750" y="1500188"/>
            <a:ext cx="3025775" cy="120650"/>
          </a:xfrm>
          <a:custGeom>
            <a:avLst/>
            <a:gdLst/>
            <a:ahLst/>
            <a:cxnLst>
              <a:cxn ang="0">
                <a:pos x="59" y="0"/>
              </a:cxn>
              <a:cxn ang="0">
                <a:pos x="59" y="0"/>
              </a:cxn>
              <a:cxn ang="0">
                <a:pos x="0" y="31"/>
              </a:cxn>
              <a:cxn ang="0">
                <a:pos x="118" y="0"/>
              </a:cxn>
              <a:cxn ang="0">
                <a:pos x="118" y="0"/>
              </a:cxn>
              <a:cxn ang="0">
                <a:pos x="179" y="31"/>
              </a:cxn>
              <a:cxn ang="0">
                <a:pos x="238" y="0"/>
              </a:cxn>
              <a:cxn ang="0">
                <a:pos x="238" y="0"/>
              </a:cxn>
              <a:cxn ang="0">
                <a:pos x="298" y="31"/>
              </a:cxn>
              <a:cxn ang="0">
                <a:pos x="357" y="0"/>
              </a:cxn>
              <a:cxn ang="0">
                <a:pos x="357" y="0"/>
              </a:cxn>
              <a:cxn ang="0">
                <a:pos x="416" y="31"/>
              </a:cxn>
              <a:cxn ang="0">
                <a:pos x="476" y="0"/>
              </a:cxn>
              <a:cxn ang="0">
                <a:pos x="476" y="0"/>
              </a:cxn>
              <a:cxn ang="0">
                <a:pos x="536" y="31"/>
              </a:cxn>
              <a:cxn ang="0">
                <a:pos x="596" y="0"/>
              </a:cxn>
              <a:cxn ang="0">
                <a:pos x="596" y="0"/>
              </a:cxn>
              <a:cxn ang="0">
                <a:pos x="655" y="31"/>
              </a:cxn>
              <a:cxn ang="0">
                <a:pos x="715" y="0"/>
              </a:cxn>
              <a:cxn ang="0">
                <a:pos x="715" y="0"/>
              </a:cxn>
              <a:cxn ang="0">
                <a:pos x="774" y="31"/>
              </a:cxn>
              <a:cxn ang="0">
                <a:pos x="833" y="0"/>
              </a:cxn>
              <a:cxn ang="0">
                <a:pos x="833" y="0"/>
              </a:cxn>
              <a:cxn ang="0">
                <a:pos x="893" y="31"/>
              </a:cxn>
              <a:cxn ang="0">
                <a:pos x="953" y="0"/>
              </a:cxn>
              <a:cxn ang="0">
                <a:pos x="953" y="0"/>
              </a:cxn>
              <a:cxn ang="0">
                <a:pos x="1013" y="31"/>
              </a:cxn>
              <a:cxn ang="0">
                <a:pos x="1072" y="0"/>
              </a:cxn>
              <a:cxn ang="0">
                <a:pos x="1072" y="0"/>
              </a:cxn>
              <a:cxn ang="0">
                <a:pos x="1131" y="31"/>
              </a:cxn>
              <a:cxn ang="0">
                <a:pos x="1191" y="0"/>
              </a:cxn>
              <a:cxn ang="0">
                <a:pos x="1191" y="0"/>
              </a:cxn>
              <a:cxn ang="0">
                <a:pos x="1250" y="31"/>
              </a:cxn>
              <a:cxn ang="0">
                <a:pos x="1310" y="0"/>
              </a:cxn>
              <a:cxn ang="0">
                <a:pos x="1310" y="0"/>
              </a:cxn>
              <a:cxn ang="0">
                <a:pos x="1370" y="31"/>
              </a:cxn>
              <a:cxn ang="0">
                <a:pos x="1429" y="0"/>
              </a:cxn>
              <a:cxn ang="0">
                <a:pos x="1429" y="0"/>
              </a:cxn>
              <a:cxn ang="0">
                <a:pos x="1489" y="31"/>
              </a:cxn>
              <a:cxn ang="0">
                <a:pos x="1548" y="0"/>
              </a:cxn>
              <a:cxn ang="0">
                <a:pos x="1548" y="0"/>
              </a:cxn>
              <a:cxn ang="0">
                <a:pos x="1608" y="31"/>
              </a:cxn>
              <a:cxn ang="0">
                <a:pos x="1667" y="0"/>
              </a:cxn>
              <a:cxn ang="0">
                <a:pos x="1667" y="0"/>
              </a:cxn>
              <a:cxn ang="0">
                <a:pos x="1727" y="31"/>
              </a:cxn>
              <a:cxn ang="0">
                <a:pos x="1787" y="0"/>
              </a:cxn>
              <a:cxn ang="0">
                <a:pos x="1787" y="0"/>
              </a:cxn>
              <a:cxn ang="0">
                <a:pos x="1846" y="31"/>
              </a:cxn>
              <a:cxn ang="0">
                <a:pos x="1906" y="0"/>
              </a:cxn>
            </a:cxnLst>
            <a:rect l="0" t="0" r="r" b="b"/>
            <a:pathLst>
              <a:path w="1906" h="76">
                <a:moveTo>
                  <a:pt x="118" y="0"/>
                </a:moveTo>
                <a:lnTo>
                  <a:pt x="59" y="0"/>
                </a:lnTo>
                <a:lnTo>
                  <a:pt x="59" y="31"/>
                </a:lnTo>
                <a:lnTo>
                  <a:pt x="59" y="0"/>
                </a:lnTo>
                <a:lnTo>
                  <a:pt x="0" y="0"/>
                </a:lnTo>
                <a:lnTo>
                  <a:pt x="0" y="31"/>
                </a:lnTo>
                <a:lnTo>
                  <a:pt x="0" y="0"/>
                </a:lnTo>
                <a:lnTo>
                  <a:pt x="118" y="0"/>
                </a:lnTo>
                <a:lnTo>
                  <a:pt x="118" y="76"/>
                </a:lnTo>
                <a:lnTo>
                  <a:pt x="118" y="0"/>
                </a:lnTo>
                <a:lnTo>
                  <a:pt x="179" y="0"/>
                </a:lnTo>
                <a:lnTo>
                  <a:pt x="179" y="31"/>
                </a:lnTo>
                <a:lnTo>
                  <a:pt x="179" y="0"/>
                </a:lnTo>
                <a:lnTo>
                  <a:pt x="238" y="0"/>
                </a:lnTo>
                <a:lnTo>
                  <a:pt x="238" y="31"/>
                </a:lnTo>
                <a:lnTo>
                  <a:pt x="238" y="0"/>
                </a:lnTo>
                <a:lnTo>
                  <a:pt x="298" y="0"/>
                </a:lnTo>
                <a:lnTo>
                  <a:pt x="298" y="31"/>
                </a:lnTo>
                <a:lnTo>
                  <a:pt x="298" y="0"/>
                </a:lnTo>
                <a:lnTo>
                  <a:pt x="357" y="0"/>
                </a:lnTo>
                <a:lnTo>
                  <a:pt x="357" y="31"/>
                </a:lnTo>
                <a:lnTo>
                  <a:pt x="357" y="0"/>
                </a:lnTo>
                <a:lnTo>
                  <a:pt x="416" y="0"/>
                </a:lnTo>
                <a:lnTo>
                  <a:pt x="416" y="31"/>
                </a:lnTo>
                <a:lnTo>
                  <a:pt x="416" y="0"/>
                </a:lnTo>
                <a:lnTo>
                  <a:pt x="476" y="0"/>
                </a:lnTo>
                <a:lnTo>
                  <a:pt x="476" y="31"/>
                </a:lnTo>
                <a:lnTo>
                  <a:pt x="476" y="0"/>
                </a:lnTo>
                <a:lnTo>
                  <a:pt x="536" y="0"/>
                </a:lnTo>
                <a:lnTo>
                  <a:pt x="536" y="31"/>
                </a:lnTo>
                <a:lnTo>
                  <a:pt x="536" y="0"/>
                </a:lnTo>
                <a:lnTo>
                  <a:pt x="596" y="0"/>
                </a:lnTo>
                <a:lnTo>
                  <a:pt x="596" y="31"/>
                </a:lnTo>
                <a:lnTo>
                  <a:pt x="596" y="0"/>
                </a:lnTo>
                <a:lnTo>
                  <a:pt x="655" y="0"/>
                </a:lnTo>
                <a:lnTo>
                  <a:pt x="655" y="31"/>
                </a:lnTo>
                <a:lnTo>
                  <a:pt x="655" y="0"/>
                </a:lnTo>
                <a:lnTo>
                  <a:pt x="715" y="0"/>
                </a:lnTo>
                <a:lnTo>
                  <a:pt x="715" y="76"/>
                </a:lnTo>
                <a:lnTo>
                  <a:pt x="715" y="0"/>
                </a:lnTo>
                <a:lnTo>
                  <a:pt x="774" y="0"/>
                </a:lnTo>
                <a:lnTo>
                  <a:pt x="774" y="31"/>
                </a:lnTo>
                <a:lnTo>
                  <a:pt x="774" y="0"/>
                </a:lnTo>
                <a:lnTo>
                  <a:pt x="833" y="0"/>
                </a:lnTo>
                <a:lnTo>
                  <a:pt x="833" y="31"/>
                </a:lnTo>
                <a:lnTo>
                  <a:pt x="833" y="0"/>
                </a:lnTo>
                <a:lnTo>
                  <a:pt x="893" y="0"/>
                </a:lnTo>
                <a:lnTo>
                  <a:pt x="893" y="31"/>
                </a:lnTo>
                <a:lnTo>
                  <a:pt x="893" y="0"/>
                </a:lnTo>
                <a:lnTo>
                  <a:pt x="953" y="0"/>
                </a:lnTo>
                <a:lnTo>
                  <a:pt x="953" y="31"/>
                </a:lnTo>
                <a:lnTo>
                  <a:pt x="953" y="0"/>
                </a:lnTo>
                <a:lnTo>
                  <a:pt x="1013" y="0"/>
                </a:lnTo>
                <a:lnTo>
                  <a:pt x="1013" y="31"/>
                </a:lnTo>
                <a:lnTo>
                  <a:pt x="1013" y="0"/>
                </a:lnTo>
                <a:lnTo>
                  <a:pt x="1072" y="0"/>
                </a:lnTo>
                <a:lnTo>
                  <a:pt x="1072" y="31"/>
                </a:lnTo>
                <a:lnTo>
                  <a:pt x="1072" y="0"/>
                </a:lnTo>
                <a:lnTo>
                  <a:pt x="1131" y="0"/>
                </a:lnTo>
                <a:lnTo>
                  <a:pt x="1131" y="31"/>
                </a:lnTo>
                <a:lnTo>
                  <a:pt x="1131" y="0"/>
                </a:lnTo>
                <a:lnTo>
                  <a:pt x="1191" y="0"/>
                </a:lnTo>
                <a:lnTo>
                  <a:pt x="1191" y="31"/>
                </a:lnTo>
                <a:lnTo>
                  <a:pt x="1191" y="0"/>
                </a:lnTo>
                <a:lnTo>
                  <a:pt x="1250" y="0"/>
                </a:lnTo>
                <a:lnTo>
                  <a:pt x="1250" y="31"/>
                </a:lnTo>
                <a:lnTo>
                  <a:pt x="1250" y="0"/>
                </a:lnTo>
                <a:lnTo>
                  <a:pt x="1310" y="0"/>
                </a:lnTo>
                <a:lnTo>
                  <a:pt x="1310" y="76"/>
                </a:lnTo>
                <a:lnTo>
                  <a:pt x="1310" y="0"/>
                </a:lnTo>
                <a:lnTo>
                  <a:pt x="1370" y="0"/>
                </a:lnTo>
                <a:lnTo>
                  <a:pt x="1370" y="31"/>
                </a:lnTo>
                <a:lnTo>
                  <a:pt x="1370" y="0"/>
                </a:lnTo>
                <a:lnTo>
                  <a:pt x="1429" y="0"/>
                </a:lnTo>
                <a:lnTo>
                  <a:pt x="1429" y="31"/>
                </a:lnTo>
                <a:lnTo>
                  <a:pt x="1429" y="0"/>
                </a:lnTo>
                <a:lnTo>
                  <a:pt x="1489" y="0"/>
                </a:lnTo>
                <a:lnTo>
                  <a:pt x="1489" y="31"/>
                </a:lnTo>
                <a:lnTo>
                  <a:pt x="1489" y="0"/>
                </a:lnTo>
                <a:lnTo>
                  <a:pt x="1548" y="0"/>
                </a:lnTo>
                <a:lnTo>
                  <a:pt x="1548" y="31"/>
                </a:lnTo>
                <a:lnTo>
                  <a:pt x="1548" y="0"/>
                </a:lnTo>
                <a:lnTo>
                  <a:pt x="1608" y="0"/>
                </a:lnTo>
                <a:lnTo>
                  <a:pt x="1608" y="31"/>
                </a:lnTo>
                <a:lnTo>
                  <a:pt x="1608" y="0"/>
                </a:lnTo>
                <a:lnTo>
                  <a:pt x="1667" y="0"/>
                </a:lnTo>
                <a:lnTo>
                  <a:pt x="1667" y="31"/>
                </a:lnTo>
                <a:lnTo>
                  <a:pt x="1667" y="0"/>
                </a:lnTo>
                <a:lnTo>
                  <a:pt x="1727" y="0"/>
                </a:lnTo>
                <a:lnTo>
                  <a:pt x="1727" y="31"/>
                </a:lnTo>
                <a:lnTo>
                  <a:pt x="1727" y="0"/>
                </a:lnTo>
                <a:lnTo>
                  <a:pt x="1787" y="0"/>
                </a:lnTo>
                <a:lnTo>
                  <a:pt x="1787" y="31"/>
                </a:lnTo>
                <a:lnTo>
                  <a:pt x="1787" y="0"/>
                </a:lnTo>
                <a:lnTo>
                  <a:pt x="1846" y="0"/>
                </a:lnTo>
                <a:lnTo>
                  <a:pt x="1846" y="31"/>
                </a:lnTo>
                <a:lnTo>
                  <a:pt x="1846" y="0"/>
                </a:lnTo>
                <a:lnTo>
                  <a:pt x="1906" y="0"/>
                </a:lnTo>
                <a:lnTo>
                  <a:pt x="1906" y="76"/>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156838" name="Freeform 166"/>
          <p:cNvSpPr>
            <a:spLocks/>
          </p:cNvSpPr>
          <p:nvPr/>
        </p:nvSpPr>
        <p:spPr bwMode="auto">
          <a:xfrm>
            <a:off x="5343525" y="1500188"/>
            <a:ext cx="2079625" cy="120650"/>
          </a:xfrm>
          <a:custGeom>
            <a:avLst/>
            <a:gdLst/>
            <a:ahLst/>
            <a:cxnLst>
              <a:cxn ang="0">
                <a:pos x="0" y="0"/>
              </a:cxn>
              <a:cxn ang="0">
                <a:pos x="59" y="31"/>
              </a:cxn>
              <a:cxn ang="0">
                <a:pos x="118" y="0"/>
              </a:cxn>
              <a:cxn ang="0">
                <a:pos x="118" y="0"/>
              </a:cxn>
              <a:cxn ang="0">
                <a:pos x="178" y="31"/>
              </a:cxn>
              <a:cxn ang="0">
                <a:pos x="238" y="0"/>
              </a:cxn>
              <a:cxn ang="0">
                <a:pos x="238" y="0"/>
              </a:cxn>
              <a:cxn ang="0">
                <a:pos x="298" y="31"/>
              </a:cxn>
              <a:cxn ang="0">
                <a:pos x="357" y="0"/>
              </a:cxn>
              <a:cxn ang="0">
                <a:pos x="357" y="0"/>
              </a:cxn>
              <a:cxn ang="0">
                <a:pos x="417" y="31"/>
              </a:cxn>
              <a:cxn ang="0">
                <a:pos x="476" y="0"/>
              </a:cxn>
              <a:cxn ang="0">
                <a:pos x="476" y="0"/>
              </a:cxn>
              <a:cxn ang="0">
                <a:pos x="535" y="31"/>
              </a:cxn>
              <a:cxn ang="0">
                <a:pos x="596" y="0"/>
              </a:cxn>
              <a:cxn ang="0">
                <a:pos x="596" y="0"/>
              </a:cxn>
              <a:cxn ang="0">
                <a:pos x="655" y="31"/>
              </a:cxn>
              <a:cxn ang="0">
                <a:pos x="715" y="0"/>
              </a:cxn>
              <a:cxn ang="0">
                <a:pos x="715" y="0"/>
              </a:cxn>
              <a:cxn ang="0">
                <a:pos x="774" y="31"/>
              </a:cxn>
              <a:cxn ang="0">
                <a:pos x="833" y="0"/>
              </a:cxn>
              <a:cxn ang="0">
                <a:pos x="833" y="0"/>
              </a:cxn>
              <a:cxn ang="0">
                <a:pos x="893" y="31"/>
              </a:cxn>
              <a:cxn ang="0">
                <a:pos x="952" y="0"/>
              </a:cxn>
              <a:cxn ang="0">
                <a:pos x="952" y="0"/>
              </a:cxn>
              <a:cxn ang="0">
                <a:pos x="1013" y="31"/>
              </a:cxn>
              <a:cxn ang="0">
                <a:pos x="1072" y="0"/>
              </a:cxn>
              <a:cxn ang="0">
                <a:pos x="1072" y="0"/>
              </a:cxn>
              <a:cxn ang="0">
                <a:pos x="1131" y="31"/>
              </a:cxn>
              <a:cxn ang="0">
                <a:pos x="1191" y="0"/>
              </a:cxn>
              <a:cxn ang="0">
                <a:pos x="1191" y="0"/>
              </a:cxn>
              <a:cxn ang="0">
                <a:pos x="1250" y="31"/>
              </a:cxn>
              <a:cxn ang="0">
                <a:pos x="1310" y="0"/>
              </a:cxn>
              <a:cxn ang="0">
                <a:pos x="1310" y="0"/>
              </a:cxn>
            </a:cxnLst>
            <a:rect l="0" t="0" r="r" b="b"/>
            <a:pathLst>
              <a:path w="1310" h="76">
                <a:moveTo>
                  <a:pt x="0" y="76"/>
                </a:moveTo>
                <a:lnTo>
                  <a:pt x="0" y="0"/>
                </a:lnTo>
                <a:lnTo>
                  <a:pt x="59" y="0"/>
                </a:lnTo>
                <a:lnTo>
                  <a:pt x="59" y="31"/>
                </a:lnTo>
                <a:lnTo>
                  <a:pt x="59" y="0"/>
                </a:lnTo>
                <a:lnTo>
                  <a:pt x="118" y="0"/>
                </a:lnTo>
                <a:lnTo>
                  <a:pt x="118" y="31"/>
                </a:lnTo>
                <a:lnTo>
                  <a:pt x="118" y="0"/>
                </a:lnTo>
                <a:lnTo>
                  <a:pt x="178" y="0"/>
                </a:lnTo>
                <a:lnTo>
                  <a:pt x="178" y="31"/>
                </a:lnTo>
                <a:lnTo>
                  <a:pt x="178" y="0"/>
                </a:lnTo>
                <a:lnTo>
                  <a:pt x="238" y="0"/>
                </a:lnTo>
                <a:lnTo>
                  <a:pt x="238" y="31"/>
                </a:lnTo>
                <a:lnTo>
                  <a:pt x="238" y="0"/>
                </a:lnTo>
                <a:lnTo>
                  <a:pt x="298" y="0"/>
                </a:lnTo>
                <a:lnTo>
                  <a:pt x="298" y="31"/>
                </a:lnTo>
                <a:lnTo>
                  <a:pt x="298" y="0"/>
                </a:lnTo>
                <a:lnTo>
                  <a:pt x="357" y="0"/>
                </a:lnTo>
                <a:lnTo>
                  <a:pt x="357" y="31"/>
                </a:lnTo>
                <a:lnTo>
                  <a:pt x="357" y="0"/>
                </a:lnTo>
                <a:lnTo>
                  <a:pt x="417" y="0"/>
                </a:lnTo>
                <a:lnTo>
                  <a:pt x="417" y="31"/>
                </a:lnTo>
                <a:lnTo>
                  <a:pt x="417" y="0"/>
                </a:lnTo>
                <a:lnTo>
                  <a:pt x="476" y="0"/>
                </a:lnTo>
                <a:lnTo>
                  <a:pt x="476" y="31"/>
                </a:lnTo>
                <a:lnTo>
                  <a:pt x="476" y="0"/>
                </a:lnTo>
                <a:lnTo>
                  <a:pt x="535" y="0"/>
                </a:lnTo>
                <a:lnTo>
                  <a:pt x="535" y="31"/>
                </a:lnTo>
                <a:lnTo>
                  <a:pt x="535" y="0"/>
                </a:lnTo>
                <a:lnTo>
                  <a:pt x="596" y="0"/>
                </a:lnTo>
                <a:lnTo>
                  <a:pt x="596" y="76"/>
                </a:lnTo>
                <a:lnTo>
                  <a:pt x="596" y="0"/>
                </a:lnTo>
                <a:lnTo>
                  <a:pt x="655" y="0"/>
                </a:lnTo>
                <a:lnTo>
                  <a:pt x="655" y="31"/>
                </a:lnTo>
                <a:lnTo>
                  <a:pt x="655" y="0"/>
                </a:lnTo>
                <a:lnTo>
                  <a:pt x="715" y="0"/>
                </a:lnTo>
                <a:lnTo>
                  <a:pt x="715" y="31"/>
                </a:lnTo>
                <a:lnTo>
                  <a:pt x="715" y="0"/>
                </a:lnTo>
                <a:lnTo>
                  <a:pt x="774" y="0"/>
                </a:lnTo>
                <a:lnTo>
                  <a:pt x="774" y="31"/>
                </a:lnTo>
                <a:lnTo>
                  <a:pt x="774" y="0"/>
                </a:lnTo>
                <a:lnTo>
                  <a:pt x="833" y="0"/>
                </a:lnTo>
                <a:lnTo>
                  <a:pt x="833" y="31"/>
                </a:lnTo>
                <a:lnTo>
                  <a:pt x="833" y="0"/>
                </a:lnTo>
                <a:lnTo>
                  <a:pt x="893" y="0"/>
                </a:lnTo>
                <a:lnTo>
                  <a:pt x="893" y="31"/>
                </a:lnTo>
                <a:lnTo>
                  <a:pt x="893" y="0"/>
                </a:lnTo>
                <a:lnTo>
                  <a:pt x="952" y="0"/>
                </a:lnTo>
                <a:lnTo>
                  <a:pt x="952" y="31"/>
                </a:lnTo>
                <a:lnTo>
                  <a:pt x="952" y="0"/>
                </a:lnTo>
                <a:lnTo>
                  <a:pt x="1013" y="0"/>
                </a:lnTo>
                <a:lnTo>
                  <a:pt x="1013" y="31"/>
                </a:lnTo>
                <a:lnTo>
                  <a:pt x="1013" y="0"/>
                </a:lnTo>
                <a:lnTo>
                  <a:pt x="1072" y="0"/>
                </a:lnTo>
                <a:lnTo>
                  <a:pt x="1072" y="31"/>
                </a:lnTo>
                <a:lnTo>
                  <a:pt x="1072" y="0"/>
                </a:lnTo>
                <a:lnTo>
                  <a:pt x="1131" y="0"/>
                </a:lnTo>
                <a:lnTo>
                  <a:pt x="1131" y="31"/>
                </a:lnTo>
                <a:lnTo>
                  <a:pt x="1131" y="0"/>
                </a:lnTo>
                <a:lnTo>
                  <a:pt x="1191" y="0"/>
                </a:lnTo>
                <a:lnTo>
                  <a:pt x="1191" y="76"/>
                </a:lnTo>
                <a:lnTo>
                  <a:pt x="1191" y="0"/>
                </a:lnTo>
                <a:lnTo>
                  <a:pt x="1250" y="0"/>
                </a:lnTo>
                <a:lnTo>
                  <a:pt x="1250" y="31"/>
                </a:lnTo>
                <a:lnTo>
                  <a:pt x="1250" y="0"/>
                </a:lnTo>
                <a:lnTo>
                  <a:pt x="1310" y="0"/>
                </a:lnTo>
                <a:lnTo>
                  <a:pt x="1310" y="31"/>
                </a:lnTo>
                <a:lnTo>
                  <a:pt x="1310" y="0"/>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156839" name="Freeform 167"/>
          <p:cNvSpPr>
            <a:spLocks/>
          </p:cNvSpPr>
          <p:nvPr/>
        </p:nvSpPr>
        <p:spPr bwMode="auto">
          <a:xfrm>
            <a:off x="2317750" y="5056188"/>
            <a:ext cx="3025775" cy="120650"/>
          </a:xfrm>
          <a:custGeom>
            <a:avLst/>
            <a:gdLst/>
            <a:ahLst/>
            <a:cxnLst>
              <a:cxn ang="0">
                <a:pos x="59" y="76"/>
              </a:cxn>
              <a:cxn ang="0">
                <a:pos x="59" y="76"/>
              </a:cxn>
              <a:cxn ang="0">
                <a:pos x="0" y="44"/>
              </a:cxn>
              <a:cxn ang="0">
                <a:pos x="118" y="76"/>
              </a:cxn>
              <a:cxn ang="0">
                <a:pos x="118" y="76"/>
              </a:cxn>
              <a:cxn ang="0">
                <a:pos x="179" y="44"/>
              </a:cxn>
              <a:cxn ang="0">
                <a:pos x="238" y="76"/>
              </a:cxn>
              <a:cxn ang="0">
                <a:pos x="238" y="76"/>
              </a:cxn>
              <a:cxn ang="0">
                <a:pos x="298" y="44"/>
              </a:cxn>
              <a:cxn ang="0">
                <a:pos x="357" y="76"/>
              </a:cxn>
              <a:cxn ang="0">
                <a:pos x="357" y="76"/>
              </a:cxn>
              <a:cxn ang="0">
                <a:pos x="416" y="44"/>
              </a:cxn>
              <a:cxn ang="0">
                <a:pos x="476" y="76"/>
              </a:cxn>
              <a:cxn ang="0">
                <a:pos x="476" y="76"/>
              </a:cxn>
              <a:cxn ang="0">
                <a:pos x="536" y="44"/>
              </a:cxn>
              <a:cxn ang="0">
                <a:pos x="596" y="76"/>
              </a:cxn>
              <a:cxn ang="0">
                <a:pos x="596" y="76"/>
              </a:cxn>
              <a:cxn ang="0">
                <a:pos x="655" y="44"/>
              </a:cxn>
              <a:cxn ang="0">
                <a:pos x="715" y="76"/>
              </a:cxn>
              <a:cxn ang="0">
                <a:pos x="715" y="76"/>
              </a:cxn>
              <a:cxn ang="0">
                <a:pos x="774" y="44"/>
              </a:cxn>
              <a:cxn ang="0">
                <a:pos x="833" y="76"/>
              </a:cxn>
              <a:cxn ang="0">
                <a:pos x="833" y="76"/>
              </a:cxn>
              <a:cxn ang="0">
                <a:pos x="893" y="44"/>
              </a:cxn>
              <a:cxn ang="0">
                <a:pos x="953" y="76"/>
              </a:cxn>
              <a:cxn ang="0">
                <a:pos x="953" y="76"/>
              </a:cxn>
              <a:cxn ang="0">
                <a:pos x="1013" y="44"/>
              </a:cxn>
              <a:cxn ang="0">
                <a:pos x="1072" y="76"/>
              </a:cxn>
              <a:cxn ang="0">
                <a:pos x="1072" y="76"/>
              </a:cxn>
              <a:cxn ang="0">
                <a:pos x="1131" y="44"/>
              </a:cxn>
              <a:cxn ang="0">
                <a:pos x="1191" y="76"/>
              </a:cxn>
              <a:cxn ang="0">
                <a:pos x="1191" y="76"/>
              </a:cxn>
              <a:cxn ang="0">
                <a:pos x="1250" y="44"/>
              </a:cxn>
              <a:cxn ang="0">
                <a:pos x="1310" y="76"/>
              </a:cxn>
              <a:cxn ang="0">
                <a:pos x="1310" y="76"/>
              </a:cxn>
              <a:cxn ang="0">
                <a:pos x="1370" y="44"/>
              </a:cxn>
              <a:cxn ang="0">
                <a:pos x="1429" y="76"/>
              </a:cxn>
              <a:cxn ang="0">
                <a:pos x="1429" y="76"/>
              </a:cxn>
              <a:cxn ang="0">
                <a:pos x="1489" y="44"/>
              </a:cxn>
              <a:cxn ang="0">
                <a:pos x="1548" y="76"/>
              </a:cxn>
              <a:cxn ang="0">
                <a:pos x="1548" y="76"/>
              </a:cxn>
              <a:cxn ang="0">
                <a:pos x="1608" y="44"/>
              </a:cxn>
              <a:cxn ang="0">
                <a:pos x="1667" y="76"/>
              </a:cxn>
              <a:cxn ang="0">
                <a:pos x="1667" y="76"/>
              </a:cxn>
              <a:cxn ang="0">
                <a:pos x="1727" y="44"/>
              </a:cxn>
              <a:cxn ang="0">
                <a:pos x="1787" y="76"/>
              </a:cxn>
              <a:cxn ang="0">
                <a:pos x="1787" y="76"/>
              </a:cxn>
              <a:cxn ang="0">
                <a:pos x="1846" y="44"/>
              </a:cxn>
              <a:cxn ang="0">
                <a:pos x="1906" y="76"/>
              </a:cxn>
            </a:cxnLst>
            <a:rect l="0" t="0" r="r" b="b"/>
            <a:pathLst>
              <a:path w="1906" h="76">
                <a:moveTo>
                  <a:pt x="118" y="76"/>
                </a:moveTo>
                <a:lnTo>
                  <a:pt x="59" y="76"/>
                </a:lnTo>
                <a:lnTo>
                  <a:pt x="59" y="44"/>
                </a:lnTo>
                <a:lnTo>
                  <a:pt x="59" y="76"/>
                </a:lnTo>
                <a:lnTo>
                  <a:pt x="0" y="76"/>
                </a:lnTo>
                <a:lnTo>
                  <a:pt x="0" y="44"/>
                </a:lnTo>
                <a:lnTo>
                  <a:pt x="0" y="76"/>
                </a:lnTo>
                <a:lnTo>
                  <a:pt x="118" y="76"/>
                </a:lnTo>
                <a:lnTo>
                  <a:pt x="118" y="0"/>
                </a:lnTo>
                <a:lnTo>
                  <a:pt x="118" y="76"/>
                </a:lnTo>
                <a:lnTo>
                  <a:pt x="179" y="76"/>
                </a:lnTo>
                <a:lnTo>
                  <a:pt x="179" y="44"/>
                </a:lnTo>
                <a:lnTo>
                  <a:pt x="179" y="76"/>
                </a:lnTo>
                <a:lnTo>
                  <a:pt x="238" y="76"/>
                </a:lnTo>
                <a:lnTo>
                  <a:pt x="238" y="44"/>
                </a:lnTo>
                <a:lnTo>
                  <a:pt x="238" y="76"/>
                </a:lnTo>
                <a:lnTo>
                  <a:pt x="298" y="76"/>
                </a:lnTo>
                <a:lnTo>
                  <a:pt x="298" y="44"/>
                </a:lnTo>
                <a:lnTo>
                  <a:pt x="298" y="76"/>
                </a:lnTo>
                <a:lnTo>
                  <a:pt x="357" y="76"/>
                </a:lnTo>
                <a:lnTo>
                  <a:pt x="357" y="44"/>
                </a:lnTo>
                <a:lnTo>
                  <a:pt x="357" y="76"/>
                </a:lnTo>
                <a:lnTo>
                  <a:pt x="416" y="76"/>
                </a:lnTo>
                <a:lnTo>
                  <a:pt x="416" y="44"/>
                </a:lnTo>
                <a:lnTo>
                  <a:pt x="416" y="76"/>
                </a:lnTo>
                <a:lnTo>
                  <a:pt x="476" y="76"/>
                </a:lnTo>
                <a:lnTo>
                  <a:pt x="476" y="44"/>
                </a:lnTo>
                <a:lnTo>
                  <a:pt x="476" y="76"/>
                </a:lnTo>
                <a:lnTo>
                  <a:pt x="536" y="76"/>
                </a:lnTo>
                <a:lnTo>
                  <a:pt x="536" y="44"/>
                </a:lnTo>
                <a:lnTo>
                  <a:pt x="536" y="76"/>
                </a:lnTo>
                <a:lnTo>
                  <a:pt x="596" y="76"/>
                </a:lnTo>
                <a:lnTo>
                  <a:pt x="596" y="44"/>
                </a:lnTo>
                <a:lnTo>
                  <a:pt x="596" y="76"/>
                </a:lnTo>
                <a:lnTo>
                  <a:pt x="655" y="76"/>
                </a:lnTo>
                <a:lnTo>
                  <a:pt x="655" y="44"/>
                </a:lnTo>
                <a:lnTo>
                  <a:pt x="655" y="76"/>
                </a:lnTo>
                <a:lnTo>
                  <a:pt x="715" y="76"/>
                </a:lnTo>
                <a:lnTo>
                  <a:pt x="715" y="0"/>
                </a:lnTo>
                <a:lnTo>
                  <a:pt x="715" y="76"/>
                </a:lnTo>
                <a:lnTo>
                  <a:pt x="774" y="76"/>
                </a:lnTo>
                <a:lnTo>
                  <a:pt x="774" y="44"/>
                </a:lnTo>
                <a:lnTo>
                  <a:pt x="774" y="76"/>
                </a:lnTo>
                <a:lnTo>
                  <a:pt x="833" y="76"/>
                </a:lnTo>
                <a:lnTo>
                  <a:pt x="833" y="44"/>
                </a:lnTo>
                <a:lnTo>
                  <a:pt x="833" y="76"/>
                </a:lnTo>
                <a:lnTo>
                  <a:pt x="893" y="76"/>
                </a:lnTo>
                <a:lnTo>
                  <a:pt x="893" y="44"/>
                </a:lnTo>
                <a:lnTo>
                  <a:pt x="893" y="76"/>
                </a:lnTo>
                <a:lnTo>
                  <a:pt x="953" y="76"/>
                </a:lnTo>
                <a:lnTo>
                  <a:pt x="953" y="44"/>
                </a:lnTo>
                <a:lnTo>
                  <a:pt x="953" y="76"/>
                </a:lnTo>
                <a:lnTo>
                  <a:pt x="1013" y="76"/>
                </a:lnTo>
                <a:lnTo>
                  <a:pt x="1013" y="44"/>
                </a:lnTo>
                <a:lnTo>
                  <a:pt x="1013" y="76"/>
                </a:lnTo>
                <a:lnTo>
                  <a:pt x="1072" y="76"/>
                </a:lnTo>
                <a:lnTo>
                  <a:pt x="1072" y="44"/>
                </a:lnTo>
                <a:lnTo>
                  <a:pt x="1072" y="76"/>
                </a:lnTo>
                <a:lnTo>
                  <a:pt x="1131" y="76"/>
                </a:lnTo>
                <a:lnTo>
                  <a:pt x="1131" y="44"/>
                </a:lnTo>
                <a:lnTo>
                  <a:pt x="1131" y="76"/>
                </a:lnTo>
                <a:lnTo>
                  <a:pt x="1191" y="76"/>
                </a:lnTo>
                <a:lnTo>
                  <a:pt x="1191" y="44"/>
                </a:lnTo>
                <a:lnTo>
                  <a:pt x="1191" y="76"/>
                </a:lnTo>
                <a:lnTo>
                  <a:pt x="1250" y="76"/>
                </a:lnTo>
                <a:lnTo>
                  <a:pt x="1250" y="44"/>
                </a:lnTo>
                <a:lnTo>
                  <a:pt x="1250" y="76"/>
                </a:lnTo>
                <a:lnTo>
                  <a:pt x="1310" y="76"/>
                </a:lnTo>
                <a:lnTo>
                  <a:pt x="1310" y="0"/>
                </a:lnTo>
                <a:lnTo>
                  <a:pt x="1310" y="76"/>
                </a:lnTo>
                <a:lnTo>
                  <a:pt x="1370" y="76"/>
                </a:lnTo>
                <a:lnTo>
                  <a:pt x="1370" y="44"/>
                </a:lnTo>
                <a:lnTo>
                  <a:pt x="1370" y="76"/>
                </a:lnTo>
                <a:lnTo>
                  <a:pt x="1429" y="76"/>
                </a:lnTo>
                <a:lnTo>
                  <a:pt x="1429" y="44"/>
                </a:lnTo>
                <a:lnTo>
                  <a:pt x="1429" y="76"/>
                </a:lnTo>
                <a:lnTo>
                  <a:pt x="1489" y="76"/>
                </a:lnTo>
                <a:lnTo>
                  <a:pt x="1489" y="44"/>
                </a:lnTo>
                <a:lnTo>
                  <a:pt x="1489" y="76"/>
                </a:lnTo>
                <a:lnTo>
                  <a:pt x="1548" y="76"/>
                </a:lnTo>
                <a:lnTo>
                  <a:pt x="1548" y="44"/>
                </a:lnTo>
                <a:lnTo>
                  <a:pt x="1548" y="76"/>
                </a:lnTo>
                <a:lnTo>
                  <a:pt x="1608" y="76"/>
                </a:lnTo>
                <a:lnTo>
                  <a:pt x="1608" y="44"/>
                </a:lnTo>
                <a:lnTo>
                  <a:pt x="1608" y="76"/>
                </a:lnTo>
                <a:lnTo>
                  <a:pt x="1667" y="76"/>
                </a:lnTo>
                <a:lnTo>
                  <a:pt x="1667" y="44"/>
                </a:lnTo>
                <a:lnTo>
                  <a:pt x="1667" y="76"/>
                </a:lnTo>
                <a:lnTo>
                  <a:pt x="1727" y="76"/>
                </a:lnTo>
                <a:lnTo>
                  <a:pt x="1727" y="44"/>
                </a:lnTo>
                <a:lnTo>
                  <a:pt x="1727" y="76"/>
                </a:lnTo>
                <a:lnTo>
                  <a:pt x="1787" y="76"/>
                </a:lnTo>
                <a:lnTo>
                  <a:pt x="1787" y="44"/>
                </a:lnTo>
                <a:lnTo>
                  <a:pt x="1787" y="76"/>
                </a:lnTo>
                <a:lnTo>
                  <a:pt x="1846" y="76"/>
                </a:lnTo>
                <a:lnTo>
                  <a:pt x="1846" y="44"/>
                </a:lnTo>
                <a:lnTo>
                  <a:pt x="1846" y="76"/>
                </a:lnTo>
                <a:lnTo>
                  <a:pt x="1906" y="76"/>
                </a:lnTo>
                <a:lnTo>
                  <a:pt x="1906" y="0"/>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156840" name="Freeform 168"/>
          <p:cNvSpPr>
            <a:spLocks/>
          </p:cNvSpPr>
          <p:nvPr/>
        </p:nvSpPr>
        <p:spPr bwMode="auto">
          <a:xfrm>
            <a:off x="5343525" y="5056188"/>
            <a:ext cx="2079625" cy="120650"/>
          </a:xfrm>
          <a:custGeom>
            <a:avLst/>
            <a:gdLst/>
            <a:ahLst/>
            <a:cxnLst>
              <a:cxn ang="0">
                <a:pos x="0" y="76"/>
              </a:cxn>
              <a:cxn ang="0">
                <a:pos x="59" y="44"/>
              </a:cxn>
              <a:cxn ang="0">
                <a:pos x="118" y="76"/>
              </a:cxn>
              <a:cxn ang="0">
                <a:pos x="118" y="76"/>
              </a:cxn>
              <a:cxn ang="0">
                <a:pos x="178" y="44"/>
              </a:cxn>
              <a:cxn ang="0">
                <a:pos x="238" y="76"/>
              </a:cxn>
              <a:cxn ang="0">
                <a:pos x="238" y="76"/>
              </a:cxn>
              <a:cxn ang="0">
                <a:pos x="298" y="44"/>
              </a:cxn>
              <a:cxn ang="0">
                <a:pos x="357" y="76"/>
              </a:cxn>
              <a:cxn ang="0">
                <a:pos x="357" y="76"/>
              </a:cxn>
              <a:cxn ang="0">
                <a:pos x="417" y="44"/>
              </a:cxn>
              <a:cxn ang="0">
                <a:pos x="476" y="76"/>
              </a:cxn>
              <a:cxn ang="0">
                <a:pos x="476" y="76"/>
              </a:cxn>
              <a:cxn ang="0">
                <a:pos x="535" y="44"/>
              </a:cxn>
              <a:cxn ang="0">
                <a:pos x="596" y="76"/>
              </a:cxn>
              <a:cxn ang="0">
                <a:pos x="596" y="76"/>
              </a:cxn>
              <a:cxn ang="0">
                <a:pos x="655" y="44"/>
              </a:cxn>
              <a:cxn ang="0">
                <a:pos x="715" y="76"/>
              </a:cxn>
              <a:cxn ang="0">
                <a:pos x="715" y="76"/>
              </a:cxn>
              <a:cxn ang="0">
                <a:pos x="774" y="44"/>
              </a:cxn>
              <a:cxn ang="0">
                <a:pos x="833" y="76"/>
              </a:cxn>
              <a:cxn ang="0">
                <a:pos x="833" y="76"/>
              </a:cxn>
              <a:cxn ang="0">
                <a:pos x="893" y="44"/>
              </a:cxn>
              <a:cxn ang="0">
                <a:pos x="952" y="76"/>
              </a:cxn>
              <a:cxn ang="0">
                <a:pos x="952" y="76"/>
              </a:cxn>
              <a:cxn ang="0">
                <a:pos x="1013" y="44"/>
              </a:cxn>
              <a:cxn ang="0">
                <a:pos x="1072" y="76"/>
              </a:cxn>
              <a:cxn ang="0">
                <a:pos x="1072" y="76"/>
              </a:cxn>
              <a:cxn ang="0">
                <a:pos x="1131" y="44"/>
              </a:cxn>
              <a:cxn ang="0">
                <a:pos x="1191" y="76"/>
              </a:cxn>
              <a:cxn ang="0">
                <a:pos x="1191" y="76"/>
              </a:cxn>
              <a:cxn ang="0">
                <a:pos x="1250" y="44"/>
              </a:cxn>
              <a:cxn ang="0">
                <a:pos x="1310" y="76"/>
              </a:cxn>
              <a:cxn ang="0">
                <a:pos x="1310" y="76"/>
              </a:cxn>
            </a:cxnLst>
            <a:rect l="0" t="0" r="r" b="b"/>
            <a:pathLst>
              <a:path w="1310" h="76">
                <a:moveTo>
                  <a:pt x="0" y="0"/>
                </a:moveTo>
                <a:lnTo>
                  <a:pt x="0" y="76"/>
                </a:lnTo>
                <a:lnTo>
                  <a:pt x="59" y="76"/>
                </a:lnTo>
                <a:lnTo>
                  <a:pt x="59" y="44"/>
                </a:lnTo>
                <a:lnTo>
                  <a:pt x="59" y="76"/>
                </a:lnTo>
                <a:lnTo>
                  <a:pt x="118" y="76"/>
                </a:lnTo>
                <a:lnTo>
                  <a:pt x="118" y="44"/>
                </a:lnTo>
                <a:lnTo>
                  <a:pt x="118" y="76"/>
                </a:lnTo>
                <a:lnTo>
                  <a:pt x="178" y="76"/>
                </a:lnTo>
                <a:lnTo>
                  <a:pt x="178" y="44"/>
                </a:lnTo>
                <a:lnTo>
                  <a:pt x="178" y="76"/>
                </a:lnTo>
                <a:lnTo>
                  <a:pt x="238" y="76"/>
                </a:lnTo>
                <a:lnTo>
                  <a:pt x="238" y="44"/>
                </a:lnTo>
                <a:lnTo>
                  <a:pt x="238" y="76"/>
                </a:lnTo>
                <a:lnTo>
                  <a:pt x="298" y="76"/>
                </a:lnTo>
                <a:lnTo>
                  <a:pt x="298" y="44"/>
                </a:lnTo>
                <a:lnTo>
                  <a:pt x="298" y="76"/>
                </a:lnTo>
                <a:lnTo>
                  <a:pt x="357" y="76"/>
                </a:lnTo>
                <a:lnTo>
                  <a:pt x="357" y="44"/>
                </a:lnTo>
                <a:lnTo>
                  <a:pt x="357" y="76"/>
                </a:lnTo>
                <a:lnTo>
                  <a:pt x="417" y="76"/>
                </a:lnTo>
                <a:lnTo>
                  <a:pt x="417" y="44"/>
                </a:lnTo>
                <a:lnTo>
                  <a:pt x="417" y="76"/>
                </a:lnTo>
                <a:lnTo>
                  <a:pt x="476" y="76"/>
                </a:lnTo>
                <a:lnTo>
                  <a:pt x="476" y="44"/>
                </a:lnTo>
                <a:lnTo>
                  <a:pt x="476" y="76"/>
                </a:lnTo>
                <a:lnTo>
                  <a:pt x="535" y="76"/>
                </a:lnTo>
                <a:lnTo>
                  <a:pt x="535" y="44"/>
                </a:lnTo>
                <a:lnTo>
                  <a:pt x="535" y="76"/>
                </a:lnTo>
                <a:lnTo>
                  <a:pt x="596" y="76"/>
                </a:lnTo>
                <a:lnTo>
                  <a:pt x="596" y="0"/>
                </a:lnTo>
                <a:lnTo>
                  <a:pt x="596" y="76"/>
                </a:lnTo>
                <a:lnTo>
                  <a:pt x="655" y="76"/>
                </a:lnTo>
                <a:lnTo>
                  <a:pt x="655" y="44"/>
                </a:lnTo>
                <a:lnTo>
                  <a:pt x="655" y="76"/>
                </a:lnTo>
                <a:lnTo>
                  <a:pt x="715" y="76"/>
                </a:lnTo>
                <a:lnTo>
                  <a:pt x="715" y="44"/>
                </a:lnTo>
                <a:lnTo>
                  <a:pt x="715" y="76"/>
                </a:lnTo>
                <a:lnTo>
                  <a:pt x="774" y="76"/>
                </a:lnTo>
                <a:lnTo>
                  <a:pt x="774" y="44"/>
                </a:lnTo>
                <a:lnTo>
                  <a:pt x="774" y="76"/>
                </a:lnTo>
                <a:lnTo>
                  <a:pt x="833" y="76"/>
                </a:lnTo>
                <a:lnTo>
                  <a:pt x="833" y="44"/>
                </a:lnTo>
                <a:lnTo>
                  <a:pt x="833" y="76"/>
                </a:lnTo>
                <a:lnTo>
                  <a:pt x="893" y="76"/>
                </a:lnTo>
                <a:lnTo>
                  <a:pt x="893" y="44"/>
                </a:lnTo>
                <a:lnTo>
                  <a:pt x="893" y="76"/>
                </a:lnTo>
                <a:lnTo>
                  <a:pt x="952" y="76"/>
                </a:lnTo>
                <a:lnTo>
                  <a:pt x="952" y="44"/>
                </a:lnTo>
                <a:lnTo>
                  <a:pt x="952" y="76"/>
                </a:lnTo>
                <a:lnTo>
                  <a:pt x="1013" y="76"/>
                </a:lnTo>
                <a:lnTo>
                  <a:pt x="1013" y="44"/>
                </a:lnTo>
                <a:lnTo>
                  <a:pt x="1013" y="76"/>
                </a:lnTo>
                <a:lnTo>
                  <a:pt x="1072" y="76"/>
                </a:lnTo>
                <a:lnTo>
                  <a:pt x="1072" y="44"/>
                </a:lnTo>
                <a:lnTo>
                  <a:pt x="1072" y="76"/>
                </a:lnTo>
                <a:lnTo>
                  <a:pt x="1131" y="76"/>
                </a:lnTo>
                <a:lnTo>
                  <a:pt x="1131" y="44"/>
                </a:lnTo>
                <a:lnTo>
                  <a:pt x="1131" y="76"/>
                </a:lnTo>
                <a:lnTo>
                  <a:pt x="1191" y="76"/>
                </a:lnTo>
                <a:lnTo>
                  <a:pt x="1191" y="0"/>
                </a:lnTo>
                <a:lnTo>
                  <a:pt x="1191" y="76"/>
                </a:lnTo>
                <a:lnTo>
                  <a:pt x="1250" y="76"/>
                </a:lnTo>
                <a:lnTo>
                  <a:pt x="1250" y="44"/>
                </a:lnTo>
                <a:lnTo>
                  <a:pt x="1250" y="76"/>
                </a:lnTo>
                <a:lnTo>
                  <a:pt x="1310" y="76"/>
                </a:lnTo>
                <a:lnTo>
                  <a:pt x="1310" y="44"/>
                </a:lnTo>
                <a:lnTo>
                  <a:pt x="1310" y="76"/>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156866" name="Freeform 194"/>
          <p:cNvSpPr>
            <a:spLocks/>
          </p:cNvSpPr>
          <p:nvPr/>
        </p:nvSpPr>
        <p:spPr bwMode="auto">
          <a:xfrm>
            <a:off x="2317750" y="5056188"/>
            <a:ext cx="3025775" cy="120650"/>
          </a:xfrm>
          <a:custGeom>
            <a:avLst/>
            <a:gdLst/>
            <a:ahLst/>
            <a:cxnLst>
              <a:cxn ang="0">
                <a:pos x="59" y="76"/>
              </a:cxn>
              <a:cxn ang="0">
                <a:pos x="59" y="76"/>
              </a:cxn>
              <a:cxn ang="0">
                <a:pos x="0" y="44"/>
              </a:cxn>
              <a:cxn ang="0">
                <a:pos x="118" y="76"/>
              </a:cxn>
              <a:cxn ang="0">
                <a:pos x="118" y="76"/>
              </a:cxn>
              <a:cxn ang="0">
                <a:pos x="179" y="44"/>
              </a:cxn>
              <a:cxn ang="0">
                <a:pos x="238" y="76"/>
              </a:cxn>
              <a:cxn ang="0">
                <a:pos x="238" y="76"/>
              </a:cxn>
              <a:cxn ang="0">
                <a:pos x="298" y="44"/>
              </a:cxn>
              <a:cxn ang="0">
                <a:pos x="357" y="76"/>
              </a:cxn>
              <a:cxn ang="0">
                <a:pos x="357" y="76"/>
              </a:cxn>
              <a:cxn ang="0">
                <a:pos x="416" y="44"/>
              </a:cxn>
              <a:cxn ang="0">
                <a:pos x="476" y="76"/>
              </a:cxn>
              <a:cxn ang="0">
                <a:pos x="476" y="76"/>
              </a:cxn>
              <a:cxn ang="0">
                <a:pos x="536" y="44"/>
              </a:cxn>
              <a:cxn ang="0">
                <a:pos x="596" y="76"/>
              </a:cxn>
              <a:cxn ang="0">
                <a:pos x="596" y="76"/>
              </a:cxn>
              <a:cxn ang="0">
                <a:pos x="655" y="44"/>
              </a:cxn>
              <a:cxn ang="0">
                <a:pos x="715" y="76"/>
              </a:cxn>
              <a:cxn ang="0">
                <a:pos x="715" y="76"/>
              </a:cxn>
              <a:cxn ang="0">
                <a:pos x="774" y="44"/>
              </a:cxn>
              <a:cxn ang="0">
                <a:pos x="833" y="76"/>
              </a:cxn>
              <a:cxn ang="0">
                <a:pos x="833" y="76"/>
              </a:cxn>
              <a:cxn ang="0">
                <a:pos x="893" y="44"/>
              </a:cxn>
              <a:cxn ang="0">
                <a:pos x="953" y="76"/>
              </a:cxn>
              <a:cxn ang="0">
                <a:pos x="953" y="76"/>
              </a:cxn>
              <a:cxn ang="0">
                <a:pos x="1013" y="44"/>
              </a:cxn>
              <a:cxn ang="0">
                <a:pos x="1072" y="76"/>
              </a:cxn>
              <a:cxn ang="0">
                <a:pos x="1072" y="76"/>
              </a:cxn>
              <a:cxn ang="0">
                <a:pos x="1131" y="44"/>
              </a:cxn>
              <a:cxn ang="0">
                <a:pos x="1191" y="76"/>
              </a:cxn>
              <a:cxn ang="0">
                <a:pos x="1191" y="76"/>
              </a:cxn>
              <a:cxn ang="0">
                <a:pos x="1250" y="44"/>
              </a:cxn>
              <a:cxn ang="0">
                <a:pos x="1310" y="76"/>
              </a:cxn>
              <a:cxn ang="0">
                <a:pos x="1310" y="76"/>
              </a:cxn>
              <a:cxn ang="0">
                <a:pos x="1370" y="44"/>
              </a:cxn>
              <a:cxn ang="0">
                <a:pos x="1429" y="76"/>
              </a:cxn>
              <a:cxn ang="0">
                <a:pos x="1429" y="76"/>
              </a:cxn>
              <a:cxn ang="0">
                <a:pos x="1489" y="44"/>
              </a:cxn>
              <a:cxn ang="0">
                <a:pos x="1548" y="76"/>
              </a:cxn>
              <a:cxn ang="0">
                <a:pos x="1548" y="76"/>
              </a:cxn>
              <a:cxn ang="0">
                <a:pos x="1608" y="44"/>
              </a:cxn>
              <a:cxn ang="0">
                <a:pos x="1667" y="76"/>
              </a:cxn>
              <a:cxn ang="0">
                <a:pos x="1667" y="76"/>
              </a:cxn>
              <a:cxn ang="0">
                <a:pos x="1727" y="44"/>
              </a:cxn>
              <a:cxn ang="0">
                <a:pos x="1787" y="76"/>
              </a:cxn>
              <a:cxn ang="0">
                <a:pos x="1787" y="76"/>
              </a:cxn>
              <a:cxn ang="0">
                <a:pos x="1846" y="44"/>
              </a:cxn>
              <a:cxn ang="0">
                <a:pos x="1906" y="76"/>
              </a:cxn>
            </a:cxnLst>
            <a:rect l="0" t="0" r="r" b="b"/>
            <a:pathLst>
              <a:path w="1906" h="76">
                <a:moveTo>
                  <a:pt x="118" y="76"/>
                </a:moveTo>
                <a:lnTo>
                  <a:pt x="59" y="76"/>
                </a:lnTo>
                <a:lnTo>
                  <a:pt x="59" y="44"/>
                </a:lnTo>
                <a:lnTo>
                  <a:pt x="59" y="76"/>
                </a:lnTo>
                <a:lnTo>
                  <a:pt x="0" y="76"/>
                </a:lnTo>
                <a:lnTo>
                  <a:pt x="0" y="44"/>
                </a:lnTo>
                <a:lnTo>
                  <a:pt x="0" y="76"/>
                </a:lnTo>
                <a:lnTo>
                  <a:pt x="118" y="76"/>
                </a:lnTo>
                <a:lnTo>
                  <a:pt x="118" y="0"/>
                </a:lnTo>
                <a:lnTo>
                  <a:pt x="118" y="76"/>
                </a:lnTo>
                <a:lnTo>
                  <a:pt x="179" y="76"/>
                </a:lnTo>
                <a:lnTo>
                  <a:pt x="179" y="44"/>
                </a:lnTo>
                <a:lnTo>
                  <a:pt x="179" y="76"/>
                </a:lnTo>
                <a:lnTo>
                  <a:pt x="238" y="76"/>
                </a:lnTo>
                <a:lnTo>
                  <a:pt x="238" y="44"/>
                </a:lnTo>
                <a:lnTo>
                  <a:pt x="238" y="76"/>
                </a:lnTo>
                <a:lnTo>
                  <a:pt x="298" y="76"/>
                </a:lnTo>
                <a:lnTo>
                  <a:pt x="298" y="44"/>
                </a:lnTo>
                <a:lnTo>
                  <a:pt x="298" y="76"/>
                </a:lnTo>
                <a:lnTo>
                  <a:pt x="357" y="76"/>
                </a:lnTo>
                <a:lnTo>
                  <a:pt x="357" y="44"/>
                </a:lnTo>
                <a:lnTo>
                  <a:pt x="357" y="76"/>
                </a:lnTo>
                <a:lnTo>
                  <a:pt x="416" y="76"/>
                </a:lnTo>
                <a:lnTo>
                  <a:pt x="416" y="44"/>
                </a:lnTo>
                <a:lnTo>
                  <a:pt x="416" y="76"/>
                </a:lnTo>
                <a:lnTo>
                  <a:pt x="476" y="76"/>
                </a:lnTo>
                <a:lnTo>
                  <a:pt x="476" y="44"/>
                </a:lnTo>
                <a:lnTo>
                  <a:pt x="476" y="76"/>
                </a:lnTo>
                <a:lnTo>
                  <a:pt x="536" y="76"/>
                </a:lnTo>
                <a:lnTo>
                  <a:pt x="536" y="44"/>
                </a:lnTo>
                <a:lnTo>
                  <a:pt x="536" y="76"/>
                </a:lnTo>
                <a:lnTo>
                  <a:pt x="596" y="76"/>
                </a:lnTo>
                <a:lnTo>
                  <a:pt x="596" y="44"/>
                </a:lnTo>
                <a:lnTo>
                  <a:pt x="596" y="76"/>
                </a:lnTo>
                <a:lnTo>
                  <a:pt x="655" y="76"/>
                </a:lnTo>
                <a:lnTo>
                  <a:pt x="655" y="44"/>
                </a:lnTo>
                <a:lnTo>
                  <a:pt x="655" y="76"/>
                </a:lnTo>
                <a:lnTo>
                  <a:pt x="715" y="76"/>
                </a:lnTo>
                <a:lnTo>
                  <a:pt x="715" y="0"/>
                </a:lnTo>
                <a:lnTo>
                  <a:pt x="715" y="76"/>
                </a:lnTo>
                <a:lnTo>
                  <a:pt x="774" y="76"/>
                </a:lnTo>
                <a:lnTo>
                  <a:pt x="774" y="44"/>
                </a:lnTo>
                <a:lnTo>
                  <a:pt x="774" y="76"/>
                </a:lnTo>
                <a:lnTo>
                  <a:pt x="833" y="76"/>
                </a:lnTo>
                <a:lnTo>
                  <a:pt x="833" y="44"/>
                </a:lnTo>
                <a:lnTo>
                  <a:pt x="833" y="76"/>
                </a:lnTo>
                <a:lnTo>
                  <a:pt x="893" y="76"/>
                </a:lnTo>
                <a:lnTo>
                  <a:pt x="893" y="44"/>
                </a:lnTo>
                <a:lnTo>
                  <a:pt x="893" y="76"/>
                </a:lnTo>
                <a:lnTo>
                  <a:pt x="953" y="76"/>
                </a:lnTo>
                <a:lnTo>
                  <a:pt x="953" y="44"/>
                </a:lnTo>
                <a:lnTo>
                  <a:pt x="953" y="76"/>
                </a:lnTo>
                <a:lnTo>
                  <a:pt x="1013" y="76"/>
                </a:lnTo>
                <a:lnTo>
                  <a:pt x="1013" y="44"/>
                </a:lnTo>
                <a:lnTo>
                  <a:pt x="1013" y="76"/>
                </a:lnTo>
                <a:lnTo>
                  <a:pt x="1072" y="76"/>
                </a:lnTo>
                <a:lnTo>
                  <a:pt x="1072" y="44"/>
                </a:lnTo>
                <a:lnTo>
                  <a:pt x="1072" y="76"/>
                </a:lnTo>
                <a:lnTo>
                  <a:pt x="1131" y="76"/>
                </a:lnTo>
                <a:lnTo>
                  <a:pt x="1131" y="44"/>
                </a:lnTo>
                <a:lnTo>
                  <a:pt x="1131" y="76"/>
                </a:lnTo>
                <a:lnTo>
                  <a:pt x="1191" y="76"/>
                </a:lnTo>
                <a:lnTo>
                  <a:pt x="1191" y="44"/>
                </a:lnTo>
                <a:lnTo>
                  <a:pt x="1191" y="76"/>
                </a:lnTo>
                <a:lnTo>
                  <a:pt x="1250" y="76"/>
                </a:lnTo>
                <a:lnTo>
                  <a:pt x="1250" y="44"/>
                </a:lnTo>
                <a:lnTo>
                  <a:pt x="1250" y="76"/>
                </a:lnTo>
                <a:lnTo>
                  <a:pt x="1310" y="76"/>
                </a:lnTo>
                <a:lnTo>
                  <a:pt x="1310" y="0"/>
                </a:lnTo>
                <a:lnTo>
                  <a:pt x="1310" y="76"/>
                </a:lnTo>
                <a:lnTo>
                  <a:pt x="1370" y="76"/>
                </a:lnTo>
                <a:lnTo>
                  <a:pt x="1370" y="44"/>
                </a:lnTo>
                <a:lnTo>
                  <a:pt x="1370" y="76"/>
                </a:lnTo>
                <a:lnTo>
                  <a:pt x="1429" y="76"/>
                </a:lnTo>
                <a:lnTo>
                  <a:pt x="1429" y="44"/>
                </a:lnTo>
                <a:lnTo>
                  <a:pt x="1429" y="76"/>
                </a:lnTo>
                <a:lnTo>
                  <a:pt x="1489" y="76"/>
                </a:lnTo>
                <a:lnTo>
                  <a:pt x="1489" y="44"/>
                </a:lnTo>
                <a:lnTo>
                  <a:pt x="1489" y="76"/>
                </a:lnTo>
                <a:lnTo>
                  <a:pt x="1548" y="76"/>
                </a:lnTo>
                <a:lnTo>
                  <a:pt x="1548" y="44"/>
                </a:lnTo>
                <a:lnTo>
                  <a:pt x="1548" y="76"/>
                </a:lnTo>
                <a:lnTo>
                  <a:pt x="1608" y="76"/>
                </a:lnTo>
                <a:lnTo>
                  <a:pt x="1608" y="44"/>
                </a:lnTo>
                <a:lnTo>
                  <a:pt x="1608" y="76"/>
                </a:lnTo>
                <a:lnTo>
                  <a:pt x="1667" y="76"/>
                </a:lnTo>
                <a:lnTo>
                  <a:pt x="1667" y="44"/>
                </a:lnTo>
                <a:lnTo>
                  <a:pt x="1667" y="76"/>
                </a:lnTo>
                <a:lnTo>
                  <a:pt x="1727" y="76"/>
                </a:lnTo>
                <a:lnTo>
                  <a:pt x="1727" y="44"/>
                </a:lnTo>
                <a:lnTo>
                  <a:pt x="1727" y="76"/>
                </a:lnTo>
                <a:lnTo>
                  <a:pt x="1787" y="76"/>
                </a:lnTo>
                <a:lnTo>
                  <a:pt x="1787" y="44"/>
                </a:lnTo>
                <a:lnTo>
                  <a:pt x="1787" y="76"/>
                </a:lnTo>
                <a:lnTo>
                  <a:pt x="1846" y="76"/>
                </a:lnTo>
                <a:lnTo>
                  <a:pt x="1846" y="44"/>
                </a:lnTo>
                <a:lnTo>
                  <a:pt x="1846" y="76"/>
                </a:lnTo>
                <a:lnTo>
                  <a:pt x="1906" y="76"/>
                </a:lnTo>
                <a:lnTo>
                  <a:pt x="1906" y="0"/>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156867" name="Freeform 195"/>
          <p:cNvSpPr>
            <a:spLocks/>
          </p:cNvSpPr>
          <p:nvPr/>
        </p:nvSpPr>
        <p:spPr bwMode="auto">
          <a:xfrm>
            <a:off x="5343525" y="5056188"/>
            <a:ext cx="2079625" cy="120650"/>
          </a:xfrm>
          <a:custGeom>
            <a:avLst/>
            <a:gdLst/>
            <a:ahLst/>
            <a:cxnLst>
              <a:cxn ang="0">
                <a:pos x="0" y="76"/>
              </a:cxn>
              <a:cxn ang="0">
                <a:pos x="59" y="44"/>
              </a:cxn>
              <a:cxn ang="0">
                <a:pos x="118" y="76"/>
              </a:cxn>
              <a:cxn ang="0">
                <a:pos x="118" y="76"/>
              </a:cxn>
              <a:cxn ang="0">
                <a:pos x="178" y="44"/>
              </a:cxn>
              <a:cxn ang="0">
                <a:pos x="238" y="76"/>
              </a:cxn>
              <a:cxn ang="0">
                <a:pos x="238" y="76"/>
              </a:cxn>
              <a:cxn ang="0">
                <a:pos x="298" y="44"/>
              </a:cxn>
              <a:cxn ang="0">
                <a:pos x="357" y="76"/>
              </a:cxn>
              <a:cxn ang="0">
                <a:pos x="357" y="76"/>
              </a:cxn>
              <a:cxn ang="0">
                <a:pos x="417" y="44"/>
              </a:cxn>
              <a:cxn ang="0">
                <a:pos x="476" y="76"/>
              </a:cxn>
              <a:cxn ang="0">
                <a:pos x="476" y="76"/>
              </a:cxn>
              <a:cxn ang="0">
                <a:pos x="535" y="44"/>
              </a:cxn>
              <a:cxn ang="0">
                <a:pos x="596" y="76"/>
              </a:cxn>
              <a:cxn ang="0">
                <a:pos x="596" y="76"/>
              </a:cxn>
              <a:cxn ang="0">
                <a:pos x="655" y="44"/>
              </a:cxn>
              <a:cxn ang="0">
                <a:pos x="715" y="76"/>
              </a:cxn>
              <a:cxn ang="0">
                <a:pos x="715" y="76"/>
              </a:cxn>
              <a:cxn ang="0">
                <a:pos x="774" y="44"/>
              </a:cxn>
              <a:cxn ang="0">
                <a:pos x="833" y="76"/>
              </a:cxn>
              <a:cxn ang="0">
                <a:pos x="833" y="76"/>
              </a:cxn>
              <a:cxn ang="0">
                <a:pos x="893" y="44"/>
              </a:cxn>
              <a:cxn ang="0">
                <a:pos x="952" y="76"/>
              </a:cxn>
              <a:cxn ang="0">
                <a:pos x="952" y="76"/>
              </a:cxn>
              <a:cxn ang="0">
                <a:pos x="1013" y="44"/>
              </a:cxn>
              <a:cxn ang="0">
                <a:pos x="1072" y="76"/>
              </a:cxn>
              <a:cxn ang="0">
                <a:pos x="1072" y="76"/>
              </a:cxn>
              <a:cxn ang="0">
                <a:pos x="1131" y="44"/>
              </a:cxn>
              <a:cxn ang="0">
                <a:pos x="1191" y="76"/>
              </a:cxn>
              <a:cxn ang="0">
                <a:pos x="1191" y="76"/>
              </a:cxn>
              <a:cxn ang="0">
                <a:pos x="1250" y="44"/>
              </a:cxn>
              <a:cxn ang="0">
                <a:pos x="1310" y="76"/>
              </a:cxn>
              <a:cxn ang="0">
                <a:pos x="1310" y="76"/>
              </a:cxn>
            </a:cxnLst>
            <a:rect l="0" t="0" r="r" b="b"/>
            <a:pathLst>
              <a:path w="1310" h="76">
                <a:moveTo>
                  <a:pt x="0" y="0"/>
                </a:moveTo>
                <a:lnTo>
                  <a:pt x="0" y="76"/>
                </a:lnTo>
                <a:lnTo>
                  <a:pt x="59" y="76"/>
                </a:lnTo>
                <a:lnTo>
                  <a:pt x="59" y="44"/>
                </a:lnTo>
                <a:lnTo>
                  <a:pt x="59" y="76"/>
                </a:lnTo>
                <a:lnTo>
                  <a:pt x="118" y="76"/>
                </a:lnTo>
                <a:lnTo>
                  <a:pt x="118" y="44"/>
                </a:lnTo>
                <a:lnTo>
                  <a:pt x="118" y="76"/>
                </a:lnTo>
                <a:lnTo>
                  <a:pt x="178" y="76"/>
                </a:lnTo>
                <a:lnTo>
                  <a:pt x="178" y="44"/>
                </a:lnTo>
                <a:lnTo>
                  <a:pt x="178" y="76"/>
                </a:lnTo>
                <a:lnTo>
                  <a:pt x="238" y="76"/>
                </a:lnTo>
                <a:lnTo>
                  <a:pt x="238" y="44"/>
                </a:lnTo>
                <a:lnTo>
                  <a:pt x="238" y="76"/>
                </a:lnTo>
                <a:lnTo>
                  <a:pt x="298" y="76"/>
                </a:lnTo>
                <a:lnTo>
                  <a:pt x="298" y="44"/>
                </a:lnTo>
                <a:lnTo>
                  <a:pt x="298" y="76"/>
                </a:lnTo>
                <a:lnTo>
                  <a:pt x="357" y="76"/>
                </a:lnTo>
                <a:lnTo>
                  <a:pt x="357" y="44"/>
                </a:lnTo>
                <a:lnTo>
                  <a:pt x="357" y="76"/>
                </a:lnTo>
                <a:lnTo>
                  <a:pt x="417" y="76"/>
                </a:lnTo>
                <a:lnTo>
                  <a:pt x="417" y="44"/>
                </a:lnTo>
                <a:lnTo>
                  <a:pt x="417" y="76"/>
                </a:lnTo>
                <a:lnTo>
                  <a:pt x="476" y="76"/>
                </a:lnTo>
                <a:lnTo>
                  <a:pt x="476" y="44"/>
                </a:lnTo>
                <a:lnTo>
                  <a:pt x="476" y="76"/>
                </a:lnTo>
                <a:lnTo>
                  <a:pt x="535" y="76"/>
                </a:lnTo>
                <a:lnTo>
                  <a:pt x="535" y="44"/>
                </a:lnTo>
                <a:lnTo>
                  <a:pt x="535" y="76"/>
                </a:lnTo>
                <a:lnTo>
                  <a:pt x="596" y="76"/>
                </a:lnTo>
                <a:lnTo>
                  <a:pt x="596" y="0"/>
                </a:lnTo>
                <a:lnTo>
                  <a:pt x="596" y="76"/>
                </a:lnTo>
                <a:lnTo>
                  <a:pt x="655" y="76"/>
                </a:lnTo>
                <a:lnTo>
                  <a:pt x="655" y="44"/>
                </a:lnTo>
                <a:lnTo>
                  <a:pt x="655" y="76"/>
                </a:lnTo>
                <a:lnTo>
                  <a:pt x="715" y="76"/>
                </a:lnTo>
                <a:lnTo>
                  <a:pt x="715" y="44"/>
                </a:lnTo>
                <a:lnTo>
                  <a:pt x="715" y="76"/>
                </a:lnTo>
                <a:lnTo>
                  <a:pt x="774" y="76"/>
                </a:lnTo>
                <a:lnTo>
                  <a:pt x="774" y="44"/>
                </a:lnTo>
                <a:lnTo>
                  <a:pt x="774" y="76"/>
                </a:lnTo>
                <a:lnTo>
                  <a:pt x="833" y="76"/>
                </a:lnTo>
                <a:lnTo>
                  <a:pt x="833" y="44"/>
                </a:lnTo>
                <a:lnTo>
                  <a:pt x="833" y="76"/>
                </a:lnTo>
                <a:lnTo>
                  <a:pt x="893" y="76"/>
                </a:lnTo>
                <a:lnTo>
                  <a:pt x="893" y="44"/>
                </a:lnTo>
                <a:lnTo>
                  <a:pt x="893" y="76"/>
                </a:lnTo>
                <a:lnTo>
                  <a:pt x="952" y="76"/>
                </a:lnTo>
                <a:lnTo>
                  <a:pt x="952" y="44"/>
                </a:lnTo>
                <a:lnTo>
                  <a:pt x="952" y="76"/>
                </a:lnTo>
                <a:lnTo>
                  <a:pt x="1013" y="76"/>
                </a:lnTo>
                <a:lnTo>
                  <a:pt x="1013" y="44"/>
                </a:lnTo>
                <a:lnTo>
                  <a:pt x="1013" y="76"/>
                </a:lnTo>
                <a:lnTo>
                  <a:pt x="1072" y="76"/>
                </a:lnTo>
                <a:lnTo>
                  <a:pt x="1072" y="44"/>
                </a:lnTo>
                <a:lnTo>
                  <a:pt x="1072" y="76"/>
                </a:lnTo>
                <a:lnTo>
                  <a:pt x="1131" y="76"/>
                </a:lnTo>
                <a:lnTo>
                  <a:pt x="1131" y="44"/>
                </a:lnTo>
                <a:lnTo>
                  <a:pt x="1131" y="76"/>
                </a:lnTo>
                <a:lnTo>
                  <a:pt x="1191" y="76"/>
                </a:lnTo>
                <a:lnTo>
                  <a:pt x="1191" y="0"/>
                </a:lnTo>
                <a:lnTo>
                  <a:pt x="1191" y="76"/>
                </a:lnTo>
                <a:lnTo>
                  <a:pt x="1250" y="76"/>
                </a:lnTo>
                <a:lnTo>
                  <a:pt x="1250" y="44"/>
                </a:lnTo>
                <a:lnTo>
                  <a:pt x="1250" y="76"/>
                </a:lnTo>
                <a:lnTo>
                  <a:pt x="1310" y="76"/>
                </a:lnTo>
                <a:lnTo>
                  <a:pt x="1310" y="44"/>
                </a:lnTo>
                <a:lnTo>
                  <a:pt x="1310" y="76"/>
                </a:lnTo>
              </a:path>
            </a:pathLst>
          </a:custGeom>
          <a:noFill/>
          <a:ln w="3175">
            <a:solidFill>
              <a:srgbClr val="000000"/>
            </a:solidFill>
            <a:prstDash val="solid"/>
            <a:round/>
            <a:headEnd/>
            <a:tailEnd/>
          </a:ln>
        </p:spPr>
        <p:txBody>
          <a:bodyPr>
            <a:prstTxWarp prst="textNoShape">
              <a:avLst/>
            </a:prstTxWarp>
          </a:bodyPr>
          <a:lstStyle/>
          <a:p>
            <a:endParaRPr lang="es-ES_tradnl"/>
          </a:p>
        </p:txBody>
      </p:sp>
      <p:sp>
        <p:nvSpPr>
          <p:cNvPr id="156894" name="Freeform 222"/>
          <p:cNvSpPr>
            <a:spLocks/>
          </p:cNvSpPr>
          <p:nvPr/>
        </p:nvSpPr>
        <p:spPr bwMode="auto">
          <a:xfrm>
            <a:off x="2447925" y="2227263"/>
            <a:ext cx="4654550" cy="2447925"/>
          </a:xfrm>
          <a:custGeom>
            <a:avLst/>
            <a:gdLst/>
            <a:ahLst/>
            <a:cxnLst>
              <a:cxn ang="0">
                <a:pos x="74" y="1226"/>
              </a:cxn>
              <a:cxn ang="0">
                <a:pos x="179" y="1051"/>
              </a:cxn>
              <a:cxn ang="0">
                <a:pos x="298" y="1542"/>
              </a:cxn>
              <a:cxn ang="0">
                <a:pos x="431" y="611"/>
              </a:cxn>
              <a:cxn ang="0">
                <a:pos x="491" y="1116"/>
              </a:cxn>
              <a:cxn ang="0">
                <a:pos x="655" y="950"/>
              </a:cxn>
              <a:cxn ang="0">
                <a:pos x="729" y="1129"/>
              </a:cxn>
              <a:cxn ang="0">
                <a:pos x="834" y="874"/>
              </a:cxn>
              <a:cxn ang="0">
                <a:pos x="967" y="937"/>
              </a:cxn>
              <a:cxn ang="0">
                <a:pos x="1026" y="1129"/>
              </a:cxn>
              <a:cxn ang="0">
                <a:pos x="1136" y="895"/>
              </a:cxn>
              <a:cxn ang="0">
                <a:pos x="1260" y="608"/>
              </a:cxn>
              <a:cxn ang="0">
                <a:pos x="1312" y="1036"/>
              </a:cxn>
              <a:cxn ang="0">
                <a:pos x="1436" y="499"/>
              </a:cxn>
              <a:cxn ang="0">
                <a:pos x="1563" y="719"/>
              </a:cxn>
              <a:cxn ang="0">
                <a:pos x="1682" y="69"/>
              </a:cxn>
              <a:cxn ang="0">
                <a:pos x="1727" y="436"/>
              </a:cxn>
              <a:cxn ang="0">
                <a:pos x="1854" y="1075"/>
              </a:cxn>
              <a:cxn ang="0">
                <a:pos x="1977" y="1472"/>
              </a:cxn>
              <a:cxn ang="0">
                <a:pos x="2099" y="810"/>
              </a:cxn>
              <a:cxn ang="0">
                <a:pos x="2144" y="632"/>
              </a:cxn>
              <a:cxn ang="0">
                <a:pos x="2277" y="669"/>
              </a:cxn>
              <a:cxn ang="0">
                <a:pos x="2382" y="1031"/>
              </a:cxn>
              <a:cxn ang="0">
                <a:pos x="2456" y="1110"/>
              </a:cxn>
              <a:cxn ang="0">
                <a:pos x="2568" y="464"/>
              </a:cxn>
              <a:cxn ang="0">
                <a:pos x="2680" y="988"/>
              </a:cxn>
              <a:cxn ang="0">
                <a:pos x="2740" y="598"/>
              </a:cxn>
              <a:cxn ang="0">
                <a:pos x="2866" y="785"/>
              </a:cxn>
              <a:cxn ang="0">
                <a:pos x="2866" y="763"/>
              </a:cxn>
              <a:cxn ang="0">
                <a:pos x="2754" y="596"/>
              </a:cxn>
              <a:cxn ang="0">
                <a:pos x="2695" y="986"/>
              </a:cxn>
              <a:cxn ang="0">
                <a:pos x="2561" y="463"/>
              </a:cxn>
              <a:cxn ang="0">
                <a:pos x="2449" y="1109"/>
              </a:cxn>
              <a:cxn ang="0">
                <a:pos x="2337" y="79"/>
              </a:cxn>
              <a:cxn ang="0">
                <a:pos x="2203" y="1203"/>
              </a:cxn>
              <a:cxn ang="0">
                <a:pos x="2145" y="629"/>
              </a:cxn>
              <a:cxn ang="0">
                <a:pos x="2025" y="1125"/>
              </a:cxn>
              <a:cxn ang="0">
                <a:pos x="1913" y="1351"/>
              </a:cxn>
              <a:cxn ang="0">
                <a:pos x="1793" y="975"/>
              </a:cxn>
              <a:cxn ang="0">
                <a:pos x="1682" y="67"/>
              </a:cxn>
              <a:cxn ang="0">
                <a:pos x="1623" y="1155"/>
              </a:cxn>
              <a:cxn ang="0">
                <a:pos x="1496" y="917"/>
              </a:cxn>
              <a:cxn ang="0">
                <a:pos x="1369" y="1119"/>
              </a:cxn>
              <a:cxn ang="0">
                <a:pos x="1324" y="1031"/>
              </a:cxn>
              <a:cxn ang="0">
                <a:pos x="1193" y="614"/>
              </a:cxn>
              <a:cxn ang="0">
                <a:pos x="1087" y="238"/>
              </a:cxn>
              <a:cxn ang="0">
                <a:pos x="967" y="933"/>
              </a:cxn>
              <a:cxn ang="0">
                <a:pos x="908" y="1207"/>
              </a:cxn>
              <a:cxn ang="0">
                <a:pos x="774" y="329"/>
              </a:cxn>
              <a:cxn ang="0">
                <a:pos x="663" y="949"/>
              </a:cxn>
              <a:cxn ang="0">
                <a:pos x="537" y="866"/>
              </a:cxn>
              <a:cxn ang="0">
                <a:pos x="427" y="571"/>
              </a:cxn>
              <a:cxn ang="0">
                <a:pos x="313" y="1541"/>
              </a:cxn>
              <a:cxn ang="0">
                <a:pos x="185" y="1042"/>
              </a:cxn>
              <a:cxn ang="0">
                <a:pos x="59" y="1224"/>
              </a:cxn>
            </a:cxnLst>
            <a:rect l="0" t="0" r="r" b="b"/>
            <a:pathLst>
              <a:path w="2932" h="1542">
                <a:moveTo>
                  <a:pt x="15" y="647"/>
                </a:moveTo>
                <a:lnTo>
                  <a:pt x="0" y="648"/>
                </a:lnTo>
                <a:lnTo>
                  <a:pt x="59" y="1226"/>
                </a:lnTo>
                <a:lnTo>
                  <a:pt x="67" y="1292"/>
                </a:lnTo>
                <a:lnTo>
                  <a:pt x="74" y="1226"/>
                </a:lnTo>
                <a:lnTo>
                  <a:pt x="133" y="708"/>
                </a:lnTo>
                <a:lnTo>
                  <a:pt x="126" y="707"/>
                </a:lnTo>
                <a:lnTo>
                  <a:pt x="119" y="708"/>
                </a:lnTo>
                <a:lnTo>
                  <a:pt x="178" y="1043"/>
                </a:lnTo>
                <a:lnTo>
                  <a:pt x="179" y="1051"/>
                </a:lnTo>
                <a:lnTo>
                  <a:pt x="188" y="1050"/>
                </a:lnTo>
                <a:lnTo>
                  <a:pt x="248" y="1035"/>
                </a:lnTo>
                <a:lnTo>
                  <a:pt x="246" y="1028"/>
                </a:lnTo>
                <a:lnTo>
                  <a:pt x="239" y="1029"/>
                </a:lnTo>
                <a:lnTo>
                  <a:pt x="298" y="1542"/>
                </a:lnTo>
                <a:lnTo>
                  <a:pt x="313" y="1542"/>
                </a:lnTo>
                <a:lnTo>
                  <a:pt x="372" y="822"/>
                </a:lnTo>
                <a:lnTo>
                  <a:pt x="365" y="821"/>
                </a:lnTo>
                <a:lnTo>
                  <a:pt x="372" y="823"/>
                </a:lnTo>
                <a:lnTo>
                  <a:pt x="431" y="611"/>
                </a:lnTo>
                <a:lnTo>
                  <a:pt x="424" y="609"/>
                </a:lnTo>
                <a:lnTo>
                  <a:pt x="417" y="610"/>
                </a:lnTo>
                <a:lnTo>
                  <a:pt x="476" y="1115"/>
                </a:lnTo>
                <a:lnTo>
                  <a:pt x="481" y="1155"/>
                </a:lnTo>
                <a:lnTo>
                  <a:pt x="491" y="1116"/>
                </a:lnTo>
                <a:lnTo>
                  <a:pt x="550" y="869"/>
                </a:lnTo>
                <a:lnTo>
                  <a:pt x="610" y="613"/>
                </a:lnTo>
                <a:lnTo>
                  <a:pt x="602" y="611"/>
                </a:lnTo>
                <a:lnTo>
                  <a:pt x="595" y="612"/>
                </a:lnTo>
                <a:lnTo>
                  <a:pt x="655" y="950"/>
                </a:lnTo>
                <a:lnTo>
                  <a:pt x="655" y="949"/>
                </a:lnTo>
                <a:lnTo>
                  <a:pt x="656" y="951"/>
                </a:lnTo>
                <a:lnTo>
                  <a:pt x="716" y="1130"/>
                </a:lnTo>
                <a:lnTo>
                  <a:pt x="726" y="1164"/>
                </a:lnTo>
                <a:lnTo>
                  <a:pt x="729" y="1129"/>
                </a:lnTo>
                <a:lnTo>
                  <a:pt x="789" y="331"/>
                </a:lnTo>
                <a:lnTo>
                  <a:pt x="782" y="329"/>
                </a:lnTo>
                <a:lnTo>
                  <a:pt x="774" y="331"/>
                </a:lnTo>
                <a:lnTo>
                  <a:pt x="834" y="872"/>
                </a:lnTo>
                <a:lnTo>
                  <a:pt x="834" y="874"/>
                </a:lnTo>
                <a:lnTo>
                  <a:pt x="834" y="872"/>
                </a:lnTo>
                <a:lnTo>
                  <a:pt x="893" y="1209"/>
                </a:lnTo>
                <a:lnTo>
                  <a:pt x="899" y="1246"/>
                </a:lnTo>
                <a:lnTo>
                  <a:pt x="908" y="1210"/>
                </a:lnTo>
                <a:lnTo>
                  <a:pt x="967" y="937"/>
                </a:lnTo>
                <a:lnTo>
                  <a:pt x="960" y="935"/>
                </a:lnTo>
                <a:lnTo>
                  <a:pt x="954" y="937"/>
                </a:lnTo>
                <a:lnTo>
                  <a:pt x="1013" y="1130"/>
                </a:lnTo>
                <a:lnTo>
                  <a:pt x="1024" y="1167"/>
                </a:lnTo>
                <a:lnTo>
                  <a:pt x="1026" y="1129"/>
                </a:lnTo>
                <a:lnTo>
                  <a:pt x="1087" y="239"/>
                </a:lnTo>
                <a:lnTo>
                  <a:pt x="1080" y="238"/>
                </a:lnTo>
                <a:lnTo>
                  <a:pt x="1072" y="239"/>
                </a:lnTo>
                <a:lnTo>
                  <a:pt x="1132" y="855"/>
                </a:lnTo>
                <a:lnTo>
                  <a:pt x="1136" y="895"/>
                </a:lnTo>
                <a:lnTo>
                  <a:pt x="1146" y="856"/>
                </a:lnTo>
                <a:lnTo>
                  <a:pt x="1206" y="621"/>
                </a:lnTo>
                <a:lnTo>
                  <a:pt x="1198" y="619"/>
                </a:lnTo>
                <a:lnTo>
                  <a:pt x="1200" y="627"/>
                </a:lnTo>
                <a:lnTo>
                  <a:pt x="1260" y="608"/>
                </a:lnTo>
                <a:lnTo>
                  <a:pt x="1258" y="600"/>
                </a:lnTo>
                <a:lnTo>
                  <a:pt x="1251" y="602"/>
                </a:lnTo>
                <a:lnTo>
                  <a:pt x="1310" y="1033"/>
                </a:lnTo>
                <a:lnTo>
                  <a:pt x="1310" y="1034"/>
                </a:lnTo>
                <a:lnTo>
                  <a:pt x="1312" y="1036"/>
                </a:lnTo>
                <a:lnTo>
                  <a:pt x="1371" y="1124"/>
                </a:lnTo>
                <a:lnTo>
                  <a:pt x="1382" y="1140"/>
                </a:lnTo>
                <a:lnTo>
                  <a:pt x="1384" y="1121"/>
                </a:lnTo>
                <a:lnTo>
                  <a:pt x="1443" y="500"/>
                </a:lnTo>
                <a:lnTo>
                  <a:pt x="1436" y="499"/>
                </a:lnTo>
                <a:lnTo>
                  <a:pt x="1429" y="500"/>
                </a:lnTo>
                <a:lnTo>
                  <a:pt x="1489" y="918"/>
                </a:lnTo>
                <a:lnTo>
                  <a:pt x="1494" y="951"/>
                </a:lnTo>
                <a:lnTo>
                  <a:pt x="1504" y="919"/>
                </a:lnTo>
                <a:lnTo>
                  <a:pt x="1563" y="719"/>
                </a:lnTo>
                <a:lnTo>
                  <a:pt x="1556" y="717"/>
                </a:lnTo>
                <a:lnTo>
                  <a:pt x="1549" y="718"/>
                </a:lnTo>
                <a:lnTo>
                  <a:pt x="1608" y="1157"/>
                </a:lnTo>
                <a:lnTo>
                  <a:pt x="1623" y="1157"/>
                </a:lnTo>
                <a:lnTo>
                  <a:pt x="1682" y="69"/>
                </a:lnTo>
                <a:lnTo>
                  <a:pt x="1675" y="68"/>
                </a:lnTo>
                <a:lnTo>
                  <a:pt x="1667" y="69"/>
                </a:lnTo>
                <a:lnTo>
                  <a:pt x="1727" y="436"/>
                </a:lnTo>
                <a:lnTo>
                  <a:pt x="1734" y="435"/>
                </a:lnTo>
                <a:lnTo>
                  <a:pt x="1727" y="436"/>
                </a:lnTo>
                <a:lnTo>
                  <a:pt x="1786" y="976"/>
                </a:lnTo>
                <a:lnTo>
                  <a:pt x="1786" y="977"/>
                </a:lnTo>
                <a:lnTo>
                  <a:pt x="1787" y="979"/>
                </a:lnTo>
                <a:lnTo>
                  <a:pt x="1848" y="1079"/>
                </a:lnTo>
                <a:lnTo>
                  <a:pt x="1854" y="1075"/>
                </a:lnTo>
                <a:lnTo>
                  <a:pt x="1848" y="1077"/>
                </a:lnTo>
                <a:lnTo>
                  <a:pt x="1907" y="1353"/>
                </a:lnTo>
                <a:lnTo>
                  <a:pt x="1907" y="1355"/>
                </a:lnTo>
                <a:lnTo>
                  <a:pt x="1966" y="1455"/>
                </a:lnTo>
                <a:lnTo>
                  <a:pt x="1977" y="1472"/>
                </a:lnTo>
                <a:lnTo>
                  <a:pt x="1980" y="1452"/>
                </a:lnTo>
                <a:lnTo>
                  <a:pt x="2039" y="1127"/>
                </a:lnTo>
                <a:lnTo>
                  <a:pt x="2032" y="1126"/>
                </a:lnTo>
                <a:lnTo>
                  <a:pt x="2039" y="1128"/>
                </a:lnTo>
                <a:lnTo>
                  <a:pt x="2099" y="810"/>
                </a:lnTo>
                <a:lnTo>
                  <a:pt x="2091" y="808"/>
                </a:lnTo>
                <a:lnTo>
                  <a:pt x="2099" y="810"/>
                </a:lnTo>
                <a:lnTo>
                  <a:pt x="2158" y="633"/>
                </a:lnTo>
                <a:lnTo>
                  <a:pt x="2151" y="631"/>
                </a:lnTo>
                <a:lnTo>
                  <a:pt x="2144" y="632"/>
                </a:lnTo>
                <a:lnTo>
                  <a:pt x="2203" y="1205"/>
                </a:lnTo>
                <a:lnTo>
                  <a:pt x="2210" y="1273"/>
                </a:lnTo>
                <a:lnTo>
                  <a:pt x="2218" y="1205"/>
                </a:lnTo>
                <a:lnTo>
                  <a:pt x="2278" y="664"/>
                </a:lnTo>
                <a:lnTo>
                  <a:pt x="2277" y="669"/>
                </a:lnTo>
                <a:lnTo>
                  <a:pt x="2278" y="664"/>
                </a:lnTo>
                <a:lnTo>
                  <a:pt x="2337" y="80"/>
                </a:lnTo>
                <a:lnTo>
                  <a:pt x="2330" y="79"/>
                </a:lnTo>
                <a:lnTo>
                  <a:pt x="2323" y="80"/>
                </a:lnTo>
                <a:lnTo>
                  <a:pt x="2382" y="1031"/>
                </a:lnTo>
                <a:lnTo>
                  <a:pt x="2382" y="1032"/>
                </a:lnTo>
                <a:lnTo>
                  <a:pt x="2384" y="1034"/>
                </a:lnTo>
                <a:lnTo>
                  <a:pt x="2444" y="1113"/>
                </a:lnTo>
                <a:lnTo>
                  <a:pt x="2453" y="1127"/>
                </a:lnTo>
                <a:lnTo>
                  <a:pt x="2456" y="1110"/>
                </a:lnTo>
                <a:lnTo>
                  <a:pt x="2516" y="760"/>
                </a:lnTo>
                <a:lnTo>
                  <a:pt x="2508" y="759"/>
                </a:lnTo>
                <a:lnTo>
                  <a:pt x="2516" y="761"/>
                </a:lnTo>
                <a:lnTo>
                  <a:pt x="2575" y="466"/>
                </a:lnTo>
                <a:lnTo>
                  <a:pt x="2568" y="464"/>
                </a:lnTo>
                <a:lnTo>
                  <a:pt x="2561" y="467"/>
                </a:lnTo>
                <a:lnTo>
                  <a:pt x="2622" y="620"/>
                </a:lnTo>
                <a:lnTo>
                  <a:pt x="2628" y="617"/>
                </a:lnTo>
                <a:lnTo>
                  <a:pt x="2621" y="618"/>
                </a:lnTo>
                <a:lnTo>
                  <a:pt x="2680" y="988"/>
                </a:lnTo>
                <a:lnTo>
                  <a:pt x="2688" y="1035"/>
                </a:lnTo>
                <a:lnTo>
                  <a:pt x="2695" y="988"/>
                </a:lnTo>
                <a:lnTo>
                  <a:pt x="2754" y="598"/>
                </a:lnTo>
                <a:lnTo>
                  <a:pt x="2747" y="597"/>
                </a:lnTo>
                <a:lnTo>
                  <a:pt x="2740" y="598"/>
                </a:lnTo>
                <a:lnTo>
                  <a:pt x="2799" y="969"/>
                </a:lnTo>
                <a:lnTo>
                  <a:pt x="2804" y="1000"/>
                </a:lnTo>
                <a:lnTo>
                  <a:pt x="2814" y="970"/>
                </a:lnTo>
                <a:lnTo>
                  <a:pt x="2873" y="787"/>
                </a:lnTo>
                <a:lnTo>
                  <a:pt x="2866" y="785"/>
                </a:lnTo>
                <a:lnTo>
                  <a:pt x="2860" y="788"/>
                </a:lnTo>
                <a:lnTo>
                  <a:pt x="2919" y="954"/>
                </a:lnTo>
                <a:lnTo>
                  <a:pt x="2932" y="949"/>
                </a:lnTo>
                <a:lnTo>
                  <a:pt x="2873" y="783"/>
                </a:lnTo>
                <a:lnTo>
                  <a:pt x="2866" y="763"/>
                </a:lnTo>
                <a:lnTo>
                  <a:pt x="2860" y="783"/>
                </a:lnTo>
                <a:lnTo>
                  <a:pt x="2800" y="966"/>
                </a:lnTo>
                <a:lnTo>
                  <a:pt x="2806" y="968"/>
                </a:lnTo>
                <a:lnTo>
                  <a:pt x="2814" y="967"/>
                </a:lnTo>
                <a:lnTo>
                  <a:pt x="2754" y="596"/>
                </a:lnTo>
                <a:lnTo>
                  <a:pt x="2747" y="549"/>
                </a:lnTo>
                <a:lnTo>
                  <a:pt x="2740" y="596"/>
                </a:lnTo>
                <a:lnTo>
                  <a:pt x="2680" y="986"/>
                </a:lnTo>
                <a:lnTo>
                  <a:pt x="2688" y="987"/>
                </a:lnTo>
                <a:lnTo>
                  <a:pt x="2695" y="986"/>
                </a:lnTo>
                <a:lnTo>
                  <a:pt x="2635" y="616"/>
                </a:lnTo>
                <a:lnTo>
                  <a:pt x="2635" y="615"/>
                </a:lnTo>
                <a:lnTo>
                  <a:pt x="2575" y="462"/>
                </a:lnTo>
                <a:lnTo>
                  <a:pt x="2566" y="439"/>
                </a:lnTo>
                <a:lnTo>
                  <a:pt x="2561" y="463"/>
                </a:lnTo>
                <a:lnTo>
                  <a:pt x="2502" y="758"/>
                </a:lnTo>
                <a:lnTo>
                  <a:pt x="2499" y="771"/>
                </a:lnTo>
                <a:lnTo>
                  <a:pt x="2501" y="758"/>
                </a:lnTo>
                <a:lnTo>
                  <a:pt x="2442" y="1108"/>
                </a:lnTo>
                <a:lnTo>
                  <a:pt x="2449" y="1109"/>
                </a:lnTo>
                <a:lnTo>
                  <a:pt x="2455" y="1105"/>
                </a:lnTo>
                <a:lnTo>
                  <a:pt x="2396" y="1026"/>
                </a:lnTo>
                <a:lnTo>
                  <a:pt x="2390" y="1030"/>
                </a:lnTo>
                <a:lnTo>
                  <a:pt x="2397" y="1030"/>
                </a:lnTo>
                <a:lnTo>
                  <a:pt x="2337" y="79"/>
                </a:lnTo>
                <a:lnTo>
                  <a:pt x="2323" y="79"/>
                </a:lnTo>
                <a:lnTo>
                  <a:pt x="2263" y="663"/>
                </a:lnTo>
                <a:lnTo>
                  <a:pt x="2271" y="663"/>
                </a:lnTo>
                <a:lnTo>
                  <a:pt x="2263" y="662"/>
                </a:lnTo>
                <a:lnTo>
                  <a:pt x="2203" y="1203"/>
                </a:lnTo>
                <a:lnTo>
                  <a:pt x="2210" y="1204"/>
                </a:lnTo>
                <a:lnTo>
                  <a:pt x="2218" y="1204"/>
                </a:lnTo>
                <a:lnTo>
                  <a:pt x="2158" y="631"/>
                </a:lnTo>
                <a:lnTo>
                  <a:pt x="2155" y="597"/>
                </a:lnTo>
                <a:lnTo>
                  <a:pt x="2145" y="629"/>
                </a:lnTo>
                <a:lnTo>
                  <a:pt x="2085" y="806"/>
                </a:lnTo>
                <a:lnTo>
                  <a:pt x="2085" y="805"/>
                </a:lnTo>
                <a:lnTo>
                  <a:pt x="2085" y="807"/>
                </a:lnTo>
                <a:lnTo>
                  <a:pt x="2026" y="1125"/>
                </a:lnTo>
                <a:lnTo>
                  <a:pt x="2025" y="1125"/>
                </a:lnTo>
                <a:lnTo>
                  <a:pt x="1965" y="1450"/>
                </a:lnTo>
                <a:lnTo>
                  <a:pt x="1973" y="1451"/>
                </a:lnTo>
                <a:lnTo>
                  <a:pt x="1979" y="1448"/>
                </a:lnTo>
                <a:lnTo>
                  <a:pt x="1920" y="1348"/>
                </a:lnTo>
                <a:lnTo>
                  <a:pt x="1913" y="1351"/>
                </a:lnTo>
                <a:lnTo>
                  <a:pt x="1921" y="1350"/>
                </a:lnTo>
                <a:lnTo>
                  <a:pt x="1861" y="1074"/>
                </a:lnTo>
                <a:lnTo>
                  <a:pt x="1860" y="1072"/>
                </a:lnTo>
                <a:lnTo>
                  <a:pt x="1800" y="971"/>
                </a:lnTo>
                <a:lnTo>
                  <a:pt x="1793" y="975"/>
                </a:lnTo>
                <a:lnTo>
                  <a:pt x="1801" y="975"/>
                </a:lnTo>
                <a:lnTo>
                  <a:pt x="1741" y="435"/>
                </a:lnTo>
                <a:lnTo>
                  <a:pt x="1741" y="433"/>
                </a:lnTo>
                <a:lnTo>
                  <a:pt x="1741" y="434"/>
                </a:lnTo>
                <a:lnTo>
                  <a:pt x="1682" y="67"/>
                </a:lnTo>
                <a:lnTo>
                  <a:pt x="1672" y="0"/>
                </a:lnTo>
                <a:lnTo>
                  <a:pt x="1667" y="68"/>
                </a:lnTo>
                <a:lnTo>
                  <a:pt x="1608" y="1156"/>
                </a:lnTo>
                <a:lnTo>
                  <a:pt x="1615" y="1156"/>
                </a:lnTo>
                <a:lnTo>
                  <a:pt x="1623" y="1155"/>
                </a:lnTo>
                <a:lnTo>
                  <a:pt x="1563" y="716"/>
                </a:lnTo>
                <a:lnTo>
                  <a:pt x="1559" y="683"/>
                </a:lnTo>
                <a:lnTo>
                  <a:pt x="1550" y="715"/>
                </a:lnTo>
                <a:lnTo>
                  <a:pt x="1490" y="915"/>
                </a:lnTo>
                <a:lnTo>
                  <a:pt x="1496" y="917"/>
                </a:lnTo>
                <a:lnTo>
                  <a:pt x="1504" y="916"/>
                </a:lnTo>
                <a:lnTo>
                  <a:pt x="1443" y="498"/>
                </a:lnTo>
                <a:lnTo>
                  <a:pt x="1435" y="438"/>
                </a:lnTo>
                <a:lnTo>
                  <a:pt x="1429" y="499"/>
                </a:lnTo>
                <a:lnTo>
                  <a:pt x="1369" y="1119"/>
                </a:lnTo>
                <a:lnTo>
                  <a:pt x="1377" y="1119"/>
                </a:lnTo>
                <a:lnTo>
                  <a:pt x="1383" y="1115"/>
                </a:lnTo>
                <a:lnTo>
                  <a:pt x="1323" y="1028"/>
                </a:lnTo>
                <a:lnTo>
                  <a:pt x="1317" y="1032"/>
                </a:lnTo>
                <a:lnTo>
                  <a:pt x="1324" y="1031"/>
                </a:lnTo>
                <a:lnTo>
                  <a:pt x="1265" y="599"/>
                </a:lnTo>
                <a:lnTo>
                  <a:pt x="1264" y="591"/>
                </a:lnTo>
                <a:lnTo>
                  <a:pt x="1256" y="594"/>
                </a:lnTo>
                <a:lnTo>
                  <a:pt x="1196" y="613"/>
                </a:lnTo>
                <a:lnTo>
                  <a:pt x="1193" y="614"/>
                </a:lnTo>
                <a:lnTo>
                  <a:pt x="1192" y="618"/>
                </a:lnTo>
                <a:lnTo>
                  <a:pt x="1133" y="853"/>
                </a:lnTo>
                <a:lnTo>
                  <a:pt x="1139" y="854"/>
                </a:lnTo>
                <a:lnTo>
                  <a:pt x="1146" y="854"/>
                </a:lnTo>
                <a:lnTo>
                  <a:pt x="1087" y="238"/>
                </a:lnTo>
                <a:lnTo>
                  <a:pt x="1072" y="238"/>
                </a:lnTo>
                <a:lnTo>
                  <a:pt x="1012" y="1128"/>
                </a:lnTo>
                <a:lnTo>
                  <a:pt x="1019" y="1128"/>
                </a:lnTo>
                <a:lnTo>
                  <a:pt x="1026" y="1126"/>
                </a:lnTo>
                <a:lnTo>
                  <a:pt x="967" y="933"/>
                </a:lnTo>
                <a:lnTo>
                  <a:pt x="959" y="908"/>
                </a:lnTo>
                <a:lnTo>
                  <a:pt x="954" y="934"/>
                </a:lnTo>
                <a:lnTo>
                  <a:pt x="894" y="1207"/>
                </a:lnTo>
                <a:lnTo>
                  <a:pt x="900" y="1208"/>
                </a:lnTo>
                <a:lnTo>
                  <a:pt x="908" y="1207"/>
                </a:lnTo>
                <a:lnTo>
                  <a:pt x="848" y="870"/>
                </a:lnTo>
                <a:lnTo>
                  <a:pt x="841" y="871"/>
                </a:lnTo>
                <a:lnTo>
                  <a:pt x="848" y="871"/>
                </a:lnTo>
                <a:lnTo>
                  <a:pt x="789" y="329"/>
                </a:lnTo>
                <a:lnTo>
                  <a:pt x="774" y="329"/>
                </a:lnTo>
                <a:lnTo>
                  <a:pt x="715" y="1128"/>
                </a:lnTo>
                <a:lnTo>
                  <a:pt x="722" y="1128"/>
                </a:lnTo>
                <a:lnTo>
                  <a:pt x="729" y="1126"/>
                </a:lnTo>
                <a:lnTo>
                  <a:pt x="670" y="946"/>
                </a:lnTo>
                <a:lnTo>
                  <a:pt x="663" y="949"/>
                </a:lnTo>
                <a:lnTo>
                  <a:pt x="670" y="948"/>
                </a:lnTo>
                <a:lnTo>
                  <a:pt x="610" y="610"/>
                </a:lnTo>
                <a:lnTo>
                  <a:pt x="603" y="575"/>
                </a:lnTo>
                <a:lnTo>
                  <a:pt x="596" y="610"/>
                </a:lnTo>
                <a:lnTo>
                  <a:pt x="537" y="866"/>
                </a:lnTo>
                <a:lnTo>
                  <a:pt x="477" y="1113"/>
                </a:lnTo>
                <a:lnTo>
                  <a:pt x="484" y="1114"/>
                </a:lnTo>
                <a:lnTo>
                  <a:pt x="491" y="1113"/>
                </a:lnTo>
                <a:lnTo>
                  <a:pt x="431" y="608"/>
                </a:lnTo>
                <a:lnTo>
                  <a:pt x="427" y="571"/>
                </a:lnTo>
                <a:lnTo>
                  <a:pt x="418" y="607"/>
                </a:lnTo>
                <a:lnTo>
                  <a:pt x="358" y="819"/>
                </a:lnTo>
                <a:lnTo>
                  <a:pt x="357" y="821"/>
                </a:lnTo>
                <a:lnTo>
                  <a:pt x="298" y="1541"/>
                </a:lnTo>
                <a:lnTo>
                  <a:pt x="313" y="1541"/>
                </a:lnTo>
                <a:lnTo>
                  <a:pt x="253" y="1028"/>
                </a:lnTo>
                <a:lnTo>
                  <a:pt x="252" y="1019"/>
                </a:lnTo>
                <a:lnTo>
                  <a:pt x="245" y="1022"/>
                </a:lnTo>
                <a:lnTo>
                  <a:pt x="184" y="1036"/>
                </a:lnTo>
                <a:lnTo>
                  <a:pt x="185" y="1042"/>
                </a:lnTo>
                <a:lnTo>
                  <a:pt x="193" y="1041"/>
                </a:lnTo>
                <a:lnTo>
                  <a:pt x="133" y="706"/>
                </a:lnTo>
                <a:lnTo>
                  <a:pt x="125" y="656"/>
                </a:lnTo>
                <a:lnTo>
                  <a:pt x="119" y="706"/>
                </a:lnTo>
                <a:lnTo>
                  <a:pt x="59" y="1224"/>
                </a:lnTo>
                <a:lnTo>
                  <a:pt x="67" y="1225"/>
                </a:lnTo>
                <a:lnTo>
                  <a:pt x="74" y="1225"/>
                </a:lnTo>
                <a:lnTo>
                  <a:pt x="15" y="647"/>
                </a:lnTo>
                <a:close/>
              </a:path>
            </a:pathLst>
          </a:custGeom>
          <a:solidFill>
            <a:srgbClr val="000000"/>
          </a:solidFill>
          <a:ln w="0">
            <a:solidFill>
              <a:srgbClr val="000000"/>
            </a:solidFill>
            <a:prstDash val="solid"/>
            <a:round/>
            <a:headEnd/>
            <a:tailEnd/>
          </a:ln>
        </p:spPr>
        <p:txBody>
          <a:bodyPr>
            <a:prstTxWarp prst="textNoShape">
              <a:avLst/>
            </a:prstTxWarp>
          </a:bodyPr>
          <a:lstStyle/>
          <a:p>
            <a:endParaRPr lang="es-ES_tradnl"/>
          </a:p>
        </p:txBody>
      </p:sp>
      <p:sp>
        <p:nvSpPr>
          <p:cNvPr id="156895" name="Freeform 223"/>
          <p:cNvSpPr>
            <a:spLocks/>
          </p:cNvSpPr>
          <p:nvPr/>
        </p:nvSpPr>
        <p:spPr bwMode="auto">
          <a:xfrm>
            <a:off x="2459038" y="3151188"/>
            <a:ext cx="95250" cy="1082675"/>
          </a:xfrm>
          <a:custGeom>
            <a:avLst/>
            <a:gdLst/>
            <a:ahLst/>
            <a:cxnLst>
              <a:cxn ang="0">
                <a:pos x="0" y="0"/>
              </a:cxn>
              <a:cxn ang="0">
                <a:pos x="60" y="603"/>
              </a:cxn>
              <a:cxn ang="0">
                <a:pos x="60" y="682"/>
              </a:cxn>
              <a:cxn ang="0">
                <a:pos x="0" y="130"/>
              </a:cxn>
              <a:cxn ang="0">
                <a:pos x="0" y="0"/>
              </a:cxn>
            </a:cxnLst>
            <a:rect l="0" t="0" r="r" b="b"/>
            <a:pathLst>
              <a:path w="60" h="682">
                <a:moveTo>
                  <a:pt x="0" y="0"/>
                </a:moveTo>
                <a:lnTo>
                  <a:pt x="60" y="603"/>
                </a:lnTo>
                <a:lnTo>
                  <a:pt x="60" y="682"/>
                </a:lnTo>
                <a:lnTo>
                  <a:pt x="0" y="130"/>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896" name="Freeform 224"/>
          <p:cNvSpPr>
            <a:spLocks/>
          </p:cNvSpPr>
          <p:nvPr/>
        </p:nvSpPr>
        <p:spPr bwMode="auto">
          <a:xfrm>
            <a:off x="2554288" y="3249613"/>
            <a:ext cx="93662" cy="984250"/>
          </a:xfrm>
          <a:custGeom>
            <a:avLst/>
            <a:gdLst/>
            <a:ahLst/>
            <a:cxnLst>
              <a:cxn ang="0">
                <a:pos x="59" y="0"/>
              </a:cxn>
              <a:cxn ang="0">
                <a:pos x="59" y="124"/>
              </a:cxn>
              <a:cxn ang="0">
                <a:pos x="0" y="620"/>
              </a:cxn>
              <a:cxn ang="0">
                <a:pos x="0" y="541"/>
              </a:cxn>
              <a:cxn ang="0">
                <a:pos x="59" y="0"/>
              </a:cxn>
            </a:cxnLst>
            <a:rect l="0" t="0" r="r" b="b"/>
            <a:pathLst>
              <a:path w="59" h="620">
                <a:moveTo>
                  <a:pt x="59" y="0"/>
                </a:moveTo>
                <a:lnTo>
                  <a:pt x="59" y="124"/>
                </a:lnTo>
                <a:lnTo>
                  <a:pt x="0" y="620"/>
                </a:lnTo>
                <a:lnTo>
                  <a:pt x="0" y="541"/>
                </a:lnTo>
                <a:lnTo>
                  <a:pt x="59"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897" name="Freeform 225"/>
          <p:cNvSpPr>
            <a:spLocks/>
          </p:cNvSpPr>
          <p:nvPr/>
        </p:nvSpPr>
        <p:spPr bwMode="auto">
          <a:xfrm>
            <a:off x="2647950" y="3249613"/>
            <a:ext cx="93663" cy="706437"/>
          </a:xfrm>
          <a:custGeom>
            <a:avLst/>
            <a:gdLst/>
            <a:ahLst/>
            <a:cxnLst>
              <a:cxn ang="0">
                <a:pos x="0" y="0"/>
              </a:cxn>
              <a:cxn ang="0">
                <a:pos x="59" y="353"/>
              </a:cxn>
              <a:cxn ang="0">
                <a:pos x="59" y="445"/>
              </a:cxn>
              <a:cxn ang="0">
                <a:pos x="0" y="124"/>
              </a:cxn>
              <a:cxn ang="0">
                <a:pos x="0" y="0"/>
              </a:cxn>
            </a:cxnLst>
            <a:rect l="0" t="0" r="r" b="b"/>
            <a:pathLst>
              <a:path w="59" h="445">
                <a:moveTo>
                  <a:pt x="0" y="0"/>
                </a:moveTo>
                <a:lnTo>
                  <a:pt x="59" y="353"/>
                </a:lnTo>
                <a:lnTo>
                  <a:pt x="59" y="445"/>
                </a:lnTo>
                <a:lnTo>
                  <a:pt x="0" y="124"/>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898" name="Freeform 226"/>
          <p:cNvSpPr>
            <a:spLocks/>
          </p:cNvSpPr>
          <p:nvPr/>
        </p:nvSpPr>
        <p:spPr bwMode="auto">
          <a:xfrm>
            <a:off x="2741613" y="3784600"/>
            <a:ext cx="96837" cy="171450"/>
          </a:xfrm>
          <a:custGeom>
            <a:avLst/>
            <a:gdLst/>
            <a:ahLst/>
            <a:cxnLst>
              <a:cxn ang="0">
                <a:pos x="61" y="0"/>
              </a:cxn>
              <a:cxn ang="0">
                <a:pos x="61" y="93"/>
              </a:cxn>
              <a:cxn ang="0">
                <a:pos x="0" y="108"/>
              </a:cxn>
              <a:cxn ang="0">
                <a:pos x="0" y="16"/>
              </a:cxn>
              <a:cxn ang="0">
                <a:pos x="61" y="0"/>
              </a:cxn>
            </a:cxnLst>
            <a:rect l="0" t="0" r="r" b="b"/>
            <a:pathLst>
              <a:path w="61" h="108">
                <a:moveTo>
                  <a:pt x="61" y="0"/>
                </a:moveTo>
                <a:lnTo>
                  <a:pt x="61" y="93"/>
                </a:lnTo>
                <a:lnTo>
                  <a:pt x="0" y="108"/>
                </a:lnTo>
                <a:lnTo>
                  <a:pt x="0" y="16"/>
                </a:lnTo>
                <a:lnTo>
                  <a:pt x="61"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899" name="Freeform 227"/>
          <p:cNvSpPr>
            <a:spLocks/>
          </p:cNvSpPr>
          <p:nvPr/>
        </p:nvSpPr>
        <p:spPr bwMode="auto">
          <a:xfrm>
            <a:off x="2838450" y="3784600"/>
            <a:ext cx="93663" cy="930275"/>
          </a:xfrm>
          <a:custGeom>
            <a:avLst/>
            <a:gdLst/>
            <a:ahLst/>
            <a:cxnLst>
              <a:cxn ang="0">
                <a:pos x="0" y="0"/>
              </a:cxn>
              <a:cxn ang="0">
                <a:pos x="59" y="533"/>
              </a:cxn>
              <a:cxn ang="0">
                <a:pos x="59" y="586"/>
              </a:cxn>
              <a:cxn ang="0">
                <a:pos x="0" y="93"/>
              </a:cxn>
              <a:cxn ang="0">
                <a:pos x="0" y="0"/>
              </a:cxn>
            </a:cxnLst>
            <a:rect l="0" t="0" r="r" b="b"/>
            <a:pathLst>
              <a:path w="59" h="586">
                <a:moveTo>
                  <a:pt x="0" y="0"/>
                </a:moveTo>
                <a:lnTo>
                  <a:pt x="59" y="533"/>
                </a:lnTo>
                <a:lnTo>
                  <a:pt x="59" y="586"/>
                </a:lnTo>
                <a:lnTo>
                  <a:pt x="0" y="93"/>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00" name="Freeform 228"/>
          <p:cNvSpPr>
            <a:spLocks/>
          </p:cNvSpPr>
          <p:nvPr/>
        </p:nvSpPr>
        <p:spPr bwMode="auto">
          <a:xfrm>
            <a:off x="2932113" y="3443288"/>
            <a:ext cx="95250" cy="1271587"/>
          </a:xfrm>
          <a:custGeom>
            <a:avLst/>
            <a:gdLst/>
            <a:ahLst/>
            <a:cxnLst>
              <a:cxn ang="0">
                <a:pos x="60" y="0"/>
              </a:cxn>
              <a:cxn ang="0">
                <a:pos x="60" y="111"/>
              </a:cxn>
              <a:cxn ang="0">
                <a:pos x="0" y="801"/>
              </a:cxn>
              <a:cxn ang="0">
                <a:pos x="0" y="748"/>
              </a:cxn>
              <a:cxn ang="0">
                <a:pos x="60" y="0"/>
              </a:cxn>
            </a:cxnLst>
            <a:rect l="0" t="0" r="r" b="b"/>
            <a:pathLst>
              <a:path w="60" h="801">
                <a:moveTo>
                  <a:pt x="60" y="0"/>
                </a:moveTo>
                <a:lnTo>
                  <a:pt x="60" y="111"/>
                </a:lnTo>
                <a:lnTo>
                  <a:pt x="0" y="801"/>
                </a:lnTo>
                <a:lnTo>
                  <a:pt x="0" y="748"/>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01" name="Freeform 229"/>
          <p:cNvSpPr>
            <a:spLocks/>
          </p:cNvSpPr>
          <p:nvPr/>
        </p:nvSpPr>
        <p:spPr bwMode="auto">
          <a:xfrm>
            <a:off x="3027363" y="3089275"/>
            <a:ext cx="93662" cy="530225"/>
          </a:xfrm>
          <a:custGeom>
            <a:avLst/>
            <a:gdLst/>
            <a:ahLst/>
            <a:cxnLst>
              <a:cxn ang="0">
                <a:pos x="59" y="0"/>
              </a:cxn>
              <a:cxn ang="0">
                <a:pos x="59" y="131"/>
              </a:cxn>
              <a:cxn ang="0">
                <a:pos x="0" y="334"/>
              </a:cxn>
              <a:cxn ang="0">
                <a:pos x="0" y="223"/>
              </a:cxn>
              <a:cxn ang="0">
                <a:pos x="59" y="0"/>
              </a:cxn>
            </a:cxnLst>
            <a:rect l="0" t="0" r="r" b="b"/>
            <a:pathLst>
              <a:path w="59" h="334">
                <a:moveTo>
                  <a:pt x="59" y="0"/>
                </a:moveTo>
                <a:lnTo>
                  <a:pt x="59" y="131"/>
                </a:lnTo>
                <a:lnTo>
                  <a:pt x="0" y="334"/>
                </a:lnTo>
                <a:lnTo>
                  <a:pt x="0" y="223"/>
                </a:lnTo>
                <a:lnTo>
                  <a:pt x="59"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02" name="Freeform 230"/>
          <p:cNvSpPr>
            <a:spLocks/>
          </p:cNvSpPr>
          <p:nvPr/>
        </p:nvSpPr>
        <p:spPr bwMode="auto">
          <a:xfrm>
            <a:off x="3121025" y="3089275"/>
            <a:ext cx="95250" cy="973138"/>
          </a:xfrm>
          <a:custGeom>
            <a:avLst/>
            <a:gdLst/>
            <a:ahLst/>
            <a:cxnLst>
              <a:cxn ang="0">
                <a:pos x="0" y="0"/>
              </a:cxn>
              <a:cxn ang="0">
                <a:pos x="60" y="530"/>
              </a:cxn>
              <a:cxn ang="0">
                <a:pos x="60" y="613"/>
              </a:cxn>
              <a:cxn ang="0">
                <a:pos x="0" y="131"/>
              </a:cxn>
              <a:cxn ang="0">
                <a:pos x="0" y="0"/>
              </a:cxn>
            </a:cxnLst>
            <a:rect l="0" t="0" r="r" b="b"/>
            <a:pathLst>
              <a:path w="60" h="613">
                <a:moveTo>
                  <a:pt x="0" y="0"/>
                </a:moveTo>
                <a:lnTo>
                  <a:pt x="60" y="530"/>
                </a:lnTo>
                <a:lnTo>
                  <a:pt x="60" y="613"/>
                </a:lnTo>
                <a:lnTo>
                  <a:pt x="0" y="131"/>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03" name="Freeform 231"/>
          <p:cNvSpPr>
            <a:spLocks/>
          </p:cNvSpPr>
          <p:nvPr/>
        </p:nvSpPr>
        <p:spPr bwMode="auto">
          <a:xfrm>
            <a:off x="3216275" y="3521075"/>
            <a:ext cx="93663" cy="541338"/>
          </a:xfrm>
          <a:custGeom>
            <a:avLst/>
            <a:gdLst/>
            <a:ahLst/>
            <a:cxnLst>
              <a:cxn ang="0">
                <a:pos x="59" y="0"/>
              </a:cxn>
              <a:cxn ang="0">
                <a:pos x="59" y="105"/>
              </a:cxn>
              <a:cxn ang="0">
                <a:pos x="0" y="341"/>
              </a:cxn>
              <a:cxn ang="0">
                <a:pos x="0" y="258"/>
              </a:cxn>
              <a:cxn ang="0">
                <a:pos x="59" y="0"/>
              </a:cxn>
            </a:cxnLst>
            <a:rect l="0" t="0" r="r" b="b"/>
            <a:pathLst>
              <a:path w="59" h="341">
                <a:moveTo>
                  <a:pt x="59" y="0"/>
                </a:moveTo>
                <a:lnTo>
                  <a:pt x="59" y="105"/>
                </a:lnTo>
                <a:lnTo>
                  <a:pt x="0" y="341"/>
                </a:lnTo>
                <a:lnTo>
                  <a:pt x="0" y="258"/>
                </a:lnTo>
                <a:lnTo>
                  <a:pt x="59"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04" name="Freeform 232"/>
          <p:cNvSpPr>
            <a:spLocks/>
          </p:cNvSpPr>
          <p:nvPr/>
        </p:nvSpPr>
        <p:spPr bwMode="auto">
          <a:xfrm>
            <a:off x="3309938" y="3094038"/>
            <a:ext cx="93662" cy="593725"/>
          </a:xfrm>
          <a:custGeom>
            <a:avLst/>
            <a:gdLst/>
            <a:ahLst/>
            <a:cxnLst>
              <a:cxn ang="0">
                <a:pos x="59" y="0"/>
              </a:cxn>
              <a:cxn ang="0">
                <a:pos x="59" y="130"/>
              </a:cxn>
              <a:cxn ang="0">
                <a:pos x="0" y="374"/>
              </a:cxn>
              <a:cxn ang="0">
                <a:pos x="0" y="269"/>
              </a:cxn>
              <a:cxn ang="0">
                <a:pos x="59" y="0"/>
              </a:cxn>
            </a:cxnLst>
            <a:rect l="0" t="0" r="r" b="b"/>
            <a:pathLst>
              <a:path w="59" h="374">
                <a:moveTo>
                  <a:pt x="59" y="0"/>
                </a:moveTo>
                <a:lnTo>
                  <a:pt x="59" y="130"/>
                </a:lnTo>
                <a:lnTo>
                  <a:pt x="0" y="374"/>
                </a:lnTo>
                <a:lnTo>
                  <a:pt x="0" y="269"/>
                </a:lnTo>
                <a:lnTo>
                  <a:pt x="59"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05" name="Freeform 233"/>
          <p:cNvSpPr>
            <a:spLocks/>
          </p:cNvSpPr>
          <p:nvPr/>
        </p:nvSpPr>
        <p:spPr bwMode="auto">
          <a:xfrm>
            <a:off x="3403600" y="3094038"/>
            <a:ext cx="96838" cy="717550"/>
          </a:xfrm>
          <a:custGeom>
            <a:avLst/>
            <a:gdLst/>
            <a:ahLst/>
            <a:cxnLst>
              <a:cxn ang="0">
                <a:pos x="0" y="0"/>
              </a:cxn>
              <a:cxn ang="0">
                <a:pos x="61" y="355"/>
              </a:cxn>
              <a:cxn ang="0">
                <a:pos x="61" y="452"/>
              </a:cxn>
              <a:cxn ang="0">
                <a:pos x="0" y="130"/>
              </a:cxn>
              <a:cxn ang="0">
                <a:pos x="0" y="0"/>
              </a:cxn>
            </a:cxnLst>
            <a:rect l="0" t="0" r="r" b="b"/>
            <a:pathLst>
              <a:path w="61" h="452">
                <a:moveTo>
                  <a:pt x="0" y="0"/>
                </a:moveTo>
                <a:lnTo>
                  <a:pt x="61" y="355"/>
                </a:lnTo>
                <a:lnTo>
                  <a:pt x="61" y="452"/>
                </a:lnTo>
                <a:lnTo>
                  <a:pt x="0" y="130"/>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06" name="Freeform 234"/>
          <p:cNvSpPr>
            <a:spLocks/>
          </p:cNvSpPr>
          <p:nvPr/>
        </p:nvSpPr>
        <p:spPr bwMode="auto">
          <a:xfrm>
            <a:off x="3500438" y="3657600"/>
            <a:ext cx="93662" cy="423863"/>
          </a:xfrm>
          <a:custGeom>
            <a:avLst/>
            <a:gdLst/>
            <a:ahLst/>
            <a:cxnLst>
              <a:cxn ang="0">
                <a:pos x="0" y="0"/>
              </a:cxn>
              <a:cxn ang="0">
                <a:pos x="59" y="186"/>
              </a:cxn>
              <a:cxn ang="0">
                <a:pos x="59" y="267"/>
              </a:cxn>
              <a:cxn ang="0">
                <a:pos x="0" y="97"/>
              </a:cxn>
              <a:cxn ang="0">
                <a:pos x="0" y="0"/>
              </a:cxn>
            </a:cxnLst>
            <a:rect l="0" t="0" r="r" b="b"/>
            <a:pathLst>
              <a:path w="59" h="267">
                <a:moveTo>
                  <a:pt x="0" y="0"/>
                </a:moveTo>
                <a:lnTo>
                  <a:pt x="59" y="186"/>
                </a:lnTo>
                <a:lnTo>
                  <a:pt x="59" y="267"/>
                </a:lnTo>
                <a:lnTo>
                  <a:pt x="0" y="97"/>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07" name="Freeform 235"/>
          <p:cNvSpPr>
            <a:spLocks/>
          </p:cNvSpPr>
          <p:nvPr/>
        </p:nvSpPr>
        <p:spPr bwMode="auto">
          <a:xfrm>
            <a:off x="3594100" y="2625725"/>
            <a:ext cx="95250" cy="1455738"/>
          </a:xfrm>
          <a:custGeom>
            <a:avLst/>
            <a:gdLst/>
            <a:ahLst/>
            <a:cxnLst>
              <a:cxn ang="0">
                <a:pos x="60" y="0"/>
              </a:cxn>
              <a:cxn ang="0">
                <a:pos x="60" y="157"/>
              </a:cxn>
              <a:cxn ang="0">
                <a:pos x="0" y="917"/>
              </a:cxn>
              <a:cxn ang="0">
                <a:pos x="0" y="836"/>
              </a:cxn>
              <a:cxn ang="0">
                <a:pos x="60" y="0"/>
              </a:cxn>
            </a:cxnLst>
            <a:rect l="0" t="0" r="r" b="b"/>
            <a:pathLst>
              <a:path w="60" h="917">
                <a:moveTo>
                  <a:pt x="60" y="0"/>
                </a:moveTo>
                <a:lnTo>
                  <a:pt x="60" y="157"/>
                </a:lnTo>
                <a:lnTo>
                  <a:pt x="0" y="917"/>
                </a:lnTo>
                <a:lnTo>
                  <a:pt x="0" y="836"/>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08" name="Freeform 236"/>
          <p:cNvSpPr>
            <a:spLocks/>
          </p:cNvSpPr>
          <p:nvPr/>
        </p:nvSpPr>
        <p:spPr bwMode="auto">
          <a:xfrm>
            <a:off x="3689350" y="2625725"/>
            <a:ext cx="93663" cy="1068388"/>
          </a:xfrm>
          <a:custGeom>
            <a:avLst/>
            <a:gdLst/>
            <a:ahLst/>
            <a:cxnLst>
              <a:cxn ang="0">
                <a:pos x="0" y="0"/>
              </a:cxn>
              <a:cxn ang="0">
                <a:pos x="59" y="568"/>
              </a:cxn>
              <a:cxn ang="0">
                <a:pos x="59" y="673"/>
              </a:cxn>
              <a:cxn ang="0">
                <a:pos x="0" y="157"/>
              </a:cxn>
              <a:cxn ang="0">
                <a:pos x="0" y="0"/>
              </a:cxn>
            </a:cxnLst>
            <a:rect l="0" t="0" r="r" b="b"/>
            <a:pathLst>
              <a:path w="59" h="673">
                <a:moveTo>
                  <a:pt x="0" y="0"/>
                </a:moveTo>
                <a:lnTo>
                  <a:pt x="59" y="568"/>
                </a:lnTo>
                <a:lnTo>
                  <a:pt x="59" y="673"/>
                </a:lnTo>
                <a:lnTo>
                  <a:pt x="0" y="157"/>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09" name="Freeform 237"/>
          <p:cNvSpPr>
            <a:spLocks/>
          </p:cNvSpPr>
          <p:nvPr/>
        </p:nvSpPr>
        <p:spPr bwMode="auto">
          <a:xfrm>
            <a:off x="3783013" y="3527425"/>
            <a:ext cx="93662" cy="674688"/>
          </a:xfrm>
          <a:custGeom>
            <a:avLst/>
            <a:gdLst/>
            <a:ahLst/>
            <a:cxnLst>
              <a:cxn ang="0">
                <a:pos x="0" y="0"/>
              </a:cxn>
              <a:cxn ang="0">
                <a:pos x="59" y="353"/>
              </a:cxn>
              <a:cxn ang="0">
                <a:pos x="59" y="425"/>
              </a:cxn>
              <a:cxn ang="0">
                <a:pos x="0" y="105"/>
              </a:cxn>
              <a:cxn ang="0">
                <a:pos x="0" y="0"/>
              </a:cxn>
            </a:cxnLst>
            <a:rect l="0" t="0" r="r" b="b"/>
            <a:pathLst>
              <a:path w="59" h="425">
                <a:moveTo>
                  <a:pt x="0" y="0"/>
                </a:moveTo>
                <a:lnTo>
                  <a:pt x="59" y="353"/>
                </a:lnTo>
                <a:lnTo>
                  <a:pt x="59" y="425"/>
                </a:lnTo>
                <a:lnTo>
                  <a:pt x="0" y="105"/>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10" name="Freeform 238"/>
          <p:cNvSpPr>
            <a:spLocks/>
          </p:cNvSpPr>
          <p:nvPr/>
        </p:nvSpPr>
        <p:spPr bwMode="auto">
          <a:xfrm>
            <a:off x="3876675" y="3633788"/>
            <a:ext cx="95250" cy="568325"/>
          </a:xfrm>
          <a:custGeom>
            <a:avLst/>
            <a:gdLst/>
            <a:ahLst/>
            <a:cxnLst>
              <a:cxn ang="0">
                <a:pos x="60" y="0"/>
              </a:cxn>
              <a:cxn ang="0">
                <a:pos x="60" y="98"/>
              </a:cxn>
              <a:cxn ang="0">
                <a:pos x="0" y="358"/>
              </a:cxn>
              <a:cxn ang="0">
                <a:pos x="0" y="286"/>
              </a:cxn>
              <a:cxn ang="0">
                <a:pos x="60" y="0"/>
              </a:cxn>
            </a:cxnLst>
            <a:rect l="0" t="0" r="r" b="b"/>
            <a:pathLst>
              <a:path w="60" h="358">
                <a:moveTo>
                  <a:pt x="60" y="0"/>
                </a:moveTo>
                <a:lnTo>
                  <a:pt x="60" y="98"/>
                </a:lnTo>
                <a:lnTo>
                  <a:pt x="0" y="358"/>
                </a:lnTo>
                <a:lnTo>
                  <a:pt x="0" y="286"/>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11" name="Freeform 239"/>
          <p:cNvSpPr>
            <a:spLocks/>
          </p:cNvSpPr>
          <p:nvPr/>
        </p:nvSpPr>
        <p:spPr bwMode="auto">
          <a:xfrm>
            <a:off x="3971925" y="3633788"/>
            <a:ext cx="93663" cy="446087"/>
          </a:xfrm>
          <a:custGeom>
            <a:avLst/>
            <a:gdLst/>
            <a:ahLst/>
            <a:cxnLst>
              <a:cxn ang="0">
                <a:pos x="0" y="0"/>
              </a:cxn>
              <a:cxn ang="0">
                <a:pos x="59" y="202"/>
              </a:cxn>
              <a:cxn ang="0">
                <a:pos x="59" y="281"/>
              </a:cxn>
              <a:cxn ang="0">
                <a:pos x="0" y="98"/>
              </a:cxn>
              <a:cxn ang="0">
                <a:pos x="0" y="0"/>
              </a:cxn>
            </a:cxnLst>
            <a:rect l="0" t="0" r="r" b="b"/>
            <a:pathLst>
              <a:path w="59" h="281">
                <a:moveTo>
                  <a:pt x="0" y="0"/>
                </a:moveTo>
                <a:lnTo>
                  <a:pt x="59" y="202"/>
                </a:lnTo>
                <a:lnTo>
                  <a:pt x="59" y="281"/>
                </a:lnTo>
                <a:lnTo>
                  <a:pt x="0" y="98"/>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12" name="Freeform 240"/>
          <p:cNvSpPr>
            <a:spLocks/>
          </p:cNvSpPr>
          <p:nvPr/>
        </p:nvSpPr>
        <p:spPr bwMode="auto">
          <a:xfrm>
            <a:off x="4065588" y="2473325"/>
            <a:ext cx="96837" cy="1606550"/>
          </a:xfrm>
          <a:custGeom>
            <a:avLst/>
            <a:gdLst/>
            <a:ahLst/>
            <a:cxnLst>
              <a:cxn ang="0">
                <a:pos x="61" y="0"/>
              </a:cxn>
              <a:cxn ang="0">
                <a:pos x="61" y="165"/>
              </a:cxn>
              <a:cxn ang="0">
                <a:pos x="0" y="1012"/>
              </a:cxn>
              <a:cxn ang="0">
                <a:pos x="0" y="933"/>
              </a:cxn>
              <a:cxn ang="0">
                <a:pos x="61" y="0"/>
              </a:cxn>
            </a:cxnLst>
            <a:rect l="0" t="0" r="r" b="b"/>
            <a:pathLst>
              <a:path w="61" h="1012">
                <a:moveTo>
                  <a:pt x="61" y="0"/>
                </a:moveTo>
                <a:lnTo>
                  <a:pt x="61" y="165"/>
                </a:lnTo>
                <a:lnTo>
                  <a:pt x="0" y="1012"/>
                </a:lnTo>
                <a:lnTo>
                  <a:pt x="0" y="933"/>
                </a:lnTo>
                <a:lnTo>
                  <a:pt x="61"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13" name="Freeform 241"/>
          <p:cNvSpPr>
            <a:spLocks/>
          </p:cNvSpPr>
          <p:nvPr/>
        </p:nvSpPr>
        <p:spPr bwMode="auto">
          <a:xfrm>
            <a:off x="4162425" y="2473325"/>
            <a:ext cx="93663" cy="1192213"/>
          </a:xfrm>
          <a:custGeom>
            <a:avLst/>
            <a:gdLst/>
            <a:ahLst/>
            <a:cxnLst>
              <a:cxn ang="0">
                <a:pos x="0" y="0"/>
              </a:cxn>
              <a:cxn ang="0">
                <a:pos x="59" y="647"/>
              </a:cxn>
              <a:cxn ang="0">
                <a:pos x="59" y="751"/>
              </a:cxn>
              <a:cxn ang="0">
                <a:pos x="0" y="165"/>
              </a:cxn>
              <a:cxn ang="0">
                <a:pos x="0" y="0"/>
              </a:cxn>
            </a:cxnLst>
            <a:rect l="0" t="0" r="r" b="b"/>
            <a:pathLst>
              <a:path w="59" h="751">
                <a:moveTo>
                  <a:pt x="0" y="0"/>
                </a:moveTo>
                <a:lnTo>
                  <a:pt x="59" y="647"/>
                </a:lnTo>
                <a:lnTo>
                  <a:pt x="59" y="751"/>
                </a:lnTo>
                <a:lnTo>
                  <a:pt x="0" y="165"/>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14" name="Freeform 242"/>
          <p:cNvSpPr>
            <a:spLocks/>
          </p:cNvSpPr>
          <p:nvPr/>
        </p:nvSpPr>
        <p:spPr bwMode="auto">
          <a:xfrm>
            <a:off x="4256088" y="3109913"/>
            <a:ext cx="93662" cy="555625"/>
          </a:xfrm>
          <a:custGeom>
            <a:avLst/>
            <a:gdLst/>
            <a:ahLst/>
            <a:cxnLst>
              <a:cxn ang="0">
                <a:pos x="59" y="0"/>
              </a:cxn>
              <a:cxn ang="0">
                <a:pos x="59" y="127"/>
              </a:cxn>
              <a:cxn ang="0">
                <a:pos x="0" y="350"/>
              </a:cxn>
              <a:cxn ang="0">
                <a:pos x="0" y="246"/>
              </a:cxn>
              <a:cxn ang="0">
                <a:pos x="59" y="0"/>
              </a:cxn>
            </a:cxnLst>
            <a:rect l="0" t="0" r="r" b="b"/>
            <a:pathLst>
              <a:path w="59" h="350">
                <a:moveTo>
                  <a:pt x="59" y="0"/>
                </a:moveTo>
                <a:lnTo>
                  <a:pt x="59" y="127"/>
                </a:lnTo>
                <a:lnTo>
                  <a:pt x="0" y="350"/>
                </a:lnTo>
                <a:lnTo>
                  <a:pt x="0" y="246"/>
                </a:lnTo>
                <a:lnTo>
                  <a:pt x="59"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15" name="Freeform 243"/>
          <p:cNvSpPr>
            <a:spLocks/>
          </p:cNvSpPr>
          <p:nvPr/>
        </p:nvSpPr>
        <p:spPr bwMode="auto">
          <a:xfrm>
            <a:off x="4349750" y="3078163"/>
            <a:ext cx="95250" cy="233362"/>
          </a:xfrm>
          <a:custGeom>
            <a:avLst/>
            <a:gdLst/>
            <a:ahLst/>
            <a:cxnLst>
              <a:cxn ang="0">
                <a:pos x="60" y="0"/>
              </a:cxn>
              <a:cxn ang="0">
                <a:pos x="60" y="129"/>
              </a:cxn>
              <a:cxn ang="0">
                <a:pos x="0" y="147"/>
              </a:cxn>
              <a:cxn ang="0">
                <a:pos x="0" y="20"/>
              </a:cxn>
              <a:cxn ang="0">
                <a:pos x="60" y="0"/>
              </a:cxn>
            </a:cxnLst>
            <a:rect l="0" t="0" r="r" b="b"/>
            <a:pathLst>
              <a:path w="60" h="147">
                <a:moveTo>
                  <a:pt x="60" y="0"/>
                </a:moveTo>
                <a:lnTo>
                  <a:pt x="60" y="129"/>
                </a:lnTo>
                <a:lnTo>
                  <a:pt x="0" y="147"/>
                </a:lnTo>
                <a:lnTo>
                  <a:pt x="0" y="20"/>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16" name="Freeform 244"/>
          <p:cNvSpPr>
            <a:spLocks/>
          </p:cNvSpPr>
          <p:nvPr/>
        </p:nvSpPr>
        <p:spPr bwMode="auto">
          <a:xfrm>
            <a:off x="4445000" y="3078163"/>
            <a:ext cx="93663" cy="857250"/>
          </a:xfrm>
          <a:custGeom>
            <a:avLst/>
            <a:gdLst/>
            <a:ahLst/>
            <a:cxnLst>
              <a:cxn ang="0">
                <a:pos x="0" y="0"/>
              </a:cxn>
              <a:cxn ang="0">
                <a:pos x="59" y="452"/>
              </a:cxn>
              <a:cxn ang="0">
                <a:pos x="59" y="540"/>
              </a:cxn>
              <a:cxn ang="0">
                <a:pos x="0" y="129"/>
              </a:cxn>
              <a:cxn ang="0">
                <a:pos x="0" y="0"/>
              </a:cxn>
            </a:cxnLst>
            <a:rect l="0" t="0" r="r" b="b"/>
            <a:pathLst>
              <a:path w="59" h="540">
                <a:moveTo>
                  <a:pt x="0" y="0"/>
                </a:moveTo>
                <a:lnTo>
                  <a:pt x="59" y="452"/>
                </a:lnTo>
                <a:lnTo>
                  <a:pt x="59" y="540"/>
                </a:lnTo>
                <a:lnTo>
                  <a:pt x="0" y="129"/>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17" name="Freeform 245"/>
          <p:cNvSpPr>
            <a:spLocks/>
          </p:cNvSpPr>
          <p:nvPr/>
        </p:nvSpPr>
        <p:spPr bwMode="auto">
          <a:xfrm>
            <a:off x="4538663" y="3795713"/>
            <a:ext cx="95250" cy="271462"/>
          </a:xfrm>
          <a:custGeom>
            <a:avLst/>
            <a:gdLst/>
            <a:ahLst/>
            <a:cxnLst>
              <a:cxn ang="0">
                <a:pos x="0" y="0"/>
              </a:cxn>
              <a:cxn ang="0">
                <a:pos x="60" y="92"/>
              </a:cxn>
              <a:cxn ang="0">
                <a:pos x="60" y="171"/>
              </a:cxn>
              <a:cxn ang="0">
                <a:pos x="0" y="88"/>
              </a:cxn>
              <a:cxn ang="0">
                <a:pos x="0" y="0"/>
              </a:cxn>
            </a:cxnLst>
            <a:rect l="0" t="0" r="r" b="b"/>
            <a:pathLst>
              <a:path w="60" h="171">
                <a:moveTo>
                  <a:pt x="0" y="0"/>
                </a:moveTo>
                <a:lnTo>
                  <a:pt x="60" y="92"/>
                </a:lnTo>
                <a:lnTo>
                  <a:pt x="60" y="171"/>
                </a:lnTo>
                <a:lnTo>
                  <a:pt x="0" y="88"/>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18" name="Freeform 246"/>
          <p:cNvSpPr>
            <a:spLocks/>
          </p:cNvSpPr>
          <p:nvPr/>
        </p:nvSpPr>
        <p:spPr bwMode="auto">
          <a:xfrm>
            <a:off x="4633913" y="2909888"/>
            <a:ext cx="93662" cy="1157287"/>
          </a:xfrm>
          <a:custGeom>
            <a:avLst/>
            <a:gdLst/>
            <a:ahLst/>
            <a:cxnLst>
              <a:cxn ang="0">
                <a:pos x="59" y="0"/>
              </a:cxn>
              <a:cxn ang="0">
                <a:pos x="59" y="138"/>
              </a:cxn>
              <a:cxn ang="0">
                <a:pos x="0" y="729"/>
              </a:cxn>
              <a:cxn ang="0">
                <a:pos x="0" y="650"/>
              </a:cxn>
              <a:cxn ang="0">
                <a:pos x="59" y="0"/>
              </a:cxn>
            </a:cxnLst>
            <a:rect l="0" t="0" r="r" b="b"/>
            <a:pathLst>
              <a:path w="59" h="729">
                <a:moveTo>
                  <a:pt x="59" y="0"/>
                </a:moveTo>
                <a:lnTo>
                  <a:pt x="59" y="138"/>
                </a:lnTo>
                <a:lnTo>
                  <a:pt x="0" y="729"/>
                </a:lnTo>
                <a:lnTo>
                  <a:pt x="0" y="650"/>
                </a:lnTo>
                <a:lnTo>
                  <a:pt x="59"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19" name="Freeform 247"/>
          <p:cNvSpPr>
            <a:spLocks/>
          </p:cNvSpPr>
          <p:nvPr/>
        </p:nvSpPr>
        <p:spPr bwMode="auto">
          <a:xfrm>
            <a:off x="4727575" y="2909888"/>
            <a:ext cx="95250" cy="850900"/>
          </a:xfrm>
          <a:custGeom>
            <a:avLst/>
            <a:gdLst/>
            <a:ahLst/>
            <a:cxnLst>
              <a:cxn ang="0">
                <a:pos x="0" y="0"/>
              </a:cxn>
              <a:cxn ang="0">
                <a:pos x="60" y="438"/>
              </a:cxn>
              <a:cxn ang="0">
                <a:pos x="60" y="536"/>
              </a:cxn>
              <a:cxn ang="0">
                <a:pos x="0" y="138"/>
              </a:cxn>
              <a:cxn ang="0">
                <a:pos x="0" y="0"/>
              </a:cxn>
            </a:cxnLst>
            <a:rect l="0" t="0" r="r" b="b"/>
            <a:pathLst>
              <a:path w="60" h="536">
                <a:moveTo>
                  <a:pt x="0" y="0"/>
                </a:moveTo>
                <a:lnTo>
                  <a:pt x="60" y="438"/>
                </a:lnTo>
                <a:lnTo>
                  <a:pt x="60" y="536"/>
                </a:lnTo>
                <a:lnTo>
                  <a:pt x="0" y="138"/>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20" name="Freeform 248"/>
          <p:cNvSpPr>
            <a:spLocks/>
          </p:cNvSpPr>
          <p:nvPr/>
        </p:nvSpPr>
        <p:spPr bwMode="auto">
          <a:xfrm>
            <a:off x="4822825" y="3273425"/>
            <a:ext cx="95250" cy="487363"/>
          </a:xfrm>
          <a:custGeom>
            <a:avLst/>
            <a:gdLst/>
            <a:ahLst/>
            <a:cxnLst>
              <a:cxn ang="0">
                <a:pos x="60" y="0"/>
              </a:cxn>
              <a:cxn ang="0">
                <a:pos x="60" y="117"/>
              </a:cxn>
              <a:cxn ang="0">
                <a:pos x="0" y="307"/>
              </a:cxn>
              <a:cxn ang="0">
                <a:pos x="0" y="209"/>
              </a:cxn>
              <a:cxn ang="0">
                <a:pos x="60" y="0"/>
              </a:cxn>
            </a:cxnLst>
            <a:rect l="0" t="0" r="r" b="b"/>
            <a:pathLst>
              <a:path w="60" h="307">
                <a:moveTo>
                  <a:pt x="60" y="0"/>
                </a:moveTo>
                <a:lnTo>
                  <a:pt x="60" y="117"/>
                </a:lnTo>
                <a:lnTo>
                  <a:pt x="0" y="307"/>
                </a:lnTo>
                <a:lnTo>
                  <a:pt x="0" y="209"/>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21" name="Freeform 249"/>
          <p:cNvSpPr>
            <a:spLocks/>
          </p:cNvSpPr>
          <p:nvPr/>
        </p:nvSpPr>
        <p:spPr bwMode="auto">
          <a:xfrm>
            <a:off x="4918075" y="3273425"/>
            <a:ext cx="93663" cy="847725"/>
          </a:xfrm>
          <a:custGeom>
            <a:avLst/>
            <a:gdLst/>
            <a:ahLst/>
            <a:cxnLst>
              <a:cxn ang="0">
                <a:pos x="0" y="0"/>
              </a:cxn>
              <a:cxn ang="0">
                <a:pos x="59" y="459"/>
              </a:cxn>
              <a:cxn ang="0">
                <a:pos x="59" y="534"/>
              </a:cxn>
              <a:cxn ang="0">
                <a:pos x="0" y="117"/>
              </a:cxn>
              <a:cxn ang="0">
                <a:pos x="0" y="0"/>
              </a:cxn>
            </a:cxnLst>
            <a:rect l="0" t="0" r="r" b="b"/>
            <a:pathLst>
              <a:path w="59" h="534">
                <a:moveTo>
                  <a:pt x="0" y="0"/>
                </a:moveTo>
                <a:lnTo>
                  <a:pt x="59" y="459"/>
                </a:lnTo>
                <a:lnTo>
                  <a:pt x="59" y="534"/>
                </a:lnTo>
                <a:lnTo>
                  <a:pt x="0" y="117"/>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22" name="Freeform 250"/>
          <p:cNvSpPr>
            <a:spLocks/>
          </p:cNvSpPr>
          <p:nvPr/>
        </p:nvSpPr>
        <p:spPr bwMode="auto">
          <a:xfrm>
            <a:off x="5011738" y="2190750"/>
            <a:ext cx="95250" cy="1930400"/>
          </a:xfrm>
          <a:custGeom>
            <a:avLst/>
            <a:gdLst/>
            <a:ahLst/>
            <a:cxnLst>
              <a:cxn ang="0">
                <a:pos x="60" y="0"/>
              </a:cxn>
              <a:cxn ang="0">
                <a:pos x="60" y="182"/>
              </a:cxn>
              <a:cxn ang="0">
                <a:pos x="0" y="1216"/>
              </a:cxn>
              <a:cxn ang="0">
                <a:pos x="0" y="1141"/>
              </a:cxn>
              <a:cxn ang="0">
                <a:pos x="60" y="0"/>
              </a:cxn>
            </a:cxnLst>
            <a:rect l="0" t="0" r="r" b="b"/>
            <a:pathLst>
              <a:path w="60" h="1216">
                <a:moveTo>
                  <a:pt x="60" y="0"/>
                </a:moveTo>
                <a:lnTo>
                  <a:pt x="60" y="182"/>
                </a:lnTo>
                <a:lnTo>
                  <a:pt x="0" y="1216"/>
                </a:lnTo>
                <a:lnTo>
                  <a:pt x="0" y="1141"/>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23" name="Freeform 251"/>
          <p:cNvSpPr>
            <a:spLocks/>
          </p:cNvSpPr>
          <p:nvPr/>
        </p:nvSpPr>
        <p:spPr bwMode="auto">
          <a:xfrm>
            <a:off x="5106988" y="2190750"/>
            <a:ext cx="93662" cy="841375"/>
          </a:xfrm>
          <a:custGeom>
            <a:avLst/>
            <a:gdLst/>
            <a:ahLst/>
            <a:cxnLst>
              <a:cxn ang="0">
                <a:pos x="0" y="0"/>
              </a:cxn>
              <a:cxn ang="0">
                <a:pos x="59" y="386"/>
              </a:cxn>
              <a:cxn ang="0">
                <a:pos x="59" y="530"/>
              </a:cxn>
              <a:cxn ang="0">
                <a:pos x="0" y="182"/>
              </a:cxn>
              <a:cxn ang="0">
                <a:pos x="0" y="0"/>
              </a:cxn>
            </a:cxnLst>
            <a:rect l="0" t="0" r="r" b="b"/>
            <a:pathLst>
              <a:path w="59" h="530">
                <a:moveTo>
                  <a:pt x="0" y="0"/>
                </a:moveTo>
                <a:lnTo>
                  <a:pt x="59" y="386"/>
                </a:lnTo>
                <a:lnTo>
                  <a:pt x="59" y="530"/>
                </a:lnTo>
                <a:lnTo>
                  <a:pt x="0" y="182"/>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24" name="Freeform 252"/>
          <p:cNvSpPr>
            <a:spLocks/>
          </p:cNvSpPr>
          <p:nvPr/>
        </p:nvSpPr>
        <p:spPr bwMode="auto">
          <a:xfrm>
            <a:off x="5200650" y="2803525"/>
            <a:ext cx="93663" cy="1042988"/>
          </a:xfrm>
          <a:custGeom>
            <a:avLst/>
            <a:gdLst/>
            <a:ahLst/>
            <a:cxnLst>
              <a:cxn ang="0">
                <a:pos x="0" y="0"/>
              </a:cxn>
              <a:cxn ang="0">
                <a:pos x="59" y="566"/>
              </a:cxn>
              <a:cxn ang="0">
                <a:pos x="59" y="657"/>
              </a:cxn>
              <a:cxn ang="0">
                <a:pos x="0" y="144"/>
              </a:cxn>
              <a:cxn ang="0">
                <a:pos x="0" y="0"/>
              </a:cxn>
            </a:cxnLst>
            <a:rect l="0" t="0" r="r" b="b"/>
            <a:pathLst>
              <a:path w="59" h="657">
                <a:moveTo>
                  <a:pt x="0" y="0"/>
                </a:moveTo>
                <a:lnTo>
                  <a:pt x="59" y="566"/>
                </a:lnTo>
                <a:lnTo>
                  <a:pt x="59" y="657"/>
                </a:lnTo>
                <a:lnTo>
                  <a:pt x="0" y="144"/>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25" name="Freeform 253"/>
          <p:cNvSpPr>
            <a:spLocks/>
          </p:cNvSpPr>
          <p:nvPr/>
        </p:nvSpPr>
        <p:spPr bwMode="auto">
          <a:xfrm>
            <a:off x="5294313" y="3702050"/>
            <a:ext cx="96837" cy="296863"/>
          </a:xfrm>
          <a:custGeom>
            <a:avLst/>
            <a:gdLst/>
            <a:ahLst/>
            <a:cxnLst>
              <a:cxn ang="0">
                <a:pos x="0" y="0"/>
              </a:cxn>
              <a:cxn ang="0">
                <a:pos x="61" y="105"/>
              </a:cxn>
              <a:cxn ang="0">
                <a:pos x="61" y="187"/>
              </a:cxn>
              <a:cxn ang="0">
                <a:pos x="0" y="91"/>
              </a:cxn>
              <a:cxn ang="0">
                <a:pos x="0" y="0"/>
              </a:cxn>
            </a:cxnLst>
            <a:rect l="0" t="0" r="r" b="b"/>
            <a:pathLst>
              <a:path w="61" h="187">
                <a:moveTo>
                  <a:pt x="0" y="0"/>
                </a:moveTo>
                <a:lnTo>
                  <a:pt x="61" y="105"/>
                </a:lnTo>
                <a:lnTo>
                  <a:pt x="61" y="187"/>
                </a:lnTo>
                <a:lnTo>
                  <a:pt x="0" y="91"/>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26" name="Freeform 254"/>
          <p:cNvSpPr>
            <a:spLocks/>
          </p:cNvSpPr>
          <p:nvPr/>
        </p:nvSpPr>
        <p:spPr bwMode="auto">
          <a:xfrm>
            <a:off x="5391150" y="3868738"/>
            <a:ext cx="93663" cy="547687"/>
          </a:xfrm>
          <a:custGeom>
            <a:avLst/>
            <a:gdLst/>
            <a:ahLst/>
            <a:cxnLst>
              <a:cxn ang="0">
                <a:pos x="0" y="0"/>
              </a:cxn>
              <a:cxn ang="0">
                <a:pos x="59" y="289"/>
              </a:cxn>
              <a:cxn ang="0">
                <a:pos x="59" y="345"/>
              </a:cxn>
              <a:cxn ang="0">
                <a:pos x="0" y="82"/>
              </a:cxn>
              <a:cxn ang="0">
                <a:pos x="0" y="0"/>
              </a:cxn>
            </a:cxnLst>
            <a:rect l="0" t="0" r="r" b="b"/>
            <a:pathLst>
              <a:path w="59" h="345">
                <a:moveTo>
                  <a:pt x="0" y="0"/>
                </a:moveTo>
                <a:lnTo>
                  <a:pt x="59" y="289"/>
                </a:lnTo>
                <a:lnTo>
                  <a:pt x="59" y="345"/>
                </a:lnTo>
                <a:lnTo>
                  <a:pt x="0" y="82"/>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27" name="Freeform 255"/>
          <p:cNvSpPr>
            <a:spLocks/>
          </p:cNvSpPr>
          <p:nvPr/>
        </p:nvSpPr>
        <p:spPr bwMode="auto">
          <a:xfrm>
            <a:off x="5484813" y="4327525"/>
            <a:ext cx="95250" cy="239713"/>
          </a:xfrm>
          <a:custGeom>
            <a:avLst/>
            <a:gdLst/>
            <a:ahLst/>
            <a:cxnLst>
              <a:cxn ang="0">
                <a:pos x="0" y="0"/>
              </a:cxn>
              <a:cxn ang="0">
                <a:pos x="60" y="104"/>
              </a:cxn>
              <a:cxn ang="0">
                <a:pos x="60" y="151"/>
              </a:cxn>
              <a:cxn ang="0">
                <a:pos x="0" y="56"/>
              </a:cxn>
              <a:cxn ang="0">
                <a:pos x="0" y="0"/>
              </a:cxn>
            </a:cxnLst>
            <a:rect l="0" t="0" r="r" b="b"/>
            <a:pathLst>
              <a:path w="60" h="151">
                <a:moveTo>
                  <a:pt x="0" y="0"/>
                </a:moveTo>
                <a:lnTo>
                  <a:pt x="60" y="104"/>
                </a:lnTo>
                <a:lnTo>
                  <a:pt x="60" y="151"/>
                </a:lnTo>
                <a:lnTo>
                  <a:pt x="0" y="56"/>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28" name="Freeform 256"/>
          <p:cNvSpPr>
            <a:spLocks/>
          </p:cNvSpPr>
          <p:nvPr/>
        </p:nvSpPr>
        <p:spPr bwMode="auto">
          <a:xfrm>
            <a:off x="5580063" y="3952875"/>
            <a:ext cx="93662" cy="614363"/>
          </a:xfrm>
          <a:custGeom>
            <a:avLst/>
            <a:gdLst/>
            <a:ahLst/>
            <a:cxnLst>
              <a:cxn ang="0">
                <a:pos x="59" y="0"/>
              </a:cxn>
              <a:cxn ang="0">
                <a:pos x="59" y="77"/>
              </a:cxn>
              <a:cxn ang="0">
                <a:pos x="0" y="387"/>
              </a:cxn>
              <a:cxn ang="0">
                <a:pos x="0" y="340"/>
              </a:cxn>
              <a:cxn ang="0">
                <a:pos x="59" y="0"/>
              </a:cxn>
            </a:cxnLst>
            <a:rect l="0" t="0" r="r" b="b"/>
            <a:pathLst>
              <a:path w="59" h="387">
                <a:moveTo>
                  <a:pt x="59" y="0"/>
                </a:moveTo>
                <a:lnTo>
                  <a:pt x="59" y="77"/>
                </a:lnTo>
                <a:lnTo>
                  <a:pt x="0" y="387"/>
                </a:lnTo>
                <a:lnTo>
                  <a:pt x="0" y="340"/>
                </a:lnTo>
                <a:lnTo>
                  <a:pt x="59"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29" name="Freeform 257"/>
          <p:cNvSpPr>
            <a:spLocks/>
          </p:cNvSpPr>
          <p:nvPr/>
        </p:nvSpPr>
        <p:spPr bwMode="auto">
          <a:xfrm>
            <a:off x="5673725" y="3424238"/>
            <a:ext cx="93663" cy="650875"/>
          </a:xfrm>
          <a:custGeom>
            <a:avLst/>
            <a:gdLst/>
            <a:ahLst/>
            <a:cxnLst>
              <a:cxn ang="0">
                <a:pos x="59" y="0"/>
              </a:cxn>
              <a:cxn ang="0">
                <a:pos x="59" y="108"/>
              </a:cxn>
              <a:cxn ang="0">
                <a:pos x="0" y="410"/>
              </a:cxn>
              <a:cxn ang="0">
                <a:pos x="0" y="333"/>
              </a:cxn>
              <a:cxn ang="0">
                <a:pos x="59" y="0"/>
              </a:cxn>
            </a:cxnLst>
            <a:rect l="0" t="0" r="r" b="b"/>
            <a:pathLst>
              <a:path w="59" h="410">
                <a:moveTo>
                  <a:pt x="59" y="0"/>
                </a:moveTo>
                <a:lnTo>
                  <a:pt x="59" y="108"/>
                </a:lnTo>
                <a:lnTo>
                  <a:pt x="0" y="410"/>
                </a:lnTo>
                <a:lnTo>
                  <a:pt x="0" y="333"/>
                </a:lnTo>
                <a:lnTo>
                  <a:pt x="59"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30" name="Freeform 258"/>
          <p:cNvSpPr>
            <a:spLocks/>
          </p:cNvSpPr>
          <p:nvPr/>
        </p:nvSpPr>
        <p:spPr bwMode="auto">
          <a:xfrm>
            <a:off x="5767388" y="3128963"/>
            <a:ext cx="95250" cy="466725"/>
          </a:xfrm>
          <a:custGeom>
            <a:avLst/>
            <a:gdLst/>
            <a:ahLst/>
            <a:cxnLst>
              <a:cxn ang="0">
                <a:pos x="60" y="0"/>
              </a:cxn>
              <a:cxn ang="0">
                <a:pos x="60" y="125"/>
              </a:cxn>
              <a:cxn ang="0">
                <a:pos x="0" y="294"/>
              </a:cxn>
              <a:cxn ang="0">
                <a:pos x="0" y="186"/>
              </a:cxn>
              <a:cxn ang="0">
                <a:pos x="60" y="0"/>
              </a:cxn>
            </a:cxnLst>
            <a:rect l="0" t="0" r="r" b="b"/>
            <a:pathLst>
              <a:path w="60" h="294">
                <a:moveTo>
                  <a:pt x="60" y="0"/>
                </a:moveTo>
                <a:lnTo>
                  <a:pt x="60" y="125"/>
                </a:lnTo>
                <a:lnTo>
                  <a:pt x="0" y="294"/>
                </a:lnTo>
                <a:lnTo>
                  <a:pt x="0" y="186"/>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31" name="Freeform 259"/>
          <p:cNvSpPr>
            <a:spLocks/>
          </p:cNvSpPr>
          <p:nvPr/>
        </p:nvSpPr>
        <p:spPr bwMode="auto">
          <a:xfrm>
            <a:off x="5862638" y="3128963"/>
            <a:ext cx="93662" cy="1063625"/>
          </a:xfrm>
          <a:custGeom>
            <a:avLst/>
            <a:gdLst/>
            <a:ahLst/>
            <a:cxnLst>
              <a:cxn ang="0">
                <a:pos x="0" y="0"/>
              </a:cxn>
              <a:cxn ang="0">
                <a:pos x="59" y="600"/>
              </a:cxn>
              <a:cxn ang="0">
                <a:pos x="59" y="670"/>
              </a:cxn>
              <a:cxn ang="0">
                <a:pos x="0" y="125"/>
              </a:cxn>
              <a:cxn ang="0">
                <a:pos x="0" y="0"/>
              </a:cxn>
            </a:cxnLst>
            <a:rect l="0" t="0" r="r" b="b"/>
            <a:pathLst>
              <a:path w="59" h="670">
                <a:moveTo>
                  <a:pt x="0" y="0"/>
                </a:moveTo>
                <a:lnTo>
                  <a:pt x="59" y="600"/>
                </a:lnTo>
                <a:lnTo>
                  <a:pt x="59" y="670"/>
                </a:lnTo>
                <a:lnTo>
                  <a:pt x="0" y="125"/>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32" name="Freeform 260"/>
          <p:cNvSpPr>
            <a:spLocks/>
          </p:cNvSpPr>
          <p:nvPr/>
        </p:nvSpPr>
        <p:spPr bwMode="auto">
          <a:xfrm>
            <a:off x="5956300" y="3184525"/>
            <a:ext cx="96838" cy="1008063"/>
          </a:xfrm>
          <a:custGeom>
            <a:avLst/>
            <a:gdLst/>
            <a:ahLst/>
            <a:cxnLst>
              <a:cxn ang="0">
                <a:pos x="61" y="0"/>
              </a:cxn>
              <a:cxn ang="0">
                <a:pos x="61" y="121"/>
              </a:cxn>
              <a:cxn ang="0">
                <a:pos x="0" y="635"/>
              </a:cxn>
              <a:cxn ang="0">
                <a:pos x="0" y="565"/>
              </a:cxn>
              <a:cxn ang="0">
                <a:pos x="61" y="0"/>
              </a:cxn>
            </a:cxnLst>
            <a:rect l="0" t="0" r="r" b="b"/>
            <a:pathLst>
              <a:path w="61" h="635">
                <a:moveTo>
                  <a:pt x="61" y="0"/>
                </a:moveTo>
                <a:lnTo>
                  <a:pt x="61" y="121"/>
                </a:lnTo>
                <a:lnTo>
                  <a:pt x="0" y="635"/>
                </a:lnTo>
                <a:lnTo>
                  <a:pt x="0" y="565"/>
                </a:lnTo>
                <a:lnTo>
                  <a:pt x="61"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33" name="Freeform 261"/>
          <p:cNvSpPr>
            <a:spLocks/>
          </p:cNvSpPr>
          <p:nvPr/>
        </p:nvSpPr>
        <p:spPr bwMode="auto">
          <a:xfrm>
            <a:off x="6053138" y="2211388"/>
            <a:ext cx="93662" cy="1165225"/>
          </a:xfrm>
          <a:custGeom>
            <a:avLst/>
            <a:gdLst/>
            <a:ahLst/>
            <a:cxnLst>
              <a:cxn ang="0">
                <a:pos x="59" y="0"/>
              </a:cxn>
              <a:cxn ang="0">
                <a:pos x="59" y="179"/>
              </a:cxn>
              <a:cxn ang="0">
                <a:pos x="0" y="734"/>
              </a:cxn>
              <a:cxn ang="0">
                <a:pos x="0" y="613"/>
              </a:cxn>
              <a:cxn ang="0">
                <a:pos x="59" y="0"/>
              </a:cxn>
            </a:cxnLst>
            <a:rect l="0" t="0" r="r" b="b"/>
            <a:pathLst>
              <a:path w="59" h="734">
                <a:moveTo>
                  <a:pt x="59" y="0"/>
                </a:moveTo>
                <a:lnTo>
                  <a:pt x="59" y="179"/>
                </a:lnTo>
                <a:lnTo>
                  <a:pt x="0" y="734"/>
                </a:lnTo>
                <a:lnTo>
                  <a:pt x="0" y="613"/>
                </a:lnTo>
                <a:lnTo>
                  <a:pt x="59"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34" name="Freeform 262"/>
          <p:cNvSpPr>
            <a:spLocks/>
          </p:cNvSpPr>
          <p:nvPr/>
        </p:nvSpPr>
        <p:spPr bwMode="auto">
          <a:xfrm>
            <a:off x="6146800" y="2211388"/>
            <a:ext cx="95250" cy="1720850"/>
          </a:xfrm>
          <a:custGeom>
            <a:avLst/>
            <a:gdLst/>
            <a:ahLst/>
            <a:cxnLst>
              <a:cxn ang="0">
                <a:pos x="0" y="0"/>
              </a:cxn>
              <a:cxn ang="0">
                <a:pos x="60" y="997"/>
              </a:cxn>
              <a:cxn ang="0">
                <a:pos x="60" y="1084"/>
              </a:cxn>
              <a:cxn ang="0">
                <a:pos x="0" y="179"/>
              </a:cxn>
              <a:cxn ang="0">
                <a:pos x="0" y="0"/>
              </a:cxn>
            </a:cxnLst>
            <a:rect l="0" t="0" r="r" b="b"/>
            <a:pathLst>
              <a:path w="60" h="1084">
                <a:moveTo>
                  <a:pt x="0" y="0"/>
                </a:moveTo>
                <a:lnTo>
                  <a:pt x="60" y="997"/>
                </a:lnTo>
                <a:lnTo>
                  <a:pt x="60" y="1084"/>
                </a:lnTo>
                <a:lnTo>
                  <a:pt x="0" y="179"/>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35" name="Freeform 263"/>
          <p:cNvSpPr>
            <a:spLocks/>
          </p:cNvSpPr>
          <p:nvPr/>
        </p:nvSpPr>
        <p:spPr bwMode="auto">
          <a:xfrm>
            <a:off x="6242050" y="3794125"/>
            <a:ext cx="93663" cy="257175"/>
          </a:xfrm>
          <a:custGeom>
            <a:avLst/>
            <a:gdLst/>
            <a:ahLst/>
            <a:cxnLst>
              <a:cxn ang="0">
                <a:pos x="0" y="0"/>
              </a:cxn>
              <a:cxn ang="0">
                <a:pos x="59" y="84"/>
              </a:cxn>
              <a:cxn ang="0">
                <a:pos x="59" y="162"/>
              </a:cxn>
              <a:cxn ang="0">
                <a:pos x="0" y="87"/>
              </a:cxn>
              <a:cxn ang="0">
                <a:pos x="0" y="0"/>
              </a:cxn>
            </a:cxnLst>
            <a:rect l="0" t="0" r="r" b="b"/>
            <a:pathLst>
              <a:path w="59" h="162">
                <a:moveTo>
                  <a:pt x="0" y="0"/>
                </a:moveTo>
                <a:lnTo>
                  <a:pt x="59" y="84"/>
                </a:lnTo>
                <a:lnTo>
                  <a:pt x="59" y="162"/>
                </a:lnTo>
                <a:lnTo>
                  <a:pt x="0" y="87"/>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36" name="Freeform 264"/>
          <p:cNvSpPr>
            <a:spLocks/>
          </p:cNvSpPr>
          <p:nvPr/>
        </p:nvSpPr>
        <p:spPr bwMode="auto">
          <a:xfrm>
            <a:off x="6335713" y="3344863"/>
            <a:ext cx="93662" cy="706437"/>
          </a:xfrm>
          <a:custGeom>
            <a:avLst/>
            <a:gdLst/>
            <a:ahLst/>
            <a:cxnLst>
              <a:cxn ang="0">
                <a:pos x="59" y="0"/>
              </a:cxn>
              <a:cxn ang="0">
                <a:pos x="59" y="111"/>
              </a:cxn>
              <a:cxn ang="0">
                <a:pos x="0" y="445"/>
              </a:cxn>
              <a:cxn ang="0">
                <a:pos x="0" y="367"/>
              </a:cxn>
              <a:cxn ang="0">
                <a:pos x="59" y="0"/>
              </a:cxn>
            </a:cxnLst>
            <a:rect l="0" t="0" r="r" b="b"/>
            <a:pathLst>
              <a:path w="59" h="445">
                <a:moveTo>
                  <a:pt x="59" y="0"/>
                </a:moveTo>
                <a:lnTo>
                  <a:pt x="59" y="111"/>
                </a:lnTo>
                <a:lnTo>
                  <a:pt x="0" y="445"/>
                </a:lnTo>
                <a:lnTo>
                  <a:pt x="0" y="367"/>
                </a:lnTo>
                <a:lnTo>
                  <a:pt x="59"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37" name="Freeform 265"/>
          <p:cNvSpPr>
            <a:spLocks/>
          </p:cNvSpPr>
          <p:nvPr/>
        </p:nvSpPr>
        <p:spPr bwMode="auto">
          <a:xfrm>
            <a:off x="6429375" y="2851150"/>
            <a:ext cx="95250" cy="669925"/>
          </a:xfrm>
          <a:custGeom>
            <a:avLst/>
            <a:gdLst/>
            <a:ahLst/>
            <a:cxnLst>
              <a:cxn ang="0">
                <a:pos x="60" y="0"/>
              </a:cxn>
              <a:cxn ang="0">
                <a:pos x="60" y="141"/>
              </a:cxn>
              <a:cxn ang="0">
                <a:pos x="0" y="422"/>
              </a:cxn>
              <a:cxn ang="0">
                <a:pos x="0" y="311"/>
              </a:cxn>
              <a:cxn ang="0">
                <a:pos x="60" y="0"/>
              </a:cxn>
            </a:cxnLst>
            <a:rect l="0" t="0" r="r" b="b"/>
            <a:pathLst>
              <a:path w="60" h="422">
                <a:moveTo>
                  <a:pt x="60" y="0"/>
                </a:moveTo>
                <a:lnTo>
                  <a:pt x="60" y="141"/>
                </a:lnTo>
                <a:lnTo>
                  <a:pt x="0" y="422"/>
                </a:lnTo>
                <a:lnTo>
                  <a:pt x="0" y="311"/>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38" name="Freeform 266"/>
          <p:cNvSpPr>
            <a:spLocks/>
          </p:cNvSpPr>
          <p:nvPr/>
        </p:nvSpPr>
        <p:spPr bwMode="auto">
          <a:xfrm>
            <a:off x="6524625" y="2851150"/>
            <a:ext cx="95250" cy="457200"/>
          </a:xfrm>
          <a:custGeom>
            <a:avLst/>
            <a:gdLst/>
            <a:ahLst/>
            <a:cxnLst>
              <a:cxn ang="0">
                <a:pos x="0" y="0"/>
              </a:cxn>
              <a:cxn ang="0">
                <a:pos x="60" y="162"/>
              </a:cxn>
              <a:cxn ang="0">
                <a:pos x="60" y="288"/>
              </a:cxn>
              <a:cxn ang="0">
                <a:pos x="0" y="141"/>
              </a:cxn>
              <a:cxn ang="0">
                <a:pos x="0" y="0"/>
              </a:cxn>
            </a:cxnLst>
            <a:rect l="0" t="0" r="r" b="b"/>
            <a:pathLst>
              <a:path w="60" h="288">
                <a:moveTo>
                  <a:pt x="0" y="0"/>
                </a:moveTo>
                <a:lnTo>
                  <a:pt x="60" y="162"/>
                </a:lnTo>
                <a:lnTo>
                  <a:pt x="60" y="288"/>
                </a:lnTo>
                <a:lnTo>
                  <a:pt x="0" y="141"/>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39" name="Freeform 267"/>
          <p:cNvSpPr>
            <a:spLocks/>
          </p:cNvSpPr>
          <p:nvPr/>
        </p:nvSpPr>
        <p:spPr bwMode="auto">
          <a:xfrm>
            <a:off x="6619875" y="3108325"/>
            <a:ext cx="95250" cy="757238"/>
          </a:xfrm>
          <a:custGeom>
            <a:avLst/>
            <a:gdLst/>
            <a:ahLst/>
            <a:cxnLst>
              <a:cxn ang="0">
                <a:pos x="0" y="0"/>
              </a:cxn>
              <a:cxn ang="0">
                <a:pos x="60" y="387"/>
              </a:cxn>
              <a:cxn ang="0">
                <a:pos x="60" y="477"/>
              </a:cxn>
              <a:cxn ang="0">
                <a:pos x="0" y="126"/>
              </a:cxn>
              <a:cxn ang="0">
                <a:pos x="0" y="0"/>
              </a:cxn>
            </a:cxnLst>
            <a:rect l="0" t="0" r="r" b="b"/>
            <a:pathLst>
              <a:path w="60" h="477">
                <a:moveTo>
                  <a:pt x="0" y="0"/>
                </a:moveTo>
                <a:lnTo>
                  <a:pt x="60" y="387"/>
                </a:lnTo>
                <a:lnTo>
                  <a:pt x="60" y="477"/>
                </a:lnTo>
                <a:lnTo>
                  <a:pt x="0" y="126"/>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40" name="Freeform 268"/>
          <p:cNvSpPr>
            <a:spLocks/>
          </p:cNvSpPr>
          <p:nvPr/>
        </p:nvSpPr>
        <p:spPr bwMode="auto">
          <a:xfrm>
            <a:off x="6715125" y="3073400"/>
            <a:ext cx="93663" cy="792163"/>
          </a:xfrm>
          <a:custGeom>
            <a:avLst/>
            <a:gdLst/>
            <a:ahLst/>
            <a:cxnLst>
              <a:cxn ang="0">
                <a:pos x="59" y="0"/>
              </a:cxn>
              <a:cxn ang="0">
                <a:pos x="59" y="128"/>
              </a:cxn>
              <a:cxn ang="0">
                <a:pos x="0" y="499"/>
              </a:cxn>
              <a:cxn ang="0">
                <a:pos x="0" y="409"/>
              </a:cxn>
              <a:cxn ang="0">
                <a:pos x="59" y="0"/>
              </a:cxn>
            </a:cxnLst>
            <a:rect l="0" t="0" r="r" b="b"/>
            <a:pathLst>
              <a:path w="59" h="499">
                <a:moveTo>
                  <a:pt x="59" y="0"/>
                </a:moveTo>
                <a:lnTo>
                  <a:pt x="59" y="128"/>
                </a:lnTo>
                <a:lnTo>
                  <a:pt x="0" y="499"/>
                </a:lnTo>
                <a:lnTo>
                  <a:pt x="0" y="409"/>
                </a:lnTo>
                <a:lnTo>
                  <a:pt x="59"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41" name="Freeform 269"/>
          <p:cNvSpPr>
            <a:spLocks/>
          </p:cNvSpPr>
          <p:nvPr/>
        </p:nvSpPr>
        <p:spPr bwMode="auto">
          <a:xfrm>
            <a:off x="6808788" y="3073400"/>
            <a:ext cx="93662" cy="763588"/>
          </a:xfrm>
          <a:custGeom>
            <a:avLst/>
            <a:gdLst/>
            <a:ahLst/>
            <a:cxnLst>
              <a:cxn ang="0">
                <a:pos x="0" y="0"/>
              </a:cxn>
              <a:cxn ang="0">
                <a:pos x="59" y="391"/>
              </a:cxn>
              <a:cxn ang="0">
                <a:pos x="59" y="481"/>
              </a:cxn>
              <a:cxn ang="0">
                <a:pos x="0" y="128"/>
              </a:cxn>
              <a:cxn ang="0">
                <a:pos x="0" y="0"/>
              </a:cxn>
            </a:cxnLst>
            <a:rect l="0" t="0" r="r" b="b"/>
            <a:pathLst>
              <a:path w="59" h="481">
                <a:moveTo>
                  <a:pt x="0" y="0"/>
                </a:moveTo>
                <a:lnTo>
                  <a:pt x="59" y="391"/>
                </a:lnTo>
                <a:lnTo>
                  <a:pt x="59" y="481"/>
                </a:lnTo>
                <a:lnTo>
                  <a:pt x="0" y="128"/>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42" name="Freeform 270"/>
          <p:cNvSpPr>
            <a:spLocks/>
          </p:cNvSpPr>
          <p:nvPr/>
        </p:nvSpPr>
        <p:spPr bwMode="auto">
          <a:xfrm>
            <a:off x="6902450" y="3387725"/>
            <a:ext cx="95250" cy="449263"/>
          </a:xfrm>
          <a:custGeom>
            <a:avLst/>
            <a:gdLst/>
            <a:ahLst/>
            <a:cxnLst>
              <a:cxn ang="0">
                <a:pos x="60" y="0"/>
              </a:cxn>
              <a:cxn ang="0">
                <a:pos x="60" y="109"/>
              </a:cxn>
              <a:cxn ang="0">
                <a:pos x="0" y="283"/>
              </a:cxn>
              <a:cxn ang="0">
                <a:pos x="0" y="193"/>
              </a:cxn>
              <a:cxn ang="0">
                <a:pos x="60" y="0"/>
              </a:cxn>
            </a:cxnLst>
            <a:rect l="0" t="0" r="r" b="b"/>
            <a:pathLst>
              <a:path w="60" h="283">
                <a:moveTo>
                  <a:pt x="60" y="0"/>
                </a:moveTo>
                <a:lnTo>
                  <a:pt x="60" y="109"/>
                </a:lnTo>
                <a:lnTo>
                  <a:pt x="0" y="283"/>
                </a:lnTo>
                <a:lnTo>
                  <a:pt x="0" y="193"/>
                </a:lnTo>
                <a:lnTo>
                  <a:pt x="6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43" name="Freeform 271"/>
          <p:cNvSpPr>
            <a:spLocks/>
          </p:cNvSpPr>
          <p:nvPr/>
        </p:nvSpPr>
        <p:spPr bwMode="auto">
          <a:xfrm>
            <a:off x="6997700" y="3387725"/>
            <a:ext cx="93663" cy="423863"/>
          </a:xfrm>
          <a:custGeom>
            <a:avLst/>
            <a:gdLst/>
            <a:ahLst/>
            <a:cxnLst>
              <a:cxn ang="0">
                <a:pos x="0" y="0"/>
              </a:cxn>
              <a:cxn ang="0">
                <a:pos x="59" y="174"/>
              </a:cxn>
              <a:cxn ang="0">
                <a:pos x="59" y="267"/>
              </a:cxn>
              <a:cxn ang="0">
                <a:pos x="0" y="109"/>
              </a:cxn>
              <a:cxn ang="0">
                <a:pos x="0" y="0"/>
              </a:cxn>
            </a:cxnLst>
            <a:rect l="0" t="0" r="r" b="b"/>
            <a:pathLst>
              <a:path w="59" h="267">
                <a:moveTo>
                  <a:pt x="0" y="0"/>
                </a:moveTo>
                <a:lnTo>
                  <a:pt x="59" y="174"/>
                </a:lnTo>
                <a:lnTo>
                  <a:pt x="59" y="267"/>
                </a:lnTo>
                <a:lnTo>
                  <a:pt x="0" y="109"/>
                </a:lnTo>
                <a:lnTo>
                  <a:pt x="0" y="0"/>
                </a:lnTo>
                <a:close/>
              </a:path>
            </a:pathLst>
          </a:custGeom>
          <a:solidFill>
            <a:srgbClr val="BFBFBF"/>
          </a:solidFill>
          <a:ln w="0">
            <a:solidFill>
              <a:srgbClr val="BFBFBF"/>
            </a:solidFill>
            <a:prstDash val="solid"/>
            <a:round/>
            <a:headEnd/>
            <a:tailEnd/>
          </a:ln>
        </p:spPr>
        <p:txBody>
          <a:bodyPr>
            <a:prstTxWarp prst="textNoShape">
              <a:avLst/>
            </a:prstTxWarp>
          </a:bodyPr>
          <a:lstStyle/>
          <a:p>
            <a:endParaRPr lang="es-ES_tradnl"/>
          </a:p>
        </p:txBody>
      </p:sp>
      <p:sp>
        <p:nvSpPr>
          <p:cNvPr id="156944" name="Line 272"/>
          <p:cNvSpPr>
            <a:spLocks noChangeShapeType="1"/>
          </p:cNvSpPr>
          <p:nvPr/>
        </p:nvSpPr>
        <p:spPr bwMode="auto">
          <a:xfrm>
            <a:off x="2317750" y="5176838"/>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45" name="Line 273"/>
          <p:cNvSpPr>
            <a:spLocks noChangeShapeType="1"/>
          </p:cNvSpPr>
          <p:nvPr/>
        </p:nvSpPr>
        <p:spPr bwMode="auto">
          <a:xfrm flipH="1">
            <a:off x="2317750" y="5176838"/>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46" name="Line 274"/>
          <p:cNvSpPr>
            <a:spLocks noChangeShapeType="1"/>
          </p:cNvSpPr>
          <p:nvPr/>
        </p:nvSpPr>
        <p:spPr bwMode="auto">
          <a:xfrm flipV="1">
            <a:off x="2317750" y="4810125"/>
            <a:ext cx="0" cy="36671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47" name="Line 275"/>
          <p:cNvSpPr>
            <a:spLocks noChangeShapeType="1"/>
          </p:cNvSpPr>
          <p:nvPr/>
        </p:nvSpPr>
        <p:spPr bwMode="auto">
          <a:xfrm>
            <a:off x="2317750" y="48101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48" name="Line 276"/>
          <p:cNvSpPr>
            <a:spLocks noChangeShapeType="1"/>
          </p:cNvSpPr>
          <p:nvPr/>
        </p:nvSpPr>
        <p:spPr bwMode="auto">
          <a:xfrm flipH="1">
            <a:off x="2317750" y="48101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49" name="Line 277"/>
          <p:cNvSpPr>
            <a:spLocks noChangeShapeType="1"/>
          </p:cNvSpPr>
          <p:nvPr/>
        </p:nvSpPr>
        <p:spPr bwMode="auto">
          <a:xfrm flipV="1">
            <a:off x="2317750" y="4441825"/>
            <a:ext cx="0" cy="3683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50" name="Line 278"/>
          <p:cNvSpPr>
            <a:spLocks noChangeShapeType="1"/>
          </p:cNvSpPr>
          <p:nvPr/>
        </p:nvSpPr>
        <p:spPr bwMode="auto">
          <a:xfrm>
            <a:off x="2317750" y="4441825"/>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51" name="Line 279"/>
          <p:cNvSpPr>
            <a:spLocks noChangeShapeType="1"/>
          </p:cNvSpPr>
          <p:nvPr/>
        </p:nvSpPr>
        <p:spPr bwMode="auto">
          <a:xfrm flipH="1">
            <a:off x="2317750" y="4441825"/>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52" name="Line 280"/>
          <p:cNvSpPr>
            <a:spLocks noChangeShapeType="1"/>
          </p:cNvSpPr>
          <p:nvPr/>
        </p:nvSpPr>
        <p:spPr bwMode="auto">
          <a:xfrm flipV="1">
            <a:off x="2317750" y="4073525"/>
            <a:ext cx="0" cy="3683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53" name="Line 281"/>
          <p:cNvSpPr>
            <a:spLocks noChangeShapeType="1"/>
          </p:cNvSpPr>
          <p:nvPr/>
        </p:nvSpPr>
        <p:spPr bwMode="auto">
          <a:xfrm>
            <a:off x="2317750" y="40735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54" name="Line 282"/>
          <p:cNvSpPr>
            <a:spLocks noChangeShapeType="1"/>
          </p:cNvSpPr>
          <p:nvPr/>
        </p:nvSpPr>
        <p:spPr bwMode="auto">
          <a:xfrm flipH="1">
            <a:off x="2317750" y="40735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55" name="Line 283"/>
          <p:cNvSpPr>
            <a:spLocks noChangeShapeType="1"/>
          </p:cNvSpPr>
          <p:nvPr/>
        </p:nvSpPr>
        <p:spPr bwMode="auto">
          <a:xfrm flipV="1">
            <a:off x="2317750" y="3706813"/>
            <a:ext cx="0" cy="3667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56" name="Line 284"/>
          <p:cNvSpPr>
            <a:spLocks noChangeShapeType="1"/>
          </p:cNvSpPr>
          <p:nvPr/>
        </p:nvSpPr>
        <p:spPr bwMode="auto">
          <a:xfrm>
            <a:off x="2317750" y="37068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57" name="Line 285"/>
          <p:cNvSpPr>
            <a:spLocks noChangeShapeType="1"/>
          </p:cNvSpPr>
          <p:nvPr/>
        </p:nvSpPr>
        <p:spPr bwMode="auto">
          <a:xfrm flipH="1">
            <a:off x="2317750" y="37068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58" name="Line 286"/>
          <p:cNvSpPr>
            <a:spLocks noChangeShapeType="1"/>
          </p:cNvSpPr>
          <p:nvPr/>
        </p:nvSpPr>
        <p:spPr bwMode="auto">
          <a:xfrm flipV="1">
            <a:off x="2317750" y="3336925"/>
            <a:ext cx="0" cy="36988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59" name="Line 287"/>
          <p:cNvSpPr>
            <a:spLocks noChangeShapeType="1"/>
          </p:cNvSpPr>
          <p:nvPr/>
        </p:nvSpPr>
        <p:spPr bwMode="auto">
          <a:xfrm>
            <a:off x="2317750" y="33369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60" name="Line 288"/>
          <p:cNvSpPr>
            <a:spLocks noChangeShapeType="1"/>
          </p:cNvSpPr>
          <p:nvPr/>
        </p:nvSpPr>
        <p:spPr bwMode="auto">
          <a:xfrm flipH="1">
            <a:off x="2317750" y="33369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61" name="Line 289"/>
          <p:cNvSpPr>
            <a:spLocks noChangeShapeType="1"/>
          </p:cNvSpPr>
          <p:nvPr/>
        </p:nvSpPr>
        <p:spPr bwMode="auto">
          <a:xfrm flipV="1">
            <a:off x="2317750" y="2970213"/>
            <a:ext cx="0" cy="3667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62" name="Line 290"/>
          <p:cNvSpPr>
            <a:spLocks noChangeShapeType="1"/>
          </p:cNvSpPr>
          <p:nvPr/>
        </p:nvSpPr>
        <p:spPr bwMode="auto">
          <a:xfrm>
            <a:off x="2317750" y="29702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63" name="Line 291"/>
          <p:cNvSpPr>
            <a:spLocks noChangeShapeType="1"/>
          </p:cNvSpPr>
          <p:nvPr/>
        </p:nvSpPr>
        <p:spPr bwMode="auto">
          <a:xfrm flipH="1">
            <a:off x="2317750" y="29702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64" name="Line 292"/>
          <p:cNvSpPr>
            <a:spLocks noChangeShapeType="1"/>
          </p:cNvSpPr>
          <p:nvPr/>
        </p:nvSpPr>
        <p:spPr bwMode="auto">
          <a:xfrm flipV="1">
            <a:off x="2317750" y="2603500"/>
            <a:ext cx="0" cy="36671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65" name="Line 293"/>
          <p:cNvSpPr>
            <a:spLocks noChangeShapeType="1"/>
          </p:cNvSpPr>
          <p:nvPr/>
        </p:nvSpPr>
        <p:spPr bwMode="auto">
          <a:xfrm>
            <a:off x="2317750" y="2603500"/>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66" name="Line 294"/>
          <p:cNvSpPr>
            <a:spLocks noChangeShapeType="1"/>
          </p:cNvSpPr>
          <p:nvPr/>
        </p:nvSpPr>
        <p:spPr bwMode="auto">
          <a:xfrm flipH="1">
            <a:off x="2317750" y="2603500"/>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67" name="Line 295"/>
          <p:cNvSpPr>
            <a:spLocks noChangeShapeType="1"/>
          </p:cNvSpPr>
          <p:nvPr/>
        </p:nvSpPr>
        <p:spPr bwMode="auto">
          <a:xfrm flipV="1">
            <a:off x="2317750" y="2233613"/>
            <a:ext cx="0" cy="36988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68" name="Line 296"/>
          <p:cNvSpPr>
            <a:spLocks noChangeShapeType="1"/>
          </p:cNvSpPr>
          <p:nvPr/>
        </p:nvSpPr>
        <p:spPr bwMode="auto">
          <a:xfrm>
            <a:off x="2317750" y="22336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69" name="Line 297"/>
          <p:cNvSpPr>
            <a:spLocks noChangeShapeType="1"/>
          </p:cNvSpPr>
          <p:nvPr/>
        </p:nvSpPr>
        <p:spPr bwMode="auto">
          <a:xfrm flipH="1">
            <a:off x="2317750" y="22336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70" name="Line 298"/>
          <p:cNvSpPr>
            <a:spLocks noChangeShapeType="1"/>
          </p:cNvSpPr>
          <p:nvPr/>
        </p:nvSpPr>
        <p:spPr bwMode="auto">
          <a:xfrm flipV="1">
            <a:off x="2317750" y="1866900"/>
            <a:ext cx="0" cy="36671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71" name="Line 299"/>
          <p:cNvSpPr>
            <a:spLocks noChangeShapeType="1"/>
          </p:cNvSpPr>
          <p:nvPr/>
        </p:nvSpPr>
        <p:spPr bwMode="auto">
          <a:xfrm>
            <a:off x="2317750" y="1866900"/>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72" name="Line 300"/>
          <p:cNvSpPr>
            <a:spLocks noChangeShapeType="1"/>
          </p:cNvSpPr>
          <p:nvPr/>
        </p:nvSpPr>
        <p:spPr bwMode="auto">
          <a:xfrm flipH="1">
            <a:off x="2317750" y="1866900"/>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73" name="Line 301"/>
          <p:cNvSpPr>
            <a:spLocks noChangeShapeType="1"/>
          </p:cNvSpPr>
          <p:nvPr/>
        </p:nvSpPr>
        <p:spPr bwMode="auto">
          <a:xfrm flipV="1">
            <a:off x="2317750" y="1500188"/>
            <a:ext cx="0" cy="3667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74" name="Line 302"/>
          <p:cNvSpPr>
            <a:spLocks noChangeShapeType="1"/>
          </p:cNvSpPr>
          <p:nvPr/>
        </p:nvSpPr>
        <p:spPr bwMode="auto">
          <a:xfrm>
            <a:off x="2317750" y="1500188"/>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75" name="Line 303"/>
          <p:cNvSpPr>
            <a:spLocks noChangeShapeType="1"/>
          </p:cNvSpPr>
          <p:nvPr/>
        </p:nvSpPr>
        <p:spPr bwMode="auto">
          <a:xfrm flipH="1">
            <a:off x="2317750" y="1500188"/>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76" name="Line 304"/>
          <p:cNvSpPr>
            <a:spLocks noChangeShapeType="1"/>
          </p:cNvSpPr>
          <p:nvPr/>
        </p:nvSpPr>
        <p:spPr bwMode="auto">
          <a:xfrm>
            <a:off x="2317750" y="5176838"/>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77" name="Line 305"/>
          <p:cNvSpPr>
            <a:spLocks noChangeShapeType="1"/>
          </p:cNvSpPr>
          <p:nvPr/>
        </p:nvSpPr>
        <p:spPr bwMode="auto">
          <a:xfrm flipH="1">
            <a:off x="2317750" y="5176838"/>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78" name="Line 306"/>
          <p:cNvSpPr>
            <a:spLocks noChangeShapeType="1"/>
          </p:cNvSpPr>
          <p:nvPr/>
        </p:nvSpPr>
        <p:spPr bwMode="auto">
          <a:xfrm flipV="1">
            <a:off x="2317750" y="4810125"/>
            <a:ext cx="0" cy="36671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79" name="Line 307"/>
          <p:cNvSpPr>
            <a:spLocks noChangeShapeType="1"/>
          </p:cNvSpPr>
          <p:nvPr/>
        </p:nvSpPr>
        <p:spPr bwMode="auto">
          <a:xfrm>
            <a:off x="2317750" y="48101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80" name="Line 308"/>
          <p:cNvSpPr>
            <a:spLocks noChangeShapeType="1"/>
          </p:cNvSpPr>
          <p:nvPr/>
        </p:nvSpPr>
        <p:spPr bwMode="auto">
          <a:xfrm flipH="1">
            <a:off x="2317750" y="48101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81" name="Line 309"/>
          <p:cNvSpPr>
            <a:spLocks noChangeShapeType="1"/>
          </p:cNvSpPr>
          <p:nvPr/>
        </p:nvSpPr>
        <p:spPr bwMode="auto">
          <a:xfrm flipV="1">
            <a:off x="2317750" y="4441825"/>
            <a:ext cx="0" cy="3683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82" name="Line 310"/>
          <p:cNvSpPr>
            <a:spLocks noChangeShapeType="1"/>
          </p:cNvSpPr>
          <p:nvPr/>
        </p:nvSpPr>
        <p:spPr bwMode="auto">
          <a:xfrm>
            <a:off x="2317750" y="4441825"/>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83" name="Line 311"/>
          <p:cNvSpPr>
            <a:spLocks noChangeShapeType="1"/>
          </p:cNvSpPr>
          <p:nvPr/>
        </p:nvSpPr>
        <p:spPr bwMode="auto">
          <a:xfrm flipH="1">
            <a:off x="2317750" y="4441825"/>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84" name="Line 312"/>
          <p:cNvSpPr>
            <a:spLocks noChangeShapeType="1"/>
          </p:cNvSpPr>
          <p:nvPr/>
        </p:nvSpPr>
        <p:spPr bwMode="auto">
          <a:xfrm flipV="1">
            <a:off x="2317750" y="4073525"/>
            <a:ext cx="0" cy="3683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85" name="Line 313"/>
          <p:cNvSpPr>
            <a:spLocks noChangeShapeType="1"/>
          </p:cNvSpPr>
          <p:nvPr/>
        </p:nvSpPr>
        <p:spPr bwMode="auto">
          <a:xfrm>
            <a:off x="2317750" y="40735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86" name="Line 314"/>
          <p:cNvSpPr>
            <a:spLocks noChangeShapeType="1"/>
          </p:cNvSpPr>
          <p:nvPr/>
        </p:nvSpPr>
        <p:spPr bwMode="auto">
          <a:xfrm flipH="1">
            <a:off x="2317750" y="40735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87" name="Line 315"/>
          <p:cNvSpPr>
            <a:spLocks noChangeShapeType="1"/>
          </p:cNvSpPr>
          <p:nvPr/>
        </p:nvSpPr>
        <p:spPr bwMode="auto">
          <a:xfrm flipV="1">
            <a:off x="2317750" y="3706813"/>
            <a:ext cx="0" cy="3667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88" name="Line 316"/>
          <p:cNvSpPr>
            <a:spLocks noChangeShapeType="1"/>
          </p:cNvSpPr>
          <p:nvPr/>
        </p:nvSpPr>
        <p:spPr bwMode="auto">
          <a:xfrm>
            <a:off x="2317750" y="37068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89" name="Line 317"/>
          <p:cNvSpPr>
            <a:spLocks noChangeShapeType="1"/>
          </p:cNvSpPr>
          <p:nvPr/>
        </p:nvSpPr>
        <p:spPr bwMode="auto">
          <a:xfrm flipH="1">
            <a:off x="2317750" y="37068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90" name="Line 318"/>
          <p:cNvSpPr>
            <a:spLocks noChangeShapeType="1"/>
          </p:cNvSpPr>
          <p:nvPr/>
        </p:nvSpPr>
        <p:spPr bwMode="auto">
          <a:xfrm flipV="1">
            <a:off x="2317750" y="3336925"/>
            <a:ext cx="0" cy="36988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91" name="Line 319"/>
          <p:cNvSpPr>
            <a:spLocks noChangeShapeType="1"/>
          </p:cNvSpPr>
          <p:nvPr/>
        </p:nvSpPr>
        <p:spPr bwMode="auto">
          <a:xfrm>
            <a:off x="2317750" y="33369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92" name="Line 320"/>
          <p:cNvSpPr>
            <a:spLocks noChangeShapeType="1"/>
          </p:cNvSpPr>
          <p:nvPr/>
        </p:nvSpPr>
        <p:spPr bwMode="auto">
          <a:xfrm flipH="1">
            <a:off x="2317750" y="33369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93" name="Line 321"/>
          <p:cNvSpPr>
            <a:spLocks noChangeShapeType="1"/>
          </p:cNvSpPr>
          <p:nvPr/>
        </p:nvSpPr>
        <p:spPr bwMode="auto">
          <a:xfrm flipV="1">
            <a:off x="2317750" y="2970213"/>
            <a:ext cx="0" cy="3667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94" name="Line 322"/>
          <p:cNvSpPr>
            <a:spLocks noChangeShapeType="1"/>
          </p:cNvSpPr>
          <p:nvPr/>
        </p:nvSpPr>
        <p:spPr bwMode="auto">
          <a:xfrm>
            <a:off x="2317750" y="29702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95" name="Line 323"/>
          <p:cNvSpPr>
            <a:spLocks noChangeShapeType="1"/>
          </p:cNvSpPr>
          <p:nvPr/>
        </p:nvSpPr>
        <p:spPr bwMode="auto">
          <a:xfrm flipH="1">
            <a:off x="2317750" y="29702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96" name="Line 324"/>
          <p:cNvSpPr>
            <a:spLocks noChangeShapeType="1"/>
          </p:cNvSpPr>
          <p:nvPr/>
        </p:nvSpPr>
        <p:spPr bwMode="auto">
          <a:xfrm flipV="1">
            <a:off x="2317750" y="2603500"/>
            <a:ext cx="0" cy="36671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97" name="Line 325"/>
          <p:cNvSpPr>
            <a:spLocks noChangeShapeType="1"/>
          </p:cNvSpPr>
          <p:nvPr/>
        </p:nvSpPr>
        <p:spPr bwMode="auto">
          <a:xfrm>
            <a:off x="2317750" y="2603500"/>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98" name="Line 326"/>
          <p:cNvSpPr>
            <a:spLocks noChangeShapeType="1"/>
          </p:cNvSpPr>
          <p:nvPr/>
        </p:nvSpPr>
        <p:spPr bwMode="auto">
          <a:xfrm flipH="1">
            <a:off x="2317750" y="2603500"/>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6999" name="Line 327"/>
          <p:cNvSpPr>
            <a:spLocks noChangeShapeType="1"/>
          </p:cNvSpPr>
          <p:nvPr/>
        </p:nvSpPr>
        <p:spPr bwMode="auto">
          <a:xfrm flipV="1">
            <a:off x="2317750" y="2233613"/>
            <a:ext cx="0" cy="36988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00" name="Line 328"/>
          <p:cNvSpPr>
            <a:spLocks noChangeShapeType="1"/>
          </p:cNvSpPr>
          <p:nvPr/>
        </p:nvSpPr>
        <p:spPr bwMode="auto">
          <a:xfrm>
            <a:off x="2317750" y="22336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01" name="Line 329"/>
          <p:cNvSpPr>
            <a:spLocks noChangeShapeType="1"/>
          </p:cNvSpPr>
          <p:nvPr/>
        </p:nvSpPr>
        <p:spPr bwMode="auto">
          <a:xfrm flipH="1">
            <a:off x="2317750" y="22336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02" name="Line 330"/>
          <p:cNvSpPr>
            <a:spLocks noChangeShapeType="1"/>
          </p:cNvSpPr>
          <p:nvPr/>
        </p:nvSpPr>
        <p:spPr bwMode="auto">
          <a:xfrm flipV="1">
            <a:off x="2317750" y="1866900"/>
            <a:ext cx="0" cy="36671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03" name="Line 331"/>
          <p:cNvSpPr>
            <a:spLocks noChangeShapeType="1"/>
          </p:cNvSpPr>
          <p:nvPr/>
        </p:nvSpPr>
        <p:spPr bwMode="auto">
          <a:xfrm>
            <a:off x="2317750" y="1866900"/>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04" name="Line 332"/>
          <p:cNvSpPr>
            <a:spLocks noChangeShapeType="1"/>
          </p:cNvSpPr>
          <p:nvPr/>
        </p:nvSpPr>
        <p:spPr bwMode="auto">
          <a:xfrm flipH="1">
            <a:off x="2317750" y="1866900"/>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05" name="Line 333"/>
          <p:cNvSpPr>
            <a:spLocks noChangeShapeType="1"/>
          </p:cNvSpPr>
          <p:nvPr/>
        </p:nvSpPr>
        <p:spPr bwMode="auto">
          <a:xfrm flipV="1">
            <a:off x="2317750" y="1500188"/>
            <a:ext cx="0" cy="3667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06" name="Line 334"/>
          <p:cNvSpPr>
            <a:spLocks noChangeShapeType="1"/>
          </p:cNvSpPr>
          <p:nvPr/>
        </p:nvSpPr>
        <p:spPr bwMode="auto">
          <a:xfrm>
            <a:off x="2317750" y="1500188"/>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07" name="Line 335"/>
          <p:cNvSpPr>
            <a:spLocks noChangeShapeType="1"/>
          </p:cNvSpPr>
          <p:nvPr/>
        </p:nvSpPr>
        <p:spPr bwMode="auto">
          <a:xfrm flipH="1">
            <a:off x="2317750" y="1500188"/>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08" name="Line 336"/>
          <p:cNvSpPr>
            <a:spLocks noChangeShapeType="1"/>
          </p:cNvSpPr>
          <p:nvPr/>
        </p:nvSpPr>
        <p:spPr bwMode="auto">
          <a:xfrm flipH="1">
            <a:off x="7302500" y="5176838"/>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09" name="Line 337"/>
          <p:cNvSpPr>
            <a:spLocks noChangeShapeType="1"/>
          </p:cNvSpPr>
          <p:nvPr/>
        </p:nvSpPr>
        <p:spPr bwMode="auto">
          <a:xfrm>
            <a:off x="7302500" y="5176838"/>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10" name="Line 338"/>
          <p:cNvSpPr>
            <a:spLocks noChangeShapeType="1"/>
          </p:cNvSpPr>
          <p:nvPr/>
        </p:nvSpPr>
        <p:spPr bwMode="auto">
          <a:xfrm flipV="1">
            <a:off x="7423150" y="4810125"/>
            <a:ext cx="0" cy="36671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11" name="Line 339"/>
          <p:cNvSpPr>
            <a:spLocks noChangeShapeType="1"/>
          </p:cNvSpPr>
          <p:nvPr/>
        </p:nvSpPr>
        <p:spPr bwMode="auto">
          <a:xfrm flipH="1">
            <a:off x="7372350" y="48101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12" name="Line 340"/>
          <p:cNvSpPr>
            <a:spLocks noChangeShapeType="1"/>
          </p:cNvSpPr>
          <p:nvPr/>
        </p:nvSpPr>
        <p:spPr bwMode="auto">
          <a:xfrm>
            <a:off x="7372350" y="48101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13" name="Line 341"/>
          <p:cNvSpPr>
            <a:spLocks noChangeShapeType="1"/>
          </p:cNvSpPr>
          <p:nvPr/>
        </p:nvSpPr>
        <p:spPr bwMode="auto">
          <a:xfrm flipV="1">
            <a:off x="7423150" y="4441825"/>
            <a:ext cx="0" cy="3683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14" name="Line 342"/>
          <p:cNvSpPr>
            <a:spLocks noChangeShapeType="1"/>
          </p:cNvSpPr>
          <p:nvPr/>
        </p:nvSpPr>
        <p:spPr bwMode="auto">
          <a:xfrm flipH="1">
            <a:off x="7302500" y="4441825"/>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15" name="Line 343"/>
          <p:cNvSpPr>
            <a:spLocks noChangeShapeType="1"/>
          </p:cNvSpPr>
          <p:nvPr/>
        </p:nvSpPr>
        <p:spPr bwMode="auto">
          <a:xfrm>
            <a:off x="7302500" y="4441825"/>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16" name="Line 344"/>
          <p:cNvSpPr>
            <a:spLocks noChangeShapeType="1"/>
          </p:cNvSpPr>
          <p:nvPr/>
        </p:nvSpPr>
        <p:spPr bwMode="auto">
          <a:xfrm flipV="1">
            <a:off x="7423150" y="4073525"/>
            <a:ext cx="0" cy="3683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17" name="Line 345"/>
          <p:cNvSpPr>
            <a:spLocks noChangeShapeType="1"/>
          </p:cNvSpPr>
          <p:nvPr/>
        </p:nvSpPr>
        <p:spPr bwMode="auto">
          <a:xfrm flipH="1">
            <a:off x="7372350" y="40735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18" name="Line 346"/>
          <p:cNvSpPr>
            <a:spLocks noChangeShapeType="1"/>
          </p:cNvSpPr>
          <p:nvPr/>
        </p:nvSpPr>
        <p:spPr bwMode="auto">
          <a:xfrm>
            <a:off x="7372350" y="40735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19" name="Line 347"/>
          <p:cNvSpPr>
            <a:spLocks noChangeShapeType="1"/>
          </p:cNvSpPr>
          <p:nvPr/>
        </p:nvSpPr>
        <p:spPr bwMode="auto">
          <a:xfrm flipV="1">
            <a:off x="7423150" y="3706813"/>
            <a:ext cx="0" cy="3667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20" name="Line 348"/>
          <p:cNvSpPr>
            <a:spLocks noChangeShapeType="1"/>
          </p:cNvSpPr>
          <p:nvPr/>
        </p:nvSpPr>
        <p:spPr bwMode="auto">
          <a:xfrm flipH="1">
            <a:off x="7302500" y="37068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21" name="Line 349"/>
          <p:cNvSpPr>
            <a:spLocks noChangeShapeType="1"/>
          </p:cNvSpPr>
          <p:nvPr/>
        </p:nvSpPr>
        <p:spPr bwMode="auto">
          <a:xfrm>
            <a:off x="7302500" y="37068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22" name="Line 350"/>
          <p:cNvSpPr>
            <a:spLocks noChangeShapeType="1"/>
          </p:cNvSpPr>
          <p:nvPr/>
        </p:nvSpPr>
        <p:spPr bwMode="auto">
          <a:xfrm flipV="1">
            <a:off x="7423150" y="3336925"/>
            <a:ext cx="0" cy="36988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23" name="Line 351"/>
          <p:cNvSpPr>
            <a:spLocks noChangeShapeType="1"/>
          </p:cNvSpPr>
          <p:nvPr/>
        </p:nvSpPr>
        <p:spPr bwMode="auto">
          <a:xfrm flipH="1">
            <a:off x="7372350" y="33369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24" name="Line 352"/>
          <p:cNvSpPr>
            <a:spLocks noChangeShapeType="1"/>
          </p:cNvSpPr>
          <p:nvPr/>
        </p:nvSpPr>
        <p:spPr bwMode="auto">
          <a:xfrm>
            <a:off x="7372350" y="33369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25" name="Line 353"/>
          <p:cNvSpPr>
            <a:spLocks noChangeShapeType="1"/>
          </p:cNvSpPr>
          <p:nvPr/>
        </p:nvSpPr>
        <p:spPr bwMode="auto">
          <a:xfrm flipV="1">
            <a:off x="7423150" y="2970213"/>
            <a:ext cx="0" cy="3667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26" name="Line 354"/>
          <p:cNvSpPr>
            <a:spLocks noChangeShapeType="1"/>
          </p:cNvSpPr>
          <p:nvPr/>
        </p:nvSpPr>
        <p:spPr bwMode="auto">
          <a:xfrm flipH="1">
            <a:off x="7302500" y="29702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27" name="Line 355"/>
          <p:cNvSpPr>
            <a:spLocks noChangeShapeType="1"/>
          </p:cNvSpPr>
          <p:nvPr/>
        </p:nvSpPr>
        <p:spPr bwMode="auto">
          <a:xfrm>
            <a:off x="7302500" y="29702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28" name="Line 356"/>
          <p:cNvSpPr>
            <a:spLocks noChangeShapeType="1"/>
          </p:cNvSpPr>
          <p:nvPr/>
        </p:nvSpPr>
        <p:spPr bwMode="auto">
          <a:xfrm flipV="1">
            <a:off x="7423150" y="2603500"/>
            <a:ext cx="0" cy="36671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29" name="Line 357"/>
          <p:cNvSpPr>
            <a:spLocks noChangeShapeType="1"/>
          </p:cNvSpPr>
          <p:nvPr/>
        </p:nvSpPr>
        <p:spPr bwMode="auto">
          <a:xfrm flipH="1">
            <a:off x="7372350" y="2603500"/>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30" name="Line 358"/>
          <p:cNvSpPr>
            <a:spLocks noChangeShapeType="1"/>
          </p:cNvSpPr>
          <p:nvPr/>
        </p:nvSpPr>
        <p:spPr bwMode="auto">
          <a:xfrm>
            <a:off x="7372350" y="2603500"/>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31" name="Line 359"/>
          <p:cNvSpPr>
            <a:spLocks noChangeShapeType="1"/>
          </p:cNvSpPr>
          <p:nvPr/>
        </p:nvSpPr>
        <p:spPr bwMode="auto">
          <a:xfrm flipV="1">
            <a:off x="7423150" y="2233613"/>
            <a:ext cx="0" cy="36988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32" name="Line 360"/>
          <p:cNvSpPr>
            <a:spLocks noChangeShapeType="1"/>
          </p:cNvSpPr>
          <p:nvPr/>
        </p:nvSpPr>
        <p:spPr bwMode="auto">
          <a:xfrm flipH="1">
            <a:off x="7302500" y="22336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33" name="Line 361"/>
          <p:cNvSpPr>
            <a:spLocks noChangeShapeType="1"/>
          </p:cNvSpPr>
          <p:nvPr/>
        </p:nvSpPr>
        <p:spPr bwMode="auto">
          <a:xfrm>
            <a:off x="7302500" y="22336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34" name="Line 362"/>
          <p:cNvSpPr>
            <a:spLocks noChangeShapeType="1"/>
          </p:cNvSpPr>
          <p:nvPr/>
        </p:nvSpPr>
        <p:spPr bwMode="auto">
          <a:xfrm flipV="1">
            <a:off x="7423150" y="1866900"/>
            <a:ext cx="0" cy="36671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35" name="Line 363"/>
          <p:cNvSpPr>
            <a:spLocks noChangeShapeType="1"/>
          </p:cNvSpPr>
          <p:nvPr/>
        </p:nvSpPr>
        <p:spPr bwMode="auto">
          <a:xfrm flipH="1">
            <a:off x="7372350" y="1866900"/>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36" name="Line 364"/>
          <p:cNvSpPr>
            <a:spLocks noChangeShapeType="1"/>
          </p:cNvSpPr>
          <p:nvPr/>
        </p:nvSpPr>
        <p:spPr bwMode="auto">
          <a:xfrm>
            <a:off x="7372350" y="1866900"/>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37" name="Line 365"/>
          <p:cNvSpPr>
            <a:spLocks noChangeShapeType="1"/>
          </p:cNvSpPr>
          <p:nvPr/>
        </p:nvSpPr>
        <p:spPr bwMode="auto">
          <a:xfrm flipV="1">
            <a:off x="7423150" y="1500188"/>
            <a:ext cx="0" cy="3667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38" name="Line 366"/>
          <p:cNvSpPr>
            <a:spLocks noChangeShapeType="1"/>
          </p:cNvSpPr>
          <p:nvPr/>
        </p:nvSpPr>
        <p:spPr bwMode="auto">
          <a:xfrm flipH="1">
            <a:off x="7302500" y="1500188"/>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39" name="Line 367"/>
          <p:cNvSpPr>
            <a:spLocks noChangeShapeType="1"/>
          </p:cNvSpPr>
          <p:nvPr/>
        </p:nvSpPr>
        <p:spPr bwMode="auto">
          <a:xfrm>
            <a:off x="7302500" y="1500188"/>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40" name="Line 368"/>
          <p:cNvSpPr>
            <a:spLocks noChangeShapeType="1"/>
          </p:cNvSpPr>
          <p:nvPr/>
        </p:nvSpPr>
        <p:spPr bwMode="auto">
          <a:xfrm flipH="1">
            <a:off x="7302500" y="5176838"/>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41" name="Line 369"/>
          <p:cNvSpPr>
            <a:spLocks noChangeShapeType="1"/>
          </p:cNvSpPr>
          <p:nvPr/>
        </p:nvSpPr>
        <p:spPr bwMode="auto">
          <a:xfrm>
            <a:off x="7302500" y="5176838"/>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42" name="Line 370"/>
          <p:cNvSpPr>
            <a:spLocks noChangeShapeType="1"/>
          </p:cNvSpPr>
          <p:nvPr/>
        </p:nvSpPr>
        <p:spPr bwMode="auto">
          <a:xfrm flipV="1">
            <a:off x="7423150" y="4810125"/>
            <a:ext cx="0" cy="36671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43" name="Line 371"/>
          <p:cNvSpPr>
            <a:spLocks noChangeShapeType="1"/>
          </p:cNvSpPr>
          <p:nvPr/>
        </p:nvSpPr>
        <p:spPr bwMode="auto">
          <a:xfrm flipH="1">
            <a:off x="7372350" y="48101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44" name="Line 372"/>
          <p:cNvSpPr>
            <a:spLocks noChangeShapeType="1"/>
          </p:cNvSpPr>
          <p:nvPr/>
        </p:nvSpPr>
        <p:spPr bwMode="auto">
          <a:xfrm>
            <a:off x="7372350" y="48101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45" name="Line 373"/>
          <p:cNvSpPr>
            <a:spLocks noChangeShapeType="1"/>
          </p:cNvSpPr>
          <p:nvPr/>
        </p:nvSpPr>
        <p:spPr bwMode="auto">
          <a:xfrm flipV="1">
            <a:off x="7423150" y="4441825"/>
            <a:ext cx="0" cy="3683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46" name="Line 374"/>
          <p:cNvSpPr>
            <a:spLocks noChangeShapeType="1"/>
          </p:cNvSpPr>
          <p:nvPr/>
        </p:nvSpPr>
        <p:spPr bwMode="auto">
          <a:xfrm flipH="1">
            <a:off x="7302500" y="4441825"/>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47" name="Line 375"/>
          <p:cNvSpPr>
            <a:spLocks noChangeShapeType="1"/>
          </p:cNvSpPr>
          <p:nvPr/>
        </p:nvSpPr>
        <p:spPr bwMode="auto">
          <a:xfrm>
            <a:off x="7302500" y="4441825"/>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48" name="Line 376"/>
          <p:cNvSpPr>
            <a:spLocks noChangeShapeType="1"/>
          </p:cNvSpPr>
          <p:nvPr/>
        </p:nvSpPr>
        <p:spPr bwMode="auto">
          <a:xfrm flipV="1">
            <a:off x="7423150" y="4073525"/>
            <a:ext cx="0" cy="3683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49" name="Line 377"/>
          <p:cNvSpPr>
            <a:spLocks noChangeShapeType="1"/>
          </p:cNvSpPr>
          <p:nvPr/>
        </p:nvSpPr>
        <p:spPr bwMode="auto">
          <a:xfrm flipH="1">
            <a:off x="7372350" y="40735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50" name="Line 378"/>
          <p:cNvSpPr>
            <a:spLocks noChangeShapeType="1"/>
          </p:cNvSpPr>
          <p:nvPr/>
        </p:nvSpPr>
        <p:spPr bwMode="auto">
          <a:xfrm>
            <a:off x="7372350" y="40735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51" name="Line 379"/>
          <p:cNvSpPr>
            <a:spLocks noChangeShapeType="1"/>
          </p:cNvSpPr>
          <p:nvPr/>
        </p:nvSpPr>
        <p:spPr bwMode="auto">
          <a:xfrm flipV="1">
            <a:off x="7423150" y="3706813"/>
            <a:ext cx="0" cy="3667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52" name="Line 380"/>
          <p:cNvSpPr>
            <a:spLocks noChangeShapeType="1"/>
          </p:cNvSpPr>
          <p:nvPr/>
        </p:nvSpPr>
        <p:spPr bwMode="auto">
          <a:xfrm flipH="1">
            <a:off x="7302500" y="37068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53" name="Line 381"/>
          <p:cNvSpPr>
            <a:spLocks noChangeShapeType="1"/>
          </p:cNvSpPr>
          <p:nvPr/>
        </p:nvSpPr>
        <p:spPr bwMode="auto">
          <a:xfrm>
            <a:off x="7302500" y="37068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54" name="Line 382"/>
          <p:cNvSpPr>
            <a:spLocks noChangeShapeType="1"/>
          </p:cNvSpPr>
          <p:nvPr/>
        </p:nvSpPr>
        <p:spPr bwMode="auto">
          <a:xfrm flipV="1">
            <a:off x="7423150" y="3336925"/>
            <a:ext cx="0" cy="36988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55" name="Line 383"/>
          <p:cNvSpPr>
            <a:spLocks noChangeShapeType="1"/>
          </p:cNvSpPr>
          <p:nvPr/>
        </p:nvSpPr>
        <p:spPr bwMode="auto">
          <a:xfrm flipH="1">
            <a:off x="7372350" y="33369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56" name="Line 384"/>
          <p:cNvSpPr>
            <a:spLocks noChangeShapeType="1"/>
          </p:cNvSpPr>
          <p:nvPr/>
        </p:nvSpPr>
        <p:spPr bwMode="auto">
          <a:xfrm>
            <a:off x="7372350" y="33369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57" name="Line 385"/>
          <p:cNvSpPr>
            <a:spLocks noChangeShapeType="1"/>
          </p:cNvSpPr>
          <p:nvPr/>
        </p:nvSpPr>
        <p:spPr bwMode="auto">
          <a:xfrm flipV="1">
            <a:off x="7423150" y="2970213"/>
            <a:ext cx="0" cy="3667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58" name="Line 386"/>
          <p:cNvSpPr>
            <a:spLocks noChangeShapeType="1"/>
          </p:cNvSpPr>
          <p:nvPr/>
        </p:nvSpPr>
        <p:spPr bwMode="auto">
          <a:xfrm flipH="1">
            <a:off x="7302500" y="29702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59" name="Line 387"/>
          <p:cNvSpPr>
            <a:spLocks noChangeShapeType="1"/>
          </p:cNvSpPr>
          <p:nvPr/>
        </p:nvSpPr>
        <p:spPr bwMode="auto">
          <a:xfrm>
            <a:off x="7302500" y="29702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60" name="Line 388"/>
          <p:cNvSpPr>
            <a:spLocks noChangeShapeType="1"/>
          </p:cNvSpPr>
          <p:nvPr/>
        </p:nvSpPr>
        <p:spPr bwMode="auto">
          <a:xfrm flipV="1">
            <a:off x="7423150" y="2603500"/>
            <a:ext cx="0" cy="36671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61" name="Line 389"/>
          <p:cNvSpPr>
            <a:spLocks noChangeShapeType="1"/>
          </p:cNvSpPr>
          <p:nvPr/>
        </p:nvSpPr>
        <p:spPr bwMode="auto">
          <a:xfrm flipH="1">
            <a:off x="7372350" y="2603500"/>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62" name="Line 390"/>
          <p:cNvSpPr>
            <a:spLocks noChangeShapeType="1"/>
          </p:cNvSpPr>
          <p:nvPr/>
        </p:nvSpPr>
        <p:spPr bwMode="auto">
          <a:xfrm>
            <a:off x="7372350" y="2603500"/>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63" name="Line 391"/>
          <p:cNvSpPr>
            <a:spLocks noChangeShapeType="1"/>
          </p:cNvSpPr>
          <p:nvPr/>
        </p:nvSpPr>
        <p:spPr bwMode="auto">
          <a:xfrm flipV="1">
            <a:off x="7423150" y="2233613"/>
            <a:ext cx="0" cy="36988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64" name="Line 392"/>
          <p:cNvSpPr>
            <a:spLocks noChangeShapeType="1"/>
          </p:cNvSpPr>
          <p:nvPr/>
        </p:nvSpPr>
        <p:spPr bwMode="auto">
          <a:xfrm flipH="1">
            <a:off x="7302500" y="22336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65" name="Line 393"/>
          <p:cNvSpPr>
            <a:spLocks noChangeShapeType="1"/>
          </p:cNvSpPr>
          <p:nvPr/>
        </p:nvSpPr>
        <p:spPr bwMode="auto">
          <a:xfrm>
            <a:off x="7302500" y="22336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66" name="Line 394"/>
          <p:cNvSpPr>
            <a:spLocks noChangeShapeType="1"/>
          </p:cNvSpPr>
          <p:nvPr/>
        </p:nvSpPr>
        <p:spPr bwMode="auto">
          <a:xfrm flipV="1">
            <a:off x="7423150" y="1866900"/>
            <a:ext cx="0" cy="36671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67" name="Line 395"/>
          <p:cNvSpPr>
            <a:spLocks noChangeShapeType="1"/>
          </p:cNvSpPr>
          <p:nvPr/>
        </p:nvSpPr>
        <p:spPr bwMode="auto">
          <a:xfrm flipH="1">
            <a:off x="7372350" y="1866900"/>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68" name="Line 396"/>
          <p:cNvSpPr>
            <a:spLocks noChangeShapeType="1"/>
          </p:cNvSpPr>
          <p:nvPr/>
        </p:nvSpPr>
        <p:spPr bwMode="auto">
          <a:xfrm>
            <a:off x="7372350" y="1866900"/>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69" name="Line 397"/>
          <p:cNvSpPr>
            <a:spLocks noChangeShapeType="1"/>
          </p:cNvSpPr>
          <p:nvPr/>
        </p:nvSpPr>
        <p:spPr bwMode="auto">
          <a:xfrm flipV="1">
            <a:off x="7423150" y="1500188"/>
            <a:ext cx="0" cy="3667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70" name="Line 398"/>
          <p:cNvSpPr>
            <a:spLocks noChangeShapeType="1"/>
          </p:cNvSpPr>
          <p:nvPr/>
        </p:nvSpPr>
        <p:spPr bwMode="auto">
          <a:xfrm flipH="1">
            <a:off x="7302500" y="1500188"/>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71" name="Line 399"/>
          <p:cNvSpPr>
            <a:spLocks noChangeShapeType="1"/>
          </p:cNvSpPr>
          <p:nvPr/>
        </p:nvSpPr>
        <p:spPr bwMode="auto">
          <a:xfrm>
            <a:off x="7302500" y="1500188"/>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72" name="Line 400"/>
          <p:cNvSpPr>
            <a:spLocks noChangeShapeType="1"/>
          </p:cNvSpPr>
          <p:nvPr/>
        </p:nvSpPr>
        <p:spPr bwMode="auto">
          <a:xfrm flipH="1">
            <a:off x="2411413"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73" name="Line 401"/>
          <p:cNvSpPr>
            <a:spLocks noChangeShapeType="1"/>
          </p:cNvSpPr>
          <p:nvPr/>
        </p:nvSpPr>
        <p:spPr bwMode="auto">
          <a:xfrm>
            <a:off x="24114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74" name="Line 402"/>
          <p:cNvSpPr>
            <a:spLocks noChangeShapeType="1"/>
          </p:cNvSpPr>
          <p:nvPr/>
        </p:nvSpPr>
        <p:spPr bwMode="auto">
          <a:xfrm flipV="1">
            <a:off x="24114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75" name="Line 403"/>
          <p:cNvSpPr>
            <a:spLocks noChangeShapeType="1"/>
          </p:cNvSpPr>
          <p:nvPr/>
        </p:nvSpPr>
        <p:spPr bwMode="auto">
          <a:xfrm flipH="1">
            <a:off x="2317750"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76" name="Line 404"/>
          <p:cNvSpPr>
            <a:spLocks noChangeShapeType="1"/>
          </p:cNvSpPr>
          <p:nvPr/>
        </p:nvSpPr>
        <p:spPr bwMode="auto">
          <a:xfrm>
            <a:off x="23177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77" name="Line 405"/>
          <p:cNvSpPr>
            <a:spLocks noChangeShapeType="1"/>
          </p:cNvSpPr>
          <p:nvPr/>
        </p:nvSpPr>
        <p:spPr bwMode="auto">
          <a:xfrm flipV="1">
            <a:off x="23177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78" name="Line 406"/>
          <p:cNvSpPr>
            <a:spLocks noChangeShapeType="1"/>
          </p:cNvSpPr>
          <p:nvPr/>
        </p:nvSpPr>
        <p:spPr bwMode="auto">
          <a:xfrm>
            <a:off x="2317750" y="1500188"/>
            <a:ext cx="187325"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79" name="Line 407"/>
          <p:cNvSpPr>
            <a:spLocks noChangeShapeType="1"/>
          </p:cNvSpPr>
          <p:nvPr/>
        </p:nvSpPr>
        <p:spPr bwMode="auto">
          <a:xfrm>
            <a:off x="2505075"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80" name="Line 408"/>
          <p:cNvSpPr>
            <a:spLocks noChangeShapeType="1"/>
          </p:cNvSpPr>
          <p:nvPr/>
        </p:nvSpPr>
        <p:spPr bwMode="auto">
          <a:xfrm flipV="1">
            <a:off x="2505075"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81" name="Line 409"/>
          <p:cNvSpPr>
            <a:spLocks noChangeShapeType="1"/>
          </p:cNvSpPr>
          <p:nvPr/>
        </p:nvSpPr>
        <p:spPr bwMode="auto">
          <a:xfrm>
            <a:off x="2505075" y="1500188"/>
            <a:ext cx="9683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82" name="Line 410"/>
          <p:cNvSpPr>
            <a:spLocks noChangeShapeType="1"/>
          </p:cNvSpPr>
          <p:nvPr/>
        </p:nvSpPr>
        <p:spPr bwMode="auto">
          <a:xfrm>
            <a:off x="26019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83" name="Line 411"/>
          <p:cNvSpPr>
            <a:spLocks noChangeShapeType="1"/>
          </p:cNvSpPr>
          <p:nvPr/>
        </p:nvSpPr>
        <p:spPr bwMode="auto">
          <a:xfrm flipV="1">
            <a:off x="26019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84" name="Line 412"/>
          <p:cNvSpPr>
            <a:spLocks noChangeShapeType="1"/>
          </p:cNvSpPr>
          <p:nvPr/>
        </p:nvSpPr>
        <p:spPr bwMode="auto">
          <a:xfrm>
            <a:off x="2601913"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85" name="Line 413"/>
          <p:cNvSpPr>
            <a:spLocks noChangeShapeType="1"/>
          </p:cNvSpPr>
          <p:nvPr/>
        </p:nvSpPr>
        <p:spPr bwMode="auto">
          <a:xfrm>
            <a:off x="269557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86" name="Line 414"/>
          <p:cNvSpPr>
            <a:spLocks noChangeShapeType="1"/>
          </p:cNvSpPr>
          <p:nvPr/>
        </p:nvSpPr>
        <p:spPr bwMode="auto">
          <a:xfrm flipV="1">
            <a:off x="269557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87" name="Line 415"/>
          <p:cNvSpPr>
            <a:spLocks noChangeShapeType="1"/>
          </p:cNvSpPr>
          <p:nvPr/>
        </p:nvSpPr>
        <p:spPr bwMode="auto">
          <a:xfrm>
            <a:off x="2695575"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88" name="Line 416"/>
          <p:cNvSpPr>
            <a:spLocks noChangeShapeType="1"/>
          </p:cNvSpPr>
          <p:nvPr/>
        </p:nvSpPr>
        <p:spPr bwMode="auto">
          <a:xfrm>
            <a:off x="27908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89" name="Line 417"/>
          <p:cNvSpPr>
            <a:spLocks noChangeShapeType="1"/>
          </p:cNvSpPr>
          <p:nvPr/>
        </p:nvSpPr>
        <p:spPr bwMode="auto">
          <a:xfrm flipV="1">
            <a:off x="27908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90" name="Line 418"/>
          <p:cNvSpPr>
            <a:spLocks noChangeShapeType="1"/>
          </p:cNvSpPr>
          <p:nvPr/>
        </p:nvSpPr>
        <p:spPr bwMode="auto">
          <a:xfrm>
            <a:off x="2790825"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91" name="Line 419"/>
          <p:cNvSpPr>
            <a:spLocks noChangeShapeType="1"/>
          </p:cNvSpPr>
          <p:nvPr/>
        </p:nvSpPr>
        <p:spPr bwMode="auto">
          <a:xfrm>
            <a:off x="28844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92" name="Line 420"/>
          <p:cNvSpPr>
            <a:spLocks noChangeShapeType="1"/>
          </p:cNvSpPr>
          <p:nvPr/>
        </p:nvSpPr>
        <p:spPr bwMode="auto">
          <a:xfrm flipV="1">
            <a:off x="28844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94" name="Line 422"/>
          <p:cNvSpPr>
            <a:spLocks noChangeShapeType="1"/>
          </p:cNvSpPr>
          <p:nvPr/>
        </p:nvSpPr>
        <p:spPr bwMode="auto">
          <a:xfrm>
            <a:off x="2884488"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95" name="Line 423"/>
          <p:cNvSpPr>
            <a:spLocks noChangeShapeType="1"/>
          </p:cNvSpPr>
          <p:nvPr/>
        </p:nvSpPr>
        <p:spPr bwMode="auto">
          <a:xfrm>
            <a:off x="29781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96" name="Line 424"/>
          <p:cNvSpPr>
            <a:spLocks noChangeShapeType="1"/>
          </p:cNvSpPr>
          <p:nvPr/>
        </p:nvSpPr>
        <p:spPr bwMode="auto">
          <a:xfrm flipV="1">
            <a:off x="29781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97" name="Line 425"/>
          <p:cNvSpPr>
            <a:spLocks noChangeShapeType="1"/>
          </p:cNvSpPr>
          <p:nvPr/>
        </p:nvSpPr>
        <p:spPr bwMode="auto">
          <a:xfrm>
            <a:off x="2978150"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98" name="Line 426"/>
          <p:cNvSpPr>
            <a:spLocks noChangeShapeType="1"/>
          </p:cNvSpPr>
          <p:nvPr/>
        </p:nvSpPr>
        <p:spPr bwMode="auto">
          <a:xfrm>
            <a:off x="30734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099" name="Line 427"/>
          <p:cNvSpPr>
            <a:spLocks noChangeShapeType="1"/>
          </p:cNvSpPr>
          <p:nvPr/>
        </p:nvSpPr>
        <p:spPr bwMode="auto">
          <a:xfrm flipV="1">
            <a:off x="30734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00" name="Line 428"/>
          <p:cNvSpPr>
            <a:spLocks noChangeShapeType="1"/>
          </p:cNvSpPr>
          <p:nvPr/>
        </p:nvSpPr>
        <p:spPr bwMode="auto">
          <a:xfrm>
            <a:off x="3073400"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01" name="Line 429"/>
          <p:cNvSpPr>
            <a:spLocks noChangeShapeType="1"/>
          </p:cNvSpPr>
          <p:nvPr/>
        </p:nvSpPr>
        <p:spPr bwMode="auto">
          <a:xfrm>
            <a:off x="31686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02" name="Line 430"/>
          <p:cNvSpPr>
            <a:spLocks noChangeShapeType="1"/>
          </p:cNvSpPr>
          <p:nvPr/>
        </p:nvSpPr>
        <p:spPr bwMode="auto">
          <a:xfrm flipV="1">
            <a:off x="31686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03" name="Line 431"/>
          <p:cNvSpPr>
            <a:spLocks noChangeShapeType="1"/>
          </p:cNvSpPr>
          <p:nvPr/>
        </p:nvSpPr>
        <p:spPr bwMode="auto">
          <a:xfrm>
            <a:off x="3168650"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04" name="Line 432"/>
          <p:cNvSpPr>
            <a:spLocks noChangeShapeType="1"/>
          </p:cNvSpPr>
          <p:nvPr/>
        </p:nvSpPr>
        <p:spPr bwMode="auto">
          <a:xfrm>
            <a:off x="32639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05" name="Line 433"/>
          <p:cNvSpPr>
            <a:spLocks noChangeShapeType="1"/>
          </p:cNvSpPr>
          <p:nvPr/>
        </p:nvSpPr>
        <p:spPr bwMode="auto">
          <a:xfrm flipV="1">
            <a:off x="32639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06" name="Line 434"/>
          <p:cNvSpPr>
            <a:spLocks noChangeShapeType="1"/>
          </p:cNvSpPr>
          <p:nvPr/>
        </p:nvSpPr>
        <p:spPr bwMode="auto">
          <a:xfrm>
            <a:off x="3263900"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07" name="Line 435"/>
          <p:cNvSpPr>
            <a:spLocks noChangeShapeType="1"/>
          </p:cNvSpPr>
          <p:nvPr/>
        </p:nvSpPr>
        <p:spPr bwMode="auto">
          <a:xfrm>
            <a:off x="33575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08" name="Line 436"/>
          <p:cNvSpPr>
            <a:spLocks noChangeShapeType="1"/>
          </p:cNvSpPr>
          <p:nvPr/>
        </p:nvSpPr>
        <p:spPr bwMode="auto">
          <a:xfrm flipV="1">
            <a:off x="33575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09" name="Line 437"/>
          <p:cNvSpPr>
            <a:spLocks noChangeShapeType="1"/>
          </p:cNvSpPr>
          <p:nvPr/>
        </p:nvSpPr>
        <p:spPr bwMode="auto">
          <a:xfrm>
            <a:off x="3357563"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10" name="Line 438"/>
          <p:cNvSpPr>
            <a:spLocks noChangeShapeType="1"/>
          </p:cNvSpPr>
          <p:nvPr/>
        </p:nvSpPr>
        <p:spPr bwMode="auto">
          <a:xfrm>
            <a:off x="3452813"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11" name="Line 439"/>
          <p:cNvSpPr>
            <a:spLocks noChangeShapeType="1"/>
          </p:cNvSpPr>
          <p:nvPr/>
        </p:nvSpPr>
        <p:spPr bwMode="auto">
          <a:xfrm flipV="1">
            <a:off x="3452813"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12" name="Line 440"/>
          <p:cNvSpPr>
            <a:spLocks noChangeShapeType="1"/>
          </p:cNvSpPr>
          <p:nvPr/>
        </p:nvSpPr>
        <p:spPr bwMode="auto">
          <a:xfrm>
            <a:off x="3452813"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13" name="Line 441"/>
          <p:cNvSpPr>
            <a:spLocks noChangeShapeType="1"/>
          </p:cNvSpPr>
          <p:nvPr/>
        </p:nvSpPr>
        <p:spPr bwMode="auto">
          <a:xfrm>
            <a:off x="354647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14" name="Line 442"/>
          <p:cNvSpPr>
            <a:spLocks noChangeShapeType="1"/>
          </p:cNvSpPr>
          <p:nvPr/>
        </p:nvSpPr>
        <p:spPr bwMode="auto">
          <a:xfrm flipV="1">
            <a:off x="354647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15" name="Line 443"/>
          <p:cNvSpPr>
            <a:spLocks noChangeShapeType="1"/>
          </p:cNvSpPr>
          <p:nvPr/>
        </p:nvSpPr>
        <p:spPr bwMode="auto">
          <a:xfrm>
            <a:off x="3546475"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16" name="Line 444"/>
          <p:cNvSpPr>
            <a:spLocks noChangeShapeType="1"/>
          </p:cNvSpPr>
          <p:nvPr/>
        </p:nvSpPr>
        <p:spPr bwMode="auto">
          <a:xfrm>
            <a:off x="36401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17" name="Line 445"/>
          <p:cNvSpPr>
            <a:spLocks noChangeShapeType="1"/>
          </p:cNvSpPr>
          <p:nvPr/>
        </p:nvSpPr>
        <p:spPr bwMode="auto">
          <a:xfrm flipV="1">
            <a:off x="36401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18" name="Line 446"/>
          <p:cNvSpPr>
            <a:spLocks noChangeShapeType="1"/>
          </p:cNvSpPr>
          <p:nvPr/>
        </p:nvSpPr>
        <p:spPr bwMode="auto">
          <a:xfrm>
            <a:off x="3640138"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19" name="Line 447"/>
          <p:cNvSpPr>
            <a:spLocks noChangeShapeType="1"/>
          </p:cNvSpPr>
          <p:nvPr/>
        </p:nvSpPr>
        <p:spPr bwMode="auto">
          <a:xfrm>
            <a:off x="37353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20" name="Line 448"/>
          <p:cNvSpPr>
            <a:spLocks noChangeShapeType="1"/>
          </p:cNvSpPr>
          <p:nvPr/>
        </p:nvSpPr>
        <p:spPr bwMode="auto">
          <a:xfrm flipV="1">
            <a:off x="37353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21" name="Line 449"/>
          <p:cNvSpPr>
            <a:spLocks noChangeShapeType="1"/>
          </p:cNvSpPr>
          <p:nvPr/>
        </p:nvSpPr>
        <p:spPr bwMode="auto">
          <a:xfrm>
            <a:off x="3735388"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22" name="Line 450"/>
          <p:cNvSpPr>
            <a:spLocks noChangeShapeType="1"/>
          </p:cNvSpPr>
          <p:nvPr/>
        </p:nvSpPr>
        <p:spPr bwMode="auto">
          <a:xfrm>
            <a:off x="38306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23" name="Line 451"/>
          <p:cNvSpPr>
            <a:spLocks noChangeShapeType="1"/>
          </p:cNvSpPr>
          <p:nvPr/>
        </p:nvSpPr>
        <p:spPr bwMode="auto">
          <a:xfrm flipV="1">
            <a:off x="38306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24" name="Line 452"/>
          <p:cNvSpPr>
            <a:spLocks noChangeShapeType="1"/>
          </p:cNvSpPr>
          <p:nvPr/>
        </p:nvSpPr>
        <p:spPr bwMode="auto">
          <a:xfrm>
            <a:off x="3830638"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25" name="Line 453"/>
          <p:cNvSpPr>
            <a:spLocks noChangeShapeType="1"/>
          </p:cNvSpPr>
          <p:nvPr/>
        </p:nvSpPr>
        <p:spPr bwMode="auto">
          <a:xfrm>
            <a:off x="39258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26" name="Line 454"/>
          <p:cNvSpPr>
            <a:spLocks noChangeShapeType="1"/>
          </p:cNvSpPr>
          <p:nvPr/>
        </p:nvSpPr>
        <p:spPr bwMode="auto">
          <a:xfrm flipV="1">
            <a:off x="39258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27" name="Line 455"/>
          <p:cNvSpPr>
            <a:spLocks noChangeShapeType="1"/>
          </p:cNvSpPr>
          <p:nvPr/>
        </p:nvSpPr>
        <p:spPr bwMode="auto">
          <a:xfrm>
            <a:off x="3925888"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28" name="Line 456"/>
          <p:cNvSpPr>
            <a:spLocks noChangeShapeType="1"/>
          </p:cNvSpPr>
          <p:nvPr/>
        </p:nvSpPr>
        <p:spPr bwMode="auto">
          <a:xfrm>
            <a:off x="40195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29" name="Line 457"/>
          <p:cNvSpPr>
            <a:spLocks noChangeShapeType="1"/>
          </p:cNvSpPr>
          <p:nvPr/>
        </p:nvSpPr>
        <p:spPr bwMode="auto">
          <a:xfrm flipV="1">
            <a:off x="40195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30" name="Line 458"/>
          <p:cNvSpPr>
            <a:spLocks noChangeShapeType="1"/>
          </p:cNvSpPr>
          <p:nvPr/>
        </p:nvSpPr>
        <p:spPr bwMode="auto">
          <a:xfrm>
            <a:off x="4019550"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31" name="Line 459"/>
          <p:cNvSpPr>
            <a:spLocks noChangeShapeType="1"/>
          </p:cNvSpPr>
          <p:nvPr/>
        </p:nvSpPr>
        <p:spPr bwMode="auto">
          <a:xfrm>
            <a:off x="41132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32" name="Line 460"/>
          <p:cNvSpPr>
            <a:spLocks noChangeShapeType="1"/>
          </p:cNvSpPr>
          <p:nvPr/>
        </p:nvSpPr>
        <p:spPr bwMode="auto">
          <a:xfrm flipV="1">
            <a:off x="41132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33" name="Line 461"/>
          <p:cNvSpPr>
            <a:spLocks noChangeShapeType="1"/>
          </p:cNvSpPr>
          <p:nvPr/>
        </p:nvSpPr>
        <p:spPr bwMode="auto">
          <a:xfrm>
            <a:off x="4113213"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34" name="Line 462"/>
          <p:cNvSpPr>
            <a:spLocks noChangeShapeType="1"/>
          </p:cNvSpPr>
          <p:nvPr/>
        </p:nvSpPr>
        <p:spPr bwMode="auto">
          <a:xfrm>
            <a:off x="42084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35" name="Line 463"/>
          <p:cNvSpPr>
            <a:spLocks noChangeShapeType="1"/>
          </p:cNvSpPr>
          <p:nvPr/>
        </p:nvSpPr>
        <p:spPr bwMode="auto">
          <a:xfrm flipV="1">
            <a:off x="42084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36" name="Line 464"/>
          <p:cNvSpPr>
            <a:spLocks noChangeShapeType="1"/>
          </p:cNvSpPr>
          <p:nvPr/>
        </p:nvSpPr>
        <p:spPr bwMode="auto">
          <a:xfrm>
            <a:off x="4208463"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37" name="Line 465"/>
          <p:cNvSpPr>
            <a:spLocks noChangeShapeType="1"/>
          </p:cNvSpPr>
          <p:nvPr/>
        </p:nvSpPr>
        <p:spPr bwMode="auto">
          <a:xfrm>
            <a:off x="43021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38" name="Line 466"/>
          <p:cNvSpPr>
            <a:spLocks noChangeShapeType="1"/>
          </p:cNvSpPr>
          <p:nvPr/>
        </p:nvSpPr>
        <p:spPr bwMode="auto">
          <a:xfrm flipV="1">
            <a:off x="43021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39" name="Line 467"/>
          <p:cNvSpPr>
            <a:spLocks noChangeShapeType="1"/>
          </p:cNvSpPr>
          <p:nvPr/>
        </p:nvSpPr>
        <p:spPr bwMode="auto">
          <a:xfrm>
            <a:off x="4302125"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40" name="Line 468"/>
          <p:cNvSpPr>
            <a:spLocks noChangeShapeType="1"/>
          </p:cNvSpPr>
          <p:nvPr/>
        </p:nvSpPr>
        <p:spPr bwMode="auto">
          <a:xfrm>
            <a:off x="4397375"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41" name="Line 469"/>
          <p:cNvSpPr>
            <a:spLocks noChangeShapeType="1"/>
          </p:cNvSpPr>
          <p:nvPr/>
        </p:nvSpPr>
        <p:spPr bwMode="auto">
          <a:xfrm flipV="1">
            <a:off x="4397375"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42" name="Line 470"/>
          <p:cNvSpPr>
            <a:spLocks noChangeShapeType="1"/>
          </p:cNvSpPr>
          <p:nvPr/>
        </p:nvSpPr>
        <p:spPr bwMode="auto">
          <a:xfrm>
            <a:off x="4397375"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43" name="Line 471"/>
          <p:cNvSpPr>
            <a:spLocks noChangeShapeType="1"/>
          </p:cNvSpPr>
          <p:nvPr/>
        </p:nvSpPr>
        <p:spPr bwMode="auto">
          <a:xfrm>
            <a:off x="44926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44" name="Line 472"/>
          <p:cNvSpPr>
            <a:spLocks noChangeShapeType="1"/>
          </p:cNvSpPr>
          <p:nvPr/>
        </p:nvSpPr>
        <p:spPr bwMode="auto">
          <a:xfrm flipV="1">
            <a:off x="44926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45" name="Line 473"/>
          <p:cNvSpPr>
            <a:spLocks noChangeShapeType="1"/>
          </p:cNvSpPr>
          <p:nvPr/>
        </p:nvSpPr>
        <p:spPr bwMode="auto">
          <a:xfrm>
            <a:off x="4492625"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46" name="Line 474"/>
          <p:cNvSpPr>
            <a:spLocks noChangeShapeType="1"/>
          </p:cNvSpPr>
          <p:nvPr/>
        </p:nvSpPr>
        <p:spPr bwMode="auto">
          <a:xfrm>
            <a:off x="45862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47" name="Line 475"/>
          <p:cNvSpPr>
            <a:spLocks noChangeShapeType="1"/>
          </p:cNvSpPr>
          <p:nvPr/>
        </p:nvSpPr>
        <p:spPr bwMode="auto">
          <a:xfrm flipV="1">
            <a:off x="45862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48" name="Line 476"/>
          <p:cNvSpPr>
            <a:spLocks noChangeShapeType="1"/>
          </p:cNvSpPr>
          <p:nvPr/>
        </p:nvSpPr>
        <p:spPr bwMode="auto">
          <a:xfrm>
            <a:off x="4586288"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49" name="Line 477"/>
          <p:cNvSpPr>
            <a:spLocks noChangeShapeType="1"/>
          </p:cNvSpPr>
          <p:nvPr/>
        </p:nvSpPr>
        <p:spPr bwMode="auto">
          <a:xfrm>
            <a:off x="46815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50" name="Line 478"/>
          <p:cNvSpPr>
            <a:spLocks noChangeShapeType="1"/>
          </p:cNvSpPr>
          <p:nvPr/>
        </p:nvSpPr>
        <p:spPr bwMode="auto">
          <a:xfrm flipV="1">
            <a:off x="46815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51" name="Line 479"/>
          <p:cNvSpPr>
            <a:spLocks noChangeShapeType="1"/>
          </p:cNvSpPr>
          <p:nvPr/>
        </p:nvSpPr>
        <p:spPr bwMode="auto">
          <a:xfrm>
            <a:off x="4681538"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52" name="Line 480"/>
          <p:cNvSpPr>
            <a:spLocks noChangeShapeType="1"/>
          </p:cNvSpPr>
          <p:nvPr/>
        </p:nvSpPr>
        <p:spPr bwMode="auto">
          <a:xfrm>
            <a:off x="47752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53" name="Line 481"/>
          <p:cNvSpPr>
            <a:spLocks noChangeShapeType="1"/>
          </p:cNvSpPr>
          <p:nvPr/>
        </p:nvSpPr>
        <p:spPr bwMode="auto">
          <a:xfrm flipV="1">
            <a:off x="47752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54" name="Line 482"/>
          <p:cNvSpPr>
            <a:spLocks noChangeShapeType="1"/>
          </p:cNvSpPr>
          <p:nvPr/>
        </p:nvSpPr>
        <p:spPr bwMode="auto">
          <a:xfrm>
            <a:off x="4775200"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55" name="Line 483"/>
          <p:cNvSpPr>
            <a:spLocks noChangeShapeType="1"/>
          </p:cNvSpPr>
          <p:nvPr/>
        </p:nvSpPr>
        <p:spPr bwMode="auto">
          <a:xfrm>
            <a:off x="48704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56" name="Line 484"/>
          <p:cNvSpPr>
            <a:spLocks noChangeShapeType="1"/>
          </p:cNvSpPr>
          <p:nvPr/>
        </p:nvSpPr>
        <p:spPr bwMode="auto">
          <a:xfrm flipV="1">
            <a:off x="48704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57" name="Line 485"/>
          <p:cNvSpPr>
            <a:spLocks noChangeShapeType="1"/>
          </p:cNvSpPr>
          <p:nvPr/>
        </p:nvSpPr>
        <p:spPr bwMode="auto">
          <a:xfrm>
            <a:off x="4870450"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58" name="Line 486"/>
          <p:cNvSpPr>
            <a:spLocks noChangeShapeType="1"/>
          </p:cNvSpPr>
          <p:nvPr/>
        </p:nvSpPr>
        <p:spPr bwMode="auto">
          <a:xfrm>
            <a:off x="49641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59" name="Line 487"/>
          <p:cNvSpPr>
            <a:spLocks noChangeShapeType="1"/>
          </p:cNvSpPr>
          <p:nvPr/>
        </p:nvSpPr>
        <p:spPr bwMode="auto">
          <a:xfrm flipV="1">
            <a:off x="49641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60" name="Line 488"/>
          <p:cNvSpPr>
            <a:spLocks noChangeShapeType="1"/>
          </p:cNvSpPr>
          <p:nvPr/>
        </p:nvSpPr>
        <p:spPr bwMode="auto">
          <a:xfrm>
            <a:off x="4964113"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61" name="Line 489"/>
          <p:cNvSpPr>
            <a:spLocks noChangeShapeType="1"/>
          </p:cNvSpPr>
          <p:nvPr/>
        </p:nvSpPr>
        <p:spPr bwMode="auto">
          <a:xfrm>
            <a:off x="50593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62" name="Line 490"/>
          <p:cNvSpPr>
            <a:spLocks noChangeShapeType="1"/>
          </p:cNvSpPr>
          <p:nvPr/>
        </p:nvSpPr>
        <p:spPr bwMode="auto">
          <a:xfrm flipV="1">
            <a:off x="50593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63" name="Line 491"/>
          <p:cNvSpPr>
            <a:spLocks noChangeShapeType="1"/>
          </p:cNvSpPr>
          <p:nvPr/>
        </p:nvSpPr>
        <p:spPr bwMode="auto">
          <a:xfrm>
            <a:off x="5059363"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64" name="Line 492"/>
          <p:cNvSpPr>
            <a:spLocks noChangeShapeType="1"/>
          </p:cNvSpPr>
          <p:nvPr/>
        </p:nvSpPr>
        <p:spPr bwMode="auto">
          <a:xfrm>
            <a:off x="51546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65" name="Line 493"/>
          <p:cNvSpPr>
            <a:spLocks noChangeShapeType="1"/>
          </p:cNvSpPr>
          <p:nvPr/>
        </p:nvSpPr>
        <p:spPr bwMode="auto">
          <a:xfrm flipV="1">
            <a:off x="51546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66" name="Line 494"/>
          <p:cNvSpPr>
            <a:spLocks noChangeShapeType="1"/>
          </p:cNvSpPr>
          <p:nvPr/>
        </p:nvSpPr>
        <p:spPr bwMode="auto">
          <a:xfrm>
            <a:off x="5154613"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67" name="Line 495"/>
          <p:cNvSpPr>
            <a:spLocks noChangeShapeType="1"/>
          </p:cNvSpPr>
          <p:nvPr/>
        </p:nvSpPr>
        <p:spPr bwMode="auto">
          <a:xfrm>
            <a:off x="524827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68" name="Line 496"/>
          <p:cNvSpPr>
            <a:spLocks noChangeShapeType="1"/>
          </p:cNvSpPr>
          <p:nvPr/>
        </p:nvSpPr>
        <p:spPr bwMode="auto">
          <a:xfrm flipV="1">
            <a:off x="524827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69" name="Line 497"/>
          <p:cNvSpPr>
            <a:spLocks noChangeShapeType="1"/>
          </p:cNvSpPr>
          <p:nvPr/>
        </p:nvSpPr>
        <p:spPr bwMode="auto">
          <a:xfrm>
            <a:off x="5248275"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70" name="Line 498"/>
          <p:cNvSpPr>
            <a:spLocks noChangeShapeType="1"/>
          </p:cNvSpPr>
          <p:nvPr/>
        </p:nvSpPr>
        <p:spPr bwMode="auto">
          <a:xfrm>
            <a:off x="5343525"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71" name="Line 499"/>
          <p:cNvSpPr>
            <a:spLocks noChangeShapeType="1"/>
          </p:cNvSpPr>
          <p:nvPr/>
        </p:nvSpPr>
        <p:spPr bwMode="auto">
          <a:xfrm flipV="1">
            <a:off x="5343525"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72" name="Line 500"/>
          <p:cNvSpPr>
            <a:spLocks noChangeShapeType="1"/>
          </p:cNvSpPr>
          <p:nvPr/>
        </p:nvSpPr>
        <p:spPr bwMode="auto">
          <a:xfrm>
            <a:off x="5343525"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73" name="Line 501"/>
          <p:cNvSpPr>
            <a:spLocks noChangeShapeType="1"/>
          </p:cNvSpPr>
          <p:nvPr/>
        </p:nvSpPr>
        <p:spPr bwMode="auto">
          <a:xfrm>
            <a:off x="54371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74" name="Line 502"/>
          <p:cNvSpPr>
            <a:spLocks noChangeShapeType="1"/>
          </p:cNvSpPr>
          <p:nvPr/>
        </p:nvSpPr>
        <p:spPr bwMode="auto">
          <a:xfrm flipV="1">
            <a:off x="54371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75" name="Line 503"/>
          <p:cNvSpPr>
            <a:spLocks noChangeShapeType="1"/>
          </p:cNvSpPr>
          <p:nvPr/>
        </p:nvSpPr>
        <p:spPr bwMode="auto">
          <a:xfrm>
            <a:off x="5437188"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76" name="Line 504"/>
          <p:cNvSpPr>
            <a:spLocks noChangeShapeType="1"/>
          </p:cNvSpPr>
          <p:nvPr/>
        </p:nvSpPr>
        <p:spPr bwMode="auto">
          <a:xfrm>
            <a:off x="55308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77" name="Line 505"/>
          <p:cNvSpPr>
            <a:spLocks noChangeShapeType="1"/>
          </p:cNvSpPr>
          <p:nvPr/>
        </p:nvSpPr>
        <p:spPr bwMode="auto">
          <a:xfrm flipV="1">
            <a:off x="55308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78" name="Line 506"/>
          <p:cNvSpPr>
            <a:spLocks noChangeShapeType="1"/>
          </p:cNvSpPr>
          <p:nvPr/>
        </p:nvSpPr>
        <p:spPr bwMode="auto">
          <a:xfrm>
            <a:off x="5530850"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79" name="Line 507"/>
          <p:cNvSpPr>
            <a:spLocks noChangeShapeType="1"/>
          </p:cNvSpPr>
          <p:nvPr/>
        </p:nvSpPr>
        <p:spPr bwMode="auto">
          <a:xfrm>
            <a:off x="56261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80" name="Line 508"/>
          <p:cNvSpPr>
            <a:spLocks noChangeShapeType="1"/>
          </p:cNvSpPr>
          <p:nvPr/>
        </p:nvSpPr>
        <p:spPr bwMode="auto">
          <a:xfrm flipV="1">
            <a:off x="56261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81" name="Line 509"/>
          <p:cNvSpPr>
            <a:spLocks noChangeShapeType="1"/>
          </p:cNvSpPr>
          <p:nvPr/>
        </p:nvSpPr>
        <p:spPr bwMode="auto">
          <a:xfrm>
            <a:off x="5626100"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82" name="Line 510"/>
          <p:cNvSpPr>
            <a:spLocks noChangeShapeType="1"/>
          </p:cNvSpPr>
          <p:nvPr/>
        </p:nvSpPr>
        <p:spPr bwMode="auto">
          <a:xfrm>
            <a:off x="57213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83" name="Line 511"/>
          <p:cNvSpPr>
            <a:spLocks noChangeShapeType="1"/>
          </p:cNvSpPr>
          <p:nvPr/>
        </p:nvSpPr>
        <p:spPr bwMode="auto">
          <a:xfrm flipV="1">
            <a:off x="57213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84" name="Line 512"/>
          <p:cNvSpPr>
            <a:spLocks noChangeShapeType="1"/>
          </p:cNvSpPr>
          <p:nvPr/>
        </p:nvSpPr>
        <p:spPr bwMode="auto">
          <a:xfrm>
            <a:off x="5721350"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85" name="Line 513"/>
          <p:cNvSpPr>
            <a:spLocks noChangeShapeType="1"/>
          </p:cNvSpPr>
          <p:nvPr/>
        </p:nvSpPr>
        <p:spPr bwMode="auto">
          <a:xfrm>
            <a:off x="58166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86" name="Line 514"/>
          <p:cNvSpPr>
            <a:spLocks noChangeShapeType="1"/>
          </p:cNvSpPr>
          <p:nvPr/>
        </p:nvSpPr>
        <p:spPr bwMode="auto">
          <a:xfrm flipV="1">
            <a:off x="58166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87" name="Line 515"/>
          <p:cNvSpPr>
            <a:spLocks noChangeShapeType="1"/>
          </p:cNvSpPr>
          <p:nvPr/>
        </p:nvSpPr>
        <p:spPr bwMode="auto">
          <a:xfrm>
            <a:off x="5816600"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88" name="Line 516"/>
          <p:cNvSpPr>
            <a:spLocks noChangeShapeType="1"/>
          </p:cNvSpPr>
          <p:nvPr/>
        </p:nvSpPr>
        <p:spPr bwMode="auto">
          <a:xfrm>
            <a:off x="59102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89" name="Line 517"/>
          <p:cNvSpPr>
            <a:spLocks noChangeShapeType="1"/>
          </p:cNvSpPr>
          <p:nvPr/>
        </p:nvSpPr>
        <p:spPr bwMode="auto">
          <a:xfrm flipV="1">
            <a:off x="59102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90" name="Line 518"/>
          <p:cNvSpPr>
            <a:spLocks noChangeShapeType="1"/>
          </p:cNvSpPr>
          <p:nvPr/>
        </p:nvSpPr>
        <p:spPr bwMode="auto">
          <a:xfrm>
            <a:off x="5910263"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91" name="Line 519"/>
          <p:cNvSpPr>
            <a:spLocks noChangeShapeType="1"/>
          </p:cNvSpPr>
          <p:nvPr/>
        </p:nvSpPr>
        <p:spPr bwMode="auto">
          <a:xfrm>
            <a:off x="60055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92" name="Line 520"/>
          <p:cNvSpPr>
            <a:spLocks noChangeShapeType="1"/>
          </p:cNvSpPr>
          <p:nvPr/>
        </p:nvSpPr>
        <p:spPr bwMode="auto">
          <a:xfrm flipV="1">
            <a:off x="60055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93" name="Line 521"/>
          <p:cNvSpPr>
            <a:spLocks noChangeShapeType="1"/>
          </p:cNvSpPr>
          <p:nvPr/>
        </p:nvSpPr>
        <p:spPr bwMode="auto">
          <a:xfrm>
            <a:off x="6005513"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94" name="Line 522"/>
          <p:cNvSpPr>
            <a:spLocks noChangeShapeType="1"/>
          </p:cNvSpPr>
          <p:nvPr/>
        </p:nvSpPr>
        <p:spPr bwMode="auto">
          <a:xfrm>
            <a:off x="609917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95" name="Line 523"/>
          <p:cNvSpPr>
            <a:spLocks noChangeShapeType="1"/>
          </p:cNvSpPr>
          <p:nvPr/>
        </p:nvSpPr>
        <p:spPr bwMode="auto">
          <a:xfrm flipV="1">
            <a:off x="609917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96" name="Line 524"/>
          <p:cNvSpPr>
            <a:spLocks noChangeShapeType="1"/>
          </p:cNvSpPr>
          <p:nvPr/>
        </p:nvSpPr>
        <p:spPr bwMode="auto">
          <a:xfrm>
            <a:off x="6099175"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97" name="Line 525"/>
          <p:cNvSpPr>
            <a:spLocks noChangeShapeType="1"/>
          </p:cNvSpPr>
          <p:nvPr/>
        </p:nvSpPr>
        <p:spPr bwMode="auto">
          <a:xfrm>
            <a:off x="61928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98" name="Line 526"/>
          <p:cNvSpPr>
            <a:spLocks noChangeShapeType="1"/>
          </p:cNvSpPr>
          <p:nvPr/>
        </p:nvSpPr>
        <p:spPr bwMode="auto">
          <a:xfrm flipV="1">
            <a:off x="61928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199" name="Line 527"/>
          <p:cNvSpPr>
            <a:spLocks noChangeShapeType="1"/>
          </p:cNvSpPr>
          <p:nvPr/>
        </p:nvSpPr>
        <p:spPr bwMode="auto">
          <a:xfrm>
            <a:off x="6192838" y="1500188"/>
            <a:ext cx="9683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00" name="Line 528"/>
          <p:cNvSpPr>
            <a:spLocks noChangeShapeType="1"/>
          </p:cNvSpPr>
          <p:nvPr/>
        </p:nvSpPr>
        <p:spPr bwMode="auto">
          <a:xfrm>
            <a:off x="6289675"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01" name="Line 529"/>
          <p:cNvSpPr>
            <a:spLocks noChangeShapeType="1"/>
          </p:cNvSpPr>
          <p:nvPr/>
        </p:nvSpPr>
        <p:spPr bwMode="auto">
          <a:xfrm flipV="1">
            <a:off x="6289675"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02" name="Line 530"/>
          <p:cNvSpPr>
            <a:spLocks noChangeShapeType="1"/>
          </p:cNvSpPr>
          <p:nvPr/>
        </p:nvSpPr>
        <p:spPr bwMode="auto">
          <a:xfrm>
            <a:off x="6289675"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03" name="Line 531"/>
          <p:cNvSpPr>
            <a:spLocks noChangeShapeType="1"/>
          </p:cNvSpPr>
          <p:nvPr/>
        </p:nvSpPr>
        <p:spPr bwMode="auto">
          <a:xfrm>
            <a:off x="63833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04" name="Line 532"/>
          <p:cNvSpPr>
            <a:spLocks noChangeShapeType="1"/>
          </p:cNvSpPr>
          <p:nvPr/>
        </p:nvSpPr>
        <p:spPr bwMode="auto">
          <a:xfrm flipV="1">
            <a:off x="63833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05" name="Line 533"/>
          <p:cNvSpPr>
            <a:spLocks noChangeShapeType="1"/>
          </p:cNvSpPr>
          <p:nvPr/>
        </p:nvSpPr>
        <p:spPr bwMode="auto">
          <a:xfrm>
            <a:off x="6383338"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06" name="Line 534"/>
          <p:cNvSpPr>
            <a:spLocks noChangeShapeType="1"/>
          </p:cNvSpPr>
          <p:nvPr/>
        </p:nvSpPr>
        <p:spPr bwMode="auto">
          <a:xfrm>
            <a:off x="64785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07" name="Line 535"/>
          <p:cNvSpPr>
            <a:spLocks noChangeShapeType="1"/>
          </p:cNvSpPr>
          <p:nvPr/>
        </p:nvSpPr>
        <p:spPr bwMode="auto">
          <a:xfrm flipV="1">
            <a:off x="64785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08" name="Line 536"/>
          <p:cNvSpPr>
            <a:spLocks noChangeShapeType="1"/>
          </p:cNvSpPr>
          <p:nvPr/>
        </p:nvSpPr>
        <p:spPr bwMode="auto">
          <a:xfrm>
            <a:off x="6478588"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09" name="Line 537"/>
          <p:cNvSpPr>
            <a:spLocks noChangeShapeType="1"/>
          </p:cNvSpPr>
          <p:nvPr/>
        </p:nvSpPr>
        <p:spPr bwMode="auto">
          <a:xfrm>
            <a:off x="65722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10" name="Line 538"/>
          <p:cNvSpPr>
            <a:spLocks noChangeShapeType="1"/>
          </p:cNvSpPr>
          <p:nvPr/>
        </p:nvSpPr>
        <p:spPr bwMode="auto">
          <a:xfrm flipV="1">
            <a:off x="65722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11" name="Line 539"/>
          <p:cNvSpPr>
            <a:spLocks noChangeShapeType="1"/>
          </p:cNvSpPr>
          <p:nvPr/>
        </p:nvSpPr>
        <p:spPr bwMode="auto">
          <a:xfrm>
            <a:off x="6572250"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12" name="Line 540"/>
          <p:cNvSpPr>
            <a:spLocks noChangeShapeType="1"/>
          </p:cNvSpPr>
          <p:nvPr/>
        </p:nvSpPr>
        <p:spPr bwMode="auto">
          <a:xfrm>
            <a:off x="66659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13" name="Line 541"/>
          <p:cNvSpPr>
            <a:spLocks noChangeShapeType="1"/>
          </p:cNvSpPr>
          <p:nvPr/>
        </p:nvSpPr>
        <p:spPr bwMode="auto">
          <a:xfrm flipV="1">
            <a:off x="66659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14" name="Line 542"/>
          <p:cNvSpPr>
            <a:spLocks noChangeShapeType="1"/>
          </p:cNvSpPr>
          <p:nvPr/>
        </p:nvSpPr>
        <p:spPr bwMode="auto">
          <a:xfrm>
            <a:off x="6665913"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15" name="Line 543"/>
          <p:cNvSpPr>
            <a:spLocks noChangeShapeType="1"/>
          </p:cNvSpPr>
          <p:nvPr/>
        </p:nvSpPr>
        <p:spPr bwMode="auto">
          <a:xfrm>
            <a:off x="67611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16" name="Line 544"/>
          <p:cNvSpPr>
            <a:spLocks noChangeShapeType="1"/>
          </p:cNvSpPr>
          <p:nvPr/>
        </p:nvSpPr>
        <p:spPr bwMode="auto">
          <a:xfrm flipV="1">
            <a:off x="67611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17" name="Line 545"/>
          <p:cNvSpPr>
            <a:spLocks noChangeShapeType="1"/>
          </p:cNvSpPr>
          <p:nvPr/>
        </p:nvSpPr>
        <p:spPr bwMode="auto">
          <a:xfrm>
            <a:off x="6761163"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18" name="Line 546"/>
          <p:cNvSpPr>
            <a:spLocks noChangeShapeType="1"/>
          </p:cNvSpPr>
          <p:nvPr/>
        </p:nvSpPr>
        <p:spPr bwMode="auto">
          <a:xfrm>
            <a:off x="68548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19" name="Line 547"/>
          <p:cNvSpPr>
            <a:spLocks noChangeShapeType="1"/>
          </p:cNvSpPr>
          <p:nvPr/>
        </p:nvSpPr>
        <p:spPr bwMode="auto">
          <a:xfrm flipV="1">
            <a:off x="68548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20" name="Line 548"/>
          <p:cNvSpPr>
            <a:spLocks noChangeShapeType="1"/>
          </p:cNvSpPr>
          <p:nvPr/>
        </p:nvSpPr>
        <p:spPr bwMode="auto">
          <a:xfrm>
            <a:off x="6854825" y="1500188"/>
            <a:ext cx="9683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21" name="Line 549"/>
          <p:cNvSpPr>
            <a:spLocks noChangeShapeType="1"/>
          </p:cNvSpPr>
          <p:nvPr/>
        </p:nvSpPr>
        <p:spPr bwMode="auto">
          <a:xfrm>
            <a:off x="69516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22" name="Line 550"/>
          <p:cNvSpPr>
            <a:spLocks noChangeShapeType="1"/>
          </p:cNvSpPr>
          <p:nvPr/>
        </p:nvSpPr>
        <p:spPr bwMode="auto">
          <a:xfrm flipV="1">
            <a:off x="69516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23" name="Line 551"/>
          <p:cNvSpPr>
            <a:spLocks noChangeShapeType="1"/>
          </p:cNvSpPr>
          <p:nvPr/>
        </p:nvSpPr>
        <p:spPr bwMode="auto">
          <a:xfrm>
            <a:off x="6951663"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24" name="Line 552"/>
          <p:cNvSpPr>
            <a:spLocks noChangeShapeType="1"/>
          </p:cNvSpPr>
          <p:nvPr/>
        </p:nvSpPr>
        <p:spPr bwMode="auto">
          <a:xfrm>
            <a:off x="70453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25" name="Line 553"/>
          <p:cNvSpPr>
            <a:spLocks noChangeShapeType="1"/>
          </p:cNvSpPr>
          <p:nvPr/>
        </p:nvSpPr>
        <p:spPr bwMode="auto">
          <a:xfrm flipV="1">
            <a:off x="70453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26" name="Line 554"/>
          <p:cNvSpPr>
            <a:spLocks noChangeShapeType="1"/>
          </p:cNvSpPr>
          <p:nvPr/>
        </p:nvSpPr>
        <p:spPr bwMode="auto">
          <a:xfrm>
            <a:off x="7045325"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27" name="Line 555"/>
          <p:cNvSpPr>
            <a:spLocks noChangeShapeType="1"/>
          </p:cNvSpPr>
          <p:nvPr/>
        </p:nvSpPr>
        <p:spPr bwMode="auto">
          <a:xfrm>
            <a:off x="71389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28" name="Line 556"/>
          <p:cNvSpPr>
            <a:spLocks noChangeShapeType="1"/>
          </p:cNvSpPr>
          <p:nvPr/>
        </p:nvSpPr>
        <p:spPr bwMode="auto">
          <a:xfrm flipV="1">
            <a:off x="71389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29" name="Line 557"/>
          <p:cNvSpPr>
            <a:spLocks noChangeShapeType="1"/>
          </p:cNvSpPr>
          <p:nvPr/>
        </p:nvSpPr>
        <p:spPr bwMode="auto">
          <a:xfrm>
            <a:off x="7138988"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30" name="Line 558"/>
          <p:cNvSpPr>
            <a:spLocks noChangeShapeType="1"/>
          </p:cNvSpPr>
          <p:nvPr/>
        </p:nvSpPr>
        <p:spPr bwMode="auto">
          <a:xfrm>
            <a:off x="7234238"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31" name="Line 559"/>
          <p:cNvSpPr>
            <a:spLocks noChangeShapeType="1"/>
          </p:cNvSpPr>
          <p:nvPr/>
        </p:nvSpPr>
        <p:spPr bwMode="auto">
          <a:xfrm flipV="1">
            <a:off x="7234238"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32" name="Line 560"/>
          <p:cNvSpPr>
            <a:spLocks noChangeShapeType="1"/>
          </p:cNvSpPr>
          <p:nvPr/>
        </p:nvSpPr>
        <p:spPr bwMode="auto">
          <a:xfrm>
            <a:off x="7234238"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33" name="Line 561"/>
          <p:cNvSpPr>
            <a:spLocks noChangeShapeType="1"/>
          </p:cNvSpPr>
          <p:nvPr/>
        </p:nvSpPr>
        <p:spPr bwMode="auto">
          <a:xfrm>
            <a:off x="73279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34" name="Line 562"/>
          <p:cNvSpPr>
            <a:spLocks noChangeShapeType="1"/>
          </p:cNvSpPr>
          <p:nvPr/>
        </p:nvSpPr>
        <p:spPr bwMode="auto">
          <a:xfrm flipV="1">
            <a:off x="73279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35" name="Line 563"/>
          <p:cNvSpPr>
            <a:spLocks noChangeShapeType="1"/>
          </p:cNvSpPr>
          <p:nvPr/>
        </p:nvSpPr>
        <p:spPr bwMode="auto">
          <a:xfrm>
            <a:off x="7327900"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36" name="Line 564"/>
          <p:cNvSpPr>
            <a:spLocks noChangeShapeType="1"/>
          </p:cNvSpPr>
          <p:nvPr/>
        </p:nvSpPr>
        <p:spPr bwMode="auto">
          <a:xfrm>
            <a:off x="74231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37" name="Line 565"/>
          <p:cNvSpPr>
            <a:spLocks noChangeShapeType="1"/>
          </p:cNvSpPr>
          <p:nvPr/>
        </p:nvSpPr>
        <p:spPr bwMode="auto">
          <a:xfrm flipV="1">
            <a:off x="74231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38" name="Line 566"/>
          <p:cNvSpPr>
            <a:spLocks noChangeShapeType="1"/>
          </p:cNvSpPr>
          <p:nvPr/>
        </p:nvSpPr>
        <p:spPr bwMode="auto">
          <a:xfrm flipH="1">
            <a:off x="2411413"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39" name="Line 567"/>
          <p:cNvSpPr>
            <a:spLocks noChangeShapeType="1"/>
          </p:cNvSpPr>
          <p:nvPr/>
        </p:nvSpPr>
        <p:spPr bwMode="auto">
          <a:xfrm>
            <a:off x="24114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40" name="Line 568"/>
          <p:cNvSpPr>
            <a:spLocks noChangeShapeType="1"/>
          </p:cNvSpPr>
          <p:nvPr/>
        </p:nvSpPr>
        <p:spPr bwMode="auto">
          <a:xfrm flipV="1">
            <a:off x="24114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41" name="Line 569"/>
          <p:cNvSpPr>
            <a:spLocks noChangeShapeType="1"/>
          </p:cNvSpPr>
          <p:nvPr/>
        </p:nvSpPr>
        <p:spPr bwMode="auto">
          <a:xfrm flipH="1">
            <a:off x="2317750"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42" name="Line 570"/>
          <p:cNvSpPr>
            <a:spLocks noChangeShapeType="1"/>
          </p:cNvSpPr>
          <p:nvPr/>
        </p:nvSpPr>
        <p:spPr bwMode="auto">
          <a:xfrm>
            <a:off x="23177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43" name="Line 571"/>
          <p:cNvSpPr>
            <a:spLocks noChangeShapeType="1"/>
          </p:cNvSpPr>
          <p:nvPr/>
        </p:nvSpPr>
        <p:spPr bwMode="auto">
          <a:xfrm flipV="1">
            <a:off x="23177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44" name="Line 572"/>
          <p:cNvSpPr>
            <a:spLocks noChangeShapeType="1"/>
          </p:cNvSpPr>
          <p:nvPr/>
        </p:nvSpPr>
        <p:spPr bwMode="auto">
          <a:xfrm>
            <a:off x="2317750" y="1500188"/>
            <a:ext cx="187325"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45" name="Line 573"/>
          <p:cNvSpPr>
            <a:spLocks noChangeShapeType="1"/>
          </p:cNvSpPr>
          <p:nvPr/>
        </p:nvSpPr>
        <p:spPr bwMode="auto">
          <a:xfrm>
            <a:off x="2505075"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46" name="Line 574"/>
          <p:cNvSpPr>
            <a:spLocks noChangeShapeType="1"/>
          </p:cNvSpPr>
          <p:nvPr/>
        </p:nvSpPr>
        <p:spPr bwMode="auto">
          <a:xfrm flipV="1">
            <a:off x="2505075"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47" name="Line 575"/>
          <p:cNvSpPr>
            <a:spLocks noChangeShapeType="1"/>
          </p:cNvSpPr>
          <p:nvPr/>
        </p:nvSpPr>
        <p:spPr bwMode="auto">
          <a:xfrm>
            <a:off x="2505075" y="1500188"/>
            <a:ext cx="9683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48" name="Line 576"/>
          <p:cNvSpPr>
            <a:spLocks noChangeShapeType="1"/>
          </p:cNvSpPr>
          <p:nvPr/>
        </p:nvSpPr>
        <p:spPr bwMode="auto">
          <a:xfrm>
            <a:off x="26019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49" name="Line 577"/>
          <p:cNvSpPr>
            <a:spLocks noChangeShapeType="1"/>
          </p:cNvSpPr>
          <p:nvPr/>
        </p:nvSpPr>
        <p:spPr bwMode="auto">
          <a:xfrm flipV="1">
            <a:off x="26019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50" name="Line 578"/>
          <p:cNvSpPr>
            <a:spLocks noChangeShapeType="1"/>
          </p:cNvSpPr>
          <p:nvPr/>
        </p:nvSpPr>
        <p:spPr bwMode="auto">
          <a:xfrm>
            <a:off x="2601913"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51" name="Line 579"/>
          <p:cNvSpPr>
            <a:spLocks noChangeShapeType="1"/>
          </p:cNvSpPr>
          <p:nvPr/>
        </p:nvSpPr>
        <p:spPr bwMode="auto">
          <a:xfrm>
            <a:off x="269557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52" name="Line 580"/>
          <p:cNvSpPr>
            <a:spLocks noChangeShapeType="1"/>
          </p:cNvSpPr>
          <p:nvPr/>
        </p:nvSpPr>
        <p:spPr bwMode="auto">
          <a:xfrm flipV="1">
            <a:off x="269557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53" name="Line 581"/>
          <p:cNvSpPr>
            <a:spLocks noChangeShapeType="1"/>
          </p:cNvSpPr>
          <p:nvPr/>
        </p:nvSpPr>
        <p:spPr bwMode="auto">
          <a:xfrm>
            <a:off x="2695575"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54" name="Line 582"/>
          <p:cNvSpPr>
            <a:spLocks noChangeShapeType="1"/>
          </p:cNvSpPr>
          <p:nvPr/>
        </p:nvSpPr>
        <p:spPr bwMode="auto">
          <a:xfrm>
            <a:off x="27908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55" name="Line 583"/>
          <p:cNvSpPr>
            <a:spLocks noChangeShapeType="1"/>
          </p:cNvSpPr>
          <p:nvPr/>
        </p:nvSpPr>
        <p:spPr bwMode="auto">
          <a:xfrm flipV="1">
            <a:off x="27908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56" name="Line 584"/>
          <p:cNvSpPr>
            <a:spLocks noChangeShapeType="1"/>
          </p:cNvSpPr>
          <p:nvPr/>
        </p:nvSpPr>
        <p:spPr bwMode="auto">
          <a:xfrm>
            <a:off x="2790825"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57" name="Line 585"/>
          <p:cNvSpPr>
            <a:spLocks noChangeShapeType="1"/>
          </p:cNvSpPr>
          <p:nvPr/>
        </p:nvSpPr>
        <p:spPr bwMode="auto">
          <a:xfrm>
            <a:off x="28844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58" name="Line 586"/>
          <p:cNvSpPr>
            <a:spLocks noChangeShapeType="1"/>
          </p:cNvSpPr>
          <p:nvPr/>
        </p:nvSpPr>
        <p:spPr bwMode="auto">
          <a:xfrm flipV="1">
            <a:off x="28844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59" name="Line 587"/>
          <p:cNvSpPr>
            <a:spLocks noChangeShapeType="1"/>
          </p:cNvSpPr>
          <p:nvPr/>
        </p:nvSpPr>
        <p:spPr bwMode="auto">
          <a:xfrm>
            <a:off x="2884488"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60" name="Line 588"/>
          <p:cNvSpPr>
            <a:spLocks noChangeShapeType="1"/>
          </p:cNvSpPr>
          <p:nvPr/>
        </p:nvSpPr>
        <p:spPr bwMode="auto">
          <a:xfrm>
            <a:off x="29781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61" name="Line 589"/>
          <p:cNvSpPr>
            <a:spLocks noChangeShapeType="1"/>
          </p:cNvSpPr>
          <p:nvPr/>
        </p:nvSpPr>
        <p:spPr bwMode="auto">
          <a:xfrm flipV="1">
            <a:off x="29781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62" name="Line 590"/>
          <p:cNvSpPr>
            <a:spLocks noChangeShapeType="1"/>
          </p:cNvSpPr>
          <p:nvPr/>
        </p:nvSpPr>
        <p:spPr bwMode="auto">
          <a:xfrm>
            <a:off x="2978150"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63" name="Line 591"/>
          <p:cNvSpPr>
            <a:spLocks noChangeShapeType="1"/>
          </p:cNvSpPr>
          <p:nvPr/>
        </p:nvSpPr>
        <p:spPr bwMode="auto">
          <a:xfrm>
            <a:off x="30734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64" name="Line 592"/>
          <p:cNvSpPr>
            <a:spLocks noChangeShapeType="1"/>
          </p:cNvSpPr>
          <p:nvPr/>
        </p:nvSpPr>
        <p:spPr bwMode="auto">
          <a:xfrm flipV="1">
            <a:off x="30734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65" name="Line 593"/>
          <p:cNvSpPr>
            <a:spLocks noChangeShapeType="1"/>
          </p:cNvSpPr>
          <p:nvPr/>
        </p:nvSpPr>
        <p:spPr bwMode="auto">
          <a:xfrm>
            <a:off x="3073400"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66" name="Line 594"/>
          <p:cNvSpPr>
            <a:spLocks noChangeShapeType="1"/>
          </p:cNvSpPr>
          <p:nvPr/>
        </p:nvSpPr>
        <p:spPr bwMode="auto">
          <a:xfrm>
            <a:off x="31686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67" name="Line 595"/>
          <p:cNvSpPr>
            <a:spLocks noChangeShapeType="1"/>
          </p:cNvSpPr>
          <p:nvPr/>
        </p:nvSpPr>
        <p:spPr bwMode="auto">
          <a:xfrm flipV="1">
            <a:off x="31686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68" name="Line 596"/>
          <p:cNvSpPr>
            <a:spLocks noChangeShapeType="1"/>
          </p:cNvSpPr>
          <p:nvPr/>
        </p:nvSpPr>
        <p:spPr bwMode="auto">
          <a:xfrm>
            <a:off x="3168650"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69" name="Line 597"/>
          <p:cNvSpPr>
            <a:spLocks noChangeShapeType="1"/>
          </p:cNvSpPr>
          <p:nvPr/>
        </p:nvSpPr>
        <p:spPr bwMode="auto">
          <a:xfrm>
            <a:off x="32639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70" name="Line 598"/>
          <p:cNvSpPr>
            <a:spLocks noChangeShapeType="1"/>
          </p:cNvSpPr>
          <p:nvPr/>
        </p:nvSpPr>
        <p:spPr bwMode="auto">
          <a:xfrm flipV="1">
            <a:off x="32639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71" name="Line 599"/>
          <p:cNvSpPr>
            <a:spLocks noChangeShapeType="1"/>
          </p:cNvSpPr>
          <p:nvPr/>
        </p:nvSpPr>
        <p:spPr bwMode="auto">
          <a:xfrm>
            <a:off x="3263900"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72" name="Line 600"/>
          <p:cNvSpPr>
            <a:spLocks noChangeShapeType="1"/>
          </p:cNvSpPr>
          <p:nvPr/>
        </p:nvSpPr>
        <p:spPr bwMode="auto">
          <a:xfrm>
            <a:off x="33575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73" name="Line 601"/>
          <p:cNvSpPr>
            <a:spLocks noChangeShapeType="1"/>
          </p:cNvSpPr>
          <p:nvPr/>
        </p:nvSpPr>
        <p:spPr bwMode="auto">
          <a:xfrm flipV="1">
            <a:off x="33575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74" name="Line 602"/>
          <p:cNvSpPr>
            <a:spLocks noChangeShapeType="1"/>
          </p:cNvSpPr>
          <p:nvPr/>
        </p:nvSpPr>
        <p:spPr bwMode="auto">
          <a:xfrm>
            <a:off x="3357563"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75" name="Line 603"/>
          <p:cNvSpPr>
            <a:spLocks noChangeShapeType="1"/>
          </p:cNvSpPr>
          <p:nvPr/>
        </p:nvSpPr>
        <p:spPr bwMode="auto">
          <a:xfrm>
            <a:off x="3452813"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76" name="Line 604"/>
          <p:cNvSpPr>
            <a:spLocks noChangeShapeType="1"/>
          </p:cNvSpPr>
          <p:nvPr/>
        </p:nvSpPr>
        <p:spPr bwMode="auto">
          <a:xfrm flipV="1">
            <a:off x="3452813"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77" name="Line 605"/>
          <p:cNvSpPr>
            <a:spLocks noChangeShapeType="1"/>
          </p:cNvSpPr>
          <p:nvPr/>
        </p:nvSpPr>
        <p:spPr bwMode="auto">
          <a:xfrm>
            <a:off x="3452813"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78" name="Line 606"/>
          <p:cNvSpPr>
            <a:spLocks noChangeShapeType="1"/>
          </p:cNvSpPr>
          <p:nvPr/>
        </p:nvSpPr>
        <p:spPr bwMode="auto">
          <a:xfrm>
            <a:off x="354647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79" name="Line 607"/>
          <p:cNvSpPr>
            <a:spLocks noChangeShapeType="1"/>
          </p:cNvSpPr>
          <p:nvPr/>
        </p:nvSpPr>
        <p:spPr bwMode="auto">
          <a:xfrm flipV="1">
            <a:off x="354647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80" name="Line 608"/>
          <p:cNvSpPr>
            <a:spLocks noChangeShapeType="1"/>
          </p:cNvSpPr>
          <p:nvPr/>
        </p:nvSpPr>
        <p:spPr bwMode="auto">
          <a:xfrm>
            <a:off x="3546475"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81" name="Line 609"/>
          <p:cNvSpPr>
            <a:spLocks noChangeShapeType="1"/>
          </p:cNvSpPr>
          <p:nvPr/>
        </p:nvSpPr>
        <p:spPr bwMode="auto">
          <a:xfrm>
            <a:off x="36401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82" name="Line 610"/>
          <p:cNvSpPr>
            <a:spLocks noChangeShapeType="1"/>
          </p:cNvSpPr>
          <p:nvPr/>
        </p:nvSpPr>
        <p:spPr bwMode="auto">
          <a:xfrm flipV="1">
            <a:off x="36401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83" name="Line 611"/>
          <p:cNvSpPr>
            <a:spLocks noChangeShapeType="1"/>
          </p:cNvSpPr>
          <p:nvPr/>
        </p:nvSpPr>
        <p:spPr bwMode="auto">
          <a:xfrm>
            <a:off x="3640138"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84" name="Line 612"/>
          <p:cNvSpPr>
            <a:spLocks noChangeShapeType="1"/>
          </p:cNvSpPr>
          <p:nvPr/>
        </p:nvSpPr>
        <p:spPr bwMode="auto">
          <a:xfrm>
            <a:off x="37353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85" name="Line 613"/>
          <p:cNvSpPr>
            <a:spLocks noChangeShapeType="1"/>
          </p:cNvSpPr>
          <p:nvPr/>
        </p:nvSpPr>
        <p:spPr bwMode="auto">
          <a:xfrm flipV="1">
            <a:off x="37353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86" name="Line 614"/>
          <p:cNvSpPr>
            <a:spLocks noChangeShapeType="1"/>
          </p:cNvSpPr>
          <p:nvPr/>
        </p:nvSpPr>
        <p:spPr bwMode="auto">
          <a:xfrm>
            <a:off x="3735388"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87" name="Line 615"/>
          <p:cNvSpPr>
            <a:spLocks noChangeShapeType="1"/>
          </p:cNvSpPr>
          <p:nvPr/>
        </p:nvSpPr>
        <p:spPr bwMode="auto">
          <a:xfrm>
            <a:off x="38306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88" name="Line 616"/>
          <p:cNvSpPr>
            <a:spLocks noChangeShapeType="1"/>
          </p:cNvSpPr>
          <p:nvPr/>
        </p:nvSpPr>
        <p:spPr bwMode="auto">
          <a:xfrm flipV="1">
            <a:off x="38306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89" name="Line 617"/>
          <p:cNvSpPr>
            <a:spLocks noChangeShapeType="1"/>
          </p:cNvSpPr>
          <p:nvPr/>
        </p:nvSpPr>
        <p:spPr bwMode="auto">
          <a:xfrm>
            <a:off x="3830638"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90" name="Line 618"/>
          <p:cNvSpPr>
            <a:spLocks noChangeShapeType="1"/>
          </p:cNvSpPr>
          <p:nvPr/>
        </p:nvSpPr>
        <p:spPr bwMode="auto">
          <a:xfrm>
            <a:off x="39258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91" name="Line 619"/>
          <p:cNvSpPr>
            <a:spLocks noChangeShapeType="1"/>
          </p:cNvSpPr>
          <p:nvPr/>
        </p:nvSpPr>
        <p:spPr bwMode="auto">
          <a:xfrm flipV="1">
            <a:off x="39258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92" name="Line 620"/>
          <p:cNvSpPr>
            <a:spLocks noChangeShapeType="1"/>
          </p:cNvSpPr>
          <p:nvPr/>
        </p:nvSpPr>
        <p:spPr bwMode="auto">
          <a:xfrm>
            <a:off x="3925888"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93" name="Line 621"/>
          <p:cNvSpPr>
            <a:spLocks noChangeShapeType="1"/>
          </p:cNvSpPr>
          <p:nvPr/>
        </p:nvSpPr>
        <p:spPr bwMode="auto">
          <a:xfrm>
            <a:off x="40195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95" name="Line 623"/>
          <p:cNvSpPr>
            <a:spLocks noChangeShapeType="1"/>
          </p:cNvSpPr>
          <p:nvPr/>
        </p:nvSpPr>
        <p:spPr bwMode="auto">
          <a:xfrm flipV="1">
            <a:off x="40195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96" name="Line 624"/>
          <p:cNvSpPr>
            <a:spLocks noChangeShapeType="1"/>
          </p:cNvSpPr>
          <p:nvPr/>
        </p:nvSpPr>
        <p:spPr bwMode="auto">
          <a:xfrm>
            <a:off x="4019550"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97" name="Line 625"/>
          <p:cNvSpPr>
            <a:spLocks noChangeShapeType="1"/>
          </p:cNvSpPr>
          <p:nvPr/>
        </p:nvSpPr>
        <p:spPr bwMode="auto">
          <a:xfrm>
            <a:off x="41132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98" name="Line 626"/>
          <p:cNvSpPr>
            <a:spLocks noChangeShapeType="1"/>
          </p:cNvSpPr>
          <p:nvPr/>
        </p:nvSpPr>
        <p:spPr bwMode="auto">
          <a:xfrm flipV="1">
            <a:off x="41132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299" name="Line 627"/>
          <p:cNvSpPr>
            <a:spLocks noChangeShapeType="1"/>
          </p:cNvSpPr>
          <p:nvPr/>
        </p:nvSpPr>
        <p:spPr bwMode="auto">
          <a:xfrm>
            <a:off x="4113213"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00" name="Line 628"/>
          <p:cNvSpPr>
            <a:spLocks noChangeShapeType="1"/>
          </p:cNvSpPr>
          <p:nvPr/>
        </p:nvSpPr>
        <p:spPr bwMode="auto">
          <a:xfrm>
            <a:off x="42084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01" name="Line 629"/>
          <p:cNvSpPr>
            <a:spLocks noChangeShapeType="1"/>
          </p:cNvSpPr>
          <p:nvPr/>
        </p:nvSpPr>
        <p:spPr bwMode="auto">
          <a:xfrm flipV="1">
            <a:off x="42084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02" name="Line 630"/>
          <p:cNvSpPr>
            <a:spLocks noChangeShapeType="1"/>
          </p:cNvSpPr>
          <p:nvPr/>
        </p:nvSpPr>
        <p:spPr bwMode="auto">
          <a:xfrm>
            <a:off x="4208463"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03" name="Line 631"/>
          <p:cNvSpPr>
            <a:spLocks noChangeShapeType="1"/>
          </p:cNvSpPr>
          <p:nvPr/>
        </p:nvSpPr>
        <p:spPr bwMode="auto">
          <a:xfrm>
            <a:off x="43021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04" name="Line 632"/>
          <p:cNvSpPr>
            <a:spLocks noChangeShapeType="1"/>
          </p:cNvSpPr>
          <p:nvPr/>
        </p:nvSpPr>
        <p:spPr bwMode="auto">
          <a:xfrm flipV="1">
            <a:off x="43021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05" name="Line 633"/>
          <p:cNvSpPr>
            <a:spLocks noChangeShapeType="1"/>
          </p:cNvSpPr>
          <p:nvPr/>
        </p:nvSpPr>
        <p:spPr bwMode="auto">
          <a:xfrm>
            <a:off x="4302125"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06" name="Line 634"/>
          <p:cNvSpPr>
            <a:spLocks noChangeShapeType="1"/>
          </p:cNvSpPr>
          <p:nvPr/>
        </p:nvSpPr>
        <p:spPr bwMode="auto">
          <a:xfrm>
            <a:off x="4397375"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07" name="Line 635"/>
          <p:cNvSpPr>
            <a:spLocks noChangeShapeType="1"/>
          </p:cNvSpPr>
          <p:nvPr/>
        </p:nvSpPr>
        <p:spPr bwMode="auto">
          <a:xfrm flipV="1">
            <a:off x="4397375"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08" name="Line 636"/>
          <p:cNvSpPr>
            <a:spLocks noChangeShapeType="1"/>
          </p:cNvSpPr>
          <p:nvPr/>
        </p:nvSpPr>
        <p:spPr bwMode="auto">
          <a:xfrm>
            <a:off x="4397375"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09" name="Line 637"/>
          <p:cNvSpPr>
            <a:spLocks noChangeShapeType="1"/>
          </p:cNvSpPr>
          <p:nvPr/>
        </p:nvSpPr>
        <p:spPr bwMode="auto">
          <a:xfrm>
            <a:off x="44926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10" name="Line 638"/>
          <p:cNvSpPr>
            <a:spLocks noChangeShapeType="1"/>
          </p:cNvSpPr>
          <p:nvPr/>
        </p:nvSpPr>
        <p:spPr bwMode="auto">
          <a:xfrm flipV="1">
            <a:off x="44926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11" name="Line 639"/>
          <p:cNvSpPr>
            <a:spLocks noChangeShapeType="1"/>
          </p:cNvSpPr>
          <p:nvPr/>
        </p:nvSpPr>
        <p:spPr bwMode="auto">
          <a:xfrm>
            <a:off x="4492625"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12" name="Line 640"/>
          <p:cNvSpPr>
            <a:spLocks noChangeShapeType="1"/>
          </p:cNvSpPr>
          <p:nvPr/>
        </p:nvSpPr>
        <p:spPr bwMode="auto">
          <a:xfrm>
            <a:off x="45862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13" name="Line 641"/>
          <p:cNvSpPr>
            <a:spLocks noChangeShapeType="1"/>
          </p:cNvSpPr>
          <p:nvPr/>
        </p:nvSpPr>
        <p:spPr bwMode="auto">
          <a:xfrm flipV="1">
            <a:off x="45862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14" name="Line 642"/>
          <p:cNvSpPr>
            <a:spLocks noChangeShapeType="1"/>
          </p:cNvSpPr>
          <p:nvPr/>
        </p:nvSpPr>
        <p:spPr bwMode="auto">
          <a:xfrm>
            <a:off x="4586288"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15" name="Line 643"/>
          <p:cNvSpPr>
            <a:spLocks noChangeShapeType="1"/>
          </p:cNvSpPr>
          <p:nvPr/>
        </p:nvSpPr>
        <p:spPr bwMode="auto">
          <a:xfrm>
            <a:off x="46815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16" name="Line 644"/>
          <p:cNvSpPr>
            <a:spLocks noChangeShapeType="1"/>
          </p:cNvSpPr>
          <p:nvPr/>
        </p:nvSpPr>
        <p:spPr bwMode="auto">
          <a:xfrm flipV="1">
            <a:off x="46815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17" name="Line 645"/>
          <p:cNvSpPr>
            <a:spLocks noChangeShapeType="1"/>
          </p:cNvSpPr>
          <p:nvPr/>
        </p:nvSpPr>
        <p:spPr bwMode="auto">
          <a:xfrm>
            <a:off x="4681538"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18" name="Line 646"/>
          <p:cNvSpPr>
            <a:spLocks noChangeShapeType="1"/>
          </p:cNvSpPr>
          <p:nvPr/>
        </p:nvSpPr>
        <p:spPr bwMode="auto">
          <a:xfrm>
            <a:off x="47752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19" name="Line 647"/>
          <p:cNvSpPr>
            <a:spLocks noChangeShapeType="1"/>
          </p:cNvSpPr>
          <p:nvPr/>
        </p:nvSpPr>
        <p:spPr bwMode="auto">
          <a:xfrm flipV="1">
            <a:off x="47752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20" name="Line 648"/>
          <p:cNvSpPr>
            <a:spLocks noChangeShapeType="1"/>
          </p:cNvSpPr>
          <p:nvPr/>
        </p:nvSpPr>
        <p:spPr bwMode="auto">
          <a:xfrm>
            <a:off x="4775200"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21" name="Line 649"/>
          <p:cNvSpPr>
            <a:spLocks noChangeShapeType="1"/>
          </p:cNvSpPr>
          <p:nvPr/>
        </p:nvSpPr>
        <p:spPr bwMode="auto">
          <a:xfrm>
            <a:off x="48704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22" name="Line 650"/>
          <p:cNvSpPr>
            <a:spLocks noChangeShapeType="1"/>
          </p:cNvSpPr>
          <p:nvPr/>
        </p:nvSpPr>
        <p:spPr bwMode="auto">
          <a:xfrm flipV="1">
            <a:off x="48704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23" name="Line 651"/>
          <p:cNvSpPr>
            <a:spLocks noChangeShapeType="1"/>
          </p:cNvSpPr>
          <p:nvPr/>
        </p:nvSpPr>
        <p:spPr bwMode="auto">
          <a:xfrm>
            <a:off x="4870450"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24" name="Line 652"/>
          <p:cNvSpPr>
            <a:spLocks noChangeShapeType="1"/>
          </p:cNvSpPr>
          <p:nvPr/>
        </p:nvSpPr>
        <p:spPr bwMode="auto">
          <a:xfrm>
            <a:off x="49641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25" name="Line 653"/>
          <p:cNvSpPr>
            <a:spLocks noChangeShapeType="1"/>
          </p:cNvSpPr>
          <p:nvPr/>
        </p:nvSpPr>
        <p:spPr bwMode="auto">
          <a:xfrm flipV="1">
            <a:off x="49641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26" name="Line 654"/>
          <p:cNvSpPr>
            <a:spLocks noChangeShapeType="1"/>
          </p:cNvSpPr>
          <p:nvPr/>
        </p:nvSpPr>
        <p:spPr bwMode="auto">
          <a:xfrm>
            <a:off x="4964113"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27" name="Line 655"/>
          <p:cNvSpPr>
            <a:spLocks noChangeShapeType="1"/>
          </p:cNvSpPr>
          <p:nvPr/>
        </p:nvSpPr>
        <p:spPr bwMode="auto">
          <a:xfrm>
            <a:off x="50593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28" name="Line 656"/>
          <p:cNvSpPr>
            <a:spLocks noChangeShapeType="1"/>
          </p:cNvSpPr>
          <p:nvPr/>
        </p:nvSpPr>
        <p:spPr bwMode="auto">
          <a:xfrm flipV="1">
            <a:off x="50593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29" name="Line 657"/>
          <p:cNvSpPr>
            <a:spLocks noChangeShapeType="1"/>
          </p:cNvSpPr>
          <p:nvPr/>
        </p:nvSpPr>
        <p:spPr bwMode="auto">
          <a:xfrm>
            <a:off x="5059363"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30" name="Line 658"/>
          <p:cNvSpPr>
            <a:spLocks noChangeShapeType="1"/>
          </p:cNvSpPr>
          <p:nvPr/>
        </p:nvSpPr>
        <p:spPr bwMode="auto">
          <a:xfrm>
            <a:off x="51546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31" name="Line 659"/>
          <p:cNvSpPr>
            <a:spLocks noChangeShapeType="1"/>
          </p:cNvSpPr>
          <p:nvPr/>
        </p:nvSpPr>
        <p:spPr bwMode="auto">
          <a:xfrm flipV="1">
            <a:off x="51546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32" name="Line 660"/>
          <p:cNvSpPr>
            <a:spLocks noChangeShapeType="1"/>
          </p:cNvSpPr>
          <p:nvPr/>
        </p:nvSpPr>
        <p:spPr bwMode="auto">
          <a:xfrm>
            <a:off x="5154613"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33" name="Line 661"/>
          <p:cNvSpPr>
            <a:spLocks noChangeShapeType="1"/>
          </p:cNvSpPr>
          <p:nvPr/>
        </p:nvSpPr>
        <p:spPr bwMode="auto">
          <a:xfrm>
            <a:off x="524827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34" name="Line 662"/>
          <p:cNvSpPr>
            <a:spLocks noChangeShapeType="1"/>
          </p:cNvSpPr>
          <p:nvPr/>
        </p:nvSpPr>
        <p:spPr bwMode="auto">
          <a:xfrm flipV="1">
            <a:off x="524827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35" name="Line 663"/>
          <p:cNvSpPr>
            <a:spLocks noChangeShapeType="1"/>
          </p:cNvSpPr>
          <p:nvPr/>
        </p:nvSpPr>
        <p:spPr bwMode="auto">
          <a:xfrm>
            <a:off x="5248275"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36" name="Line 664"/>
          <p:cNvSpPr>
            <a:spLocks noChangeShapeType="1"/>
          </p:cNvSpPr>
          <p:nvPr/>
        </p:nvSpPr>
        <p:spPr bwMode="auto">
          <a:xfrm>
            <a:off x="5343525"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37" name="Line 665"/>
          <p:cNvSpPr>
            <a:spLocks noChangeShapeType="1"/>
          </p:cNvSpPr>
          <p:nvPr/>
        </p:nvSpPr>
        <p:spPr bwMode="auto">
          <a:xfrm flipV="1">
            <a:off x="5343525"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38" name="Line 666"/>
          <p:cNvSpPr>
            <a:spLocks noChangeShapeType="1"/>
          </p:cNvSpPr>
          <p:nvPr/>
        </p:nvSpPr>
        <p:spPr bwMode="auto">
          <a:xfrm>
            <a:off x="5343525"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39" name="Line 667"/>
          <p:cNvSpPr>
            <a:spLocks noChangeShapeType="1"/>
          </p:cNvSpPr>
          <p:nvPr/>
        </p:nvSpPr>
        <p:spPr bwMode="auto">
          <a:xfrm>
            <a:off x="54371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40" name="Line 668"/>
          <p:cNvSpPr>
            <a:spLocks noChangeShapeType="1"/>
          </p:cNvSpPr>
          <p:nvPr/>
        </p:nvSpPr>
        <p:spPr bwMode="auto">
          <a:xfrm flipV="1">
            <a:off x="54371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41" name="Line 669"/>
          <p:cNvSpPr>
            <a:spLocks noChangeShapeType="1"/>
          </p:cNvSpPr>
          <p:nvPr/>
        </p:nvSpPr>
        <p:spPr bwMode="auto">
          <a:xfrm>
            <a:off x="5437188"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42" name="Line 670"/>
          <p:cNvSpPr>
            <a:spLocks noChangeShapeType="1"/>
          </p:cNvSpPr>
          <p:nvPr/>
        </p:nvSpPr>
        <p:spPr bwMode="auto">
          <a:xfrm>
            <a:off x="55308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43" name="Line 671"/>
          <p:cNvSpPr>
            <a:spLocks noChangeShapeType="1"/>
          </p:cNvSpPr>
          <p:nvPr/>
        </p:nvSpPr>
        <p:spPr bwMode="auto">
          <a:xfrm flipV="1">
            <a:off x="55308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44" name="Line 672"/>
          <p:cNvSpPr>
            <a:spLocks noChangeShapeType="1"/>
          </p:cNvSpPr>
          <p:nvPr/>
        </p:nvSpPr>
        <p:spPr bwMode="auto">
          <a:xfrm>
            <a:off x="5530850"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45" name="Line 673"/>
          <p:cNvSpPr>
            <a:spLocks noChangeShapeType="1"/>
          </p:cNvSpPr>
          <p:nvPr/>
        </p:nvSpPr>
        <p:spPr bwMode="auto">
          <a:xfrm>
            <a:off x="56261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46" name="Line 674"/>
          <p:cNvSpPr>
            <a:spLocks noChangeShapeType="1"/>
          </p:cNvSpPr>
          <p:nvPr/>
        </p:nvSpPr>
        <p:spPr bwMode="auto">
          <a:xfrm flipV="1">
            <a:off x="56261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47" name="Line 675"/>
          <p:cNvSpPr>
            <a:spLocks noChangeShapeType="1"/>
          </p:cNvSpPr>
          <p:nvPr/>
        </p:nvSpPr>
        <p:spPr bwMode="auto">
          <a:xfrm>
            <a:off x="5626100"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48" name="Line 676"/>
          <p:cNvSpPr>
            <a:spLocks noChangeShapeType="1"/>
          </p:cNvSpPr>
          <p:nvPr/>
        </p:nvSpPr>
        <p:spPr bwMode="auto">
          <a:xfrm>
            <a:off x="57213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49" name="Line 677"/>
          <p:cNvSpPr>
            <a:spLocks noChangeShapeType="1"/>
          </p:cNvSpPr>
          <p:nvPr/>
        </p:nvSpPr>
        <p:spPr bwMode="auto">
          <a:xfrm flipV="1">
            <a:off x="57213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50" name="Line 678"/>
          <p:cNvSpPr>
            <a:spLocks noChangeShapeType="1"/>
          </p:cNvSpPr>
          <p:nvPr/>
        </p:nvSpPr>
        <p:spPr bwMode="auto">
          <a:xfrm>
            <a:off x="5721350"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51" name="Line 679"/>
          <p:cNvSpPr>
            <a:spLocks noChangeShapeType="1"/>
          </p:cNvSpPr>
          <p:nvPr/>
        </p:nvSpPr>
        <p:spPr bwMode="auto">
          <a:xfrm>
            <a:off x="58166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52" name="Line 680"/>
          <p:cNvSpPr>
            <a:spLocks noChangeShapeType="1"/>
          </p:cNvSpPr>
          <p:nvPr/>
        </p:nvSpPr>
        <p:spPr bwMode="auto">
          <a:xfrm flipV="1">
            <a:off x="58166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53" name="Line 681"/>
          <p:cNvSpPr>
            <a:spLocks noChangeShapeType="1"/>
          </p:cNvSpPr>
          <p:nvPr/>
        </p:nvSpPr>
        <p:spPr bwMode="auto">
          <a:xfrm>
            <a:off x="5816600"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54" name="Line 682"/>
          <p:cNvSpPr>
            <a:spLocks noChangeShapeType="1"/>
          </p:cNvSpPr>
          <p:nvPr/>
        </p:nvSpPr>
        <p:spPr bwMode="auto">
          <a:xfrm>
            <a:off x="59102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55" name="Line 683"/>
          <p:cNvSpPr>
            <a:spLocks noChangeShapeType="1"/>
          </p:cNvSpPr>
          <p:nvPr/>
        </p:nvSpPr>
        <p:spPr bwMode="auto">
          <a:xfrm flipV="1">
            <a:off x="59102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56" name="Line 684"/>
          <p:cNvSpPr>
            <a:spLocks noChangeShapeType="1"/>
          </p:cNvSpPr>
          <p:nvPr/>
        </p:nvSpPr>
        <p:spPr bwMode="auto">
          <a:xfrm>
            <a:off x="5910263"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57" name="Line 685"/>
          <p:cNvSpPr>
            <a:spLocks noChangeShapeType="1"/>
          </p:cNvSpPr>
          <p:nvPr/>
        </p:nvSpPr>
        <p:spPr bwMode="auto">
          <a:xfrm>
            <a:off x="60055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58" name="Line 686"/>
          <p:cNvSpPr>
            <a:spLocks noChangeShapeType="1"/>
          </p:cNvSpPr>
          <p:nvPr/>
        </p:nvSpPr>
        <p:spPr bwMode="auto">
          <a:xfrm flipV="1">
            <a:off x="60055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59" name="Line 687"/>
          <p:cNvSpPr>
            <a:spLocks noChangeShapeType="1"/>
          </p:cNvSpPr>
          <p:nvPr/>
        </p:nvSpPr>
        <p:spPr bwMode="auto">
          <a:xfrm>
            <a:off x="6005513"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60" name="Line 688"/>
          <p:cNvSpPr>
            <a:spLocks noChangeShapeType="1"/>
          </p:cNvSpPr>
          <p:nvPr/>
        </p:nvSpPr>
        <p:spPr bwMode="auto">
          <a:xfrm>
            <a:off x="609917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61" name="Line 689"/>
          <p:cNvSpPr>
            <a:spLocks noChangeShapeType="1"/>
          </p:cNvSpPr>
          <p:nvPr/>
        </p:nvSpPr>
        <p:spPr bwMode="auto">
          <a:xfrm flipV="1">
            <a:off x="609917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62" name="Line 690"/>
          <p:cNvSpPr>
            <a:spLocks noChangeShapeType="1"/>
          </p:cNvSpPr>
          <p:nvPr/>
        </p:nvSpPr>
        <p:spPr bwMode="auto">
          <a:xfrm>
            <a:off x="6099175"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63" name="Line 691"/>
          <p:cNvSpPr>
            <a:spLocks noChangeShapeType="1"/>
          </p:cNvSpPr>
          <p:nvPr/>
        </p:nvSpPr>
        <p:spPr bwMode="auto">
          <a:xfrm>
            <a:off x="61928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64" name="Line 692"/>
          <p:cNvSpPr>
            <a:spLocks noChangeShapeType="1"/>
          </p:cNvSpPr>
          <p:nvPr/>
        </p:nvSpPr>
        <p:spPr bwMode="auto">
          <a:xfrm flipV="1">
            <a:off x="61928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65" name="Line 693"/>
          <p:cNvSpPr>
            <a:spLocks noChangeShapeType="1"/>
          </p:cNvSpPr>
          <p:nvPr/>
        </p:nvSpPr>
        <p:spPr bwMode="auto">
          <a:xfrm>
            <a:off x="6192838" y="1500188"/>
            <a:ext cx="9683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66" name="Line 694"/>
          <p:cNvSpPr>
            <a:spLocks noChangeShapeType="1"/>
          </p:cNvSpPr>
          <p:nvPr/>
        </p:nvSpPr>
        <p:spPr bwMode="auto">
          <a:xfrm>
            <a:off x="6289675"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67" name="Line 695"/>
          <p:cNvSpPr>
            <a:spLocks noChangeShapeType="1"/>
          </p:cNvSpPr>
          <p:nvPr/>
        </p:nvSpPr>
        <p:spPr bwMode="auto">
          <a:xfrm flipV="1">
            <a:off x="6289675"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68" name="Line 696"/>
          <p:cNvSpPr>
            <a:spLocks noChangeShapeType="1"/>
          </p:cNvSpPr>
          <p:nvPr/>
        </p:nvSpPr>
        <p:spPr bwMode="auto">
          <a:xfrm>
            <a:off x="6289675"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69" name="Line 697"/>
          <p:cNvSpPr>
            <a:spLocks noChangeShapeType="1"/>
          </p:cNvSpPr>
          <p:nvPr/>
        </p:nvSpPr>
        <p:spPr bwMode="auto">
          <a:xfrm>
            <a:off x="63833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70" name="Line 698"/>
          <p:cNvSpPr>
            <a:spLocks noChangeShapeType="1"/>
          </p:cNvSpPr>
          <p:nvPr/>
        </p:nvSpPr>
        <p:spPr bwMode="auto">
          <a:xfrm flipV="1">
            <a:off x="63833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71" name="Line 699"/>
          <p:cNvSpPr>
            <a:spLocks noChangeShapeType="1"/>
          </p:cNvSpPr>
          <p:nvPr/>
        </p:nvSpPr>
        <p:spPr bwMode="auto">
          <a:xfrm>
            <a:off x="6383338"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72" name="Line 700"/>
          <p:cNvSpPr>
            <a:spLocks noChangeShapeType="1"/>
          </p:cNvSpPr>
          <p:nvPr/>
        </p:nvSpPr>
        <p:spPr bwMode="auto">
          <a:xfrm>
            <a:off x="64785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73" name="Line 701"/>
          <p:cNvSpPr>
            <a:spLocks noChangeShapeType="1"/>
          </p:cNvSpPr>
          <p:nvPr/>
        </p:nvSpPr>
        <p:spPr bwMode="auto">
          <a:xfrm flipV="1">
            <a:off x="64785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74" name="Line 702"/>
          <p:cNvSpPr>
            <a:spLocks noChangeShapeType="1"/>
          </p:cNvSpPr>
          <p:nvPr/>
        </p:nvSpPr>
        <p:spPr bwMode="auto">
          <a:xfrm>
            <a:off x="6478588"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75" name="Line 703"/>
          <p:cNvSpPr>
            <a:spLocks noChangeShapeType="1"/>
          </p:cNvSpPr>
          <p:nvPr/>
        </p:nvSpPr>
        <p:spPr bwMode="auto">
          <a:xfrm>
            <a:off x="65722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76" name="Line 704"/>
          <p:cNvSpPr>
            <a:spLocks noChangeShapeType="1"/>
          </p:cNvSpPr>
          <p:nvPr/>
        </p:nvSpPr>
        <p:spPr bwMode="auto">
          <a:xfrm flipV="1">
            <a:off x="65722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77" name="Line 705"/>
          <p:cNvSpPr>
            <a:spLocks noChangeShapeType="1"/>
          </p:cNvSpPr>
          <p:nvPr/>
        </p:nvSpPr>
        <p:spPr bwMode="auto">
          <a:xfrm>
            <a:off x="6572250"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78" name="Line 706"/>
          <p:cNvSpPr>
            <a:spLocks noChangeShapeType="1"/>
          </p:cNvSpPr>
          <p:nvPr/>
        </p:nvSpPr>
        <p:spPr bwMode="auto">
          <a:xfrm>
            <a:off x="66659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79" name="Line 707"/>
          <p:cNvSpPr>
            <a:spLocks noChangeShapeType="1"/>
          </p:cNvSpPr>
          <p:nvPr/>
        </p:nvSpPr>
        <p:spPr bwMode="auto">
          <a:xfrm flipV="1">
            <a:off x="66659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80" name="Line 708"/>
          <p:cNvSpPr>
            <a:spLocks noChangeShapeType="1"/>
          </p:cNvSpPr>
          <p:nvPr/>
        </p:nvSpPr>
        <p:spPr bwMode="auto">
          <a:xfrm>
            <a:off x="6665913"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81" name="Line 709"/>
          <p:cNvSpPr>
            <a:spLocks noChangeShapeType="1"/>
          </p:cNvSpPr>
          <p:nvPr/>
        </p:nvSpPr>
        <p:spPr bwMode="auto">
          <a:xfrm>
            <a:off x="67611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82" name="Line 710"/>
          <p:cNvSpPr>
            <a:spLocks noChangeShapeType="1"/>
          </p:cNvSpPr>
          <p:nvPr/>
        </p:nvSpPr>
        <p:spPr bwMode="auto">
          <a:xfrm flipV="1">
            <a:off x="67611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83" name="Line 711"/>
          <p:cNvSpPr>
            <a:spLocks noChangeShapeType="1"/>
          </p:cNvSpPr>
          <p:nvPr/>
        </p:nvSpPr>
        <p:spPr bwMode="auto">
          <a:xfrm>
            <a:off x="6761163"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84" name="Line 712"/>
          <p:cNvSpPr>
            <a:spLocks noChangeShapeType="1"/>
          </p:cNvSpPr>
          <p:nvPr/>
        </p:nvSpPr>
        <p:spPr bwMode="auto">
          <a:xfrm>
            <a:off x="68548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85" name="Line 713"/>
          <p:cNvSpPr>
            <a:spLocks noChangeShapeType="1"/>
          </p:cNvSpPr>
          <p:nvPr/>
        </p:nvSpPr>
        <p:spPr bwMode="auto">
          <a:xfrm flipV="1">
            <a:off x="68548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86" name="Line 714"/>
          <p:cNvSpPr>
            <a:spLocks noChangeShapeType="1"/>
          </p:cNvSpPr>
          <p:nvPr/>
        </p:nvSpPr>
        <p:spPr bwMode="auto">
          <a:xfrm>
            <a:off x="6854825" y="1500188"/>
            <a:ext cx="9683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87" name="Line 715"/>
          <p:cNvSpPr>
            <a:spLocks noChangeShapeType="1"/>
          </p:cNvSpPr>
          <p:nvPr/>
        </p:nvSpPr>
        <p:spPr bwMode="auto">
          <a:xfrm>
            <a:off x="69516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88" name="Line 716"/>
          <p:cNvSpPr>
            <a:spLocks noChangeShapeType="1"/>
          </p:cNvSpPr>
          <p:nvPr/>
        </p:nvSpPr>
        <p:spPr bwMode="auto">
          <a:xfrm flipV="1">
            <a:off x="69516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89" name="Line 717"/>
          <p:cNvSpPr>
            <a:spLocks noChangeShapeType="1"/>
          </p:cNvSpPr>
          <p:nvPr/>
        </p:nvSpPr>
        <p:spPr bwMode="auto">
          <a:xfrm>
            <a:off x="6951663"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90" name="Line 718"/>
          <p:cNvSpPr>
            <a:spLocks noChangeShapeType="1"/>
          </p:cNvSpPr>
          <p:nvPr/>
        </p:nvSpPr>
        <p:spPr bwMode="auto">
          <a:xfrm>
            <a:off x="70453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91" name="Line 719"/>
          <p:cNvSpPr>
            <a:spLocks noChangeShapeType="1"/>
          </p:cNvSpPr>
          <p:nvPr/>
        </p:nvSpPr>
        <p:spPr bwMode="auto">
          <a:xfrm flipV="1">
            <a:off x="70453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92" name="Line 720"/>
          <p:cNvSpPr>
            <a:spLocks noChangeShapeType="1"/>
          </p:cNvSpPr>
          <p:nvPr/>
        </p:nvSpPr>
        <p:spPr bwMode="auto">
          <a:xfrm>
            <a:off x="7045325"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93" name="Line 721"/>
          <p:cNvSpPr>
            <a:spLocks noChangeShapeType="1"/>
          </p:cNvSpPr>
          <p:nvPr/>
        </p:nvSpPr>
        <p:spPr bwMode="auto">
          <a:xfrm>
            <a:off x="71389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94" name="Line 722"/>
          <p:cNvSpPr>
            <a:spLocks noChangeShapeType="1"/>
          </p:cNvSpPr>
          <p:nvPr/>
        </p:nvSpPr>
        <p:spPr bwMode="auto">
          <a:xfrm flipV="1">
            <a:off x="71389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95" name="Line 723"/>
          <p:cNvSpPr>
            <a:spLocks noChangeShapeType="1"/>
          </p:cNvSpPr>
          <p:nvPr/>
        </p:nvSpPr>
        <p:spPr bwMode="auto">
          <a:xfrm>
            <a:off x="7138988"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96" name="Line 724"/>
          <p:cNvSpPr>
            <a:spLocks noChangeShapeType="1"/>
          </p:cNvSpPr>
          <p:nvPr/>
        </p:nvSpPr>
        <p:spPr bwMode="auto">
          <a:xfrm>
            <a:off x="7234238"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97" name="Line 725"/>
          <p:cNvSpPr>
            <a:spLocks noChangeShapeType="1"/>
          </p:cNvSpPr>
          <p:nvPr/>
        </p:nvSpPr>
        <p:spPr bwMode="auto">
          <a:xfrm flipV="1">
            <a:off x="7234238"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98" name="Line 726"/>
          <p:cNvSpPr>
            <a:spLocks noChangeShapeType="1"/>
          </p:cNvSpPr>
          <p:nvPr/>
        </p:nvSpPr>
        <p:spPr bwMode="auto">
          <a:xfrm>
            <a:off x="7234238"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399" name="Line 727"/>
          <p:cNvSpPr>
            <a:spLocks noChangeShapeType="1"/>
          </p:cNvSpPr>
          <p:nvPr/>
        </p:nvSpPr>
        <p:spPr bwMode="auto">
          <a:xfrm>
            <a:off x="73279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00" name="Line 728"/>
          <p:cNvSpPr>
            <a:spLocks noChangeShapeType="1"/>
          </p:cNvSpPr>
          <p:nvPr/>
        </p:nvSpPr>
        <p:spPr bwMode="auto">
          <a:xfrm flipV="1">
            <a:off x="73279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01" name="Line 729"/>
          <p:cNvSpPr>
            <a:spLocks noChangeShapeType="1"/>
          </p:cNvSpPr>
          <p:nvPr/>
        </p:nvSpPr>
        <p:spPr bwMode="auto">
          <a:xfrm>
            <a:off x="7327900"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02" name="Line 730"/>
          <p:cNvSpPr>
            <a:spLocks noChangeShapeType="1"/>
          </p:cNvSpPr>
          <p:nvPr/>
        </p:nvSpPr>
        <p:spPr bwMode="auto">
          <a:xfrm>
            <a:off x="74231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03" name="Line 731"/>
          <p:cNvSpPr>
            <a:spLocks noChangeShapeType="1"/>
          </p:cNvSpPr>
          <p:nvPr/>
        </p:nvSpPr>
        <p:spPr bwMode="auto">
          <a:xfrm flipV="1">
            <a:off x="74231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04" name="Line 732"/>
          <p:cNvSpPr>
            <a:spLocks noChangeShapeType="1"/>
          </p:cNvSpPr>
          <p:nvPr/>
        </p:nvSpPr>
        <p:spPr bwMode="auto">
          <a:xfrm flipH="1">
            <a:off x="2411413"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05" name="Line 733"/>
          <p:cNvSpPr>
            <a:spLocks noChangeShapeType="1"/>
          </p:cNvSpPr>
          <p:nvPr/>
        </p:nvSpPr>
        <p:spPr bwMode="auto">
          <a:xfrm flipV="1">
            <a:off x="24114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06" name="Line 734"/>
          <p:cNvSpPr>
            <a:spLocks noChangeShapeType="1"/>
          </p:cNvSpPr>
          <p:nvPr/>
        </p:nvSpPr>
        <p:spPr bwMode="auto">
          <a:xfrm>
            <a:off x="24114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07" name="Line 735"/>
          <p:cNvSpPr>
            <a:spLocks noChangeShapeType="1"/>
          </p:cNvSpPr>
          <p:nvPr/>
        </p:nvSpPr>
        <p:spPr bwMode="auto">
          <a:xfrm flipH="1">
            <a:off x="2317750"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08" name="Line 736"/>
          <p:cNvSpPr>
            <a:spLocks noChangeShapeType="1"/>
          </p:cNvSpPr>
          <p:nvPr/>
        </p:nvSpPr>
        <p:spPr bwMode="auto">
          <a:xfrm flipV="1">
            <a:off x="23177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09" name="Line 737"/>
          <p:cNvSpPr>
            <a:spLocks noChangeShapeType="1"/>
          </p:cNvSpPr>
          <p:nvPr/>
        </p:nvSpPr>
        <p:spPr bwMode="auto">
          <a:xfrm>
            <a:off x="23177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10" name="Line 738"/>
          <p:cNvSpPr>
            <a:spLocks noChangeShapeType="1"/>
          </p:cNvSpPr>
          <p:nvPr/>
        </p:nvSpPr>
        <p:spPr bwMode="auto">
          <a:xfrm>
            <a:off x="2317750" y="5176838"/>
            <a:ext cx="187325"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11" name="Line 739"/>
          <p:cNvSpPr>
            <a:spLocks noChangeShapeType="1"/>
          </p:cNvSpPr>
          <p:nvPr/>
        </p:nvSpPr>
        <p:spPr bwMode="auto">
          <a:xfrm flipV="1">
            <a:off x="2505075"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12" name="Line 740"/>
          <p:cNvSpPr>
            <a:spLocks noChangeShapeType="1"/>
          </p:cNvSpPr>
          <p:nvPr/>
        </p:nvSpPr>
        <p:spPr bwMode="auto">
          <a:xfrm>
            <a:off x="2505075"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13" name="Line 741"/>
          <p:cNvSpPr>
            <a:spLocks noChangeShapeType="1"/>
          </p:cNvSpPr>
          <p:nvPr/>
        </p:nvSpPr>
        <p:spPr bwMode="auto">
          <a:xfrm>
            <a:off x="2505075" y="5176838"/>
            <a:ext cx="9683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14" name="Line 742"/>
          <p:cNvSpPr>
            <a:spLocks noChangeShapeType="1"/>
          </p:cNvSpPr>
          <p:nvPr/>
        </p:nvSpPr>
        <p:spPr bwMode="auto">
          <a:xfrm flipV="1">
            <a:off x="26019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15" name="Line 743"/>
          <p:cNvSpPr>
            <a:spLocks noChangeShapeType="1"/>
          </p:cNvSpPr>
          <p:nvPr/>
        </p:nvSpPr>
        <p:spPr bwMode="auto">
          <a:xfrm>
            <a:off x="26019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16" name="Line 744"/>
          <p:cNvSpPr>
            <a:spLocks noChangeShapeType="1"/>
          </p:cNvSpPr>
          <p:nvPr/>
        </p:nvSpPr>
        <p:spPr bwMode="auto">
          <a:xfrm>
            <a:off x="2601913"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17" name="Line 745"/>
          <p:cNvSpPr>
            <a:spLocks noChangeShapeType="1"/>
          </p:cNvSpPr>
          <p:nvPr/>
        </p:nvSpPr>
        <p:spPr bwMode="auto">
          <a:xfrm flipV="1">
            <a:off x="269557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18" name="Line 746"/>
          <p:cNvSpPr>
            <a:spLocks noChangeShapeType="1"/>
          </p:cNvSpPr>
          <p:nvPr/>
        </p:nvSpPr>
        <p:spPr bwMode="auto">
          <a:xfrm>
            <a:off x="269557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19" name="Line 747"/>
          <p:cNvSpPr>
            <a:spLocks noChangeShapeType="1"/>
          </p:cNvSpPr>
          <p:nvPr/>
        </p:nvSpPr>
        <p:spPr bwMode="auto">
          <a:xfrm>
            <a:off x="2695575"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20" name="Line 748"/>
          <p:cNvSpPr>
            <a:spLocks noChangeShapeType="1"/>
          </p:cNvSpPr>
          <p:nvPr/>
        </p:nvSpPr>
        <p:spPr bwMode="auto">
          <a:xfrm flipV="1">
            <a:off x="27908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21" name="Line 749"/>
          <p:cNvSpPr>
            <a:spLocks noChangeShapeType="1"/>
          </p:cNvSpPr>
          <p:nvPr/>
        </p:nvSpPr>
        <p:spPr bwMode="auto">
          <a:xfrm>
            <a:off x="27908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22" name="Line 750"/>
          <p:cNvSpPr>
            <a:spLocks noChangeShapeType="1"/>
          </p:cNvSpPr>
          <p:nvPr/>
        </p:nvSpPr>
        <p:spPr bwMode="auto">
          <a:xfrm>
            <a:off x="2790825"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23" name="Line 751"/>
          <p:cNvSpPr>
            <a:spLocks noChangeShapeType="1"/>
          </p:cNvSpPr>
          <p:nvPr/>
        </p:nvSpPr>
        <p:spPr bwMode="auto">
          <a:xfrm flipV="1">
            <a:off x="28844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24" name="Line 752"/>
          <p:cNvSpPr>
            <a:spLocks noChangeShapeType="1"/>
          </p:cNvSpPr>
          <p:nvPr/>
        </p:nvSpPr>
        <p:spPr bwMode="auto">
          <a:xfrm>
            <a:off x="28844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25" name="Line 753"/>
          <p:cNvSpPr>
            <a:spLocks noChangeShapeType="1"/>
          </p:cNvSpPr>
          <p:nvPr/>
        </p:nvSpPr>
        <p:spPr bwMode="auto">
          <a:xfrm>
            <a:off x="2884488"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26" name="Line 754"/>
          <p:cNvSpPr>
            <a:spLocks noChangeShapeType="1"/>
          </p:cNvSpPr>
          <p:nvPr/>
        </p:nvSpPr>
        <p:spPr bwMode="auto">
          <a:xfrm flipV="1">
            <a:off x="29781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27" name="Line 755"/>
          <p:cNvSpPr>
            <a:spLocks noChangeShapeType="1"/>
          </p:cNvSpPr>
          <p:nvPr/>
        </p:nvSpPr>
        <p:spPr bwMode="auto">
          <a:xfrm>
            <a:off x="29781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28" name="Line 756"/>
          <p:cNvSpPr>
            <a:spLocks noChangeShapeType="1"/>
          </p:cNvSpPr>
          <p:nvPr/>
        </p:nvSpPr>
        <p:spPr bwMode="auto">
          <a:xfrm>
            <a:off x="2978150"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29" name="Line 757"/>
          <p:cNvSpPr>
            <a:spLocks noChangeShapeType="1"/>
          </p:cNvSpPr>
          <p:nvPr/>
        </p:nvSpPr>
        <p:spPr bwMode="auto">
          <a:xfrm flipV="1">
            <a:off x="30734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30" name="Line 758"/>
          <p:cNvSpPr>
            <a:spLocks noChangeShapeType="1"/>
          </p:cNvSpPr>
          <p:nvPr/>
        </p:nvSpPr>
        <p:spPr bwMode="auto">
          <a:xfrm>
            <a:off x="30734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31" name="Line 759"/>
          <p:cNvSpPr>
            <a:spLocks noChangeShapeType="1"/>
          </p:cNvSpPr>
          <p:nvPr/>
        </p:nvSpPr>
        <p:spPr bwMode="auto">
          <a:xfrm>
            <a:off x="3073400"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32" name="Line 760"/>
          <p:cNvSpPr>
            <a:spLocks noChangeShapeType="1"/>
          </p:cNvSpPr>
          <p:nvPr/>
        </p:nvSpPr>
        <p:spPr bwMode="auto">
          <a:xfrm flipV="1">
            <a:off x="31686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33" name="Line 761"/>
          <p:cNvSpPr>
            <a:spLocks noChangeShapeType="1"/>
          </p:cNvSpPr>
          <p:nvPr/>
        </p:nvSpPr>
        <p:spPr bwMode="auto">
          <a:xfrm>
            <a:off x="31686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34" name="Line 762"/>
          <p:cNvSpPr>
            <a:spLocks noChangeShapeType="1"/>
          </p:cNvSpPr>
          <p:nvPr/>
        </p:nvSpPr>
        <p:spPr bwMode="auto">
          <a:xfrm>
            <a:off x="3168650"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35" name="Line 763"/>
          <p:cNvSpPr>
            <a:spLocks noChangeShapeType="1"/>
          </p:cNvSpPr>
          <p:nvPr/>
        </p:nvSpPr>
        <p:spPr bwMode="auto">
          <a:xfrm flipV="1">
            <a:off x="32639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36" name="Line 764"/>
          <p:cNvSpPr>
            <a:spLocks noChangeShapeType="1"/>
          </p:cNvSpPr>
          <p:nvPr/>
        </p:nvSpPr>
        <p:spPr bwMode="auto">
          <a:xfrm>
            <a:off x="32639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37" name="Line 765"/>
          <p:cNvSpPr>
            <a:spLocks noChangeShapeType="1"/>
          </p:cNvSpPr>
          <p:nvPr/>
        </p:nvSpPr>
        <p:spPr bwMode="auto">
          <a:xfrm>
            <a:off x="3263900"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38" name="Line 766"/>
          <p:cNvSpPr>
            <a:spLocks noChangeShapeType="1"/>
          </p:cNvSpPr>
          <p:nvPr/>
        </p:nvSpPr>
        <p:spPr bwMode="auto">
          <a:xfrm flipV="1">
            <a:off x="33575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39" name="Line 767"/>
          <p:cNvSpPr>
            <a:spLocks noChangeShapeType="1"/>
          </p:cNvSpPr>
          <p:nvPr/>
        </p:nvSpPr>
        <p:spPr bwMode="auto">
          <a:xfrm>
            <a:off x="33575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40" name="Line 768"/>
          <p:cNvSpPr>
            <a:spLocks noChangeShapeType="1"/>
          </p:cNvSpPr>
          <p:nvPr/>
        </p:nvSpPr>
        <p:spPr bwMode="auto">
          <a:xfrm>
            <a:off x="3357563"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41" name="Line 769"/>
          <p:cNvSpPr>
            <a:spLocks noChangeShapeType="1"/>
          </p:cNvSpPr>
          <p:nvPr/>
        </p:nvSpPr>
        <p:spPr bwMode="auto">
          <a:xfrm flipV="1">
            <a:off x="3452813"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42" name="Line 770"/>
          <p:cNvSpPr>
            <a:spLocks noChangeShapeType="1"/>
          </p:cNvSpPr>
          <p:nvPr/>
        </p:nvSpPr>
        <p:spPr bwMode="auto">
          <a:xfrm>
            <a:off x="3452813"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43" name="Line 771"/>
          <p:cNvSpPr>
            <a:spLocks noChangeShapeType="1"/>
          </p:cNvSpPr>
          <p:nvPr/>
        </p:nvSpPr>
        <p:spPr bwMode="auto">
          <a:xfrm>
            <a:off x="3452813"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44" name="Line 772"/>
          <p:cNvSpPr>
            <a:spLocks noChangeShapeType="1"/>
          </p:cNvSpPr>
          <p:nvPr/>
        </p:nvSpPr>
        <p:spPr bwMode="auto">
          <a:xfrm flipV="1">
            <a:off x="354647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45" name="Line 773"/>
          <p:cNvSpPr>
            <a:spLocks noChangeShapeType="1"/>
          </p:cNvSpPr>
          <p:nvPr/>
        </p:nvSpPr>
        <p:spPr bwMode="auto">
          <a:xfrm>
            <a:off x="354647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46" name="Line 774"/>
          <p:cNvSpPr>
            <a:spLocks noChangeShapeType="1"/>
          </p:cNvSpPr>
          <p:nvPr/>
        </p:nvSpPr>
        <p:spPr bwMode="auto">
          <a:xfrm>
            <a:off x="3546475"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47" name="Line 775"/>
          <p:cNvSpPr>
            <a:spLocks noChangeShapeType="1"/>
          </p:cNvSpPr>
          <p:nvPr/>
        </p:nvSpPr>
        <p:spPr bwMode="auto">
          <a:xfrm flipV="1">
            <a:off x="36401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48" name="Line 776"/>
          <p:cNvSpPr>
            <a:spLocks noChangeShapeType="1"/>
          </p:cNvSpPr>
          <p:nvPr/>
        </p:nvSpPr>
        <p:spPr bwMode="auto">
          <a:xfrm>
            <a:off x="36401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49" name="Line 777"/>
          <p:cNvSpPr>
            <a:spLocks noChangeShapeType="1"/>
          </p:cNvSpPr>
          <p:nvPr/>
        </p:nvSpPr>
        <p:spPr bwMode="auto">
          <a:xfrm>
            <a:off x="3640138"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50" name="Line 778"/>
          <p:cNvSpPr>
            <a:spLocks noChangeShapeType="1"/>
          </p:cNvSpPr>
          <p:nvPr/>
        </p:nvSpPr>
        <p:spPr bwMode="auto">
          <a:xfrm flipV="1">
            <a:off x="37353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51" name="Line 779"/>
          <p:cNvSpPr>
            <a:spLocks noChangeShapeType="1"/>
          </p:cNvSpPr>
          <p:nvPr/>
        </p:nvSpPr>
        <p:spPr bwMode="auto">
          <a:xfrm>
            <a:off x="37353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52" name="Line 780"/>
          <p:cNvSpPr>
            <a:spLocks noChangeShapeType="1"/>
          </p:cNvSpPr>
          <p:nvPr/>
        </p:nvSpPr>
        <p:spPr bwMode="auto">
          <a:xfrm>
            <a:off x="3735388"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53" name="Line 781"/>
          <p:cNvSpPr>
            <a:spLocks noChangeShapeType="1"/>
          </p:cNvSpPr>
          <p:nvPr/>
        </p:nvSpPr>
        <p:spPr bwMode="auto">
          <a:xfrm flipV="1">
            <a:off x="38306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54" name="Line 782"/>
          <p:cNvSpPr>
            <a:spLocks noChangeShapeType="1"/>
          </p:cNvSpPr>
          <p:nvPr/>
        </p:nvSpPr>
        <p:spPr bwMode="auto">
          <a:xfrm>
            <a:off x="38306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55" name="Line 783"/>
          <p:cNvSpPr>
            <a:spLocks noChangeShapeType="1"/>
          </p:cNvSpPr>
          <p:nvPr/>
        </p:nvSpPr>
        <p:spPr bwMode="auto">
          <a:xfrm>
            <a:off x="3830638"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56" name="Line 784"/>
          <p:cNvSpPr>
            <a:spLocks noChangeShapeType="1"/>
          </p:cNvSpPr>
          <p:nvPr/>
        </p:nvSpPr>
        <p:spPr bwMode="auto">
          <a:xfrm flipV="1">
            <a:off x="39258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57" name="Line 785"/>
          <p:cNvSpPr>
            <a:spLocks noChangeShapeType="1"/>
          </p:cNvSpPr>
          <p:nvPr/>
        </p:nvSpPr>
        <p:spPr bwMode="auto">
          <a:xfrm>
            <a:off x="39258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58" name="Line 786"/>
          <p:cNvSpPr>
            <a:spLocks noChangeShapeType="1"/>
          </p:cNvSpPr>
          <p:nvPr/>
        </p:nvSpPr>
        <p:spPr bwMode="auto">
          <a:xfrm>
            <a:off x="3925888"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59" name="Line 787"/>
          <p:cNvSpPr>
            <a:spLocks noChangeShapeType="1"/>
          </p:cNvSpPr>
          <p:nvPr/>
        </p:nvSpPr>
        <p:spPr bwMode="auto">
          <a:xfrm flipV="1">
            <a:off x="40195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60" name="Line 788"/>
          <p:cNvSpPr>
            <a:spLocks noChangeShapeType="1"/>
          </p:cNvSpPr>
          <p:nvPr/>
        </p:nvSpPr>
        <p:spPr bwMode="auto">
          <a:xfrm>
            <a:off x="40195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61" name="Line 789"/>
          <p:cNvSpPr>
            <a:spLocks noChangeShapeType="1"/>
          </p:cNvSpPr>
          <p:nvPr/>
        </p:nvSpPr>
        <p:spPr bwMode="auto">
          <a:xfrm>
            <a:off x="4019550"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62" name="Line 790"/>
          <p:cNvSpPr>
            <a:spLocks noChangeShapeType="1"/>
          </p:cNvSpPr>
          <p:nvPr/>
        </p:nvSpPr>
        <p:spPr bwMode="auto">
          <a:xfrm flipV="1">
            <a:off x="41132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63" name="Line 791"/>
          <p:cNvSpPr>
            <a:spLocks noChangeShapeType="1"/>
          </p:cNvSpPr>
          <p:nvPr/>
        </p:nvSpPr>
        <p:spPr bwMode="auto">
          <a:xfrm>
            <a:off x="41132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64" name="Line 792"/>
          <p:cNvSpPr>
            <a:spLocks noChangeShapeType="1"/>
          </p:cNvSpPr>
          <p:nvPr/>
        </p:nvSpPr>
        <p:spPr bwMode="auto">
          <a:xfrm>
            <a:off x="4113213"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65" name="Line 793"/>
          <p:cNvSpPr>
            <a:spLocks noChangeShapeType="1"/>
          </p:cNvSpPr>
          <p:nvPr/>
        </p:nvSpPr>
        <p:spPr bwMode="auto">
          <a:xfrm flipV="1">
            <a:off x="42084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66" name="Line 794"/>
          <p:cNvSpPr>
            <a:spLocks noChangeShapeType="1"/>
          </p:cNvSpPr>
          <p:nvPr/>
        </p:nvSpPr>
        <p:spPr bwMode="auto">
          <a:xfrm>
            <a:off x="42084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67" name="Line 795"/>
          <p:cNvSpPr>
            <a:spLocks noChangeShapeType="1"/>
          </p:cNvSpPr>
          <p:nvPr/>
        </p:nvSpPr>
        <p:spPr bwMode="auto">
          <a:xfrm>
            <a:off x="4208463"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68" name="Line 796"/>
          <p:cNvSpPr>
            <a:spLocks noChangeShapeType="1"/>
          </p:cNvSpPr>
          <p:nvPr/>
        </p:nvSpPr>
        <p:spPr bwMode="auto">
          <a:xfrm flipV="1">
            <a:off x="43021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69" name="Line 797"/>
          <p:cNvSpPr>
            <a:spLocks noChangeShapeType="1"/>
          </p:cNvSpPr>
          <p:nvPr/>
        </p:nvSpPr>
        <p:spPr bwMode="auto">
          <a:xfrm>
            <a:off x="43021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70" name="Line 798"/>
          <p:cNvSpPr>
            <a:spLocks noChangeShapeType="1"/>
          </p:cNvSpPr>
          <p:nvPr/>
        </p:nvSpPr>
        <p:spPr bwMode="auto">
          <a:xfrm>
            <a:off x="4302125"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71" name="Line 799"/>
          <p:cNvSpPr>
            <a:spLocks noChangeShapeType="1"/>
          </p:cNvSpPr>
          <p:nvPr/>
        </p:nvSpPr>
        <p:spPr bwMode="auto">
          <a:xfrm flipV="1">
            <a:off x="4397375"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72" name="Line 800"/>
          <p:cNvSpPr>
            <a:spLocks noChangeShapeType="1"/>
          </p:cNvSpPr>
          <p:nvPr/>
        </p:nvSpPr>
        <p:spPr bwMode="auto">
          <a:xfrm>
            <a:off x="4397375"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73" name="Line 801"/>
          <p:cNvSpPr>
            <a:spLocks noChangeShapeType="1"/>
          </p:cNvSpPr>
          <p:nvPr/>
        </p:nvSpPr>
        <p:spPr bwMode="auto">
          <a:xfrm>
            <a:off x="4397375"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74" name="Line 802"/>
          <p:cNvSpPr>
            <a:spLocks noChangeShapeType="1"/>
          </p:cNvSpPr>
          <p:nvPr/>
        </p:nvSpPr>
        <p:spPr bwMode="auto">
          <a:xfrm flipV="1">
            <a:off x="44926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75" name="Line 803"/>
          <p:cNvSpPr>
            <a:spLocks noChangeShapeType="1"/>
          </p:cNvSpPr>
          <p:nvPr/>
        </p:nvSpPr>
        <p:spPr bwMode="auto">
          <a:xfrm>
            <a:off x="44926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76" name="Line 804"/>
          <p:cNvSpPr>
            <a:spLocks noChangeShapeType="1"/>
          </p:cNvSpPr>
          <p:nvPr/>
        </p:nvSpPr>
        <p:spPr bwMode="auto">
          <a:xfrm>
            <a:off x="4492625"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77" name="Line 805"/>
          <p:cNvSpPr>
            <a:spLocks noChangeShapeType="1"/>
          </p:cNvSpPr>
          <p:nvPr/>
        </p:nvSpPr>
        <p:spPr bwMode="auto">
          <a:xfrm flipV="1">
            <a:off x="45862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78" name="Line 806"/>
          <p:cNvSpPr>
            <a:spLocks noChangeShapeType="1"/>
          </p:cNvSpPr>
          <p:nvPr/>
        </p:nvSpPr>
        <p:spPr bwMode="auto">
          <a:xfrm>
            <a:off x="45862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79" name="Line 807"/>
          <p:cNvSpPr>
            <a:spLocks noChangeShapeType="1"/>
          </p:cNvSpPr>
          <p:nvPr/>
        </p:nvSpPr>
        <p:spPr bwMode="auto">
          <a:xfrm>
            <a:off x="4586288"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80" name="Line 808"/>
          <p:cNvSpPr>
            <a:spLocks noChangeShapeType="1"/>
          </p:cNvSpPr>
          <p:nvPr/>
        </p:nvSpPr>
        <p:spPr bwMode="auto">
          <a:xfrm flipV="1">
            <a:off x="46815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81" name="Line 809"/>
          <p:cNvSpPr>
            <a:spLocks noChangeShapeType="1"/>
          </p:cNvSpPr>
          <p:nvPr/>
        </p:nvSpPr>
        <p:spPr bwMode="auto">
          <a:xfrm>
            <a:off x="46815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82" name="Line 810"/>
          <p:cNvSpPr>
            <a:spLocks noChangeShapeType="1"/>
          </p:cNvSpPr>
          <p:nvPr/>
        </p:nvSpPr>
        <p:spPr bwMode="auto">
          <a:xfrm>
            <a:off x="4681538"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83" name="Line 811"/>
          <p:cNvSpPr>
            <a:spLocks noChangeShapeType="1"/>
          </p:cNvSpPr>
          <p:nvPr/>
        </p:nvSpPr>
        <p:spPr bwMode="auto">
          <a:xfrm flipV="1">
            <a:off x="47752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84" name="Line 812"/>
          <p:cNvSpPr>
            <a:spLocks noChangeShapeType="1"/>
          </p:cNvSpPr>
          <p:nvPr/>
        </p:nvSpPr>
        <p:spPr bwMode="auto">
          <a:xfrm>
            <a:off x="47752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85" name="Line 813"/>
          <p:cNvSpPr>
            <a:spLocks noChangeShapeType="1"/>
          </p:cNvSpPr>
          <p:nvPr/>
        </p:nvSpPr>
        <p:spPr bwMode="auto">
          <a:xfrm>
            <a:off x="4775200"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86" name="Line 814"/>
          <p:cNvSpPr>
            <a:spLocks noChangeShapeType="1"/>
          </p:cNvSpPr>
          <p:nvPr/>
        </p:nvSpPr>
        <p:spPr bwMode="auto">
          <a:xfrm flipV="1">
            <a:off x="48704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87" name="Line 815"/>
          <p:cNvSpPr>
            <a:spLocks noChangeShapeType="1"/>
          </p:cNvSpPr>
          <p:nvPr/>
        </p:nvSpPr>
        <p:spPr bwMode="auto">
          <a:xfrm>
            <a:off x="48704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88" name="Line 816"/>
          <p:cNvSpPr>
            <a:spLocks noChangeShapeType="1"/>
          </p:cNvSpPr>
          <p:nvPr/>
        </p:nvSpPr>
        <p:spPr bwMode="auto">
          <a:xfrm>
            <a:off x="4870450"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89" name="Line 817"/>
          <p:cNvSpPr>
            <a:spLocks noChangeShapeType="1"/>
          </p:cNvSpPr>
          <p:nvPr/>
        </p:nvSpPr>
        <p:spPr bwMode="auto">
          <a:xfrm flipV="1">
            <a:off x="49641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90" name="Line 818"/>
          <p:cNvSpPr>
            <a:spLocks noChangeShapeType="1"/>
          </p:cNvSpPr>
          <p:nvPr/>
        </p:nvSpPr>
        <p:spPr bwMode="auto">
          <a:xfrm>
            <a:off x="49641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91" name="Line 819"/>
          <p:cNvSpPr>
            <a:spLocks noChangeShapeType="1"/>
          </p:cNvSpPr>
          <p:nvPr/>
        </p:nvSpPr>
        <p:spPr bwMode="auto">
          <a:xfrm>
            <a:off x="4964113"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92" name="Line 820"/>
          <p:cNvSpPr>
            <a:spLocks noChangeShapeType="1"/>
          </p:cNvSpPr>
          <p:nvPr/>
        </p:nvSpPr>
        <p:spPr bwMode="auto">
          <a:xfrm flipV="1">
            <a:off x="50593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93" name="Line 821"/>
          <p:cNvSpPr>
            <a:spLocks noChangeShapeType="1"/>
          </p:cNvSpPr>
          <p:nvPr/>
        </p:nvSpPr>
        <p:spPr bwMode="auto">
          <a:xfrm>
            <a:off x="50593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94" name="Line 822"/>
          <p:cNvSpPr>
            <a:spLocks noChangeShapeType="1"/>
          </p:cNvSpPr>
          <p:nvPr/>
        </p:nvSpPr>
        <p:spPr bwMode="auto">
          <a:xfrm>
            <a:off x="5059363"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96" name="Line 824"/>
          <p:cNvSpPr>
            <a:spLocks noChangeShapeType="1"/>
          </p:cNvSpPr>
          <p:nvPr/>
        </p:nvSpPr>
        <p:spPr bwMode="auto">
          <a:xfrm flipV="1">
            <a:off x="51546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97" name="Line 825"/>
          <p:cNvSpPr>
            <a:spLocks noChangeShapeType="1"/>
          </p:cNvSpPr>
          <p:nvPr/>
        </p:nvSpPr>
        <p:spPr bwMode="auto">
          <a:xfrm>
            <a:off x="51546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98" name="Line 826"/>
          <p:cNvSpPr>
            <a:spLocks noChangeShapeType="1"/>
          </p:cNvSpPr>
          <p:nvPr/>
        </p:nvSpPr>
        <p:spPr bwMode="auto">
          <a:xfrm>
            <a:off x="5154613"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499" name="Line 827"/>
          <p:cNvSpPr>
            <a:spLocks noChangeShapeType="1"/>
          </p:cNvSpPr>
          <p:nvPr/>
        </p:nvSpPr>
        <p:spPr bwMode="auto">
          <a:xfrm flipV="1">
            <a:off x="524827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00" name="Line 828"/>
          <p:cNvSpPr>
            <a:spLocks noChangeShapeType="1"/>
          </p:cNvSpPr>
          <p:nvPr/>
        </p:nvSpPr>
        <p:spPr bwMode="auto">
          <a:xfrm>
            <a:off x="524827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01" name="Line 829"/>
          <p:cNvSpPr>
            <a:spLocks noChangeShapeType="1"/>
          </p:cNvSpPr>
          <p:nvPr/>
        </p:nvSpPr>
        <p:spPr bwMode="auto">
          <a:xfrm>
            <a:off x="5248275"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02" name="Line 830"/>
          <p:cNvSpPr>
            <a:spLocks noChangeShapeType="1"/>
          </p:cNvSpPr>
          <p:nvPr/>
        </p:nvSpPr>
        <p:spPr bwMode="auto">
          <a:xfrm flipV="1">
            <a:off x="5343525"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03" name="Line 831"/>
          <p:cNvSpPr>
            <a:spLocks noChangeShapeType="1"/>
          </p:cNvSpPr>
          <p:nvPr/>
        </p:nvSpPr>
        <p:spPr bwMode="auto">
          <a:xfrm>
            <a:off x="5343525"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04" name="Line 832"/>
          <p:cNvSpPr>
            <a:spLocks noChangeShapeType="1"/>
          </p:cNvSpPr>
          <p:nvPr/>
        </p:nvSpPr>
        <p:spPr bwMode="auto">
          <a:xfrm>
            <a:off x="5343525"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05" name="Line 833"/>
          <p:cNvSpPr>
            <a:spLocks noChangeShapeType="1"/>
          </p:cNvSpPr>
          <p:nvPr/>
        </p:nvSpPr>
        <p:spPr bwMode="auto">
          <a:xfrm flipV="1">
            <a:off x="54371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06" name="Line 834"/>
          <p:cNvSpPr>
            <a:spLocks noChangeShapeType="1"/>
          </p:cNvSpPr>
          <p:nvPr/>
        </p:nvSpPr>
        <p:spPr bwMode="auto">
          <a:xfrm>
            <a:off x="54371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07" name="Line 835"/>
          <p:cNvSpPr>
            <a:spLocks noChangeShapeType="1"/>
          </p:cNvSpPr>
          <p:nvPr/>
        </p:nvSpPr>
        <p:spPr bwMode="auto">
          <a:xfrm>
            <a:off x="5437188"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08" name="Line 836"/>
          <p:cNvSpPr>
            <a:spLocks noChangeShapeType="1"/>
          </p:cNvSpPr>
          <p:nvPr/>
        </p:nvSpPr>
        <p:spPr bwMode="auto">
          <a:xfrm flipV="1">
            <a:off x="55308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09" name="Line 837"/>
          <p:cNvSpPr>
            <a:spLocks noChangeShapeType="1"/>
          </p:cNvSpPr>
          <p:nvPr/>
        </p:nvSpPr>
        <p:spPr bwMode="auto">
          <a:xfrm>
            <a:off x="55308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10" name="Line 838"/>
          <p:cNvSpPr>
            <a:spLocks noChangeShapeType="1"/>
          </p:cNvSpPr>
          <p:nvPr/>
        </p:nvSpPr>
        <p:spPr bwMode="auto">
          <a:xfrm>
            <a:off x="5530850"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11" name="Line 839"/>
          <p:cNvSpPr>
            <a:spLocks noChangeShapeType="1"/>
          </p:cNvSpPr>
          <p:nvPr/>
        </p:nvSpPr>
        <p:spPr bwMode="auto">
          <a:xfrm flipV="1">
            <a:off x="56261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12" name="Line 840"/>
          <p:cNvSpPr>
            <a:spLocks noChangeShapeType="1"/>
          </p:cNvSpPr>
          <p:nvPr/>
        </p:nvSpPr>
        <p:spPr bwMode="auto">
          <a:xfrm>
            <a:off x="56261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13" name="Line 841"/>
          <p:cNvSpPr>
            <a:spLocks noChangeShapeType="1"/>
          </p:cNvSpPr>
          <p:nvPr/>
        </p:nvSpPr>
        <p:spPr bwMode="auto">
          <a:xfrm>
            <a:off x="5626100"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14" name="Line 842"/>
          <p:cNvSpPr>
            <a:spLocks noChangeShapeType="1"/>
          </p:cNvSpPr>
          <p:nvPr/>
        </p:nvSpPr>
        <p:spPr bwMode="auto">
          <a:xfrm flipV="1">
            <a:off x="57213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15" name="Line 843"/>
          <p:cNvSpPr>
            <a:spLocks noChangeShapeType="1"/>
          </p:cNvSpPr>
          <p:nvPr/>
        </p:nvSpPr>
        <p:spPr bwMode="auto">
          <a:xfrm>
            <a:off x="57213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16" name="Line 844"/>
          <p:cNvSpPr>
            <a:spLocks noChangeShapeType="1"/>
          </p:cNvSpPr>
          <p:nvPr/>
        </p:nvSpPr>
        <p:spPr bwMode="auto">
          <a:xfrm>
            <a:off x="5721350"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17" name="Line 845"/>
          <p:cNvSpPr>
            <a:spLocks noChangeShapeType="1"/>
          </p:cNvSpPr>
          <p:nvPr/>
        </p:nvSpPr>
        <p:spPr bwMode="auto">
          <a:xfrm flipV="1">
            <a:off x="58166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18" name="Line 846"/>
          <p:cNvSpPr>
            <a:spLocks noChangeShapeType="1"/>
          </p:cNvSpPr>
          <p:nvPr/>
        </p:nvSpPr>
        <p:spPr bwMode="auto">
          <a:xfrm>
            <a:off x="58166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19" name="Line 847"/>
          <p:cNvSpPr>
            <a:spLocks noChangeShapeType="1"/>
          </p:cNvSpPr>
          <p:nvPr/>
        </p:nvSpPr>
        <p:spPr bwMode="auto">
          <a:xfrm>
            <a:off x="5816600"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20" name="Line 848"/>
          <p:cNvSpPr>
            <a:spLocks noChangeShapeType="1"/>
          </p:cNvSpPr>
          <p:nvPr/>
        </p:nvSpPr>
        <p:spPr bwMode="auto">
          <a:xfrm flipV="1">
            <a:off x="59102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21" name="Line 849"/>
          <p:cNvSpPr>
            <a:spLocks noChangeShapeType="1"/>
          </p:cNvSpPr>
          <p:nvPr/>
        </p:nvSpPr>
        <p:spPr bwMode="auto">
          <a:xfrm>
            <a:off x="59102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22" name="Line 850"/>
          <p:cNvSpPr>
            <a:spLocks noChangeShapeType="1"/>
          </p:cNvSpPr>
          <p:nvPr/>
        </p:nvSpPr>
        <p:spPr bwMode="auto">
          <a:xfrm>
            <a:off x="5910263"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23" name="Line 851"/>
          <p:cNvSpPr>
            <a:spLocks noChangeShapeType="1"/>
          </p:cNvSpPr>
          <p:nvPr/>
        </p:nvSpPr>
        <p:spPr bwMode="auto">
          <a:xfrm flipV="1">
            <a:off x="60055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24" name="Line 852"/>
          <p:cNvSpPr>
            <a:spLocks noChangeShapeType="1"/>
          </p:cNvSpPr>
          <p:nvPr/>
        </p:nvSpPr>
        <p:spPr bwMode="auto">
          <a:xfrm>
            <a:off x="60055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25" name="Line 853"/>
          <p:cNvSpPr>
            <a:spLocks noChangeShapeType="1"/>
          </p:cNvSpPr>
          <p:nvPr/>
        </p:nvSpPr>
        <p:spPr bwMode="auto">
          <a:xfrm>
            <a:off x="6005513"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26" name="Line 854"/>
          <p:cNvSpPr>
            <a:spLocks noChangeShapeType="1"/>
          </p:cNvSpPr>
          <p:nvPr/>
        </p:nvSpPr>
        <p:spPr bwMode="auto">
          <a:xfrm flipV="1">
            <a:off x="609917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27" name="Line 855"/>
          <p:cNvSpPr>
            <a:spLocks noChangeShapeType="1"/>
          </p:cNvSpPr>
          <p:nvPr/>
        </p:nvSpPr>
        <p:spPr bwMode="auto">
          <a:xfrm>
            <a:off x="609917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28" name="Line 856"/>
          <p:cNvSpPr>
            <a:spLocks noChangeShapeType="1"/>
          </p:cNvSpPr>
          <p:nvPr/>
        </p:nvSpPr>
        <p:spPr bwMode="auto">
          <a:xfrm>
            <a:off x="6099175"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29" name="Line 857"/>
          <p:cNvSpPr>
            <a:spLocks noChangeShapeType="1"/>
          </p:cNvSpPr>
          <p:nvPr/>
        </p:nvSpPr>
        <p:spPr bwMode="auto">
          <a:xfrm flipV="1">
            <a:off x="61928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30" name="Line 858"/>
          <p:cNvSpPr>
            <a:spLocks noChangeShapeType="1"/>
          </p:cNvSpPr>
          <p:nvPr/>
        </p:nvSpPr>
        <p:spPr bwMode="auto">
          <a:xfrm>
            <a:off x="61928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31" name="Line 859"/>
          <p:cNvSpPr>
            <a:spLocks noChangeShapeType="1"/>
          </p:cNvSpPr>
          <p:nvPr/>
        </p:nvSpPr>
        <p:spPr bwMode="auto">
          <a:xfrm>
            <a:off x="6192838" y="5176838"/>
            <a:ext cx="9683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32" name="Line 860"/>
          <p:cNvSpPr>
            <a:spLocks noChangeShapeType="1"/>
          </p:cNvSpPr>
          <p:nvPr/>
        </p:nvSpPr>
        <p:spPr bwMode="auto">
          <a:xfrm flipV="1">
            <a:off x="6289675"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33" name="Line 861"/>
          <p:cNvSpPr>
            <a:spLocks noChangeShapeType="1"/>
          </p:cNvSpPr>
          <p:nvPr/>
        </p:nvSpPr>
        <p:spPr bwMode="auto">
          <a:xfrm>
            <a:off x="6289675"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34" name="Line 862"/>
          <p:cNvSpPr>
            <a:spLocks noChangeShapeType="1"/>
          </p:cNvSpPr>
          <p:nvPr/>
        </p:nvSpPr>
        <p:spPr bwMode="auto">
          <a:xfrm>
            <a:off x="6289675"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35" name="Line 863"/>
          <p:cNvSpPr>
            <a:spLocks noChangeShapeType="1"/>
          </p:cNvSpPr>
          <p:nvPr/>
        </p:nvSpPr>
        <p:spPr bwMode="auto">
          <a:xfrm flipV="1">
            <a:off x="63833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36" name="Line 864"/>
          <p:cNvSpPr>
            <a:spLocks noChangeShapeType="1"/>
          </p:cNvSpPr>
          <p:nvPr/>
        </p:nvSpPr>
        <p:spPr bwMode="auto">
          <a:xfrm>
            <a:off x="63833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37" name="Line 865"/>
          <p:cNvSpPr>
            <a:spLocks noChangeShapeType="1"/>
          </p:cNvSpPr>
          <p:nvPr/>
        </p:nvSpPr>
        <p:spPr bwMode="auto">
          <a:xfrm>
            <a:off x="6383338"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38" name="Line 866"/>
          <p:cNvSpPr>
            <a:spLocks noChangeShapeType="1"/>
          </p:cNvSpPr>
          <p:nvPr/>
        </p:nvSpPr>
        <p:spPr bwMode="auto">
          <a:xfrm flipV="1">
            <a:off x="64785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39" name="Line 867"/>
          <p:cNvSpPr>
            <a:spLocks noChangeShapeType="1"/>
          </p:cNvSpPr>
          <p:nvPr/>
        </p:nvSpPr>
        <p:spPr bwMode="auto">
          <a:xfrm>
            <a:off x="64785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40" name="Line 868"/>
          <p:cNvSpPr>
            <a:spLocks noChangeShapeType="1"/>
          </p:cNvSpPr>
          <p:nvPr/>
        </p:nvSpPr>
        <p:spPr bwMode="auto">
          <a:xfrm>
            <a:off x="6478588"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41" name="Line 869"/>
          <p:cNvSpPr>
            <a:spLocks noChangeShapeType="1"/>
          </p:cNvSpPr>
          <p:nvPr/>
        </p:nvSpPr>
        <p:spPr bwMode="auto">
          <a:xfrm flipV="1">
            <a:off x="65722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42" name="Line 870"/>
          <p:cNvSpPr>
            <a:spLocks noChangeShapeType="1"/>
          </p:cNvSpPr>
          <p:nvPr/>
        </p:nvSpPr>
        <p:spPr bwMode="auto">
          <a:xfrm>
            <a:off x="65722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43" name="Line 871"/>
          <p:cNvSpPr>
            <a:spLocks noChangeShapeType="1"/>
          </p:cNvSpPr>
          <p:nvPr/>
        </p:nvSpPr>
        <p:spPr bwMode="auto">
          <a:xfrm>
            <a:off x="6572250"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44" name="Line 872"/>
          <p:cNvSpPr>
            <a:spLocks noChangeShapeType="1"/>
          </p:cNvSpPr>
          <p:nvPr/>
        </p:nvSpPr>
        <p:spPr bwMode="auto">
          <a:xfrm flipV="1">
            <a:off x="66659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45" name="Line 873"/>
          <p:cNvSpPr>
            <a:spLocks noChangeShapeType="1"/>
          </p:cNvSpPr>
          <p:nvPr/>
        </p:nvSpPr>
        <p:spPr bwMode="auto">
          <a:xfrm>
            <a:off x="66659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46" name="Line 874"/>
          <p:cNvSpPr>
            <a:spLocks noChangeShapeType="1"/>
          </p:cNvSpPr>
          <p:nvPr/>
        </p:nvSpPr>
        <p:spPr bwMode="auto">
          <a:xfrm>
            <a:off x="6665913"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47" name="Line 875"/>
          <p:cNvSpPr>
            <a:spLocks noChangeShapeType="1"/>
          </p:cNvSpPr>
          <p:nvPr/>
        </p:nvSpPr>
        <p:spPr bwMode="auto">
          <a:xfrm flipV="1">
            <a:off x="67611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48" name="Line 876"/>
          <p:cNvSpPr>
            <a:spLocks noChangeShapeType="1"/>
          </p:cNvSpPr>
          <p:nvPr/>
        </p:nvSpPr>
        <p:spPr bwMode="auto">
          <a:xfrm>
            <a:off x="67611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49" name="Line 877"/>
          <p:cNvSpPr>
            <a:spLocks noChangeShapeType="1"/>
          </p:cNvSpPr>
          <p:nvPr/>
        </p:nvSpPr>
        <p:spPr bwMode="auto">
          <a:xfrm>
            <a:off x="6761163"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50" name="Line 878"/>
          <p:cNvSpPr>
            <a:spLocks noChangeShapeType="1"/>
          </p:cNvSpPr>
          <p:nvPr/>
        </p:nvSpPr>
        <p:spPr bwMode="auto">
          <a:xfrm flipV="1">
            <a:off x="68548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51" name="Line 879"/>
          <p:cNvSpPr>
            <a:spLocks noChangeShapeType="1"/>
          </p:cNvSpPr>
          <p:nvPr/>
        </p:nvSpPr>
        <p:spPr bwMode="auto">
          <a:xfrm>
            <a:off x="68548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52" name="Line 880"/>
          <p:cNvSpPr>
            <a:spLocks noChangeShapeType="1"/>
          </p:cNvSpPr>
          <p:nvPr/>
        </p:nvSpPr>
        <p:spPr bwMode="auto">
          <a:xfrm>
            <a:off x="6854825" y="5176838"/>
            <a:ext cx="9683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53" name="Line 881"/>
          <p:cNvSpPr>
            <a:spLocks noChangeShapeType="1"/>
          </p:cNvSpPr>
          <p:nvPr/>
        </p:nvSpPr>
        <p:spPr bwMode="auto">
          <a:xfrm flipV="1">
            <a:off x="69516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54" name="Line 882"/>
          <p:cNvSpPr>
            <a:spLocks noChangeShapeType="1"/>
          </p:cNvSpPr>
          <p:nvPr/>
        </p:nvSpPr>
        <p:spPr bwMode="auto">
          <a:xfrm>
            <a:off x="69516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55" name="Line 883"/>
          <p:cNvSpPr>
            <a:spLocks noChangeShapeType="1"/>
          </p:cNvSpPr>
          <p:nvPr/>
        </p:nvSpPr>
        <p:spPr bwMode="auto">
          <a:xfrm>
            <a:off x="6951663"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56" name="Line 884"/>
          <p:cNvSpPr>
            <a:spLocks noChangeShapeType="1"/>
          </p:cNvSpPr>
          <p:nvPr/>
        </p:nvSpPr>
        <p:spPr bwMode="auto">
          <a:xfrm flipV="1">
            <a:off x="70453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57" name="Line 885"/>
          <p:cNvSpPr>
            <a:spLocks noChangeShapeType="1"/>
          </p:cNvSpPr>
          <p:nvPr/>
        </p:nvSpPr>
        <p:spPr bwMode="auto">
          <a:xfrm>
            <a:off x="70453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58" name="Line 886"/>
          <p:cNvSpPr>
            <a:spLocks noChangeShapeType="1"/>
          </p:cNvSpPr>
          <p:nvPr/>
        </p:nvSpPr>
        <p:spPr bwMode="auto">
          <a:xfrm>
            <a:off x="7045325"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59" name="Line 887"/>
          <p:cNvSpPr>
            <a:spLocks noChangeShapeType="1"/>
          </p:cNvSpPr>
          <p:nvPr/>
        </p:nvSpPr>
        <p:spPr bwMode="auto">
          <a:xfrm flipV="1">
            <a:off x="71389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60" name="Line 888"/>
          <p:cNvSpPr>
            <a:spLocks noChangeShapeType="1"/>
          </p:cNvSpPr>
          <p:nvPr/>
        </p:nvSpPr>
        <p:spPr bwMode="auto">
          <a:xfrm>
            <a:off x="71389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61" name="Line 889"/>
          <p:cNvSpPr>
            <a:spLocks noChangeShapeType="1"/>
          </p:cNvSpPr>
          <p:nvPr/>
        </p:nvSpPr>
        <p:spPr bwMode="auto">
          <a:xfrm>
            <a:off x="7138988"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62" name="Line 890"/>
          <p:cNvSpPr>
            <a:spLocks noChangeShapeType="1"/>
          </p:cNvSpPr>
          <p:nvPr/>
        </p:nvSpPr>
        <p:spPr bwMode="auto">
          <a:xfrm flipV="1">
            <a:off x="7234238"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63" name="Line 891"/>
          <p:cNvSpPr>
            <a:spLocks noChangeShapeType="1"/>
          </p:cNvSpPr>
          <p:nvPr/>
        </p:nvSpPr>
        <p:spPr bwMode="auto">
          <a:xfrm>
            <a:off x="7234238"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64" name="Line 892"/>
          <p:cNvSpPr>
            <a:spLocks noChangeShapeType="1"/>
          </p:cNvSpPr>
          <p:nvPr/>
        </p:nvSpPr>
        <p:spPr bwMode="auto">
          <a:xfrm>
            <a:off x="7234238"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65" name="Line 893"/>
          <p:cNvSpPr>
            <a:spLocks noChangeShapeType="1"/>
          </p:cNvSpPr>
          <p:nvPr/>
        </p:nvSpPr>
        <p:spPr bwMode="auto">
          <a:xfrm flipV="1">
            <a:off x="73279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66" name="Line 894"/>
          <p:cNvSpPr>
            <a:spLocks noChangeShapeType="1"/>
          </p:cNvSpPr>
          <p:nvPr/>
        </p:nvSpPr>
        <p:spPr bwMode="auto">
          <a:xfrm>
            <a:off x="73279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67" name="Line 895"/>
          <p:cNvSpPr>
            <a:spLocks noChangeShapeType="1"/>
          </p:cNvSpPr>
          <p:nvPr/>
        </p:nvSpPr>
        <p:spPr bwMode="auto">
          <a:xfrm>
            <a:off x="7327900"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68" name="Line 896"/>
          <p:cNvSpPr>
            <a:spLocks noChangeShapeType="1"/>
          </p:cNvSpPr>
          <p:nvPr/>
        </p:nvSpPr>
        <p:spPr bwMode="auto">
          <a:xfrm flipV="1">
            <a:off x="74231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69" name="Line 897"/>
          <p:cNvSpPr>
            <a:spLocks noChangeShapeType="1"/>
          </p:cNvSpPr>
          <p:nvPr/>
        </p:nvSpPr>
        <p:spPr bwMode="auto">
          <a:xfrm>
            <a:off x="74231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70" name="Line 898"/>
          <p:cNvSpPr>
            <a:spLocks noChangeShapeType="1"/>
          </p:cNvSpPr>
          <p:nvPr/>
        </p:nvSpPr>
        <p:spPr bwMode="auto">
          <a:xfrm flipH="1">
            <a:off x="2411413"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71" name="Line 899"/>
          <p:cNvSpPr>
            <a:spLocks noChangeShapeType="1"/>
          </p:cNvSpPr>
          <p:nvPr/>
        </p:nvSpPr>
        <p:spPr bwMode="auto">
          <a:xfrm flipV="1">
            <a:off x="24114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72" name="Line 900"/>
          <p:cNvSpPr>
            <a:spLocks noChangeShapeType="1"/>
          </p:cNvSpPr>
          <p:nvPr/>
        </p:nvSpPr>
        <p:spPr bwMode="auto">
          <a:xfrm>
            <a:off x="24114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73" name="Line 901"/>
          <p:cNvSpPr>
            <a:spLocks noChangeShapeType="1"/>
          </p:cNvSpPr>
          <p:nvPr/>
        </p:nvSpPr>
        <p:spPr bwMode="auto">
          <a:xfrm flipH="1">
            <a:off x="2317750"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74" name="Line 902"/>
          <p:cNvSpPr>
            <a:spLocks noChangeShapeType="1"/>
          </p:cNvSpPr>
          <p:nvPr/>
        </p:nvSpPr>
        <p:spPr bwMode="auto">
          <a:xfrm flipV="1">
            <a:off x="23177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75" name="Line 903"/>
          <p:cNvSpPr>
            <a:spLocks noChangeShapeType="1"/>
          </p:cNvSpPr>
          <p:nvPr/>
        </p:nvSpPr>
        <p:spPr bwMode="auto">
          <a:xfrm>
            <a:off x="23177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76" name="Line 904"/>
          <p:cNvSpPr>
            <a:spLocks noChangeShapeType="1"/>
          </p:cNvSpPr>
          <p:nvPr/>
        </p:nvSpPr>
        <p:spPr bwMode="auto">
          <a:xfrm>
            <a:off x="2317750" y="5176838"/>
            <a:ext cx="187325"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77" name="Line 905"/>
          <p:cNvSpPr>
            <a:spLocks noChangeShapeType="1"/>
          </p:cNvSpPr>
          <p:nvPr/>
        </p:nvSpPr>
        <p:spPr bwMode="auto">
          <a:xfrm flipV="1">
            <a:off x="2505075"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78" name="Line 906"/>
          <p:cNvSpPr>
            <a:spLocks noChangeShapeType="1"/>
          </p:cNvSpPr>
          <p:nvPr/>
        </p:nvSpPr>
        <p:spPr bwMode="auto">
          <a:xfrm>
            <a:off x="2505075"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79" name="Line 907"/>
          <p:cNvSpPr>
            <a:spLocks noChangeShapeType="1"/>
          </p:cNvSpPr>
          <p:nvPr/>
        </p:nvSpPr>
        <p:spPr bwMode="auto">
          <a:xfrm>
            <a:off x="2505075" y="5176838"/>
            <a:ext cx="9683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80" name="Line 908"/>
          <p:cNvSpPr>
            <a:spLocks noChangeShapeType="1"/>
          </p:cNvSpPr>
          <p:nvPr/>
        </p:nvSpPr>
        <p:spPr bwMode="auto">
          <a:xfrm flipV="1">
            <a:off x="26019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81" name="Line 909"/>
          <p:cNvSpPr>
            <a:spLocks noChangeShapeType="1"/>
          </p:cNvSpPr>
          <p:nvPr/>
        </p:nvSpPr>
        <p:spPr bwMode="auto">
          <a:xfrm>
            <a:off x="26019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82" name="Line 910"/>
          <p:cNvSpPr>
            <a:spLocks noChangeShapeType="1"/>
          </p:cNvSpPr>
          <p:nvPr/>
        </p:nvSpPr>
        <p:spPr bwMode="auto">
          <a:xfrm>
            <a:off x="2601913"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83" name="Line 911"/>
          <p:cNvSpPr>
            <a:spLocks noChangeShapeType="1"/>
          </p:cNvSpPr>
          <p:nvPr/>
        </p:nvSpPr>
        <p:spPr bwMode="auto">
          <a:xfrm flipV="1">
            <a:off x="269557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84" name="Line 912"/>
          <p:cNvSpPr>
            <a:spLocks noChangeShapeType="1"/>
          </p:cNvSpPr>
          <p:nvPr/>
        </p:nvSpPr>
        <p:spPr bwMode="auto">
          <a:xfrm>
            <a:off x="269557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85" name="Line 913"/>
          <p:cNvSpPr>
            <a:spLocks noChangeShapeType="1"/>
          </p:cNvSpPr>
          <p:nvPr/>
        </p:nvSpPr>
        <p:spPr bwMode="auto">
          <a:xfrm>
            <a:off x="2695575"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86" name="Line 914"/>
          <p:cNvSpPr>
            <a:spLocks noChangeShapeType="1"/>
          </p:cNvSpPr>
          <p:nvPr/>
        </p:nvSpPr>
        <p:spPr bwMode="auto">
          <a:xfrm flipV="1">
            <a:off x="27908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87" name="Line 915"/>
          <p:cNvSpPr>
            <a:spLocks noChangeShapeType="1"/>
          </p:cNvSpPr>
          <p:nvPr/>
        </p:nvSpPr>
        <p:spPr bwMode="auto">
          <a:xfrm>
            <a:off x="27908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88" name="Line 916"/>
          <p:cNvSpPr>
            <a:spLocks noChangeShapeType="1"/>
          </p:cNvSpPr>
          <p:nvPr/>
        </p:nvSpPr>
        <p:spPr bwMode="auto">
          <a:xfrm>
            <a:off x="2790825"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89" name="Line 917"/>
          <p:cNvSpPr>
            <a:spLocks noChangeShapeType="1"/>
          </p:cNvSpPr>
          <p:nvPr/>
        </p:nvSpPr>
        <p:spPr bwMode="auto">
          <a:xfrm flipV="1">
            <a:off x="28844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90" name="Line 918"/>
          <p:cNvSpPr>
            <a:spLocks noChangeShapeType="1"/>
          </p:cNvSpPr>
          <p:nvPr/>
        </p:nvSpPr>
        <p:spPr bwMode="auto">
          <a:xfrm>
            <a:off x="28844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91" name="Line 919"/>
          <p:cNvSpPr>
            <a:spLocks noChangeShapeType="1"/>
          </p:cNvSpPr>
          <p:nvPr/>
        </p:nvSpPr>
        <p:spPr bwMode="auto">
          <a:xfrm>
            <a:off x="2884488"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92" name="Line 920"/>
          <p:cNvSpPr>
            <a:spLocks noChangeShapeType="1"/>
          </p:cNvSpPr>
          <p:nvPr/>
        </p:nvSpPr>
        <p:spPr bwMode="auto">
          <a:xfrm flipV="1">
            <a:off x="29781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93" name="Line 921"/>
          <p:cNvSpPr>
            <a:spLocks noChangeShapeType="1"/>
          </p:cNvSpPr>
          <p:nvPr/>
        </p:nvSpPr>
        <p:spPr bwMode="auto">
          <a:xfrm>
            <a:off x="29781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94" name="Line 922"/>
          <p:cNvSpPr>
            <a:spLocks noChangeShapeType="1"/>
          </p:cNvSpPr>
          <p:nvPr/>
        </p:nvSpPr>
        <p:spPr bwMode="auto">
          <a:xfrm>
            <a:off x="2978150"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95" name="Line 923"/>
          <p:cNvSpPr>
            <a:spLocks noChangeShapeType="1"/>
          </p:cNvSpPr>
          <p:nvPr/>
        </p:nvSpPr>
        <p:spPr bwMode="auto">
          <a:xfrm flipV="1">
            <a:off x="30734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96" name="Line 924"/>
          <p:cNvSpPr>
            <a:spLocks noChangeShapeType="1"/>
          </p:cNvSpPr>
          <p:nvPr/>
        </p:nvSpPr>
        <p:spPr bwMode="auto">
          <a:xfrm>
            <a:off x="30734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97" name="Line 925"/>
          <p:cNvSpPr>
            <a:spLocks noChangeShapeType="1"/>
          </p:cNvSpPr>
          <p:nvPr/>
        </p:nvSpPr>
        <p:spPr bwMode="auto">
          <a:xfrm>
            <a:off x="3073400"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98" name="Line 926"/>
          <p:cNvSpPr>
            <a:spLocks noChangeShapeType="1"/>
          </p:cNvSpPr>
          <p:nvPr/>
        </p:nvSpPr>
        <p:spPr bwMode="auto">
          <a:xfrm flipV="1">
            <a:off x="31686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599" name="Line 927"/>
          <p:cNvSpPr>
            <a:spLocks noChangeShapeType="1"/>
          </p:cNvSpPr>
          <p:nvPr/>
        </p:nvSpPr>
        <p:spPr bwMode="auto">
          <a:xfrm>
            <a:off x="31686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00" name="Line 928"/>
          <p:cNvSpPr>
            <a:spLocks noChangeShapeType="1"/>
          </p:cNvSpPr>
          <p:nvPr/>
        </p:nvSpPr>
        <p:spPr bwMode="auto">
          <a:xfrm>
            <a:off x="3168650"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01" name="Line 929"/>
          <p:cNvSpPr>
            <a:spLocks noChangeShapeType="1"/>
          </p:cNvSpPr>
          <p:nvPr/>
        </p:nvSpPr>
        <p:spPr bwMode="auto">
          <a:xfrm flipV="1">
            <a:off x="32639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02" name="Line 930"/>
          <p:cNvSpPr>
            <a:spLocks noChangeShapeType="1"/>
          </p:cNvSpPr>
          <p:nvPr/>
        </p:nvSpPr>
        <p:spPr bwMode="auto">
          <a:xfrm>
            <a:off x="32639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03" name="Line 931"/>
          <p:cNvSpPr>
            <a:spLocks noChangeShapeType="1"/>
          </p:cNvSpPr>
          <p:nvPr/>
        </p:nvSpPr>
        <p:spPr bwMode="auto">
          <a:xfrm>
            <a:off x="3263900"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04" name="Line 932"/>
          <p:cNvSpPr>
            <a:spLocks noChangeShapeType="1"/>
          </p:cNvSpPr>
          <p:nvPr/>
        </p:nvSpPr>
        <p:spPr bwMode="auto">
          <a:xfrm flipV="1">
            <a:off x="33575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05" name="Line 933"/>
          <p:cNvSpPr>
            <a:spLocks noChangeShapeType="1"/>
          </p:cNvSpPr>
          <p:nvPr/>
        </p:nvSpPr>
        <p:spPr bwMode="auto">
          <a:xfrm>
            <a:off x="33575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06" name="Line 934"/>
          <p:cNvSpPr>
            <a:spLocks noChangeShapeType="1"/>
          </p:cNvSpPr>
          <p:nvPr/>
        </p:nvSpPr>
        <p:spPr bwMode="auto">
          <a:xfrm>
            <a:off x="3357563"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07" name="Line 935"/>
          <p:cNvSpPr>
            <a:spLocks noChangeShapeType="1"/>
          </p:cNvSpPr>
          <p:nvPr/>
        </p:nvSpPr>
        <p:spPr bwMode="auto">
          <a:xfrm flipV="1">
            <a:off x="3452813"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08" name="Line 936"/>
          <p:cNvSpPr>
            <a:spLocks noChangeShapeType="1"/>
          </p:cNvSpPr>
          <p:nvPr/>
        </p:nvSpPr>
        <p:spPr bwMode="auto">
          <a:xfrm>
            <a:off x="3452813"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09" name="Line 937"/>
          <p:cNvSpPr>
            <a:spLocks noChangeShapeType="1"/>
          </p:cNvSpPr>
          <p:nvPr/>
        </p:nvSpPr>
        <p:spPr bwMode="auto">
          <a:xfrm>
            <a:off x="3452813"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10" name="Line 938"/>
          <p:cNvSpPr>
            <a:spLocks noChangeShapeType="1"/>
          </p:cNvSpPr>
          <p:nvPr/>
        </p:nvSpPr>
        <p:spPr bwMode="auto">
          <a:xfrm flipV="1">
            <a:off x="354647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11" name="Line 939"/>
          <p:cNvSpPr>
            <a:spLocks noChangeShapeType="1"/>
          </p:cNvSpPr>
          <p:nvPr/>
        </p:nvSpPr>
        <p:spPr bwMode="auto">
          <a:xfrm>
            <a:off x="354647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12" name="Line 940"/>
          <p:cNvSpPr>
            <a:spLocks noChangeShapeType="1"/>
          </p:cNvSpPr>
          <p:nvPr/>
        </p:nvSpPr>
        <p:spPr bwMode="auto">
          <a:xfrm>
            <a:off x="3546475"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13" name="Line 941"/>
          <p:cNvSpPr>
            <a:spLocks noChangeShapeType="1"/>
          </p:cNvSpPr>
          <p:nvPr/>
        </p:nvSpPr>
        <p:spPr bwMode="auto">
          <a:xfrm flipV="1">
            <a:off x="36401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14" name="Line 942"/>
          <p:cNvSpPr>
            <a:spLocks noChangeShapeType="1"/>
          </p:cNvSpPr>
          <p:nvPr/>
        </p:nvSpPr>
        <p:spPr bwMode="auto">
          <a:xfrm>
            <a:off x="36401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15" name="Line 943"/>
          <p:cNvSpPr>
            <a:spLocks noChangeShapeType="1"/>
          </p:cNvSpPr>
          <p:nvPr/>
        </p:nvSpPr>
        <p:spPr bwMode="auto">
          <a:xfrm>
            <a:off x="3640138"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16" name="Line 944"/>
          <p:cNvSpPr>
            <a:spLocks noChangeShapeType="1"/>
          </p:cNvSpPr>
          <p:nvPr/>
        </p:nvSpPr>
        <p:spPr bwMode="auto">
          <a:xfrm flipV="1">
            <a:off x="37353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17" name="Line 945"/>
          <p:cNvSpPr>
            <a:spLocks noChangeShapeType="1"/>
          </p:cNvSpPr>
          <p:nvPr/>
        </p:nvSpPr>
        <p:spPr bwMode="auto">
          <a:xfrm>
            <a:off x="37353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18" name="Line 946"/>
          <p:cNvSpPr>
            <a:spLocks noChangeShapeType="1"/>
          </p:cNvSpPr>
          <p:nvPr/>
        </p:nvSpPr>
        <p:spPr bwMode="auto">
          <a:xfrm>
            <a:off x="3735388"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19" name="Line 947"/>
          <p:cNvSpPr>
            <a:spLocks noChangeShapeType="1"/>
          </p:cNvSpPr>
          <p:nvPr/>
        </p:nvSpPr>
        <p:spPr bwMode="auto">
          <a:xfrm flipV="1">
            <a:off x="38306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20" name="Line 948"/>
          <p:cNvSpPr>
            <a:spLocks noChangeShapeType="1"/>
          </p:cNvSpPr>
          <p:nvPr/>
        </p:nvSpPr>
        <p:spPr bwMode="auto">
          <a:xfrm>
            <a:off x="38306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21" name="Line 949"/>
          <p:cNvSpPr>
            <a:spLocks noChangeShapeType="1"/>
          </p:cNvSpPr>
          <p:nvPr/>
        </p:nvSpPr>
        <p:spPr bwMode="auto">
          <a:xfrm>
            <a:off x="3830638"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22" name="Line 950"/>
          <p:cNvSpPr>
            <a:spLocks noChangeShapeType="1"/>
          </p:cNvSpPr>
          <p:nvPr/>
        </p:nvSpPr>
        <p:spPr bwMode="auto">
          <a:xfrm flipV="1">
            <a:off x="39258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23" name="Line 951"/>
          <p:cNvSpPr>
            <a:spLocks noChangeShapeType="1"/>
          </p:cNvSpPr>
          <p:nvPr/>
        </p:nvSpPr>
        <p:spPr bwMode="auto">
          <a:xfrm>
            <a:off x="39258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24" name="Line 952"/>
          <p:cNvSpPr>
            <a:spLocks noChangeShapeType="1"/>
          </p:cNvSpPr>
          <p:nvPr/>
        </p:nvSpPr>
        <p:spPr bwMode="auto">
          <a:xfrm>
            <a:off x="3925888"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25" name="Line 953"/>
          <p:cNvSpPr>
            <a:spLocks noChangeShapeType="1"/>
          </p:cNvSpPr>
          <p:nvPr/>
        </p:nvSpPr>
        <p:spPr bwMode="auto">
          <a:xfrm flipV="1">
            <a:off x="40195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26" name="Line 954"/>
          <p:cNvSpPr>
            <a:spLocks noChangeShapeType="1"/>
          </p:cNvSpPr>
          <p:nvPr/>
        </p:nvSpPr>
        <p:spPr bwMode="auto">
          <a:xfrm>
            <a:off x="40195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27" name="Line 955"/>
          <p:cNvSpPr>
            <a:spLocks noChangeShapeType="1"/>
          </p:cNvSpPr>
          <p:nvPr/>
        </p:nvSpPr>
        <p:spPr bwMode="auto">
          <a:xfrm>
            <a:off x="4019550"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28" name="Line 956"/>
          <p:cNvSpPr>
            <a:spLocks noChangeShapeType="1"/>
          </p:cNvSpPr>
          <p:nvPr/>
        </p:nvSpPr>
        <p:spPr bwMode="auto">
          <a:xfrm flipV="1">
            <a:off x="41132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29" name="Line 957"/>
          <p:cNvSpPr>
            <a:spLocks noChangeShapeType="1"/>
          </p:cNvSpPr>
          <p:nvPr/>
        </p:nvSpPr>
        <p:spPr bwMode="auto">
          <a:xfrm>
            <a:off x="41132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30" name="Line 958"/>
          <p:cNvSpPr>
            <a:spLocks noChangeShapeType="1"/>
          </p:cNvSpPr>
          <p:nvPr/>
        </p:nvSpPr>
        <p:spPr bwMode="auto">
          <a:xfrm>
            <a:off x="4113213"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31" name="Line 959"/>
          <p:cNvSpPr>
            <a:spLocks noChangeShapeType="1"/>
          </p:cNvSpPr>
          <p:nvPr/>
        </p:nvSpPr>
        <p:spPr bwMode="auto">
          <a:xfrm flipV="1">
            <a:off x="42084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32" name="Line 960"/>
          <p:cNvSpPr>
            <a:spLocks noChangeShapeType="1"/>
          </p:cNvSpPr>
          <p:nvPr/>
        </p:nvSpPr>
        <p:spPr bwMode="auto">
          <a:xfrm>
            <a:off x="42084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33" name="Line 961"/>
          <p:cNvSpPr>
            <a:spLocks noChangeShapeType="1"/>
          </p:cNvSpPr>
          <p:nvPr/>
        </p:nvSpPr>
        <p:spPr bwMode="auto">
          <a:xfrm>
            <a:off x="4208463"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34" name="Line 962"/>
          <p:cNvSpPr>
            <a:spLocks noChangeShapeType="1"/>
          </p:cNvSpPr>
          <p:nvPr/>
        </p:nvSpPr>
        <p:spPr bwMode="auto">
          <a:xfrm flipV="1">
            <a:off x="43021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35" name="Line 963"/>
          <p:cNvSpPr>
            <a:spLocks noChangeShapeType="1"/>
          </p:cNvSpPr>
          <p:nvPr/>
        </p:nvSpPr>
        <p:spPr bwMode="auto">
          <a:xfrm>
            <a:off x="43021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36" name="Line 964"/>
          <p:cNvSpPr>
            <a:spLocks noChangeShapeType="1"/>
          </p:cNvSpPr>
          <p:nvPr/>
        </p:nvSpPr>
        <p:spPr bwMode="auto">
          <a:xfrm>
            <a:off x="4302125"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37" name="Line 965"/>
          <p:cNvSpPr>
            <a:spLocks noChangeShapeType="1"/>
          </p:cNvSpPr>
          <p:nvPr/>
        </p:nvSpPr>
        <p:spPr bwMode="auto">
          <a:xfrm flipV="1">
            <a:off x="4397375"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38" name="Line 966"/>
          <p:cNvSpPr>
            <a:spLocks noChangeShapeType="1"/>
          </p:cNvSpPr>
          <p:nvPr/>
        </p:nvSpPr>
        <p:spPr bwMode="auto">
          <a:xfrm>
            <a:off x="4397375"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39" name="Line 967"/>
          <p:cNvSpPr>
            <a:spLocks noChangeShapeType="1"/>
          </p:cNvSpPr>
          <p:nvPr/>
        </p:nvSpPr>
        <p:spPr bwMode="auto">
          <a:xfrm>
            <a:off x="4397375"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40" name="Line 968"/>
          <p:cNvSpPr>
            <a:spLocks noChangeShapeType="1"/>
          </p:cNvSpPr>
          <p:nvPr/>
        </p:nvSpPr>
        <p:spPr bwMode="auto">
          <a:xfrm flipV="1">
            <a:off x="44926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41" name="Line 969"/>
          <p:cNvSpPr>
            <a:spLocks noChangeShapeType="1"/>
          </p:cNvSpPr>
          <p:nvPr/>
        </p:nvSpPr>
        <p:spPr bwMode="auto">
          <a:xfrm>
            <a:off x="44926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42" name="Line 970"/>
          <p:cNvSpPr>
            <a:spLocks noChangeShapeType="1"/>
          </p:cNvSpPr>
          <p:nvPr/>
        </p:nvSpPr>
        <p:spPr bwMode="auto">
          <a:xfrm>
            <a:off x="4492625"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43" name="Line 971"/>
          <p:cNvSpPr>
            <a:spLocks noChangeShapeType="1"/>
          </p:cNvSpPr>
          <p:nvPr/>
        </p:nvSpPr>
        <p:spPr bwMode="auto">
          <a:xfrm flipV="1">
            <a:off x="45862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44" name="Line 972"/>
          <p:cNvSpPr>
            <a:spLocks noChangeShapeType="1"/>
          </p:cNvSpPr>
          <p:nvPr/>
        </p:nvSpPr>
        <p:spPr bwMode="auto">
          <a:xfrm>
            <a:off x="45862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45" name="Line 973"/>
          <p:cNvSpPr>
            <a:spLocks noChangeShapeType="1"/>
          </p:cNvSpPr>
          <p:nvPr/>
        </p:nvSpPr>
        <p:spPr bwMode="auto">
          <a:xfrm>
            <a:off x="4586288"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46" name="Line 974"/>
          <p:cNvSpPr>
            <a:spLocks noChangeShapeType="1"/>
          </p:cNvSpPr>
          <p:nvPr/>
        </p:nvSpPr>
        <p:spPr bwMode="auto">
          <a:xfrm flipV="1">
            <a:off x="46815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47" name="Line 975"/>
          <p:cNvSpPr>
            <a:spLocks noChangeShapeType="1"/>
          </p:cNvSpPr>
          <p:nvPr/>
        </p:nvSpPr>
        <p:spPr bwMode="auto">
          <a:xfrm>
            <a:off x="46815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48" name="Line 976"/>
          <p:cNvSpPr>
            <a:spLocks noChangeShapeType="1"/>
          </p:cNvSpPr>
          <p:nvPr/>
        </p:nvSpPr>
        <p:spPr bwMode="auto">
          <a:xfrm>
            <a:off x="4681538"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49" name="Line 977"/>
          <p:cNvSpPr>
            <a:spLocks noChangeShapeType="1"/>
          </p:cNvSpPr>
          <p:nvPr/>
        </p:nvSpPr>
        <p:spPr bwMode="auto">
          <a:xfrm flipV="1">
            <a:off x="47752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50" name="Line 978"/>
          <p:cNvSpPr>
            <a:spLocks noChangeShapeType="1"/>
          </p:cNvSpPr>
          <p:nvPr/>
        </p:nvSpPr>
        <p:spPr bwMode="auto">
          <a:xfrm>
            <a:off x="47752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51" name="Line 979"/>
          <p:cNvSpPr>
            <a:spLocks noChangeShapeType="1"/>
          </p:cNvSpPr>
          <p:nvPr/>
        </p:nvSpPr>
        <p:spPr bwMode="auto">
          <a:xfrm>
            <a:off x="4775200"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52" name="Line 980"/>
          <p:cNvSpPr>
            <a:spLocks noChangeShapeType="1"/>
          </p:cNvSpPr>
          <p:nvPr/>
        </p:nvSpPr>
        <p:spPr bwMode="auto">
          <a:xfrm flipV="1">
            <a:off x="48704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53" name="Line 981"/>
          <p:cNvSpPr>
            <a:spLocks noChangeShapeType="1"/>
          </p:cNvSpPr>
          <p:nvPr/>
        </p:nvSpPr>
        <p:spPr bwMode="auto">
          <a:xfrm>
            <a:off x="48704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54" name="Line 982"/>
          <p:cNvSpPr>
            <a:spLocks noChangeShapeType="1"/>
          </p:cNvSpPr>
          <p:nvPr/>
        </p:nvSpPr>
        <p:spPr bwMode="auto">
          <a:xfrm>
            <a:off x="4870450"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55" name="Line 983"/>
          <p:cNvSpPr>
            <a:spLocks noChangeShapeType="1"/>
          </p:cNvSpPr>
          <p:nvPr/>
        </p:nvSpPr>
        <p:spPr bwMode="auto">
          <a:xfrm flipV="1">
            <a:off x="49641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56" name="Line 984"/>
          <p:cNvSpPr>
            <a:spLocks noChangeShapeType="1"/>
          </p:cNvSpPr>
          <p:nvPr/>
        </p:nvSpPr>
        <p:spPr bwMode="auto">
          <a:xfrm>
            <a:off x="49641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57" name="Line 985"/>
          <p:cNvSpPr>
            <a:spLocks noChangeShapeType="1"/>
          </p:cNvSpPr>
          <p:nvPr/>
        </p:nvSpPr>
        <p:spPr bwMode="auto">
          <a:xfrm>
            <a:off x="4964113"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58" name="Line 986"/>
          <p:cNvSpPr>
            <a:spLocks noChangeShapeType="1"/>
          </p:cNvSpPr>
          <p:nvPr/>
        </p:nvSpPr>
        <p:spPr bwMode="auto">
          <a:xfrm flipV="1">
            <a:off x="50593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59" name="Line 987"/>
          <p:cNvSpPr>
            <a:spLocks noChangeShapeType="1"/>
          </p:cNvSpPr>
          <p:nvPr/>
        </p:nvSpPr>
        <p:spPr bwMode="auto">
          <a:xfrm>
            <a:off x="50593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60" name="Line 988"/>
          <p:cNvSpPr>
            <a:spLocks noChangeShapeType="1"/>
          </p:cNvSpPr>
          <p:nvPr/>
        </p:nvSpPr>
        <p:spPr bwMode="auto">
          <a:xfrm>
            <a:off x="5059363"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61" name="Line 989"/>
          <p:cNvSpPr>
            <a:spLocks noChangeShapeType="1"/>
          </p:cNvSpPr>
          <p:nvPr/>
        </p:nvSpPr>
        <p:spPr bwMode="auto">
          <a:xfrm flipV="1">
            <a:off x="51546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62" name="Line 990"/>
          <p:cNvSpPr>
            <a:spLocks noChangeShapeType="1"/>
          </p:cNvSpPr>
          <p:nvPr/>
        </p:nvSpPr>
        <p:spPr bwMode="auto">
          <a:xfrm>
            <a:off x="51546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63" name="Line 991"/>
          <p:cNvSpPr>
            <a:spLocks noChangeShapeType="1"/>
          </p:cNvSpPr>
          <p:nvPr/>
        </p:nvSpPr>
        <p:spPr bwMode="auto">
          <a:xfrm>
            <a:off x="5154613"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64" name="Line 992"/>
          <p:cNvSpPr>
            <a:spLocks noChangeShapeType="1"/>
          </p:cNvSpPr>
          <p:nvPr/>
        </p:nvSpPr>
        <p:spPr bwMode="auto">
          <a:xfrm flipV="1">
            <a:off x="524827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65" name="Line 993"/>
          <p:cNvSpPr>
            <a:spLocks noChangeShapeType="1"/>
          </p:cNvSpPr>
          <p:nvPr/>
        </p:nvSpPr>
        <p:spPr bwMode="auto">
          <a:xfrm>
            <a:off x="524827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66" name="Line 994"/>
          <p:cNvSpPr>
            <a:spLocks noChangeShapeType="1"/>
          </p:cNvSpPr>
          <p:nvPr/>
        </p:nvSpPr>
        <p:spPr bwMode="auto">
          <a:xfrm>
            <a:off x="5248275"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67" name="Line 995"/>
          <p:cNvSpPr>
            <a:spLocks noChangeShapeType="1"/>
          </p:cNvSpPr>
          <p:nvPr/>
        </p:nvSpPr>
        <p:spPr bwMode="auto">
          <a:xfrm flipV="1">
            <a:off x="5343525"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68" name="Line 996"/>
          <p:cNvSpPr>
            <a:spLocks noChangeShapeType="1"/>
          </p:cNvSpPr>
          <p:nvPr/>
        </p:nvSpPr>
        <p:spPr bwMode="auto">
          <a:xfrm>
            <a:off x="5343525"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69" name="Line 997"/>
          <p:cNvSpPr>
            <a:spLocks noChangeShapeType="1"/>
          </p:cNvSpPr>
          <p:nvPr/>
        </p:nvSpPr>
        <p:spPr bwMode="auto">
          <a:xfrm>
            <a:off x="5343525"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70" name="Line 998"/>
          <p:cNvSpPr>
            <a:spLocks noChangeShapeType="1"/>
          </p:cNvSpPr>
          <p:nvPr/>
        </p:nvSpPr>
        <p:spPr bwMode="auto">
          <a:xfrm flipV="1">
            <a:off x="54371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71" name="Line 999"/>
          <p:cNvSpPr>
            <a:spLocks noChangeShapeType="1"/>
          </p:cNvSpPr>
          <p:nvPr/>
        </p:nvSpPr>
        <p:spPr bwMode="auto">
          <a:xfrm>
            <a:off x="54371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72" name="Line 1000"/>
          <p:cNvSpPr>
            <a:spLocks noChangeShapeType="1"/>
          </p:cNvSpPr>
          <p:nvPr/>
        </p:nvSpPr>
        <p:spPr bwMode="auto">
          <a:xfrm>
            <a:off x="5437188"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73" name="Line 1001"/>
          <p:cNvSpPr>
            <a:spLocks noChangeShapeType="1"/>
          </p:cNvSpPr>
          <p:nvPr/>
        </p:nvSpPr>
        <p:spPr bwMode="auto">
          <a:xfrm flipV="1">
            <a:off x="55308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74" name="Line 1002"/>
          <p:cNvSpPr>
            <a:spLocks noChangeShapeType="1"/>
          </p:cNvSpPr>
          <p:nvPr/>
        </p:nvSpPr>
        <p:spPr bwMode="auto">
          <a:xfrm>
            <a:off x="55308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75" name="Line 1003"/>
          <p:cNvSpPr>
            <a:spLocks noChangeShapeType="1"/>
          </p:cNvSpPr>
          <p:nvPr/>
        </p:nvSpPr>
        <p:spPr bwMode="auto">
          <a:xfrm>
            <a:off x="5530850"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76" name="Line 1004"/>
          <p:cNvSpPr>
            <a:spLocks noChangeShapeType="1"/>
          </p:cNvSpPr>
          <p:nvPr/>
        </p:nvSpPr>
        <p:spPr bwMode="auto">
          <a:xfrm flipV="1">
            <a:off x="56261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77" name="Line 1005"/>
          <p:cNvSpPr>
            <a:spLocks noChangeShapeType="1"/>
          </p:cNvSpPr>
          <p:nvPr/>
        </p:nvSpPr>
        <p:spPr bwMode="auto">
          <a:xfrm>
            <a:off x="56261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78" name="Line 1006"/>
          <p:cNvSpPr>
            <a:spLocks noChangeShapeType="1"/>
          </p:cNvSpPr>
          <p:nvPr/>
        </p:nvSpPr>
        <p:spPr bwMode="auto">
          <a:xfrm>
            <a:off x="5626100"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79" name="Line 1007"/>
          <p:cNvSpPr>
            <a:spLocks noChangeShapeType="1"/>
          </p:cNvSpPr>
          <p:nvPr/>
        </p:nvSpPr>
        <p:spPr bwMode="auto">
          <a:xfrm flipV="1">
            <a:off x="57213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80" name="Line 1008"/>
          <p:cNvSpPr>
            <a:spLocks noChangeShapeType="1"/>
          </p:cNvSpPr>
          <p:nvPr/>
        </p:nvSpPr>
        <p:spPr bwMode="auto">
          <a:xfrm>
            <a:off x="57213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81" name="Line 1009"/>
          <p:cNvSpPr>
            <a:spLocks noChangeShapeType="1"/>
          </p:cNvSpPr>
          <p:nvPr/>
        </p:nvSpPr>
        <p:spPr bwMode="auto">
          <a:xfrm>
            <a:off x="5721350"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82" name="Line 1010"/>
          <p:cNvSpPr>
            <a:spLocks noChangeShapeType="1"/>
          </p:cNvSpPr>
          <p:nvPr/>
        </p:nvSpPr>
        <p:spPr bwMode="auto">
          <a:xfrm flipV="1">
            <a:off x="58166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83" name="Line 1011"/>
          <p:cNvSpPr>
            <a:spLocks noChangeShapeType="1"/>
          </p:cNvSpPr>
          <p:nvPr/>
        </p:nvSpPr>
        <p:spPr bwMode="auto">
          <a:xfrm>
            <a:off x="58166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84" name="Line 1012"/>
          <p:cNvSpPr>
            <a:spLocks noChangeShapeType="1"/>
          </p:cNvSpPr>
          <p:nvPr/>
        </p:nvSpPr>
        <p:spPr bwMode="auto">
          <a:xfrm>
            <a:off x="5816600"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85" name="Line 1013"/>
          <p:cNvSpPr>
            <a:spLocks noChangeShapeType="1"/>
          </p:cNvSpPr>
          <p:nvPr/>
        </p:nvSpPr>
        <p:spPr bwMode="auto">
          <a:xfrm flipV="1">
            <a:off x="59102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86" name="Line 1014"/>
          <p:cNvSpPr>
            <a:spLocks noChangeShapeType="1"/>
          </p:cNvSpPr>
          <p:nvPr/>
        </p:nvSpPr>
        <p:spPr bwMode="auto">
          <a:xfrm>
            <a:off x="59102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87" name="Line 1015"/>
          <p:cNvSpPr>
            <a:spLocks noChangeShapeType="1"/>
          </p:cNvSpPr>
          <p:nvPr/>
        </p:nvSpPr>
        <p:spPr bwMode="auto">
          <a:xfrm>
            <a:off x="5910263"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88" name="Line 1016"/>
          <p:cNvSpPr>
            <a:spLocks noChangeShapeType="1"/>
          </p:cNvSpPr>
          <p:nvPr/>
        </p:nvSpPr>
        <p:spPr bwMode="auto">
          <a:xfrm flipV="1">
            <a:off x="60055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89" name="Line 1017"/>
          <p:cNvSpPr>
            <a:spLocks noChangeShapeType="1"/>
          </p:cNvSpPr>
          <p:nvPr/>
        </p:nvSpPr>
        <p:spPr bwMode="auto">
          <a:xfrm>
            <a:off x="60055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90" name="Line 1018"/>
          <p:cNvSpPr>
            <a:spLocks noChangeShapeType="1"/>
          </p:cNvSpPr>
          <p:nvPr/>
        </p:nvSpPr>
        <p:spPr bwMode="auto">
          <a:xfrm>
            <a:off x="6005513"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91" name="Line 1019"/>
          <p:cNvSpPr>
            <a:spLocks noChangeShapeType="1"/>
          </p:cNvSpPr>
          <p:nvPr/>
        </p:nvSpPr>
        <p:spPr bwMode="auto">
          <a:xfrm flipV="1">
            <a:off x="609917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92" name="Line 1020"/>
          <p:cNvSpPr>
            <a:spLocks noChangeShapeType="1"/>
          </p:cNvSpPr>
          <p:nvPr/>
        </p:nvSpPr>
        <p:spPr bwMode="auto">
          <a:xfrm>
            <a:off x="609917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93" name="Line 1021"/>
          <p:cNvSpPr>
            <a:spLocks noChangeShapeType="1"/>
          </p:cNvSpPr>
          <p:nvPr/>
        </p:nvSpPr>
        <p:spPr bwMode="auto">
          <a:xfrm>
            <a:off x="6099175"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94" name="Line 1022"/>
          <p:cNvSpPr>
            <a:spLocks noChangeShapeType="1"/>
          </p:cNvSpPr>
          <p:nvPr/>
        </p:nvSpPr>
        <p:spPr bwMode="auto">
          <a:xfrm flipV="1">
            <a:off x="61928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7695" name="Line 1023"/>
          <p:cNvSpPr>
            <a:spLocks noChangeShapeType="1"/>
          </p:cNvSpPr>
          <p:nvPr/>
        </p:nvSpPr>
        <p:spPr bwMode="auto">
          <a:xfrm>
            <a:off x="61928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21" name="Line 1025"/>
          <p:cNvSpPr>
            <a:spLocks noChangeShapeType="1"/>
          </p:cNvSpPr>
          <p:nvPr/>
        </p:nvSpPr>
        <p:spPr bwMode="auto">
          <a:xfrm>
            <a:off x="6192838" y="5176838"/>
            <a:ext cx="9683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22" name="Line 1026"/>
          <p:cNvSpPr>
            <a:spLocks noChangeShapeType="1"/>
          </p:cNvSpPr>
          <p:nvPr/>
        </p:nvSpPr>
        <p:spPr bwMode="auto">
          <a:xfrm flipV="1">
            <a:off x="6289675"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23" name="Line 1027"/>
          <p:cNvSpPr>
            <a:spLocks noChangeShapeType="1"/>
          </p:cNvSpPr>
          <p:nvPr/>
        </p:nvSpPr>
        <p:spPr bwMode="auto">
          <a:xfrm>
            <a:off x="6289675"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24" name="Line 1028"/>
          <p:cNvSpPr>
            <a:spLocks noChangeShapeType="1"/>
          </p:cNvSpPr>
          <p:nvPr/>
        </p:nvSpPr>
        <p:spPr bwMode="auto">
          <a:xfrm>
            <a:off x="6289675"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25" name="Line 1029"/>
          <p:cNvSpPr>
            <a:spLocks noChangeShapeType="1"/>
          </p:cNvSpPr>
          <p:nvPr/>
        </p:nvSpPr>
        <p:spPr bwMode="auto">
          <a:xfrm flipV="1">
            <a:off x="63833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26" name="Line 1030"/>
          <p:cNvSpPr>
            <a:spLocks noChangeShapeType="1"/>
          </p:cNvSpPr>
          <p:nvPr/>
        </p:nvSpPr>
        <p:spPr bwMode="auto">
          <a:xfrm>
            <a:off x="63833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27" name="Line 1031"/>
          <p:cNvSpPr>
            <a:spLocks noChangeShapeType="1"/>
          </p:cNvSpPr>
          <p:nvPr/>
        </p:nvSpPr>
        <p:spPr bwMode="auto">
          <a:xfrm>
            <a:off x="6383338"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28" name="Line 1032"/>
          <p:cNvSpPr>
            <a:spLocks noChangeShapeType="1"/>
          </p:cNvSpPr>
          <p:nvPr/>
        </p:nvSpPr>
        <p:spPr bwMode="auto">
          <a:xfrm flipV="1">
            <a:off x="64785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29" name="Line 1033"/>
          <p:cNvSpPr>
            <a:spLocks noChangeShapeType="1"/>
          </p:cNvSpPr>
          <p:nvPr/>
        </p:nvSpPr>
        <p:spPr bwMode="auto">
          <a:xfrm>
            <a:off x="64785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30" name="Line 1034"/>
          <p:cNvSpPr>
            <a:spLocks noChangeShapeType="1"/>
          </p:cNvSpPr>
          <p:nvPr/>
        </p:nvSpPr>
        <p:spPr bwMode="auto">
          <a:xfrm>
            <a:off x="6478588"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31" name="Line 1035"/>
          <p:cNvSpPr>
            <a:spLocks noChangeShapeType="1"/>
          </p:cNvSpPr>
          <p:nvPr/>
        </p:nvSpPr>
        <p:spPr bwMode="auto">
          <a:xfrm flipV="1">
            <a:off x="65722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32" name="Line 1036"/>
          <p:cNvSpPr>
            <a:spLocks noChangeShapeType="1"/>
          </p:cNvSpPr>
          <p:nvPr/>
        </p:nvSpPr>
        <p:spPr bwMode="auto">
          <a:xfrm>
            <a:off x="65722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33" name="Line 1037"/>
          <p:cNvSpPr>
            <a:spLocks noChangeShapeType="1"/>
          </p:cNvSpPr>
          <p:nvPr/>
        </p:nvSpPr>
        <p:spPr bwMode="auto">
          <a:xfrm>
            <a:off x="6572250"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34" name="Line 1038"/>
          <p:cNvSpPr>
            <a:spLocks noChangeShapeType="1"/>
          </p:cNvSpPr>
          <p:nvPr/>
        </p:nvSpPr>
        <p:spPr bwMode="auto">
          <a:xfrm flipV="1">
            <a:off x="66659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35" name="Line 1039"/>
          <p:cNvSpPr>
            <a:spLocks noChangeShapeType="1"/>
          </p:cNvSpPr>
          <p:nvPr/>
        </p:nvSpPr>
        <p:spPr bwMode="auto">
          <a:xfrm>
            <a:off x="66659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36" name="Line 1040"/>
          <p:cNvSpPr>
            <a:spLocks noChangeShapeType="1"/>
          </p:cNvSpPr>
          <p:nvPr/>
        </p:nvSpPr>
        <p:spPr bwMode="auto">
          <a:xfrm>
            <a:off x="6665913"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37" name="Line 1041"/>
          <p:cNvSpPr>
            <a:spLocks noChangeShapeType="1"/>
          </p:cNvSpPr>
          <p:nvPr/>
        </p:nvSpPr>
        <p:spPr bwMode="auto">
          <a:xfrm flipV="1">
            <a:off x="67611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38" name="Line 1042"/>
          <p:cNvSpPr>
            <a:spLocks noChangeShapeType="1"/>
          </p:cNvSpPr>
          <p:nvPr/>
        </p:nvSpPr>
        <p:spPr bwMode="auto">
          <a:xfrm>
            <a:off x="67611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39" name="Line 1043"/>
          <p:cNvSpPr>
            <a:spLocks noChangeShapeType="1"/>
          </p:cNvSpPr>
          <p:nvPr/>
        </p:nvSpPr>
        <p:spPr bwMode="auto">
          <a:xfrm>
            <a:off x="6761163"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40" name="Line 1044"/>
          <p:cNvSpPr>
            <a:spLocks noChangeShapeType="1"/>
          </p:cNvSpPr>
          <p:nvPr/>
        </p:nvSpPr>
        <p:spPr bwMode="auto">
          <a:xfrm flipV="1">
            <a:off x="68548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41" name="Line 1045"/>
          <p:cNvSpPr>
            <a:spLocks noChangeShapeType="1"/>
          </p:cNvSpPr>
          <p:nvPr/>
        </p:nvSpPr>
        <p:spPr bwMode="auto">
          <a:xfrm>
            <a:off x="68548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42" name="Line 1046"/>
          <p:cNvSpPr>
            <a:spLocks noChangeShapeType="1"/>
          </p:cNvSpPr>
          <p:nvPr/>
        </p:nvSpPr>
        <p:spPr bwMode="auto">
          <a:xfrm>
            <a:off x="6854825" y="5176838"/>
            <a:ext cx="9683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43" name="Line 1047"/>
          <p:cNvSpPr>
            <a:spLocks noChangeShapeType="1"/>
          </p:cNvSpPr>
          <p:nvPr/>
        </p:nvSpPr>
        <p:spPr bwMode="auto">
          <a:xfrm flipV="1">
            <a:off x="69516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44" name="Line 1048"/>
          <p:cNvSpPr>
            <a:spLocks noChangeShapeType="1"/>
          </p:cNvSpPr>
          <p:nvPr/>
        </p:nvSpPr>
        <p:spPr bwMode="auto">
          <a:xfrm>
            <a:off x="69516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45" name="Line 1049"/>
          <p:cNvSpPr>
            <a:spLocks noChangeShapeType="1"/>
          </p:cNvSpPr>
          <p:nvPr/>
        </p:nvSpPr>
        <p:spPr bwMode="auto">
          <a:xfrm>
            <a:off x="6951663"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46" name="Line 1050"/>
          <p:cNvSpPr>
            <a:spLocks noChangeShapeType="1"/>
          </p:cNvSpPr>
          <p:nvPr/>
        </p:nvSpPr>
        <p:spPr bwMode="auto">
          <a:xfrm flipV="1">
            <a:off x="70453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47" name="Line 1051"/>
          <p:cNvSpPr>
            <a:spLocks noChangeShapeType="1"/>
          </p:cNvSpPr>
          <p:nvPr/>
        </p:nvSpPr>
        <p:spPr bwMode="auto">
          <a:xfrm>
            <a:off x="70453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48" name="Line 1052"/>
          <p:cNvSpPr>
            <a:spLocks noChangeShapeType="1"/>
          </p:cNvSpPr>
          <p:nvPr/>
        </p:nvSpPr>
        <p:spPr bwMode="auto">
          <a:xfrm>
            <a:off x="7045325"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49" name="Line 1053"/>
          <p:cNvSpPr>
            <a:spLocks noChangeShapeType="1"/>
          </p:cNvSpPr>
          <p:nvPr/>
        </p:nvSpPr>
        <p:spPr bwMode="auto">
          <a:xfrm flipV="1">
            <a:off x="71389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50" name="Line 1054"/>
          <p:cNvSpPr>
            <a:spLocks noChangeShapeType="1"/>
          </p:cNvSpPr>
          <p:nvPr/>
        </p:nvSpPr>
        <p:spPr bwMode="auto">
          <a:xfrm>
            <a:off x="71389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51" name="Line 1055"/>
          <p:cNvSpPr>
            <a:spLocks noChangeShapeType="1"/>
          </p:cNvSpPr>
          <p:nvPr/>
        </p:nvSpPr>
        <p:spPr bwMode="auto">
          <a:xfrm>
            <a:off x="7138988"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52" name="Line 1056"/>
          <p:cNvSpPr>
            <a:spLocks noChangeShapeType="1"/>
          </p:cNvSpPr>
          <p:nvPr/>
        </p:nvSpPr>
        <p:spPr bwMode="auto">
          <a:xfrm flipV="1">
            <a:off x="7234238"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53" name="Line 1057"/>
          <p:cNvSpPr>
            <a:spLocks noChangeShapeType="1"/>
          </p:cNvSpPr>
          <p:nvPr/>
        </p:nvSpPr>
        <p:spPr bwMode="auto">
          <a:xfrm>
            <a:off x="7234238"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54" name="Line 1058"/>
          <p:cNvSpPr>
            <a:spLocks noChangeShapeType="1"/>
          </p:cNvSpPr>
          <p:nvPr/>
        </p:nvSpPr>
        <p:spPr bwMode="auto">
          <a:xfrm>
            <a:off x="7234238"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55" name="Line 1059"/>
          <p:cNvSpPr>
            <a:spLocks noChangeShapeType="1"/>
          </p:cNvSpPr>
          <p:nvPr/>
        </p:nvSpPr>
        <p:spPr bwMode="auto">
          <a:xfrm flipV="1">
            <a:off x="73279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56" name="Line 1060"/>
          <p:cNvSpPr>
            <a:spLocks noChangeShapeType="1"/>
          </p:cNvSpPr>
          <p:nvPr/>
        </p:nvSpPr>
        <p:spPr bwMode="auto">
          <a:xfrm>
            <a:off x="73279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57" name="Line 1061"/>
          <p:cNvSpPr>
            <a:spLocks noChangeShapeType="1"/>
          </p:cNvSpPr>
          <p:nvPr/>
        </p:nvSpPr>
        <p:spPr bwMode="auto">
          <a:xfrm>
            <a:off x="7327900"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58" name="Line 1062"/>
          <p:cNvSpPr>
            <a:spLocks noChangeShapeType="1"/>
          </p:cNvSpPr>
          <p:nvPr/>
        </p:nvSpPr>
        <p:spPr bwMode="auto">
          <a:xfrm flipV="1">
            <a:off x="74231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59" name="Line 1063"/>
          <p:cNvSpPr>
            <a:spLocks noChangeShapeType="1"/>
          </p:cNvSpPr>
          <p:nvPr/>
        </p:nvSpPr>
        <p:spPr bwMode="auto">
          <a:xfrm>
            <a:off x="74231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60" name="Line 1064"/>
          <p:cNvSpPr>
            <a:spLocks noChangeShapeType="1"/>
          </p:cNvSpPr>
          <p:nvPr/>
        </p:nvSpPr>
        <p:spPr bwMode="auto">
          <a:xfrm>
            <a:off x="2317750" y="5176838"/>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61" name="Line 1065"/>
          <p:cNvSpPr>
            <a:spLocks noChangeShapeType="1"/>
          </p:cNvSpPr>
          <p:nvPr/>
        </p:nvSpPr>
        <p:spPr bwMode="auto">
          <a:xfrm flipH="1">
            <a:off x="2317750" y="5176838"/>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62" name="Line 1066"/>
          <p:cNvSpPr>
            <a:spLocks noChangeShapeType="1"/>
          </p:cNvSpPr>
          <p:nvPr/>
        </p:nvSpPr>
        <p:spPr bwMode="auto">
          <a:xfrm flipV="1">
            <a:off x="2317750" y="4810125"/>
            <a:ext cx="0" cy="36671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63" name="Line 1067"/>
          <p:cNvSpPr>
            <a:spLocks noChangeShapeType="1"/>
          </p:cNvSpPr>
          <p:nvPr/>
        </p:nvSpPr>
        <p:spPr bwMode="auto">
          <a:xfrm>
            <a:off x="2317750" y="48101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64" name="Line 1068"/>
          <p:cNvSpPr>
            <a:spLocks noChangeShapeType="1"/>
          </p:cNvSpPr>
          <p:nvPr/>
        </p:nvSpPr>
        <p:spPr bwMode="auto">
          <a:xfrm flipH="1">
            <a:off x="2317750" y="48101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65" name="Line 1069"/>
          <p:cNvSpPr>
            <a:spLocks noChangeShapeType="1"/>
          </p:cNvSpPr>
          <p:nvPr/>
        </p:nvSpPr>
        <p:spPr bwMode="auto">
          <a:xfrm flipV="1">
            <a:off x="2317750" y="4441825"/>
            <a:ext cx="0" cy="3683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66" name="Line 1070"/>
          <p:cNvSpPr>
            <a:spLocks noChangeShapeType="1"/>
          </p:cNvSpPr>
          <p:nvPr/>
        </p:nvSpPr>
        <p:spPr bwMode="auto">
          <a:xfrm>
            <a:off x="2317750" y="4441825"/>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67" name="Line 1071"/>
          <p:cNvSpPr>
            <a:spLocks noChangeShapeType="1"/>
          </p:cNvSpPr>
          <p:nvPr/>
        </p:nvSpPr>
        <p:spPr bwMode="auto">
          <a:xfrm flipH="1">
            <a:off x="2317750" y="4441825"/>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68" name="Line 1072"/>
          <p:cNvSpPr>
            <a:spLocks noChangeShapeType="1"/>
          </p:cNvSpPr>
          <p:nvPr/>
        </p:nvSpPr>
        <p:spPr bwMode="auto">
          <a:xfrm flipV="1">
            <a:off x="2317750" y="4073525"/>
            <a:ext cx="0" cy="3683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69" name="Line 1073"/>
          <p:cNvSpPr>
            <a:spLocks noChangeShapeType="1"/>
          </p:cNvSpPr>
          <p:nvPr/>
        </p:nvSpPr>
        <p:spPr bwMode="auto">
          <a:xfrm>
            <a:off x="2317750" y="40735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70" name="Line 1074"/>
          <p:cNvSpPr>
            <a:spLocks noChangeShapeType="1"/>
          </p:cNvSpPr>
          <p:nvPr/>
        </p:nvSpPr>
        <p:spPr bwMode="auto">
          <a:xfrm flipH="1">
            <a:off x="2317750" y="40735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71" name="Line 1075"/>
          <p:cNvSpPr>
            <a:spLocks noChangeShapeType="1"/>
          </p:cNvSpPr>
          <p:nvPr/>
        </p:nvSpPr>
        <p:spPr bwMode="auto">
          <a:xfrm flipV="1">
            <a:off x="2317750" y="3706813"/>
            <a:ext cx="0" cy="3667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72" name="Line 1076"/>
          <p:cNvSpPr>
            <a:spLocks noChangeShapeType="1"/>
          </p:cNvSpPr>
          <p:nvPr/>
        </p:nvSpPr>
        <p:spPr bwMode="auto">
          <a:xfrm>
            <a:off x="2317750" y="37068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73" name="Line 1077"/>
          <p:cNvSpPr>
            <a:spLocks noChangeShapeType="1"/>
          </p:cNvSpPr>
          <p:nvPr/>
        </p:nvSpPr>
        <p:spPr bwMode="auto">
          <a:xfrm flipH="1">
            <a:off x="2317750" y="37068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74" name="Line 1078"/>
          <p:cNvSpPr>
            <a:spLocks noChangeShapeType="1"/>
          </p:cNvSpPr>
          <p:nvPr/>
        </p:nvSpPr>
        <p:spPr bwMode="auto">
          <a:xfrm flipV="1">
            <a:off x="2317750" y="3336925"/>
            <a:ext cx="0" cy="36988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75" name="Line 1079"/>
          <p:cNvSpPr>
            <a:spLocks noChangeShapeType="1"/>
          </p:cNvSpPr>
          <p:nvPr/>
        </p:nvSpPr>
        <p:spPr bwMode="auto">
          <a:xfrm>
            <a:off x="2317750" y="33369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76" name="Line 1080"/>
          <p:cNvSpPr>
            <a:spLocks noChangeShapeType="1"/>
          </p:cNvSpPr>
          <p:nvPr/>
        </p:nvSpPr>
        <p:spPr bwMode="auto">
          <a:xfrm flipH="1">
            <a:off x="2317750" y="33369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77" name="Line 1081"/>
          <p:cNvSpPr>
            <a:spLocks noChangeShapeType="1"/>
          </p:cNvSpPr>
          <p:nvPr/>
        </p:nvSpPr>
        <p:spPr bwMode="auto">
          <a:xfrm flipV="1">
            <a:off x="2317750" y="2970213"/>
            <a:ext cx="0" cy="3667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78" name="Line 1082"/>
          <p:cNvSpPr>
            <a:spLocks noChangeShapeType="1"/>
          </p:cNvSpPr>
          <p:nvPr/>
        </p:nvSpPr>
        <p:spPr bwMode="auto">
          <a:xfrm>
            <a:off x="2317750" y="29702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79" name="Line 1083"/>
          <p:cNvSpPr>
            <a:spLocks noChangeShapeType="1"/>
          </p:cNvSpPr>
          <p:nvPr/>
        </p:nvSpPr>
        <p:spPr bwMode="auto">
          <a:xfrm flipH="1">
            <a:off x="2317750" y="29702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80" name="Line 1084"/>
          <p:cNvSpPr>
            <a:spLocks noChangeShapeType="1"/>
          </p:cNvSpPr>
          <p:nvPr/>
        </p:nvSpPr>
        <p:spPr bwMode="auto">
          <a:xfrm flipV="1">
            <a:off x="2317750" y="2603500"/>
            <a:ext cx="0" cy="36671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81" name="Line 1085"/>
          <p:cNvSpPr>
            <a:spLocks noChangeShapeType="1"/>
          </p:cNvSpPr>
          <p:nvPr/>
        </p:nvSpPr>
        <p:spPr bwMode="auto">
          <a:xfrm>
            <a:off x="2317750" y="2603500"/>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82" name="Line 1086"/>
          <p:cNvSpPr>
            <a:spLocks noChangeShapeType="1"/>
          </p:cNvSpPr>
          <p:nvPr/>
        </p:nvSpPr>
        <p:spPr bwMode="auto">
          <a:xfrm flipH="1">
            <a:off x="2317750" y="2603500"/>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83" name="Line 1087"/>
          <p:cNvSpPr>
            <a:spLocks noChangeShapeType="1"/>
          </p:cNvSpPr>
          <p:nvPr/>
        </p:nvSpPr>
        <p:spPr bwMode="auto">
          <a:xfrm flipV="1">
            <a:off x="2317750" y="2233613"/>
            <a:ext cx="0" cy="36988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84" name="Line 1088"/>
          <p:cNvSpPr>
            <a:spLocks noChangeShapeType="1"/>
          </p:cNvSpPr>
          <p:nvPr/>
        </p:nvSpPr>
        <p:spPr bwMode="auto">
          <a:xfrm>
            <a:off x="2317750" y="22336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85" name="Line 1089"/>
          <p:cNvSpPr>
            <a:spLocks noChangeShapeType="1"/>
          </p:cNvSpPr>
          <p:nvPr/>
        </p:nvSpPr>
        <p:spPr bwMode="auto">
          <a:xfrm flipH="1">
            <a:off x="2317750" y="22336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86" name="Line 1090"/>
          <p:cNvSpPr>
            <a:spLocks noChangeShapeType="1"/>
          </p:cNvSpPr>
          <p:nvPr/>
        </p:nvSpPr>
        <p:spPr bwMode="auto">
          <a:xfrm flipV="1">
            <a:off x="2317750" y="1866900"/>
            <a:ext cx="0" cy="36671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87" name="Line 1091"/>
          <p:cNvSpPr>
            <a:spLocks noChangeShapeType="1"/>
          </p:cNvSpPr>
          <p:nvPr/>
        </p:nvSpPr>
        <p:spPr bwMode="auto">
          <a:xfrm>
            <a:off x="2317750" y="1866900"/>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88" name="Line 1092"/>
          <p:cNvSpPr>
            <a:spLocks noChangeShapeType="1"/>
          </p:cNvSpPr>
          <p:nvPr/>
        </p:nvSpPr>
        <p:spPr bwMode="auto">
          <a:xfrm flipH="1">
            <a:off x="2317750" y="1866900"/>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89" name="Line 1093"/>
          <p:cNvSpPr>
            <a:spLocks noChangeShapeType="1"/>
          </p:cNvSpPr>
          <p:nvPr/>
        </p:nvSpPr>
        <p:spPr bwMode="auto">
          <a:xfrm flipV="1">
            <a:off x="2317750" y="1500188"/>
            <a:ext cx="0" cy="3667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90" name="Line 1094"/>
          <p:cNvSpPr>
            <a:spLocks noChangeShapeType="1"/>
          </p:cNvSpPr>
          <p:nvPr/>
        </p:nvSpPr>
        <p:spPr bwMode="auto">
          <a:xfrm>
            <a:off x="2317750" y="1500188"/>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91" name="Line 1095"/>
          <p:cNvSpPr>
            <a:spLocks noChangeShapeType="1"/>
          </p:cNvSpPr>
          <p:nvPr/>
        </p:nvSpPr>
        <p:spPr bwMode="auto">
          <a:xfrm flipH="1">
            <a:off x="2317750" y="1500188"/>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92" name="Line 1096"/>
          <p:cNvSpPr>
            <a:spLocks noChangeShapeType="1"/>
          </p:cNvSpPr>
          <p:nvPr/>
        </p:nvSpPr>
        <p:spPr bwMode="auto">
          <a:xfrm>
            <a:off x="2317750" y="5176838"/>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93" name="Line 1097"/>
          <p:cNvSpPr>
            <a:spLocks noChangeShapeType="1"/>
          </p:cNvSpPr>
          <p:nvPr/>
        </p:nvSpPr>
        <p:spPr bwMode="auto">
          <a:xfrm flipH="1">
            <a:off x="2317750" y="5176838"/>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94" name="Line 1098"/>
          <p:cNvSpPr>
            <a:spLocks noChangeShapeType="1"/>
          </p:cNvSpPr>
          <p:nvPr/>
        </p:nvSpPr>
        <p:spPr bwMode="auto">
          <a:xfrm flipV="1">
            <a:off x="2317750" y="4810125"/>
            <a:ext cx="0" cy="36671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95" name="Line 1099"/>
          <p:cNvSpPr>
            <a:spLocks noChangeShapeType="1"/>
          </p:cNvSpPr>
          <p:nvPr/>
        </p:nvSpPr>
        <p:spPr bwMode="auto">
          <a:xfrm>
            <a:off x="2317750" y="48101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96" name="Line 1100"/>
          <p:cNvSpPr>
            <a:spLocks noChangeShapeType="1"/>
          </p:cNvSpPr>
          <p:nvPr/>
        </p:nvSpPr>
        <p:spPr bwMode="auto">
          <a:xfrm flipH="1">
            <a:off x="2317750" y="48101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97" name="Line 1101"/>
          <p:cNvSpPr>
            <a:spLocks noChangeShapeType="1"/>
          </p:cNvSpPr>
          <p:nvPr/>
        </p:nvSpPr>
        <p:spPr bwMode="auto">
          <a:xfrm flipV="1">
            <a:off x="2317750" y="4441825"/>
            <a:ext cx="0" cy="3683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98" name="Line 1102"/>
          <p:cNvSpPr>
            <a:spLocks noChangeShapeType="1"/>
          </p:cNvSpPr>
          <p:nvPr/>
        </p:nvSpPr>
        <p:spPr bwMode="auto">
          <a:xfrm>
            <a:off x="2317750" y="4441825"/>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799" name="Line 1103"/>
          <p:cNvSpPr>
            <a:spLocks noChangeShapeType="1"/>
          </p:cNvSpPr>
          <p:nvPr/>
        </p:nvSpPr>
        <p:spPr bwMode="auto">
          <a:xfrm flipH="1">
            <a:off x="2317750" y="4441825"/>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00" name="Line 1104"/>
          <p:cNvSpPr>
            <a:spLocks noChangeShapeType="1"/>
          </p:cNvSpPr>
          <p:nvPr/>
        </p:nvSpPr>
        <p:spPr bwMode="auto">
          <a:xfrm flipV="1">
            <a:off x="2317750" y="4073525"/>
            <a:ext cx="0" cy="3683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01" name="Line 1105"/>
          <p:cNvSpPr>
            <a:spLocks noChangeShapeType="1"/>
          </p:cNvSpPr>
          <p:nvPr/>
        </p:nvSpPr>
        <p:spPr bwMode="auto">
          <a:xfrm>
            <a:off x="2317750" y="40735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02" name="Line 1106"/>
          <p:cNvSpPr>
            <a:spLocks noChangeShapeType="1"/>
          </p:cNvSpPr>
          <p:nvPr/>
        </p:nvSpPr>
        <p:spPr bwMode="auto">
          <a:xfrm flipH="1">
            <a:off x="2317750" y="40735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03" name="Line 1107"/>
          <p:cNvSpPr>
            <a:spLocks noChangeShapeType="1"/>
          </p:cNvSpPr>
          <p:nvPr/>
        </p:nvSpPr>
        <p:spPr bwMode="auto">
          <a:xfrm flipV="1">
            <a:off x="2317750" y="3706813"/>
            <a:ext cx="0" cy="3667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04" name="Line 1108"/>
          <p:cNvSpPr>
            <a:spLocks noChangeShapeType="1"/>
          </p:cNvSpPr>
          <p:nvPr/>
        </p:nvSpPr>
        <p:spPr bwMode="auto">
          <a:xfrm>
            <a:off x="2317750" y="37068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05" name="Line 1109"/>
          <p:cNvSpPr>
            <a:spLocks noChangeShapeType="1"/>
          </p:cNvSpPr>
          <p:nvPr/>
        </p:nvSpPr>
        <p:spPr bwMode="auto">
          <a:xfrm flipH="1">
            <a:off x="2317750" y="37068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06" name="Line 1110"/>
          <p:cNvSpPr>
            <a:spLocks noChangeShapeType="1"/>
          </p:cNvSpPr>
          <p:nvPr/>
        </p:nvSpPr>
        <p:spPr bwMode="auto">
          <a:xfrm flipV="1">
            <a:off x="2317750" y="3336925"/>
            <a:ext cx="0" cy="36988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07" name="Line 1111"/>
          <p:cNvSpPr>
            <a:spLocks noChangeShapeType="1"/>
          </p:cNvSpPr>
          <p:nvPr/>
        </p:nvSpPr>
        <p:spPr bwMode="auto">
          <a:xfrm>
            <a:off x="2317750" y="33369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08" name="Line 1112"/>
          <p:cNvSpPr>
            <a:spLocks noChangeShapeType="1"/>
          </p:cNvSpPr>
          <p:nvPr/>
        </p:nvSpPr>
        <p:spPr bwMode="auto">
          <a:xfrm flipH="1">
            <a:off x="2317750" y="33369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09" name="Line 1113"/>
          <p:cNvSpPr>
            <a:spLocks noChangeShapeType="1"/>
          </p:cNvSpPr>
          <p:nvPr/>
        </p:nvSpPr>
        <p:spPr bwMode="auto">
          <a:xfrm flipV="1">
            <a:off x="2317750" y="2970213"/>
            <a:ext cx="0" cy="3667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10" name="Line 1114"/>
          <p:cNvSpPr>
            <a:spLocks noChangeShapeType="1"/>
          </p:cNvSpPr>
          <p:nvPr/>
        </p:nvSpPr>
        <p:spPr bwMode="auto">
          <a:xfrm>
            <a:off x="2317750" y="29702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11" name="Line 1115"/>
          <p:cNvSpPr>
            <a:spLocks noChangeShapeType="1"/>
          </p:cNvSpPr>
          <p:nvPr/>
        </p:nvSpPr>
        <p:spPr bwMode="auto">
          <a:xfrm flipH="1">
            <a:off x="2317750" y="29702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12" name="Line 1116"/>
          <p:cNvSpPr>
            <a:spLocks noChangeShapeType="1"/>
          </p:cNvSpPr>
          <p:nvPr/>
        </p:nvSpPr>
        <p:spPr bwMode="auto">
          <a:xfrm flipV="1">
            <a:off x="2317750" y="2603500"/>
            <a:ext cx="0" cy="36671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13" name="Line 1117"/>
          <p:cNvSpPr>
            <a:spLocks noChangeShapeType="1"/>
          </p:cNvSpPr>
          <p:nvPr/>
        </p:nvSpPr>
        <p:spPr bwMode="auto">
          <a:xfrm>
            <a:off x="2317750" y="2603500"/>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14" name="Line 1118"/>
          <p:cNvSpPr>
            <a:spLocks noChangeShapeType="1"/>
          </p:cNvSpPr>
          <p:nvPr/>
        </p:nvSpPr>
        <p:spPr bwMode="auto">
          <a:xfrm flipH="1">
            <a:off x="2317750" y="2603500"/>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15" name="Line 1119"/>
          <p:cNvSpPr>
            <a:spLocks noChangeShapeType="1"/>
          </p:cNvSpPr>
          <p:nvPr/>
        </p:nvSpPr>
        <p:spPr bwMode="auto">
          <a:xfrm flipV="1">
            <a:off x="2317750" y="2233613"/>
            <a:ext cx="0" cy="36988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16" name="Line 1120"/>
          <p:cNvSpPr>
            <a:spLocks noChangeShapeType="1"/>
          </p:cNvSpPr>
          <p:nvPr/>
        </p:nvSpPr>
        <p:spPr bwMode="auto">
          <a:xfrm>
            <a:off x="2317750" y="22336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17" name="Line 1121"/>
          <p:cNvSpPr>
            <a:spLocks noChangeShapeType="1"/>
          </p:cNvSpPr>
          <p:nvPr/>
        </p:nvSpPr>
        <p:spPr bwMode="auto">
          <a:xfrm flipH="1">
            <a:off x="2317750" y="22336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18" name="Line 1122"/>
          <p:cNvSpPr>
            <a:spLocks noChangeShapeType="1"/>
          </p:cNvSpPr>
          <p:nvPr/>
        </p:nvSpPr>
        <p:spPr bwMode="auto">
          <a:xfrm flipV="1">
            <a:off x="2317750" y="1866900"/>
            <a:ext cx="0" cy="36671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19" name="Line 1123"/>
          <p:cNvSpPr>
            <a:spLocks noChangeShapeType="1"/>
          </p:cNvSpPr>
          <p:nvPr/>
        </p:nvSpPr>
        <p:spPr bwMode="auto">
          <a:xfrm>
            <a:off x="2317750" y="1866900"/>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20" name="Line 1124"/>
          <p:cNvSpPr>
            <a:spLocks noChangeShapeType="1"/>
          </p:cNvSpPr>
          <p:nvPr/>
        </p:nvSpPr>
        <p:spPr bwMode="auto">
          <a:xfrm flipH="1">
            <a:off x="2317750" y="1866900"/>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21" name="Line 1125"/>
          <p:cNvSpPr>
            <a:spLocks noChangeShapeType="1"/>
          </p:cNvSpPr>
          <p:nvPr/>
        </p:nvSpPr>
        <p:spPr bwMode="auto">
          <a:xfrm flipV="1">
            <a:off x="2317750" y="1500188"/>
            <a:ext cx="0" cy="3667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22" name="Line 1126"/>
          <p:cNvSpPr>
            <a:spLocks noChangeShapeType="1"/>
          </p:cNvSpPr>
          <p:nvPr/>
        </p:nvSpPr>
        <p:spPr bwMode="auto">
          <a:xfrm>
            <a:off x="2317750" y="1500188"/>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23" name="Line 1127"/>
          <p:cNvSpPr>
            <a:spLocks noChangeShapeType="1"/>
          </p:cNvSpPr>
          <p:nvPr/>
        </p:nvSpPr>
        <p:spPr bwMode="auto">
          <a:xfrm flipH="1">
            <a:off x="2317750" y="1500188"/>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24" name="Line 1128"/>
          <p:cNvSpPr>
            <a:spLocks noChangeShapeType="1"/>
          </p:cNvSpPr>
          <p:nvPr/>
        </p:nvSpPr>
        <p:spPr bwMode="auto">
          <a:xfrm flipH="1">
            <a:off x="7302500" y="5176838"/>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25" name="Line 1129"/>
          <p:cNvSpPr>
            <a:spLocks noChangeShapeType="1"/>
          </p:cNvSpPr>
          <p:nvPr/>
        </p:nvSpPr>
        <p:spPr bwMode="auto">
          <a:xfrm>
            <a:off x="7302500" y="5176838"/>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26" name="Line 1130"/>
          <p:cNvSpPr>
            <a:spLocks noChangeShapeType="1"/>
          </p:cNvSpPr>
          <p:nvPr/>
        </p:nvSpPr>
        <p:spPr bwMode="auto">
          <a:xfrm flipV="1">
            <a:off x="7423150" y="4810125"/>
            <a:ext cx="0" cy="36671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27" name="Line 1131"/>
          <p:cNvSpPr>
            <a:spLocks noChangeShapeType="1"/>
          </p:cNvSpPr>
          <p:nvPr/>
        </p:nvSpPr>
        <p:spPr bwMode="auto">
          <a:xfrm flipH="1">
            <a:off x="7372350" y="48101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28" name="Line 1132"/>
          <p:cNvSpPr>
            <a:spLocks noChangeShapeType="1"/>
          </p:cNvSpPr>
          <p:nvPr/>
        </p:nvSpPr>
        <p:spPr bwMode="auto">
          <a:xfrm>
            <a:off x="7372350" y="48101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29" name="Line 1133"/>
          <p:cNvSpPr>
            <a:spLocks noChangeShapeType="1"/>
          </p:cNvSpPr>
          <p:nvPr/>
        </p:nvSpPr>
        <p:spPr bwMode="auto">
          <a:xfrm flipV="1">
            <a:off x="7423150" y="4441825"/>
            <a:ext cx="0" cy="3683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30" name="Line 1134"/>
          <p:cNvSpPr>
            <a:spLocks noChangeShapeType="1"/>
          </p:cNvSpPr>
          <p:nvPr/>
        </p:nvSpPr>
        <p:spPr bwMode="auto">
          <a:xfrm flipH="1">
            <a:off x="7302500" y="4441825"/>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31" name="Line 1135"/>
          <p:cNvSpPr>
            <a:spLocks noChangeShapeType="1"/>
          </p:cNvSpPr>
          <p:nvPr/>
        </p:nvSpPr>
        <p:spPr bwMode="auto">
          <a:xfrm>
            <a:off x="7302500" y="4441825"/>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32" name="Line 1136"/>
          <p:cNvSpPr>
            <a:spLocks noChangeShapeType="1"/>
          </p:cNvSpPr>
          <p:nvPr/>
        </p:nvSpPr>
        <p:spPr bwMode="auto">
          <a:xfrm flipV="1">
            <a:off x="7423150" y="4073525"/>
            <a:ext cx="0" cy="3683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33" name="Line 1137"/>
          <p:cNvSpPr>
            <a:spLocks noChangeShapeType="1"/>
          </p:cNvSpPr>
          <p:nvPr/>
        </p:nvSpPr>
        <p:spPr bwMode="auto">
          <a:xfrm flipH="1">
            <a:off x="7372350" y="40735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34" name="Line 1138"/>
          <p:cNvSpPr>
            <a:spLocks noChangeShapeType="1"/>
          </p:cNvSpPr>
          <p:nvPr/>
        </p:nvSpPr>
        <p:spPr bwMode="auto">
          <a:xfrm>
            <a:off x="7372350" y="40735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35" name="Line 1139"/>
          <p:cNvSpPr>
            <a:spLocks noChangeShapeType="1"/>
          </p:cNvSpPr>
          <p:nvPr/>
        </p:nvSpPr>
        <p:spPr bwMode="auto">
          <a:xfrm flipV="1">
            <a:off x="7423150" y="3706813"/>
            <a:ext cx="0" cy="3667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36" name="Line 1140"/>
          <p:cNvSpPr>
            <a:spLocks noChangeShapeType="1"/>
          </p:cNvSpPr>
          <p:nvPr/>
        </p:nvSpPr>
        <p:spPr bwMode="auto">
          <a:xfrm flipH="1">
            <a:off x="7302500" y="37068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37" name="Line 1141"/>
          <p:cNvSpPr>
            <a:spLocks noChangeShapeType="1"/>
          </p:cNvSpPr>
          <p:nvPr/>
        </p:nvSpPr>
        <p:spPr bwMode="auto">
          <a:xfrm>
            <a:off x="7302500" y="37068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38" name="Line 1142"/>
          <p:cNvSpPr>
            <a:spLocks noChangeShapeType="1"/>
          </p:cNvSpPr>
          <p:nvPr/>
        </p:nvSpPr>
        <p:spPr bwMode="auto">
          <a:xfrm flipV="1">
            <a:off x="7423150" y="3336925"/>
            <a:ext cx="0" cy="36988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39" name="Line 1143"/>
          <p:cNvSpPr>
            <a:spLocks noChangeShapeType="1"/>
          </p:cNvSpPr>
          <p:nvPr/>
        </p:nvSpPr>
        <p:spPr bwMode="auto">
          <a:xfrm flipH="1">
            <a:off x="7372350" y="33369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40" name="Line 1144"/>
          <p:cNvSpPr>
            <a:spLocks noChangeShapeType="1"/>
          </p:cNvSpPr>
          <p:nvPr/>
        </p:nvSpPr>
        <p:spPr bwMode="auto">
          <a:xfrm>
            <a:off x="7372350" y="33369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41" name="Line 1145"/>
          <p:cNvSpPr>
            <a:spLocks noChangeShapeType="1"/>
          </p:cNvSpPr>
          <p:nvPr/>
        </p:nvSpPr>
        <p:spPr bwMode="auto">
          <a:xfrm flipV="1">
            <a:off x="7423150" y="2970213"/>
            <a:ext cx="0" cy="3667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42" name="Line 1146"/>
          <p:cNvSpPr>
            <a:spLocks noChangeShapeType="1"/>
          </p:cNvSpPr>
          <p:nvPr/>
        </p:nvSpPr>
        <p:spPr bwMode="auto">
          <a:xfrm flipH="1">
            <a:off x="7302500" y="29702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43" name="Line 1147"/>
          <p:cNvSpPr>
            <a:spLocks noChangeShapeType="1"/>
          </p:cNvSpPr>
          <p:nvPr/>
        </p:nvSpPr>
        <p:spPr bwMode="auto">
          <a:xfrm>
            <a:off x="7302500" y="29702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44" name="Line 1148"/>
          <p:cNvSpPr>
            <a:spLocks noChangeShapeType="1"/>
          </p:cNvSpPr>
          <p:nvPr/>
        </p:nvSpPr>
        <p:spPr bwMode="auto">
          <a:xfrm flipV="1">
            <a:off x="7423150" y="2603500"/>
            <a:ext cx="0" cy="36671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45" name="Line 1149"/>
          <p:cNvSpPr>
            <a:spLocks noChangeShapeType="1"/>
          </p:cNvSpPr>
          <p:nvPr/>
        </p:nvSpPr>
        <p:spPr bwMode="auto">
          <a:xfrm flipH="1">
            <a:off x="7372350" y="2603500"/>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46" name="Line 1150"/>
          <p:cNvSpPr>
            <a:spLocks noChangeShapeType="1"/>
          </p:cNvSpPr>
          <p:nvPr/>
        </p:nvSpPr>
        <p:spPr bwMode="auto">
          <a:xfrm>
            <a:off x="7372350" y="2603500"/>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47" name="Line 1151"/>
          <p:cNvSpPr>
            <a:spLocks noChangeShapeType="1"/>
          </p:cNvSpPr>
          <p:nvPr/>
        </p:nvSpPr>
        <p:spPr bwMode="auto">
          <a:xfrm flipV="1">
            <a:off x="7423150" y="2233613"/>
            <a:ext cx="0" cy="36988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48" name="Line 1152"/>
          <p:cNvSpPr>
            <a:spLocks noChangeShapeType="1"/>
          </p:cNvSpPr>
          <p:nvPr/>
        </p:nvSpPr>
        <p:spPr bwMode="auto">
          <a:xfrm flipH="1">
            <a:off x="7302500" y="22336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49" name="Line 1153"/>
          <p:cNvSpPr>
            <a:spLocks noChangeShapeType="1"/>
          </p:cNvSpPr>
          <p:nvPr/>
        </p:nvSpPr>
        <p:spPr bwMode="auto">
          <a:xfrm>
            <a:off x="7302500" y="22336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50" name="Line 1154"/>
          <p:cNvSpPr>
            <a:spLocks noChangeShapeType="1"/>
          </p:cNvSpPr>
          <p:nvPr/>
        </p:nvSpPr>
        <p:spPr bwMode="auto">
          <a:xfrm flipV="1">
            <a:off x="7423150" y="1866900"/>
            <a:ext cx="0" cy="36671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51" name="Line 1155"/>
          <p:cNvSpPr>
            <a:spLocks noChangeShapeType="1"/>
          </p:cNvSpPr>
          <p:nvPr/>
        </p:nvSpPr>
        <p:spPr bwMode="auto">
          <a:xfrm flipH="1">
            <a:off x="7372350" y="1866900"/>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52" name="Line 1156"/>
          <p:cNvSpPr>
            <a:spLocks noChangeShapeType="1"/>
          </p:cNvSpPr>
          <p:nvPr/>
        </p:nvSpPr>
        <p:spPr bwMode="auto">
          <a:xfrm>
            <a:off x="7372350" y="1866900"/>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53" name="Line 1157"/>
          <p:cNvSpPr>
            <a:spLocks noChangeShapeType="1"/>
          </p:cNvSpPr>
          <p:nvPr/>
        </p:nvSpPr>
        <p:spPr bwMode="auto">
          <a:xfrm flipV="1">
            <a:off x="7423150" y="1500188"/>
            <a:ext cx="0" cy="3667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54" name="Line 1158"/>
          <p:cNvSpPr>
            <a:spLocks noChangeShapeType="1"/>
          </p:cNvSpPr>
          <p:nvPr/>
        </p:nvSpPr>
        <p:spPr bwMode="auto">
          <a:xfrm flipH="1">
            <a:off x="7302500" y="1500188"/>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55" name="Line 1159"/>
          <p:cNvSpPr>
            <a:spLocks noChangeShapeType="1"/>
          </p:cNvSpPr>
          <p:nvPr/>
        </p:nvSpPr>
        <p:spPr bwMode="auto">
          <a:xfrm>
            <a:off x="7302500" y="1500188"/>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56" name="Line 1160"/>
          <p:cNvSpPr>
            <a:spLocks noChangeShapeType="1"/>
          </p:cNvSpPr>
          <p:nvPr/>
        </p:nvSpPr>
        <p:spPr bwMode="auto">
          <a:xfrm flipH="1">
            <a:off x="7302500" y="5176838"/>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57" name="Line 1161"/>
          <p:cNvSpPr>
            <a:spLocks noChangeShapeType="1"/>
          </p:cNvSpPr>
          <p:nvPr/>
        </p:nvSpPr>
        <p:spPr bwMode="auto">
          <a:xfrm>
            <a:off x="7302500" y="5176838"/>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58" name="Line 1162"/>
          <p:cNvSpPr>
            <a:spLocks noChangeShapeType="1"/>
          </p:cNvSpPr>
          <p:nvPr/>
        </p:nvSpPr>
        <p:spPr bwMode="auto">
          <a:xfrm flipV="1">
            <a:off x="7423150" y="4810125"/>
            <a:ext cx="0" cy="36671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59" name="Line 1163"/>
          <p:cNvSpPr>
            <a:spLocks noChangeShapeType="1"/>
          </p:cNvSpPr>
          <p:nvPr/>
        </p:nvSpPr>
        <p:spPr bwMode="auto">
          <a:xfrm flipH="1">
            <a:off x="7372350" y="48101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60" name="Line 1164"/>
          <p:cNvSpPr>
            <a:spLocks noChangeShapeType="1"/>
          </p:cNvSpPr>
          <p:nvPr/>
        </p:nvSpPr>
        <p:spPr bwMode="auto">
          <a:xfrm>
            <a:off x="7372350" y="48101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61" name="Line 1165"/>
          <p:cNvSpPr>
            <a:spLocks noChangeShapeType="1"/>
          </p:cNvSpPr>
          <p:nvPr/>
        </p:nvSpPr>
        <p:spPr bwMode="auto">
          <a:xfrm flipV="1">
            <a:off x="7423150" y="4441825"/>
            <a:ext cx="0" cy="3683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62" name="Line 1166"/>
          <p:cNvSpPr>
            <a:spLocks noChangeShapeType="1"/>
          </p:cNvSpPr>
          <p:nvPr/>
        </p:nvSpPr>
        <p:spPr bwMode="auto">
          <a:xfrm flipH="1">
            <a:off x="7302500" y="4441825"/>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63" name="Line 1167"/>
          <p:cNvSpPr>
            <a:spLocks noChangeShapeType="1"/>
          </p:cNvSpPr>
          <p:nvPr/>
        </p:nvSpPr>
        <p:spPr bwMode="auto">
          <a:xfrm>
            <a:off x="7302500" y="4441825"/>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64" name="Line 1168"/>
          <p:cNvSpPr>
            <a:spLocks noChangeShapeType="1"/>
          </p:cNvSpPr>
          <p:nvPr/>
        </p:nvSpPr>
        <p:spPr bwMode="auto">
          <a:xfrm flipV="1">
            <a:off x="7423150" y="4073525"/>
            <a:ext cx="0" cy="3683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65" name="Line 1169"/>
          <p:cNvSpPr>
            <a:spLocks noChangeShapeType="1"/>
          </p:cNvSpPr>
          <p:nvPr/>
        </p:nvSpPr>
        <p:spPr bwMode="auto">
          <a:xfrm flipH="1">
            <a:off x="7372350" y="40735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66" name="Line 1170"/>
          <p:cNvSpPr>
            <a:spLocks noChangeShapeType="1"/>
          </p:cNvSpPr>
          <p:nvPr/>
        </p:nvSpPr>
        <p:spPr bwMode="auto">
          <a:xfrm>
            <a:off x="7372350" y="40735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67" name="Line 1171"/>
          <p:cNvSpPr>
            <a:spLocks noChangeShapeType="1"/>
          </p:cNvSpPr>
          <p:nvPr/>
        </p:nvSpPr>
        <p:spPr bwMode="auto">
          <a:xfrm flipV="1">
            <a:off x="7423150" y="3706813"/>
            <a:ext cx="0" cy="3667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68" name="Line 1172"/>
          <p:cNvSpPr>
            <a:spLocks noChangeShapeType="1"/>
          </p:cNvSpPr>
          <p:nvPr/>
        </p:nvSpPr>
        <p:spPr bwMode="auto">
          <a:xfrm flipH="1">
            <a:off x="7302500" y="37068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69" name="Line 1173"/>
          <p:cNvSpPr>
            <a:spLocks noChangeShapeType="1"/>
          </p:cNvSpPr>
          <p:nvPr/>
        </p:nvSpPr>
        <p:spPr bwMode="auto">
          <a:xfrm>
            <a:off x="7302500" y="37068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70" name="Line 1174"/>
          <p:cNvSpPr>
            <a:spLocks noChangeShapeType="1"/>
          </p:cNvSpPr>
          <p:nvPr/>
        </p:nvSpPr>
        <p:spPr bwMode="auto">
          <a:xfrm flipV="1">
            <a:off x="7423150" y="3336925"/>
            <a:ext cx="0" cy="369888"/>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71" name="Line 1175"/>
          <p:cNvSpPr>
            <a:spLocks noChangeShapeType="1"/>
          </p:cNvSpPr>
          <p:nvPr/>
        </p:nvSpPr>
        <p:spPr bwMode="auto">
          <a:xfrm flipH="1">
            <a:off x="7372350" y="33369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72" name="Line 1176"/>
          <p:cNvSpPr>
            <a:spLocks noChangeShapeType="1"/>
          </p:cNvSpPr>
          <p:nvPr/>
        </p:nvSpPr>
        <p:spPr bwMode="auto">
          <a:xfrm>
            <a:off x="7372350" y="3336925"/>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73" name="Line 1177"/>
          <p:cNvSpPr>
            <a:spLocks noChangeShapeType="1"/>
          </p:cNvSpPr>
          <p:nvPr/>
        </p:nvSpPr>
        <p:spPr bwMode="auto">
          <a:xfrm flipV="1">
            <a:off x="7423150" y="2970213"/>
            <a:ext cx="0" cy="3667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74" name="Line 1178"/>
          <p:cNvSpPr>
            <a:spLocks noChangeShapeType="1"/>
          </p:cNvSpPr>
          <p:nvPr/>
        </p:nvSpPr>
        <p:spPr bwMode="auto">
          <a:xfrm flipH="1">
            <a:off x="7302500" y="29702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75" name="Line 1179"/>
          <p:cNvSpPr>
            <a:spLocks noChangeShapeType="1"/>
          </p:cNvSpPr>
          <p:nvPr/>
        </p:nvSpPr>
        <p:spPr bwMode="auto">
          <a:xfrm>
            <a:off x="7302500" y="29702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76" name="Line 1180"/>
          <p:cNvSpPr>
            <a:spLocks noChangeShapeType="1"/>
          </p:cNvSpPr>
          <p:nvPr/>
        </p:nvSpPr>
        <p:spPr bwMode="auto">
          <a:xfrm flipV="1">
            <a:off x="7423150" y="2603500"/>
            <a:ext cx="0" cy="36671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77" name="Line 1181"/>
          <p:cNvSpPr>
            <a:spLocks noChangeShapeType="1"/>
          </p:cNvSpPr>
          <p:nvPr/>
        </p:nvSpPr>
        <p:spPr bwMode="auto">
          <a:xfrm flipH="1">
            <a:off x="7372350" y="2603500"/>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78" name="Line 1182"/>
          <p:cNvSpPr>
            <a:spLocks noChangeShapeType="1"/>
          </p:cNvSpPr>
          <p:nvPr/>
        </p:nvSpPr>
        <p:spPr bwMode="auto">
          <a:xfrm>
            <a:off x="7372350" y="2603500"/>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79" name="Line 1183"/>
          <p:cNvSpPr>
            <a:spLocks noChangeShapeType="1"/>
          </p:cNvSpPr>
          <p:nvPr/>
        </p:nvSpPr>
        <p:spPr bwMode="auto">
          <a:xfrm flipV="1">
            <a:off x="7423150" y="2233613"/>
            <a:ext cx="0" cy="369887"/>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80" name="Line 1184"/>
          <p:cNvSpPr>
            <a:spLocks noChangeShapeType="1"/>
          </p:cNvSpPr>
          <p:nvPr/>
        </p:nvSpPr>
        <p:spPr bwMode="auto">
          <a:xfrm flipH="1">
            <a:off x="7302500" y="22336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81" name="Line 1185"/>
          <p:cNvSpPr>
            <a:spLocks noChangeShapeType="1"/>
          </p:cNvSpPr>
          <p:nvPr/>
        </p:nvSpPr>
        <p:spPr bwMode="auto">
          <a:xfrm>
            <a:off x="7302500" y="2233613"/>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82" name="Line 1186"/>
          <p:cNvSpPr>
            <a:spLocks noChangeShapeType="1"/>
          </p:cNvSpPr>
          <p:nvPr/>
        </p:nvSpPr>
        <p:spPr bwMode="auto">
          <a:xfrm flipV="1">
            <a:off x="7423150" y="1866900"/>
            <a:ext cx="0" cy="366713"/>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83" name="Line 1187"/>
          <p:cNvSpPr>
            <a:spLocks noChangeShapeType="1"/>
          </p:cNvSpPr>
          <p:nvPr/>
        </p:nvSpPr>
        <p:spPr bwMode="auto">
          <a:xfrm flipH="1">
            <a:off x="7372350" y="1866900"/>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84" name="Line 1188"/>
          <p:cNvSpPr>
            <a:spLocks noChangeShapeType="1"/>
          </p:cNvSpPr>
          <p:nvPr/>
        </p:nvSpPr>
        <p:spPr bwMode="auto">
          <a:xfrm>
            <a:off x="7372350" y="1866900"/>
            <a:ext cx="508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85" name="Line 1189"/>
          <p:cNvSpPr>
            <a:spLocks noChangeShapeType="1"/>
          </p:cNvSpPr>
          <p:nvPr/>
        </p:nvSpPr>
        <p:spPr bwMode="auto">
          <a:xfrm flipV="1">
            <a:off x="7423150" y="1500188"/>
            <a:ext cx="0" cy="3667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86" name="Line 1190"/>
          <p:cNvSpPr>
            <a:spLocks noChangeShapeType="1"/>
          </p:cNvSpPr>
          <p:nvPr/>
        </p:nvSpPr>
        <p:spPr bwMode="auto">
          <a:xfrm flipH="1">
            <a:off x="7302500" y="1500188"/>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87" name="Line 1191"/>
          <p:cNvSpPr>
            <a:spLocks noChangeShapeType="1"/>
          </p:cNvSpPr>
          <p:nvPr/>
        </p:nvSpPr>
        <p:spPr bwMode="auto">
          <a:xfrm>
            <a:off x="7302500" y="1500188"/>
            <a:ext cx="1206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88" name="Line 1192"/>
          <p:cNvSpPr>
            <a:spLocks noChangeShapeType="1"/>
          </p:cNvSpPr>
          <p:nvPr/>
        </p:nvSpPr>
        <p:spPr bwMode="auto">
          <a:xfrm flipH="1">
            <a:off x="2411413"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89" name="Line 1193"/>
          <p:cNvSpPr>
            <a:spLocks noChangeShapeType="1"/>
          </p:cNvSpPr>
          <p:nvPr/>
        </p:nvSpPr>
        <p:spPr bwMode="auto">
          <a:xfrm>
            <a:off x="24114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90" name="Line 1194"/>
          <p:cNvSpPr>
            <a:spLocks noChangeShapeType="1"/>
          </p:cNvSpPr>
          <p:nvPr/>
        </p:nvSpPr>
        <p:spPr bwMode="auto">
          <a:xfrm flipV="1">
            <a:off x="24114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91" name="Line 1195"/>
          <p:cNvSpPr>
            <a:spLocks noChangeShapeType="1"/>
          </p:cNvSpPr>
          <p:nvPr/>
        </p:nvSpPr>
        <p:spPr bwMode="auto">
          <a:xfrm flipH="1">
            <a:off x="2317750"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92" name="Line 1196"/>
          <p:cNvSpPr>
            <a:spLocks noChangeShapeType="1"/>
          </p:cNvSpPr>
          <p:nvPr/>
        </p:nvSpPr>
        <p:spPr bwMode="auto">
          <a:xfrm>
            <a:off x="23177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93" name="Line 1197"/>
          <p:cNvSpPr>
            <a:spLocks noChangeShapeType="1"/>
          </p:cNvSpPr>
          <p:nvPr/>
        </p:nvSpPr>
        <p:spPr bwMode="auto">
          <a:xfrm flipV="1">
            <a:off x="23177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94" name="Line 1198"/>
          <p:cNvSpPr>
            <a:spLocks noChangeShapeType="1"/>
          </p:cNvSpPr>
          <p:nvPr/>
        </p:nvSpPr>
        <p:spPr bwMode="auto">
          <a:xfrm>
            <a:off x="2317750" y="1500188"/>
            <a:ext cx="187325"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95" name="Line 1199"/>
          <p:cNvSpPr>
            <a:spLocks noChangeShapeType="1"/>
          </p:cNvSpPr>
          <p:nvPr/>
        </p:nvSpPr>
        <p:spPr bwMode="auto">
          <a:xfrm>
            <a:off x="2505075"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96" name="Line 1200"/>
          <p:cNvSpPr>
            <a:spLocks noChangeShapeType="1"/>
          </p:cNvSpPr>
          <p:nvPr/>
        </p:nvSpPr>
        <p:spPr bwMode="auto">
          <a:xfrm flipV="1">
            <a:off x="2505075"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97" name="Line 1201"/>
          <p:cNvSpPr>
            <a:spLocks noChangeShapeType="1"/>
          </p:cNvSpPr>
          <p:nvPr/>
        </p:nvSpPr>
        <p:spPr bwMode="auto">
          <a:xfrm>
            <a:off x="2505075" y="1500188"/>
            <a:ext cx="9683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98" name="Line 1202"/>
          <p:cNvSpPr>
            <a:spLocks noChangeShapeType="1"/>
          </p:cNvSpPr>
          <p:nvPr/>
        </p:nvSpPr>
        <p:spPr bwMode="auto">
          <a:xfrm>
            <a:off x="26019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899" name="Line 1203"/>
          <p:cNvSpPr>
            <a:spLocks noChangeShapeType="1"/>
          </p:cNvSpPr>
          <p:nvPr/>
        </p:nvSpPr>
        <p:spPr bwMode="auto">
          <a:xfrm flipV="1">
            <a:off x="26019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00" name="Line 1204"/>
          <p:cNvSpPr>
            <a:spLocks noChangeShapeType="1"/>
          </p:cNvSpPr>
          <p:nvPr/>
        </p:nvSpPr>
        <p:spPr bwMode="auto">
          <a:xfrm>
            <a:off x="2601913"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01" name="Line 1205"/>
          <p:cNvSpPr>
            <a:spLocks noChangeShapeType="1"/>
          </p:cNvSpPr>
          <p:nvPr/>
        </p:nvSpPr>
        <p:spPr bwMode="auto">
          <a:xfrm>
            <a:off x="269557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02" name="Line 1206"/>
          <p:cNvSpPr>
            <a:spLocks noChangeShapeType="1"/>
          </p:cNvSpPr>
          <p:nvPr/>
        </p:nvSpPr>
        <p:spPr bwMode="auto">
          <a:xfrm flipV="1">
            <a:off x="269557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03" name="Line 1207"/>
          <p:cNvSpPr>
            <a:spLocks noChangeShapeType="1"/>
          </p:cNvSpPr>
          <p:nvPr/>
        </p:nvSpPr>
        <p:spPr bwMode="auto">
          <a:xfrm>
            <a:off x="2695575"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04" name="Line 1208"/>
          <p:cNvSpPr>
            <a:spLocks noChangeShapeType="1"/>
          </p:cNvSpPr>
          <p:nvPr/>
        </p:nvSpPr>
        <p:spPr bwMode="auto">
          <a:xfrm>
            <a:off x="27908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05" name="Line 1209"/>
          <p:cNvSpPr>
            <a:spLocks noChangeShapeType="1"/>
          </p:cNvSpPr>
          <p:nvPr/>
        </p:nvSpPr>
        <p:spPr bwMode="auto">
          <a:xfrm flipV="1">
            <a:off x="27908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06" name="Line 1210"/>
          <p:cNvSpPr>
            <a:spLocks noChangeShapeType="1"/>
          </p:cNvSpPr>
          <p:nvPr/>
        </p:nvSpPr>
        <p:spPr bwMode="auto">
          <a:xfrm>
            <a:off x="2790825"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07" name="Line 1211"/>
          <p:cNvSpPr>
            <a:spLocks noChangeShapeType="1"/>
          </p:cNvSpPr>
          <p:nvPr/>
        </p:nvSpPr>
        <p:spPr bwMode="auto">
          <a:xfrm>
            <a:off x="28844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08" name="Line 1212"/>
          <p:cNvSpPr>
            <a:spLocks noChangeShapeType="1"/>
          </p:cNvSpPr>
          <p:nvPr/>
        </p:nvSpPr>
        <p:spPr bwMode="auto">
          <a:xfrm flipV="1">
            <a:off x="28844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09" name="Line 1213"/>
          <p:cNvSpPr>
            <a:spLocks noChangeShapeType="1"/>
          </p:cNvSpPr>
          <p:nvPr/>
        </p:nvSpPr>
        <p:spPr bwMode="auto">
          <a:xfrm>
            <a:off x="2884488"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10" name="Line 1214"/>
          <p:cNvSpPr>
            <a:spLocks noChangeShapeType="1"/>
          </p:cNvSpPr>
          <p:nvPr/>
        </p:nvSpPr>
        <p:spPr bwMode="auto">
          <a:xfrm>
            <a:off x="29781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11" name="Line 1215"/>
          <p:cNvSpPr>
            <a:spLocks noChangeShapeType="1"/>
          </p:cNvSpPr>
          <p:nvPr/>
        </p:nvSpPr>
        <p:spPr bwMode="auto">
          <a:xfrm flipV="1">
            <a:off x="29781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12" name="Line 1216"/>
          <p:cNvSpPr>
            <a:spLocks noChangeShapeType="1"/>
          </p:cNvSpPr>
          <p:nvPr/>
        </p:nvSpPr>
        <p:spPr bwMode="auto">
          <a:xfrm>
            <a:off x="2978150"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13" name="Line 1217"/>
          <p:cNvSpPr>
            <a:spLocks noChangeShapeType="1"/>
          </p:cNvSpPr>
          <p:nvPr/>
        </p:nvSpPr>
        <p:spPr bwMode="auto">
          <a:xfrm>
            <a:off x="30734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14" name="Line 1218"/>
          <p:cNvSpPr>
            <a:spLocks noChangeShapeType="1"/>
          </p:cNvSpPr>
          <p:nvPr/>
        </p:nvSpPr>
        <p:spPr bwMode="auto">
          <a:xfrm flipV="1">
            <a:off x="30734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15" name="Line 1219"/>
          <p:cNvSpPr>
            <a:spLocks noChangeShapeType="1"/>
          </p:cNvSpPr>
          <p:nvPr/>
        </p:nvSpPr>
        <p:spPr bwMode="auto">
          <a:xfrm>
            <a:off x="3073400"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16" name="Line 1220"/>
          <p:cNvSpPr>
            <a:spLocks noChangeShapeType="1"/>
          </p:cNvSpPr>
          <p:nvPr/>
        </p:nvSpPr>
        <p:spPr bwMode="auto">
          <a:xfrm>
            <a:off x="31686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17" name="Line 1221"/>
          <p:cNvSpPr>
            <a:spLocks noChangeShapeType="1"/>
          </p:cNvSpPr>
          <p:nvPr/>
        </p:nvSpPr>
        <p:spPr bwMode="auto">
          <a:xfrm flipV="1">
            <a:off x="31686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18" name="Line 1222"/>
          <p:cNvSpPr>
            <a:spLocks noChangeShapeType="1"/>
          </p:cNvSpPr>
          <p:nvPr/>
        </p:nvSpPr>
        <p:spPr bwMode="auto">
          <a:xfrm>
            <a:off x="3168650"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19" name="Line 1223"/>
          <p:cNvSpPr>
            <a:spLocks noChangeShapeType="1"/>
          </p:cNvSpPr>
          <p:nvPr/>
        </p:nvSpPr>
        <p:spPr bwMode="auto">
          <a:xfrm>
            <a:off x="32639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20" name="Line 1224"/>
          <p:cNvSpPr>
            <a:spLocks noChangeShapeType="1"/>
          </p:cNvSpPr>
          <p:nvPr/>
        </p:nvSpPr>
        <p:spPr bwMode="auto">
          <a:xfrm flipV="1">
            <a:off x="32639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22" name="Line 1226"/>
          <p:cNvSpPr>
            <a:spLocks noChangeShapeType="1"/>
          </p:cNvSpPr>
          <p:nvPr/>
        </p:nvSpPr>
        <p:spPr bwMode="auto">
          <a:xfrm>
            <a:off x="3263900"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23" name="Line 1227"/>
          <p:cNvSpPr>
            <a:spLocks noChangeShapeType="1"/>
          </p:cNvSpPr>
          <p:nvPr/>
        </p:nvSpPr>
        <p:spPr bwMode="auto">
          <a:xfrm>
            <a:off x="33575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24" name="Line 1228"/>
          <p:cNvSpPr>
            <a:spLocks noChangeShapeType="1"/>
          </p:cNvSpPr>
          <p:nvPr/>
        </p:nvSpPr>
        <p:spPr bwMode="auto">
          <a:xfrm flipV="1">
            <a:off x="33575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25" name="Line 1229"/>
          <p:cNvSpPr>
            <a:spLocks noChangeShapeType="1"/>
          </p:cNvSpPr>
          <p:nvPr/>
        </p:nvSpPr>
        <p:spPr bwMode="auto">
          <a:xfrm>
            <a:off x="3357563"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26" name="Line 1230"/>
          <p:cNvSpPr>
            <a:spLocks noChangeShapeType="1"/>
          </p:cNvSpPr>
          <p:nvPr/>
        </p:nvSpPr>
        <p:spPr bwMode="auto">
          <a:xfrm>
            <a:off x="3452813"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27" name="Line 1231"/>
          <p:cNvSpPr>
            <a:spLocks noChangeShapeType="1"/>
          </p:cNvSpPr>
          <p:nvPr/>
        </p:nvSpPr>
        <p:spPr bwMode="auto">
          <a:xfrm flipV="1">
            <a:off x="3452813"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28" name="Line 1232"/>
          <p:cNvSpPr>
            <a:spLocks noChangeShapeType="1"/>
          </p:cNvSpPr>
          <p:nvPr/>
        </p:nvSpPr>
        <p:spPr bwMode="auto">
          <a:xfrm>
            <a:off x="3452813"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29" name="Line 1233"/>
          <p:cNvSpPr>
            <a:spLocks noChangeShapeType="1"/>
          </p:cNvSpPr>
          <p:nvPr/>
        </p:nvSpPr>
        <p:spPr bwMode="auto">
          <a:xfrm>
            <a:off x="354647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30" name="Line 1234"/>
          <p:cNvSpPr>
            <a:spLocks noChangeShapeType="1"/>
          </p:cNvSpPr>
          <p:nvPr/>
        </p:nvSpPr>
        <p:spPr bwMode="auto">
          <a:xfrm flipV="1">
            <a:off x="354647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31" name="Line 1235"/>
          <p:cNvSpPr>
            <a:spLocks noChangeShapeType="1"/>
          </p:cNvSpPr>
          <p:nvPr/>
        </p:nvSpPr>
        <p:spPr bwMode="auto">
          <a:xfrm>
            <a:off x="3546475"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32" name="Line 1236"/>
          <p:cNvSpPr>
            <a:spLocks noChangeShapeType="1"/>
          </p:cNvSpPr>
          <p:nvPr/>
        </p:nvSpPr>
        <p:spPr bwMode="auto">
          <a:xfrm>
            <a:off x="36401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33" name="Line 1237"/>
          <p:cNvSpPr>
            <a:spLocks noChangeShapeType="1"/>
          </p:cNvSpPr>
          <p:nvPr/>
        </p:nvSpPr>
        <p:spPr bwMode="auto">
          <a:xfrm flipV="1">
            <a:off x="36401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34" name="Line 1238"/>
          <p:cNvSpPr>
            <a:spLocks noChangeShapeType="1"/>
          </p:cNvSpPr>
          <p:nvPr/>
        </p:nvSpPr>
        <p:spPr bwMode="auto">
          <a:xfrm>
            <a:off x="3640138"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35" name="Line 1239"/>
          <p:cNvSpPr>
            <a:spLocks noChangeShapeType="1"/>
          </p:cNvSpPr>
          <p:nvPr/>
        </p:nvSpPr>
        <p:spPr bwMode="auto">
          <a:xfrm>
            <a:off x="37353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36" name="Line 1240"/>
          <p:cNvSpPr>
            <a:spLocks noChangeShapeType="1"/>
          </p:cNvSpPr>
          <p:nvPr/>
        </p:nvSpPr>
        <p:spPr bwMode="auto">
          <a:xfrm flipV="1">
            <a:off x="37353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37" name="Line 1241"/>
          <p:cNvSpPr>
            <a:spLocks noChangeShapeType="1"/>
          </p:cNvSpPr>
          <p:nvPr/>
        </p:nvSpPr>
        <p:spPr bwMode="auto">
          <a:xfrm>
            <a:off x="3735388"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38" name="Line 1242"/>
          <p:cNvSpPr>
            <a:spLocks noChangeShapeType="1"/>
          </p:cNvSpPr>
          <p:nvPr/>
        </p:nvSpPr>
        <p:spPr bwMode="auto">
          <a:xfrm>
            <a:off x="38306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39" name="Line 1243"/>
          <p:cNvSpPr>
            <a:spLocks noChangeShapeType="1"/>
          </p:cNvSpPr>
          <p:nvPr/>
        </p:nvSpPr>
        <p:spPr bwMode="auto">
          <a:xfrm flipV="1">
            <a:off x="38306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40" name="Line 1244"/>
          <p:cNvSpPr>
            <a:spLocks noChangeShapeType="1"/>
          </p:cNvSpPr>
          <p:nvPr/>
        </p:nvSpPr>
        <p:spPr bwMode="auto">
          <a:xfrm>
            <a:off x="3830638"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41" name="Line 1245"/>
          <p:cNvSpPr>
            <a:spLocks noChangeShapeType="1"/>
          </p:cNvSpPr>
          <p:nvPr/>
        </p:nvSpPr>
        <p:spPr bwMode="auto">
          <a:xfrm>
            <a:off x="39258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42" name="Line 1246"/>
          <p:cNvSpPr>
            <a:spLocks noChangeShapeType="1"/>
          </p:cNvSpPr>
          <p:nvPr/>
        </p:nvSpPr>
        <p:spPr bwMode="auto">
          <a:xfrm flipV="1">
            <a:off x="39258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43" name="Line 1247"/>
          <p:cNvSpPr>
            <a:spLocks noChangeShapeType="1"/>
          </p:cNvSpPr>
          <p:nvPr/>
        </p:nvSpPr>
        <p:spPr bwMode="auto">
          <a:xfrm>
            <a:off x="3925888"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44" name="Line 1248"/>
          <p:cNvSpPr>
            <a:spLocks noChangeShapeType="1"/>
          </p:cNvSpPr>
          <p:nvPr/>
        </p:nvSpPr>
        <p:spPr bwMode="auto">
          <a:xfrm>
            <a:off x="40195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45" name="Line 1249"/>
          <p:cNvSpPr>
            <a:spLocks noChangeShapeType="1"/>
          </p:cNvSpPr>
          <p:nvPr/>
        </p:nvSpPr>
        <p:spPr bwMode="auto">
          <a:xfrm flipV="1">
            <a:off x="40195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46" name="Line 1250"/>
          <p:cNvSpPr>
            <a:spLocks noChangeShapeType="1"/>
          </p:cNvSpPr>
          <p:nvPr/>
        </p:nvSpPr>
        <p:spPr bwMode="auto">
          <a:xfrm>
            <a:off x="4019550"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47" name="Line 1251"/>
          <p:cNvSpPr>
            <a:spLocks noChangeShapeType="1"/>
          </p:cNvSpPr>
          <p:nvPr/>
        </p:nvSpPr>
        <p:spPr bwMode="auto">
          <a:xfrm>
            <a:off x="41132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48" name="Line 1252"/>
          <p:cNvSpPr>
            <a:spLocks noChangeShapeType="1"/>
          </p:cNvSpPr>
          <p:nvPr/>
        </p:nvSpPr>
        <p:spPr bwMode="auto">
          <a:xfrm flipV="1">
            <a:off x="41132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49" name="Line 1253"/>
          <p:cNvSpPr>
            <a:spLocks noChangeShapeType="1"/>
          </p:cNvSpPr>
          <p:nvPr/>
        </p:nvSpPr>
        <p:spPr bwMode="auto">
          <a:xfrm>
            <a:off x="4113213"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50" name="Line 1254"/>
          <p:cNvSpPr>
            <a:spLocks noChangeShapeType="1"/>
          </p:cNvSpPr>
          <p:nvPr/>
        </p:nvSpPr>
        <p:spPr bwMode="auto">
          <a:xfrm>
            <a:off x="42084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51" name="Line 1255"/>
          <p:cNvSpPr>
            <a:spLocks noChangeShapeType="1"/>
          </p:cNvSpPr>
          <p:nvPr/>
        </p:nvSpPr>
        <p:spPr bwMode="auto">
          <a:xfrm flipV="1">
            <a:off x="42084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52" name="Line 1256"/>
          <p:cNvSpPr>
            <a:spLocks noChangeShapeType="1"/>
          </p:cNvSpPr>
          <p:nvPr/>
        </p:nvSpPr>
        <p:spPr bwMode="auto">
          <a:xfrm>
            <a:off x="4208463"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53" name="Line 1257"/>
          <p:cNvSpPr>
            <a:spLocks noChangeShapeType="1"/>
          </p:cNvSpPr>
          <p:nvPr/>
        </p:nvSpPr>
        <p:spPr bwMode="auto">
          <a:xfrm>
            <a:off x="43021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54" name="Line 1258"/>
          <p:cNvSpPr>
            <a:spLocks noChangeShapeType="1"/>
          </p:cNvSpPr>
          <p:nvPr/>
        </p:nvSpPr>
        <p:spPr bwMode="auto">
          <a:xfrm flipV="1">
            <a:off x="43021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55" name="Line 1259"/>
          <p:cNvSpPr>
            <a:spLocks noChangeShapeType="1"/>
          </p:cNvSpPr>
          <p:nvPr/>
        </p:nvSpPr>
        <p:spPr bwMode="auto">
          <a:xfrm>
            <a:off x="4302125"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56" name="Line 1260"/>
          <p:cNvSpPr>
            <a:spLocks noChangeShapeType="1"/>
          </p:cNvSpPr>
          <p:nvPr/>
        </p:nvSpPr>
        <p:spPr bwMode="auto">
          <a:xfrm>
            <a:off x="4397375"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57" name="Line 1261"/>
          <p:cNvSpPr>
            <a:spLocks noChangeShapeType="1"/>
          </p:cNvSpPr>
          <p:nvPr/>
        </p:nvSpPr>
        <p:spPr bwMode="auto">
          <a:xfrm flipV="1">
            <a:off x="4397375"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58" name="Line 1262"/>
          <p:cNvSpPr>
            <a:spLocks noChangeShapeType="1"/>
          </p:cNvSpPr>
          <p:nvPr/>
        </p:nvSpPr>
        <p:spPr bwMode="auto">
          <a:xfrm>
            <a:off x="4397375"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59" name="Line 1263"/>
          <p:cNvSpPr>
            <a:spLocks noChangeShapeType="1"/>
          </p:cNvSpPr>
          <p:nvPr/>
        </p:nvSpPr>
        <p:spPr bwMode="auto">
          <a:xfrm>
            <a:off x="44926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60" name="Line 1264"/>
          <p:cNvSpPr>
            <a:spLocks noChangeShapeType="1"/>
          </p:cNvSpPr>
          <p:nvPr/>
        </p:nvSpPr>
        <p:spPr bwMode="auto">
          <a:xfrm flipV="1">
            <a:off x="44926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61" name="Line 1265"/>
          <p:cNvSpPr>
            <a:spLocks noChangeShapeType="1"/>
          </p:cNvSpPr>
          <p:nvPr/>
        </p:nvSpPr>
        <p:spPr bwMode="auto">
          <a:xfrm>
            <a:off x="4492625"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62" name="Line 1266"/>
          <p:cNvSpPr>
            <a:spLocks noChangeShapeType="1"/>
          </p:cNvSpPr>
          <p:nvPr/>
        </p:nvSpPr>
        <p:spPr bwMode="auto">
          <a:xfrm>
            <a:off x="45862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63" name="Line 1267"/>
          <p:cNvSpPr>
            <a:spLocks noChangeShapeType="1"/>
          </p:cNvSpPr>
          <p:nvPr/>
        </p:nvSpPr>
        <p:spPr bwMode="auto">
          <a:xfrm flipV="1">
            <a:off x="45862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64" name="Line 1268"/>
          <p:cNvSpPr>
            <a:spLocks noChangeShapeType="1"/>
          </p:cNvSpPr>
          <p:nvPr/>
        </p:nvSpPr>
        <p:spPr bwMode="auto">
          <a:xfrm>
            <a:off x="4586288"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65" name="Line 1269"/>
          <p:cNvSpPr>
            <a:spLocks noChangeShapeType="1"/>
          </p:cNvSpPr>
          <p:nvPr/>
        </p:nvSpPr>
        <p:spPr bwMode="auto">
          <a:xfrm>
            <a:off x="46815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66" name="Line 1270"/>
          <p:cNvSpPr>
            <a:spLocks noChangeShapeType="1"/>
          </p:cNvSpPr>
          <p:nvPr/>
        </p:nvSpPr>
        <p:spPr bwMode="auto">
          <a:xfrm flipV="1">
            <a:off x="46815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67" name="Line 1271"/>
          <p:cNvSpPr>
            <a:spLocks noChangeShapeType="1"/>
          </p:cNvSpPr>
          <p:nvPr/>
        </p:nvSpPr>
        <p:spPr bwMode="auto">
          <a:xfrm>
            <a:off x="4681538"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68" name="Line 1272"/>
          <p:cNvSpPr>
            <a:spLocks noChangeShapeType="1"/>
          </p:cNvSpPr>
          <p:nvPr/>
        </p:nvSpPr>
        <p:spPr bwMode="auto">
          <a:xfrm>
            <a:off x="47752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69" name="Line 1273"/>
          <p:cNvSpPr>
            <a:spLocks noChangeShapeType="1"/>
          </p:cNvSpPr>
          <p:nvPr/>
        </p:nvSpPr>
        <p:spPr bwMode="auto">
          <a:xfrm flipV="1">
            <a:off x="47752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70" name="Line 1274"/>
          <p:cNvSpPr>
            <a:spLocks noChangeShapeType="1"/>
          </p:cNvSpPr>
          <p:nvPr/>
        </p:nvSpPr>
        <p:spPr bwMode="auto">
          <a:xfrm>
            <a:off x="4775200"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71" name="Line 1275"/>
          <p:cNvSpPr>
            <a:spLocks noChangeShapeType="1"/>
          </p:cNvSpPr>
          <p:nvPr/>
        </p:nvSpPr>
        <p:spPr bwMode="auto">
          <a:xfrm>
            <a:off x="48704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72" name="Line 1276"/>
          <p:cNvSpPr>
            <a:spLocks noChangeShapeType="1"/>
          </p:cNvSpPr>
          <p:nvPr/>
        </p:nvSpPr>
        <p:spPr bwMode="auto">
          <a:xfrm flipV="1">
            <a:off x="48704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73" name="Line 1277"/>
          <p:cNvSpPr>
            <a:spLocks noChangeShapeType="1"/>
          </p:cNvSpPr>
          <p:nvPr/>
        </p:nvSpPr>
        <p:spPr bwMode="auto">
          <a:xfrm>
            <a:off x="4870450"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74" name="Line 1278"/>
          <p:cNvSpPr>
            <a:spLocks noChangeShapeType="1"/>
          </p:cNvSpPr>
          <p:nvPr/>
        </p:nvSpPr>
        <p:spPr bwMode="auto">
          <a:xfrm>
            <a:off x="49641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75" name="Line 1279"/>
          <p:cNvSpPr>
            <a:spLocks noChangeShapeType="1"/>
          </p:cNvSpPr>
          <p:nvPr/>
        </p:nvSpPr>
        <p:spPr bwMode="auto">
          <a:xfrm flipV="1">
            <a:off x="49641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76" name="Line 1280"/>
          <p:cNvSpPr>
            <a:spLocks noChangeShapeType="1"/>
          </p:cNvSpPr>
          <p:nvPr/>
        </p:nvSpPr>
        <p:spPr bwMode="auto">
          <a:xfrm>
            <a:off x="4964113"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77" name="Line 1281"/>
          <p:cNvSpPr>
            <a:spLocks noChangeShapeType="1"/>
          </p:cNvSpPr>
          <p:nvPr/>
        </p:nvSpPr>
        <p:spPr bwMode="auto">
          <a:xfrm>
            <a:off x="50593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78" name="Line 1282"/>
          <p:cNvSpPr>
            <a:spLocks noChangeShapeType="1"/>
          </p:cNvSpPr>
          <p:nvPr/>
        </p:nvSpPr>
        <p:spPr bwMode="auto">
          <a:xfrm flipV="1">
            <a:off x="50593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79" name="Line 1283"/>
          <p:cNvSpPr>
            <a:spLocks noChangeShapeType="1"/>
          </p:cNvSpPr>
          <p:nvPr/>
        </p:nvSpPr>
        <p:spPr bwMode="auto">
          <a:xfrm>
            <a:off x="5059363"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80" name="Line 1284"/>
          <p:cNvSpPr>
            <a:spLocks noChangeShapeType="1"/>
          </p:cNvSpPr>
          <p:nvPr/>
        </p:nvSpPr>
        <p:spPr bwMode="auto">
          <a:xfrm>
            <a:off x="51546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81" name="Line 1285"/>
          <p:cNvSpPr>
            <a:spLocks noChangeShapeType="1"/>
          </p:cNvSpPr>
          <p:nvPr/>
        </p:nvSpPr>
        <p:spPr bwMode="auto">
          <a:xfrm flipV="1">
            <a:off x="51546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82" name="Line 1286"/>
          <p:cNvSpPr>
            <a:spLocks noChangeShapeType="1"/>
          </p:cNvSpPr>
          <p:nvPr/>
        </p:nvSpPr>
        <p:spPr bwMode="auto">
          <a:xfrm>
            <a:off x="5154613"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83" name="Line 1287"/>
          <p:cNvSpPr>
            <a:spLocks noChangeShapeType="1"/>
          </p:cNvSpPr>
          <p:nvPr/>
        </p:nvSpPr>
        <p:spPr bwMode="auto">
          <a:xfrm>
            <a:off x="524827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84" name="Line 1288"/>
          <p:cNvSpPr>
            <a:spLocks noChangeShapeType="1"/>
          </p:cNvSpPr>
          <p:nvPr/>
        </p:nvSpPr>
        <p:spPr bwMode="auto">
          <a:xfrm flipV="1">
            <a:off x="524827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85" name="Line 1289"/>
          <p:cNvSpPr>
            <a:spLocks noChangeShapeType="1"/>
          </p:cNvSpPr>
          <p:nvPr/>
        </p:nvSpPr>
        <p:spPr bwMode="auto">
          <a:xfrm>
            <a:off x="5248275"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86" name="Line 1290"/>
          <p:cNvSpPr>
            <a:spLocks noChangeShapeType="1"/>
          </p:cNvSpPr>
          <p:nvPr/>
        </p:nvSpPr>
        <p:spPr bwMode="auto">
          <a:xfrm>
            <a:off x="5343525"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87" name="Line 1291"/>
          <p:cNvSpPr>
            <a:spLocks noChangeShapeType="1"/>
          </p:cNvSpPr>
          <p:nvPr/>
        </p:nvSpPr>
        <p:spPr bwMode="auto">
          <a:xfrm flipV="1">
            <a:off x="5343525"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88" name="Line 1292"/>
          <p:cNvSpPr>
            <a:spLocks noChangeShapeType="1"/>
          </p:cNvSpPr>
          <p:nvPr/>
        </p:nvSpPr>
        <p:spPr bwMode="auto">
          <a:xfrm>
            <a:off x="5343525"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89" name="Line 1293"/>
          <p:cNvSpPr>
            <a:spLocks noChangeShapeType="1"/>
          </p:cNvSpPr>
          <p:nvPr/>
        </p:nvSpPr>
        <p:spPr bwMode="auto">
          <a:xfrm>
            <a:off x="54371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90" name="Line 1294"/>
          <p:cNvSpPr>
            <a:spLocks noChangeShapeType="1"/>
          </p:cNvSpPr>
          <p:nvPr/>
        </p:nvSpPr>
        <p:spPr bwMode="auto">
          <a:xfrm flipV="1">
            <a:off x="54371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91" name="Line 1295"/>
          <p:cNvSpPr>
            <a:spLocks noChangeShapeType="1"/>
          </p:cNvSpPr>
          <p:nvPr/>
        </p:nvSpPr>
        <p:spPr bwMode="auto">
          <a:xfrm>
            <a:off x="5437188"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92" name="Line 1296"/>
          <p:cNvSpPr>
            <a:spLocks noChangeShapeType="1"/>
          </p:cNvSpPr>
          <p:nvPr/>
        </p:nvSpPr>
        <p:spPr bwMode="auto">
          <a:xfrm>
            <a:off x="55308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93" name="Line 1297"/>
          <p:cNvSpPr>
            <a:spLocks noChangeShapeType="1"/>
          </p:cNvSpPr>
          <p:nvPr/>
        </p:nvSpPr>
        <p:spPr bwMode="auto">
          <a:xfrm flipV="1">
            <a:off x="55308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94" name="Line 1298"/>
          <p:cNvSpPr>
            <a:spLocks noChangeShapeType="1"/>
          </p:cNvSpPr>
          <p:nvPr/>
        </p:nvSpPr>
        <p:spPr bwMode="auto">
          <a:xfrm>
            <a:off x="5530850"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95" name="Line 1299"/>
          <p:cNvSpPr>
            <a:spLocks noChangeShapeType="1"/>
          </p:cNvSpPr>
          <p:nvPr/>
        </p:nvSpPr>
        <p:spPr bwMode="auto">
          <a:xfrm>
            <a:off x="56261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96" name="Line 1300"/>
          <p:cNvSpPr>
            <a:spLocks noChangeShapeType="1"/>
          </p:cNvSpPr>
          <p:nvPr/>
        </p:nvSpPr>
        <p:spPr bwMode="auto">
          <a:xfrm flipV="1">
            <a:off x="56261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97" name="Line 1301"/>
          <p:cNvSpPr>
            <a:spLocks noChangeShapeType="1"/>
          </p:cNvSpPr>
          <p:nvPr/>
        </p:nvSpPr>
        <p:spPr bwMode="auto">
          <a:xfrm>
            <a:off x="5626100"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98" name="Line 1302"/>
          <p:cNvSpPr>
            <a:spLocks noChangeShapeType="1"/>
          </p:cNvSpPr>
          <p:nvPr/>
        </p:nvSpPr>
        <p:spPr bwMode="auto">
          <a:xfrm>
            <a:off x="57213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8999" name="Line 1303"/>
          <p:cNvSpPr>
            <a:spLocks noChangeShapeType="1"/>
          </p:cNvSpPr>
          <p:nvPr/>
        </p:nvSpPr>
        <p:spPr bwMode="auto">
          <a:xfrm flipV="1">
            <a:off x="57213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00" name="Line 1304"/>
          <p:cNvSpPr>
            <a:spLocks noChangeShapeType="1"/>
          </p:cNvSpPr>
          <p:nvPr/>
        </p:nvSpPr>
        <p:spPr bwMode="auto">
          <a:xfrm>
            <a:off x="5721350"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01" name="Line 1305"/>
          <p:cNvSpPr>
            <a:spLocks noChangeShapeType="1"/>
          </p:cNvSpPr>
          <p:nvPr/>
        </p:nvSpPr>
        <p:spPr bwMode="auto">
          <a:xfrm>
            <a:off x="58166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02" name="Line 1306"/>
          <p:cNvSpPr>
            <a:spLocks noChangeShapeType="1"/>
          </p:cNvSpPr>
          <p:nvPr/>
        </p:nvSpPr>
        <p:spPr bwMode="auto">
          <a:xfrm flipV="1">
            <a:off x="58166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03" name="Line 1307"/>
          <p:cNvSpPr>
            <a:spLocks noChangeShapeType="1"/>
          </p:cNvSpPr>
          <p:nvPr/>
        </p:nvSpPr>
        <p:spPr bwMode="auto">
          <a:xfrm>
            <a:off x="5816600"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04" name="Line 1308"/>
          <p:cNvSpPr>
            <a:spLocks noChangeShapeType="1"/>
          </p:cNvSpPr>
          <p:nvPr/>
        </p:nvSpPr>
        <p:spPr bwMode="auto">
          <a:xfrm>
            <a:off x="59102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05" name="Line 1309"/>
          <p:cNvSpPr>
            <a:spLocks noChangeShapeType="1"/>
          </p:cNvSpPr>
          <p:nvPr/>
        </p:nvSpPr>
        <p:spPr bwMode="auto">
          <a:xfrm flipV="1">
            <a:off x="59102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06" name="Line 1310"/>
          <p:cNvSpPr>
            <a:spLocks noChangeShapeType="1"/>
          </p:cNvSpPr>
          <p:nvPr/>
        </p:nvSpPr>
        <p:spPr bwMode="auto">
          <a:xfrm>
            <a:off x="5910263"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07" name="Line 1311"/>
          <p:cNvSpPr>
            <a:spLocks noChangeShapeType="1"/>
          </p:cNvSpPr>
          <p:nvPr/>
        </p:nvSpPr>
        <p:spPr bwMode="auto">
          <a:xfrm>
            <a:off x="60055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08" name="Line 1312"/>
          <p:cNvSpPr>
            <a:spLocks noChangeShapeType="1"/>
          </p:cNvSpPr>
          <p:nvPr/>
        </p:nvSpPr>
        <p:spPr bwMode="auto">
          <a:xfrm flipV="1">
            <a:off x="60055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09" name="Line 1313"/>
          <p:cNvSpPr>
            <a:spLocks noChangeShapeType="1"/>
          </p:cNvSpPr>
          <p:nvPr/>
        </p:nvSpPr>
        <p:spPr bwMode="auto">
          <a:xfrm>
            <a:off x="6005513"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10" name="Line 1314"/>
          <p:cNvSpPr>
            <a:spLocks noChangeShapeType="1"/>
          </p:cNvSpPr>
          <p:nvPr/>
        </p:nvSpPr>
        <p:spPr bwMode="auto">
          <a:xfrm>
            <a:off x="609917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11" name="Line 1315"/>
          <p:cNvSpPr>
            <a:spLocks noChangeShapeType="1"/>
          </p:cNvSpPr>
          <p:nvPr/>
        </p:nvSpPr>
        <p:spPr bwMode="auto">
          <a:xfrm flipV="1">
            <a:off x="609917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12" name="Line 1316"/>
          <p:cNvSpPr>
            <a:spLocks noChangeShapeType="1"/>
          </p:cNvSpPr>
          <p:nvPr/>
        </p:nvSpPr>
        <p:spPr bwMode="auto">
          <a:xfrm>
            <a:off x="6099175"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13" name="Line 1317"/>
          <p:cNvSpPr>
            <a:spLocks noChangeShapeType="1"/>
          </p:cNvSpPr>
          <p:nvPr/>
        </p:nvSpPr>
        <p:spPr bwMode="auto">
          <a:xfrm>
            <a:off x="61928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14" name="Line 1318"/>
          <p:cNvSpPr>
            <a:spLocks noChangeShapeType="1"/>
          </p:cNvSpPr>
          <p:nvPr/>
        </p:nvSpPr>
        <p:spPr bwMode="auto">
          <a:xfrm flipV="1">
            <a:off x="61928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15" name="Line 1319"/>
          <p:cNvSpPr>
            <a:spLocks noChangeShapeType="1"/>
          </p:cNvSpPr>
          <p:nvPr/>
        </p:nvSpPr>
        <p:spPr bwMode="auto">
          <a:xfrm>
            <a:off x="6192838" y="1500188"/>
            <a:ext cx="9683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16" name="Line 1320"/>
          <p:cNvSpPr>
            <a:spLocks noChangeShapeType="1"/>
          </p:cNvSpPr>
          <p:nvPr/>
        </p:nvSpPr>
        <p:spPr bwMode="auto">
          <a:xfrm>
            <a:off x="6289675"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17" name="Line 1321"/>
          <p:cNvSpPr>
            <a:spLocks noChangeShapeType="1"/>
          </p:cNvSpPr>
          <p:nvPr/>
        </p:nvSpPr>
        <p:spPr bwMode="auto">
          <a:xfrm flipV="1">
            <a:off x="6289675"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18" name="Line 1322"/>
          <p:cNvSpPr>
            <a:spLocks noChangeShapeType="1"/>
          </p:cNvSpPr>
          <p:nvPr/>
        </p:nvSpPr>
        <p:spPr bwMode="auto">
          <a:xfrm>
            <a:off x="6289675"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19" name="Line 1323"/>
          <p:cNvSpPr>
            <a:spLocks noChangeShapeType="1"/>
          </p:cNvSpPr>
          <p:nvPr/>
        </p:nvSpPr>
        <p:spPr bwMode="auto">
          <a:xfrm>
            <a:off x="63833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20" name="Line 1324"/>
          <p:cNvSpPr>
            <a:spLocks noChangeShapeType="1"/>
          </p:cNvSpPr>
          <p:nvPr/>
        </p:nvSpPr>
        <p:spPr bwMode="auto">
          <a:xfrm flipV="1">
            <a:off x="63833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21" name="Line 1325"/>
          <p:cNvSpPr>
            <a:spLocks noChangeShapeType="1"/>
          </p:cNvSpPr>
          <p:nvPr/>
        </p:nvSpPr>
        <p:spPr bwMode="auto">
          <a:xfrm>
            <a:off x="6383338"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22" name="Line 1326"/>
          <p:cNvSpPr>
            <a:spLocks noChangeShapeType="1"/>
          </p:cNvSpPr>
          <p:nvPr/>
        </p:nvSpPr>
        <p:spPr bwMode="auto">
          <a:xfrm>
            <a:off x="64785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23" name="Line 1327"/>
          <p:cNvSpPr>
            <a:spLocks noChangeShapeType="1"/>
          </p:cNvSpPr>
          <p:nvPr/>
        </p:nvSpPr>
        <p:spPr bwMode="auto">
          <a:xfrm flipV="1">
            <a:off x="64785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24" name="Line 1328"/>
          <p:cNvSpPr>
            <a:spLocks noChangeShapeType="1"/>
          </p:cNvSpPr>
          <p:nvPr/>
        </p:nvSpPr>
        <p:spPr bwMode="auto">
          <a:xfrm>
            <a:off x="6478588"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25" name="Line 1329"/>
          <p:cNvSpPr>
            <a:spLocks noChangeShapeType="1"/>
          </p:cNvSpPr>
          <p:nvPr/>
        </p:nvSpPr>
        <p:spPr bwMode="auto">
          <a:xfrm>
            <a:off x="65722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26" name="Line 1330"/>
          <p:cNvSpPr>
            <a:spLocks noChangeShapeType="1"/>
          </p:cNvSpPr>
          <p:nvPr/>
        </p:nvSpPr>
        <p:spPr bwMode="auto">
          <a:xfrm flipV="1">
            <a:off x="65722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27" name="Line 1331"/>
          <p:cNvSpPr>
            <a:spLocks noChangeShapeType="1"/>
          </p:cNvSpPr>
          <p:nvPr/>
        </p:nvSpPr>
        <p:spPr bwMode="auto">
          <a:xfrm>
            <a:off x="6572250"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28" name="Line 1332"/>
          <p:cNvSpPr>
            <a:spLocks noChangeShapeType="1"/>
          </p:cNvSpPr>
          <p:nvPr/>
        </p:nvSpPr>
        <p:spPr bwMode="auto">
          <a:xfrm>
            <a:off x="66659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29" name="Line 1333"/>
          <p:cNvSpPr>
            <a:spLocks noChangeShapeType="1"/>
          </p:cNvSpPr>
          <p:nvPr/>
        </p:nvSpPr>
        <p:spPr bwMode="auto">
          <a:xfrm flipV="1">
            <a:off x="66659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30" name="Line 1334"/>
          <p:cNvSpPr>
            <a:spLocks noChangeShapeType="1"/>
          </p:cNvSpPr>
          <p:nvPr/>
        </p:nvSpPr>
        <p:spPr bwMode="auto">
          <a:xfrm>
            <a:off x="6665913"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31" name="Line 1335"/>
          <p:cNvSpPr>
            <a:spLocks noChangeShapeType="1"/>
          </p:cNvSpPr>
          <p:nvPr/>
        </p:nvSpPr>
        <p:spPr bwMode="auto">
          <a:xfrm>
            <a:off x="67611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32" name="Line 1336"/>
          <p:cNvSpPr>
            <a:spLocks noChangeShapeType="1"/>
          </p:cNvSpPr>
          <p:nvPr/>
        </p:nvSpPr>
        <p:spPr bwMode="auto">
          <a:xfrm flipV="1">
            <a:off x="67611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33" name="Line 1337"/>
          <p:cNvSpPr>
            <a:spLocks noChangeShapeType="1"/>
          </p:cNvSpPr>
          <p:nvPr/>
        </p:nvSpPr>
        <p:spPr bwMode="auto">
          <a:xfrm>
            <a:off x="6761163"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34" name="Line 1338"/>
          <p:cNvSpPr>
            <a:spLocks noChangeShapeType="1"/>
          </p:cNvSpPr>
          <p:nvPr/>
        </p:nvSpPr>
        <p:spPr bwMode="auto">
          <a:xfrm>
            <a:off x="68548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35" name="Line 1339"/>
          <p:cNvSpPr>
            <a:spLocks noChangeShapeType="1"/>
          </p:cNvSpPr>
          <p:nvPr/>
        </p:nvSpPr>
        <p:spPr bwMode="auto">
          <a:xfrm flipV="1">
            <a:off x="68548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36" name="Line 1340"/>
          <p:cNvSpPr>
            <a:spLocks noChangeShapeType="1"/>
          </p:cNvSpPr>
          <p:nvPr/>
        </p:nvSpPr>
        <p:spPr bwMode="auto">
          <a:xfrm>
            <a:off x="6854825" y="1500188"/>
            <a:ext cx="9683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37" name="Line 1341"/>
          <p:cNvSpPr>
            <a:spLocks noChangeShapeType="1"/>
          </p:cNvSpPr>
          <p:nvPr/>
        </p:nvSpPr>
        <p:spPr bwMode="auto">
          <a:xfrm>
            <a:off x="69516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38" name="Line 1342"/>
          <p:cNvSpPr>
            <a:spLocks noChangeShapeType="1"/>
          </p:cNvSpPr>
          <p:nvPr/>
        </p:nvSpPr>
        <p:spPr bwMode="auto">
          <a:xfrm flipV="1">
            <a:off x="69516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39" name="Line 1343"/>
          <p:cNvSpPr>
            <a:spLocks noChangeShapeType="1"/>
          </p:cNvSpPr>
          <p:nvPr/>
        </p:nvSpPr>
        <p:spPr bwMode="auto">
          <a:xfrm>
            <a:off x="6951663"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40" name="Line 1344"/>
          <p:cNvSpPr>
            <a:spLocks noChangeShapeType="1"/>
          </p:cNvSpPr>
          <p:nvPr/>
        </p:nvSpPr>
        <p:spPr bwMode="auto">
          <a:xfrm>
            <a:off x="70453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41" name="Line 1345"/>
          <p:cNvSpPr>
            <a:spLocks noChangeShapeType="1"/>
          </p:cNvSpPr>
          <p:nvPr/>
        </p:nvSpPr>
        <p:spPr bwMode="auto">
          <a:xfrm flipV="1">
            <a:off x="70453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42" name="Line 1346"/>
          <p:cNvSpPr>
            <a:spLocks noChangeShapeType="1"/>
          </p:cNvSpPr>
          <p:nvPr/>
        </p:nvSpPr>
        <p:spPr bwMode="auto">
          <a:xfrm>
            <a:off x="7045325"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43" name="Line 1347"/>
          <p:cNvSpPr>
            <a:spLocks noChangeShapeType="1"/>
          </p:cNvSpPr>
          <p:nvPr/>
        </p:nvSpPr>
        <p:spPr bwMode="auto">
          <a:xfrm>
            <a:off x="71389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44" name="Line 1348"/>
          <p:cNvSpPr>
            <a:spLocks noChangeShapeType="1"/>
          </p:cNvSpPr>
          <p:nvPr/>
        </p:nvSpPr>
        <p:spPr bwMode="auto">
          <a:xfrm flipV="1">
            <a:off x="71389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45" name="Line 1349"/>
          <p:cNvSpPr>
            <a:spLocks noChangeShapeType="1"/>
          </p:cNvSpPr>
          <p:nvPr/>
        </p:nvSpPr>
        <p:spPr bwMode="auto">
          <a:xfrm>
            <a:off x="7138988"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46" name="Line 1350"/>
          <p:cNvSpPr>
            <a:spLocks noChangeShapeType="1"/>
          </p:cNvSpPr>
          <p:nvPr/>
        </p:nvSpPr>
        <p:spPr bwMode="auto">
          <a:xfrm>
            <a:off x="7234238"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47" name="Line 1351"/>
          <p:cNvSpPr>
            <a:spLocks noChangeShapeType="1"/>
          </p:cNvSpPr>
          <p:nvPr/>
        </p:nvSpPr>
        <p:spPr bwMode="auto">
          <a:xfrm flipV="1">
            <a:off x="7234238"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48" name="Line 1352"/>
          <p:cNvSpPr>
            <a:spLocks noChangeShapeType="1"/>
          </p:cNvSpPr>
          <p:nvPr/>
        </p:nvSpPr>
        <p:spPr bwMode="auto">
          <a:xfrm>
            <a:off x="7234238"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49" name="Line 1353"/>
          <p:cNvSpPr>
            <a:spLocks noChangeShapeType="1"/>
          </p:cNvSpPr>
          <p:nvPr/>
        </p:nvSpPr>
        <p:spPr bwMode="auto">
          <a:xfrm>
            <a:off x="73279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50" name="Line 1354"/>
          <p:cNvSpPr>
            <a:spLocks noChangeShapeType="1"/>
          </p:cNvSpPr>
          <p:nvPr/>
        </p:nvSpPr>
        <p:spPr bwMode="auto">
          <a:xfrm flipV="1">
            <a:off x="73279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51" name="Line 1355"/>
          <p:cNvSpPr>
            <a:spLocks noChangeShapeType="1"/>
          </p:cNvSpPr>
          <p:nvPr/>
        </p:nvSpPr>
        <p:spPr bwMode="auto">
          <a:xfrm>
            <a:off x="7327900"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52" name="Line 1356"/>
          <p:cNvSpPr>
            <a:spLocks noChangeShapeType="1"/>
          </p:cNvSpPr>
          <p:nvPr/>
        </p:nvSpPr>
        <p:spPr bwMode="auto">
          <a:xfrm>
            <a:off x="74231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53" name="Line 1357"/>
          <p:cNvSpPr>
            <a:spLocks noChangeShapeType="1"/>
          </p:cNvSpPr>
          <p:nvPr/>
        </p:nvSpPr>
        <p:spPr bwMode="auto">
          <a:xfrm flipV="1">
            <a:off x="74231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54" name="Line 1358"/>
          <p:cNvSpPr>
            <a:spLocks noChangeShapeType="1"/>
          </p:cNvSpPr>
          <p:nvPr/>
        </p:nvSpPr>
        <p:spPr bwMode="auto">
          <a:xfrm flipH="1">
            <a:off x="2411413"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55" name="Line 1359"/>
          <p:cNvSpPr>
            <a:spLocks noChangeShapeType="1"/>
          </p:cNvSpPr>
          <p:nvPr/>
        </p:nvSpPr>
        <p:spPr bwMode="auto">
          <a:xfrm>
            <a:off x="24114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56" name="Line 1360"/>
          <p:cNvSpPr>
            <a:spLocks noChangeShapeType="1"/>
          </p:cNvSpPr>
          <p:nvPr/>
        </p:nvSpPr>
        <p:spPr bwMode="auto">
          <a:xfrm flipV="1">
            <a:off x="24114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57" name="Line 1361"/>
          <p:cNvSpPr>
            <a:spLocks noChangeShapeType="1"/>
          </p:cNvSpPr>
          <p:nvPr/>
        </p:nvSpPr>
        <p:spPr bwMode="auto">
          <a:xfrm flipH="1">
            <a:off x="2317750"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58" name="Line 1362"/>
          <p:cNvSpPr>
            <a:spLocks noChangeShapeType="1"/>
          </p:cNvSpPr>
          <p:nvPr/>
        </p:nvSpPr>
        <p:spPr bwMode="auto">
          <a:xfrm>
            <a:off x="23177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59" name="Line 1363"/>
          <p:cNvSpPr>
            <a:spLocks noChangeShapeType="1"/>
          </p:cNvSpPr>
          <p:nvPr/>
        </p:nvSpPr>
        <p:spPr bwMode="auto">
          <a:xfrm flipV="1">
            <a:off x="23177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60" name="Line 1364"/>
          <p:cNvSpPr>
            <a:spLocks noChangeShapeType="1"/>
          </p:cNvSpPr>
          <p:nvPr/>
        </p:nvSpPr>
        <p:spPr bwMode="auto">
          <a:xfrm>
            <a:off x="2317750" y="1500188"/>
            <a:ext cx="187325"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61" name="Line 1365"/>
          <p:cNvSpPr>
            <a:spLocks noChangeShapeType="1"/>
          </p:cNvSpPr>
          <p:nvPr/>
        </p:nvSpPr>
        <p:spPr bwMode="auto">
          <a:xfrm>
            <a:off x="2505075"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62" name="Line 1366"/>
          <p:cNvSpPr>
            <a:spLocks noChangeShapeType="1"/>
          </p:cNvSpPr>
          <p:nvPr/>
        </p:nvSpPr>
        <p:spPr bwMode="auto">
          <a:xfrm flipV="1">
            <a:off x="2505075"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63" name="Line 1367"/>
          <p:cNvSpPr>
            <a:spLocks noChangeShapeType="1"/>
          </p:cNvSpPr>
          <p:nvPr/>
        </p:nvSpPr>
        <p:spPr bwMode="auto">
          <a:xfrm>
            <a:off x="2505075" y="1500188"/>
            <a:ext cx="9683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64" name="Line 1368"/>
          <p:cNvSpPr>
            <a:spLocks noChangeShapeType="1"/>
          </p:cNvSpPr>
          <p:nvPr/>
        </p:nvSpPr>
        <p:spPr bwMode="auto">
          <a:xfrm>
            <a:off x="26019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65" name="Line 1369"/>
          <p:cNvSpPr>
            <a:spLocks noChangeShapeType="1"/>
          </p:cNvSpPr>
          <p:nvPr/>
        </p:nvSpPr>
        <p:spPr bwMode="auto">
          <a:xfrm flipV="1">
            <a:off x="26019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66" name="Line 1370"/>
          <p:cNvSpPr>
            <a:spLocks noChangeShapeType="1"/>
          </p:cNvSpPr>
          <p:nvPr/>
        </p:nvSpPr>
        <p:spPr bwMode="auto">
          <a:xfrm>
            <a:off x="2601913"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67" name="Line 1371"/>
          <p:cNvSpPr>
            <a:spLocks noChangeShapeType="1"/>
          </p:cNvSpPr>
          <p:nvPr/>
        </p:nvSpPr>
        <p:spPr bwMode="auto">
          <a:xfrm>
            <a:off x="269557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68" name="Line 1372"/>
          <p:cNvSpPr>
            <a:spLocks noChangeShapeType="1"/>
          </p:cNvSpPr>
          <p:nvPr/>
        </p:nvSpPr>
        <p:spPr bwMode="auto">
          <a:xfrm flipV="1">
            <a:off x="269557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69" name="Line 1373"/>
          <p:cNvSpPr>
            <a:spLocks noChangeShapeType="1"/>
          </p:cNvSpPr>
          <p:nvPr/>
        </p:nvSpPr>
        <p:spPr bwMode="auto">
          <a:xfrm>
            <a:off x="2695575"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70" name="Line 1374"/>
          <p:cNvSpPr>
            <a:spLocks noChangeShapeType="1"/>
          </p:cNvSpPr>
          <p:nvPr/>
        </p:nvSpPr>
        <p:spPr bwMode="auto">
          <a:xfrm>
            <a:off x="27908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71" name="Line 1375"/>
          <p:cNvSpPr>
            <a:spLocks noChangeShapeType="1"/>
          </p:cNvSpPr>
          <p:nvPr/>
        </p:nvSpPr>
        <p:spPr bwMode="auto">
          <a:xfrm flipV="1">
            <a:off x="27908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72" name="Line 1376"/>
          <p:cNvSpPr>
            <a:spLocks noChangeShapeType="1"/>
          </p:cNvSpPr>
          <p:nvPr/>
        </p:nvSpPr>
        <p:spPr bwMode="auto">
          <a:xfrm>
            <a:off x="2790825"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73" name="Line 1377"/>
          <p:cNvSpPr>
            <a:spLocks noChangeShapeType="1"/>
          </p:cNvSpPr>
          <p:nvPr/>
        </p:nvSpPr>
        <p:spPr bwMode="auto">
          <a:xfrm>
            <a:off x="28844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74" name="Line 1378"/>
          <p:cNvSpPr>
            <a:spLocks noChangeShapeType="1"/>
          </p:cNvSpPr>
          <p:nvPr/>
        </p:nvSpPr>
        <p:spPr bwMode="auto">
          <a:xfrm flipV="1">
            <a:off x="28844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75" name="Line 1379"/>
          <p:cNvSpPr>
            <a:spLocks noChangeShapeType="1"/>
          </p:cNvSpPr>
          <p:nvPr/>
        </p:nvSpPr>
        <p:spPr bwMode="auto">
          <a:xfrm>
            <a:off x="2884488"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76" name="Line 1380"/>
          <p:cNvSpPr>
            <a:spLocks noChangeShapeType="1"/>
          </p:cNvSpPr>
          <p:nvPr/>
        </p:nvSpPr>
        <p:spPr bwMode="auto">
          <a:xfrm>
            <a:off x="29781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77" name="Line 1381"/>
          <p:cNvSpPr>
            <a:spLocks noChangeShapeType="1"/>
          </p:cNvSpPr>
          <p:nvPr/>
        </p:nvSpPr>
        <p:spPr bwMode="auto">
          <a:xfrm flipV="1">
            <a:off x="29781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78" name="Line 1382"/>
          <p:cNvSpPr>
            <a:spLocks noChangeShapeType="1"/>
          </p:cNvSpPr>
          <p:nvPr/>
        </p:nvSpPr>
        <p:spPr bwMode="auto">
          <a:xfrm>
            <a:off x="2978150"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79" name="Line 1383"/>
          <p:cNvSpPr>
            <a:spLocks noChangeShapeType="1"/>
          </p:cNvSpPr>
          <p:nvPr/>
        </p:nvSpPr>
        <p:spPr bwMode="auto">
          <a:xfrm>
            <a:off x="30734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80" name="Line 1384"/>
          <p:cNvSpPr>
            <a:spLocks noChangeShapeType="1"/>
          </p:cNvSpPr>
          <p:nvPr/>
        </p:nvSpPr>
        <p:spPr bwMode="auto">
          <a:xfrm flipV="1">
            <a:off x="30734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81" name="Line 1385"/>
          <p:cNvSpPr>
            <a:spLocks noChangeShapeType="1"/>
          </p:cNvSpPr>
          <p:nvPr/>
        </p:nvSpPr>
        <p:spPr bwMode="auto">
          <a:xfrm>
            <a:off x="3073400"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82" name="Line 1386"/>
          <p:cNvSpPr>
            <a:spLocks noChangeShapeType="1"/>
          </p:cNvSpPr>
          <p:nvPr/>
        </p:nvSpPr>
        <p:spPr bwMode="auto">
          <a:xfrm>
            <a:off x="31686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83" name="Line 1387"/>
          <p:cNvSpPr>
            <a:spLocks noChangeShapeType="1"/>
          </p:cNvSpPr>
          <p:nvPr/>
        </p:nvSpPr>
        <p:spPr bwMode="auto">
          <a:xfrm flipV="1">
            <a:off x="31686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84" name="Line 1388"/>
          <p:cNvSpPr>
            <a:spLocks noChangeShapeType="1"/>
          </p:cNvSpPr>
          <p:nvPr/>
        </p:nvSpPr>
        <p:spPr bwMode="auto">
          <a:xfrm>
            <a:off x="3168650"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85" name="Line 1389"/>
          <p:cNvSpPr>
            <a:spLocks noChangeShapeType="1"/>
          </p:cNvSpPr>
          <p:nvPr/>
        </p:nvSpPr>
        <p:spPr bwMode="auto">
          <a:xfrm>
            <a:off x="32639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86" name="Line 1390"/>
          <p:cNvSpPr>
            <a:spLocks noChangeShapeType="1"/>
          </p:cNvSpPr>
          <p:nvPr/>
        </p:nvSpPr>
        <p:spPr bwMode="auto">
          <a:xfrm flipV="1">
            <a:off x="32639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87" name="Line 1391"/>
          <p:cNvSpPr>
            <a:spLocks noChangeShapeType="1"/>
          </p:cNvSpPr>
          <p:nvPr/>
        </p:nvSpPr>
        <p:spPr bwMode="auto">
          <a:xfrm>
            <a:off x="3263900"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88" name="Line 1392"/>
          <p:cNvSpPr>
            <a:spLocks noChangeShapeType="1"/>
          </p:cNvSpPr>
          <p:nvPr/>
        </p:nvSpPr>
        <p:spPr bwMode="auto">
          <a:xfrm>
            <a:off x="33575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89" name="Line 1393"/>
          <p:cNvSpPr>
            <a:spLocks noChangeShapeType="1"/>
          </p:cNvSpPr>
          <p:nvPr/>
        </p:nvSpPr>
        <p:spPr bwMode="auto">
          <a:xfrm flipV="1">
            <a:off x="33575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90" name="Line 1394"/>
          <p:cNvSpPr>
            <a:spLocks noChangeShapeType="1"/>
          </p:cNvSpPr>
          <p:nvPr/>
        </p:nvSpPr>
        <p:spPr bwMode="auto">
          <a:xfrm>
            <a:off x="3357563"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91" name="Line 1395"/>
          <p:cNvSpPr>
            <a:spLocks noChangeShapeType="1"/>
          </p:cNvSpPr>
          <p:nvPr/>
        </p:nvSpPr>
        <p:spPr bwMode="auto">
          <a:xfrm>
            <a:off x="3452813"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92" name="Line 1396"/>
          <p:cNvSpPr>
            <a:spLocks noChangeShapeType="1"/>
          </p:cNvSpPr>
          <p:nvPr/>
        </p:nvSpPr>
        <p:spPr bwMode="auto">
          <a:xfrm flipV="1">
            <a:off x="3452813"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93" name="Line 1397"/>
          <p:cNvSpPr>
            <a:spLocks noChangeShapeType="1"/>
          </p:cNvSpPr>
          <p:nvPr/>
        </p:nvSpPr>
        <p:spPr bwMode="auto">
          <a:xfrm>
            <a:off x="3452813"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94" name="Line 1398"/>
          <p:cNvSpPr>
            <a:spLocks noChangeShapeType="1"/>
          </p:cNvSpPr>
          <p:nvPr/>
        </p:nvSpPr>
        <p:spPr bwMode="auto">
          <a:xfrm>
            <a:off x="354647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95" name="Line 1399"/>
          <p:cNvSpPr>
            <a:spLocks noChangeShapeType="1"/>
          </p:cNvSpPr>
          <p:nvPr/>
        </p:nvSpPr>
        <p:spPr bwMode="auto">
          <a:xfrm flipV="1">
            <a:off x="354647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96" name="Line 1400"/>
          <p:cNvSpPr>
            <a:spLocks noChangeShapeType="1"/>
          </p:cNvSpPr>
          <p:nvPr/>
        </p:nvSpPr>
        <p:spPr bwMode="auto">
          <a:xfrm>
            <a:off x="3546475"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97" name="Line 1401"/>
          <p:cNvSpPr>
            <a:spLocks noChangeShapeType="1"/>
          </p:cNvSpPr>
          <p:nvPr/>
        </p:nvSpPr>
        <p:spPr bwMode="auto">
          <a:xfrm>
            <a:off x="36401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98" name="Line 1402"/>
          <p:cNvSpPr>
            <a:spLocks noChangeShapeType="1"/>
          </p:cNvSpPr>
          <p:nvPr/>
        </p:nvSpPr>
        <p:spPr bwMode="auto">
          <a:xfrm flipV="1">
            <a:off x="36401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099" name="Line 1403"/>
          <p:cNvSpPr>
            <a:spLocks noChangeShapeType="1"/>
          </p:cNvSpPr>
          <p:nvPr/>
        </p:nvSpPr>
        <p:spPr bwMode="auto">
          <a:xfrm>
            <a:off x="3640138"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00" name="Line 1404"/>
          <p:cNvSpPr>
            <a:spLocks noChangeShapeType="1"/>
          </p:cNvSpPr>
          <p:nvPr/>
        </p:nvSpPr>
        <p:spPr bwMode="auto">
          <a:xfrm>
            <a:off x="37353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01" name="Line 1405"/>
          <p:cNvSpPr>
            <a:spLocks noChangeShapeType="1"/>
          </p:cNvSpPr>
          <p:nvPr/>
        </p:nvSpPr>
        <p:spPr bwMode="auto">
          <a:xfrm flipV="1">
            <a:off x="37353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02" name="Line 1406"/>
          <p:cNvSpPr>
            <a:spLocks noChangeShapeType="1"/>
          </p:cNvSpPr>
          <p:nvPr/>
        </p:nvSpPr>
        <p:spPr bwMode="auto">
          <a:xfrm>
            <a:off x="3735388"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03" name="Line 1407"/>
          <p:cNvSpPr>
            <a:spLocks noChangeShapeType="1"/>
          </p:cNvSpPr>
          <p:nvPr/>
        </p:nvSpPr>
        <p:spPr bwMode="auto">
          <a:xfrm>
            <a:off x="38306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04" name="Line 1408"/>
          <p:cNvSpPr>
            <a:spLocks noChangeShapeType="1"/>
          </p:cNvSpPr>
          <p:nvPr/>
        </p:nvSpPr>
        <p:spPr bwMode="auto">
          <a:xfrm flipV="1">
            <a:off x="38306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05" name="Line 1409"/>
          <p:cNvSpPr>
            <a:spLocks noChangeShapeType="1"/>
          </p:cNvSpPr>
          <p:nvPr/>
        </p:nvSpPr>
        <p:spPr bwMode="auto">
          <a:xfrm>
            <a:off x="3830638"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06" name="Line 1410"/>
          <p:cNvSpPr>
            <a:spLocks noChangeShapeType="1"/>
          </p:cNvSpPr>
          <p:nvPr/>
        </p:nvSpPr>
        <p:spPr bwMode="auto">
          <a:xfrm>
            <a:off x="39258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07" name="Line 1411"/>
          <p:cNvSpPr>
            <a:spLocks noChangeShapeType="1"/>
          </p:cNvSpPr>
          <p:nvPr/>
        </p:nvSpPr>
        <p:spPr bwMode="auto">
          <a:xfrm flipV="1">
            <a:off x="39258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08" name="Line 1412"/>
          <p:cNvSpPr>
            <a:spLocks noChangeShapeType="1"/>
          </p:cNvSpPr>
          <p:nvPr/>
        </p:nvSpPr>
        <p:spPr bwMode="auto">
          <a:xfrm>
            <a:off x="3925888"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09" name="Line 1413"/>
          <p:cNvSpPr>
            <a:spLocks noChangeShapeType="1"/>
          </p:cNvSpPr>
          <p:nvPr/>
        </p:nvSpPr>
        <p:spPr bwMode="auto">
          <a:xfrm>
            <a:off x="40195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10" name="Line 1414"/>
          <p:cNvSpPr>
            <a:spLocks noChangeShapeType="1"/>
          </p:cNvSpPr>
          <p:nvPr/>
        </p:nvSpPr>
        <p:spPr bwMode="auto">
          <a:xfrm flipV="1">
            <a:off x="40195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11" name="Line 1415"/>
          <p:cNvSpPr>
            <a:spLocks noChangeShapeType="1"/>
          </p:cNvSpPr>
          <p:nvPr/>
        </p:nvSpPr>
        <p:spPr bwMode="auto">
          <a:xfrm>
            <a:off x="4019550"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12" name="Line 1416"/>
          <p:cNvSpPr>
            <a:spLocks noChangeShapeType="1"/>
          </p:cNvSpPr>
          <p:nvPr/>
        </p:nvSpPr>
        <p:spPr bwMode="auto">
          <a:xfrm>
            <a:off x="41132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13" name="Line 1417"/>
          <p:cNvSpPr>
            <a:spLocks noChangeShapeType="1"/>
          </p:cNvSpPr>
          <p:nvPr/>
        </p:nvSpPr>
        <p:spPr bwMode="auto">
          <a:xfrm flipV="1">
            <a:off x="41132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14" name="Line 1418"/>
          <p:cNvSpPr>
            <a:spLocks noChangeShapeType="1"/>
          </p:cNvSpPr>
          <p:nvPr/>
        </p:nvSpPr>
        <p:spPr bwMode="auto">
          <a:xfrm>
            <a:off x="4113213"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15" name="Line 1419"/>
          <p:cNvSpPr>
            <a:spLocks noChangeShapeType="1"/>
          </p:cNvSpPr>
          <p:nvPr/>
        </p:nvSpPr>
        <p:spPr bwMode="auto">
          <a:xfrm>
            <a:off x="42084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16" name="Line 1420"/>
          <p:cNvSpPr>
            <a:spLocks noChangeShapeType="1"/>
          </p:cNvSpPr>
          <p:nvPr/>
        </p:nvSpPr>
        <p:spPr bwMode="auto">
          <a:xfrm flipV="1">
            <a:off x="42084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17" name="Line 1421"/>
          <p:cNvSpPr>
            <a:spLocks noChangeShapeType="1"/>
          </p:cNvSpPr>
          <p:nvPr/>
        </p:nvSpPr>
        <p:spPr bwMode="auto">
          <a:xfrm>
            <a:off x="4208463"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18" name="Line 1422"/>
          <p:cNvSpPr>
            <a:spLocks noChangeShapeType="1"/>
          </p:cNvSpPr>
          <p:nvPr/>
        </p:nvSpPr>
        <p:spPr bwMode="auto">
          <a:xfrm>
            <a:off x="43021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19" name="Line 1423"/>
          <p:cNvSpPr>
            <a:spLocks noChangeShapeType="1"/>
          </p:cNvSpPr>
          <p:nvPr/>
        </p:nvSpPr>
        <p:spPr bwMode="auto">
          <a:xfrm flipV="1">
            <a:off x="43021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20" name="Line 1424"/>
          <p:cNvSpPr>
            <a:spLocks noChangeShapeType="1"/>
          </p:cNvSpPr>
          <p:nvPr/>
        </p:nvSpPr>
        <p:spPr bwMode="auto">
          <a:xfrm>
            <a:off x="4302125"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21" name="Line 1425"/>
          <p:cNvSpPr>
            <a:spLocks noChangeShapeType="1"/>
          </p:cNvSpPr>
          <p:nvPr/>
        </p:nvSpPr>
        <p:spPr bwMode="auto">
          <a:xfrm>
            <a:off x="4397375"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23" name="Line 1427"/>
          <p:cNvSpPr>
            <a:spLocks noChangeShapeType="1"/>
          </p:cNvSpPr>
          <p:nvPr/>
        </p:nvSpPr>
        <p:spPr bwMode="auto">
          <a:xfrm flipV="1">
            <a:off x="4397375"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24" name="Line 1428"/>
          <p:cNvSpPr>
            <a:spLocks noChangeShapeType="1"/>
          </p:cNvSpPr>
          <p:nvPr/>
        </p:nvSpPr>
        <p:spPr bwMode="auto">
          <a:xfrm>
            <a:off x="4397375"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25" name="Line 1429"/>
          <p:cNvSpPr>
            <a:spLocks noChangeShapeType="1"/>
          </p:cNvSpPr>
          <p:nvPr/>
        </p:nvSpPr>
        <p:spPr bwMode="auto">
          <a:xfrm>
            <a:off x="44926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26" name="Line 1430"/>
          <p:cNvSpPr>
            <a:spLocks noChangeShapeType="1"/>
          </p:cNvSpPr>
          <p:nvPr/>
        </p:nvSpPr>
        <p:spPr bwMode="auto">
          <a:xfrm flipV="1">
            <a:off x="44926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27" name="Line 1431"/>
          <p:cNvSpPr>
            <a:spLocks noChangeShapeType="1"/>
          </p:cNvSpPr>
          <p:nvPr/>
        </p:nvSpPr>
        <p:spPr bwMode="auto">
          <a:xfrm>
            <a:off x="4492625"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28" name="Line 1432"/>
          <p:cNvSpPr>
            <a:spLocks noChangeShapeType="1"/>
          </p:cNvSpPr>
          <p:nvPr/>
        </p:nvSpPr>
        <p:spPr bwMode="auto">
          <a:xfrm>
            <a:off x="45862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29" name="Line 1433"/>
          <p:cNvSpPr>
            <a:spLocks noChangeShapeType="1"/>
          </p:cNvSpPr>
          <p:nvPr/>
        </p:nvSpPr>
        <p:spPr bwMode="auto">
          <a:xfrm flipV="1">
            <a:off x="45862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30" name="Line 1434"/>
          <p:cNvSpPr>
            <a:spLocks noChangeShapeType="1"/>
          </p:cNvSpPr>
          <p:nvPr/>
        </p:nvSpPr>
        <p:spPr bwMode="auto">
          <a:xfrm>
            <a:off x="4586288"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31" name="Line 1435"/>
          <p:cNvSpPr>
            <a:spLocks noChangeShapeType="1"/>
          </p:cNvSpPr>
          <p:nvPr/>
        </p:nvSpPr>
        <p:spPr bwMode="auto">
          <a:xfrm>
            <a:off x="46815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32" name="Line 1436"/>
          <p:cNvSpPr>
            <a:spLocks noChangeShapeType="1"/>
          </p:cNvSpPr>
          <p:nvPr/>
        </p:nvSpPr>
        <p:spPr bwMode="auto">
          <a:xfrm flipV="1">
            <a:off x="46815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33" name="Line 1437"/>
          <p:cNvSpPr>
            <a:spLocks noChangeShapeType="1"/>
          </p:cNvSpPr>
          <p:nvPr/>
        </p:nvSpPr>
        <p:spPr bwMode="auto">
          <a:xfrm>
            <a:off x="4681538"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34" name="Line 1438"/>
          <p:cNvSpPr>
            <a:spLocks noChangeShapeType="1"/>
          </p:cNvSpPr>
          <p:nvPr/>
        </p:nvSpPr>
        <p:spPr bwMode="auto">
          <a:xfrm>
            <a:off x="47752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35" name="Line 1439"/>
          <p:cNvSpPr>
            <a:spLocks noChangeShapeType="1"/>
          </p:cNvSpPr>
          <p:nvPr/>
        </p:nvSpPr>
        <p:spPr bwMode="auto">
          <a:xfrm flipV="1">
            <a:off x="47752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36" name="Line 1440"/>
          <p:cNvSpPr>
            <a:spLocks noChangeShapeType="1"/>
          </p:cNvSpPr>
          <p:nvPr/>
        </p:nvSpPr>
        <p:spPr bwMode="auto">
          <a:xfrm>
            <a:off x="4775200"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37" name="Line 1441"/>
          <p:cNvSpPr>
            <a:spLocks noChangeShapeType="1"/>
          </p:cNvSpPr>
          <p:nvPr/>
        </p:nvSpPr>
        <p:spPr bwMode="auto">
          <a:xfrm>
            <a:off x="48704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38" name="Line 1442"/>
          <p:cNvSpPr>
            <a:spLocks noChangeShapeType="1"/>
          </p:cNvSpPr>
          <p:nvPr/>
        </p:nvSpPr>
        <p:spPr bwMode="auto">
          <a:xfrm flipV="1">
            <a:off x="48704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39" name="Line 1443"/>
          <p:cNvSpPr>
            <a:spLocks noChangeShapeType="1"/>
          </p:cNvSpPr>
          <p:nvPr/>
        </p:nvSpPr>
        <p:spPr bwMode="auto">
          <a:xfrm>
            <a:off x="4870450"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40" name="Line 1444"/>
          <p:cNvSpPr>
            <a:spLocks noChangeShapeType="1"/>
          </p:cNvSpPr>
          <p:nvPr/>
        </p:nvSpPr>
        <p:spPr bwMode="auto">
          <a:xfrm>
            <a:off x="49641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41" name="Line 1445"/>
          <p:cNvSpPr>
            <a:spLocks noChangeShapeType="1"/>
          </p:cNvSpPr>
          <p:nvPr/>
        </p:nvSpPr>
        <p:spPr bwMode="auto">
          <a:xfrm flipV="1">
            <a:off x="49641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42" name="Line 1446"/>
          <p:cNvSpPr>
            <a:spLocks noChangeShapeType="1"/>
          </p:cNvSpPr>
          <p:nvPr/>
        </p:nvSpPr>
        <p:spPr bwMode="auto">
          <a:xfrm>
            <a:off x="4964113"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43" name="Line 1447"/>
          <p:cNvSpPr>
            <a:spLocks noChangeShapeType="1"/>
          </p:cNvSpPr>
          <p:nvPr/>
        </p:nvSpPr>
        <p:spPr bwMode="auto">
          <a:xfrm>
            <a:off x="50593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44" name="Line 1448"/>
          <p:cNvSpPr>
            <a:spLocks noChangeShapeType="1"/>
          </p:cNvSpPr>
          <p:nvPr/>
        </p:nvSpPr>
        <p:spPr bwMode="auto">
          <a:xfrm flipV="1">
            <a:off x="50593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45" name="Line 1449"/>
          <p:cNvSpPr>
            <a:spLocks noChangeShapeType="1"/>
          </p:cNvSpPr>
          <p:nvPr/>
        </p:nvSpPr>
        <p:spPr bwMode="auto">
          <a:xfrm>
            <a:off x="5059363"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46" name="Line 1450"/>
          <p:cNvSpPr>
            <a:spLocks noChangeShapeType="1"/>
          </p:cNvSpPr>
          <p:nvPr/>
        </p:nvSpPr>
        <p:spPr bwMode="auto">
          <a:xfrm>
            <a:off x="51546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47" name="Line 1451"/>
          <p:cNvSpPr>
            <a:spLocks noChangeShapeType="1"/>
          </p:cNvSpPr>
          <p:nvPr/>
        </p:nvSpPr>
        <p:spPr bwMode="auto">
          <a:xfrm flipV="1">
            <a:off x="51546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48" name="Line 1452"/>
          <p:cNvSpPr>
            <a:spLocks noChangeShapeType="1"/>
          </p:cNvSpPr>
          <p:nvPr/>
        </p:nvSpPr>
        <p:spPr bwMode="auto">
          <a:xfrm>
            <a:off x="5154613"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49" name="Line 1453"/>
          <p:cNvSpPr>
            <a:spLocks noChangeShapeType="1"/>
          </p:cNvSpPr>
          <p:nvPr/>
        </p:nvSpPr>
        <p:spPr bwMode="auto">
          <a:xfrm>
            <a:off x="524827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50" name="Line 1454"/>
          <p:cNvSpPr>
            <a:spLocks noChangeShapeType="1"/>
          </p:cNvSpPr>
          <p:nvPr/>
        </p:nvSpPr>
        <p:spPr bwMode="auto">
          <a:xfrm flipV="1">
            <a:off x="524827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51" name="Line 1455"/>
          <p:cNvSpPr>
            <a:spLocks noChangeShapeType="1"/>
          </p:cNvSpPr>
          <p:nvPr/>
        </p:nvSpPr>
        <p:spPr bwMode="auto">
          <a:xfrm>
            <a:off x="5248275"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52" name="Line 1456"/>
          <p:cNvSpPr>
            <a:spLocks noChangeShapeType="1"/>
          </p:cNvSpPr>
          <p:nvPr/>
        </p:nvSpPr>
        <p:spPr bwMode="auto">
          <a:xfrm>
            <a:off x="5343525"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53" name="Line 1457"/>
          <p:cNvSpPr>
            <a:spLocks noChangeShapeType="1"/>
          </p:cNvSpPr>
          <p:nvPr/>
        </p:nvSpPr>
        <p:spPr bwMode="auto">
          <a:xfrm flipV="1">
            <a:off x="5343525"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54" name="Line 1458"/>
          <p:cNvSpPr>
            <a:spLocks noChangeShapeType="1"/>
          </p:cNvSpPr>
          <p:nvPr/>
        </p:nvSpPr>
        <p:spPr bwMode="auto">
          <a:xfrm>
            <a:off x="5343525"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55" name="Line 1459"/>
          <p:cNvSpPr>
            <a:spLocks noChangeShapeType="1"/>
          </p:cNvSpPr>
          <p:nvPr/>
        </p:nvSpPr>
        <p:spPr bwMode="auto">
          <a:xfrm>
            <a:off x="54371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56" name="Line 1460"/>
          <p:cNvSpPr>
            <a:spLocks noChangeShapeType="1"/>
          </p:cNvSpPr>
          <p:nvPr/>
        </p:nvSpPr>
        <p:spPr bwMode="auto">
          <a:xfrm flipV="1">
            <a:off x="54371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57" name="Line 1461"/>
          <p:cNvSpPr>
            <a:spLocks noChangeShapeType="1"/>
          </p:cNvSpPr>
          <p:nvPr/>
        </p:nvSpPr>
        <p:spPr bwMode="auto">
          <a:xfrm>
            <a:off x="5437188"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58" name="Line 1462"/>
          <p:cNvSpPr>
            <a:spLocks noChangeShapeType="1"/>
          </p:cNvSpPr>
          <p:nvPr/>
        </p:nvSpPr>
        <p:spPr bwMode="auto">
          <a:xfrm>
            <a:off x="55308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59" name="Line 1463"/>
          <p:cNvSpPr>
            <a:spLocks noChangeShapeType="1"/>
          </p:cNvSpPr>
          <p:nvPr/>
        </p:nvSpPr>
        <p:spPr bwMode="auto">
          <a:xfrm flipV="1">
            <a:off x="55308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60" name="Line 1464"/>
          <p:cNvSpPr>
            <a:spLocks noChangeShapeType="1"/>
          </p:cNvSpPr>
          <p:nvPr/>
        </p:nvSpPr>
        <p:spPr bwMode="auto">
          <a:xfrm>
            <a:off x="5530850"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61" name="Line 1465"/>
          <p:cNvSpPr>
            <a:spLocks noChangeShapeType="1"/>
          </p:cNvSpPr>
          <p:nvPr/>
        </p:nvSpPr>
        <p:spPr bwMode="auto">
          <a:xfrm>
            <a:off x="56261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62" name="Line 1466"/>
          <p:cNvSpPr>
            <a:spLocks noChangeShapeType="1"/>
          </p:cNvSpPr>
          <p:nvPr/>
        </p:nvSpPr>
        <p:spPr bwMode="auto">
          <a:xfrm flipV="1">
            <a:off x="56261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63" name="Line 1467"/>
          <p:cNvSpPr>
            <a:spLocks noChangeShapeType="1"/>
          </p:cNvSpPr>
          <p:nvPr/>
        </p:nvSpPr>
        <p:spPr bwMode="auto">
          <a:xfrm>
            <a:off x="5626100"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64" name="Line 1468"/>
          <p:cNvSpPr>
            <a:spLocks noChangeShapeType="1"/>
          </p:cNvSpPr>
          <p:nvPr/>
        </p:nvSpPr>
        <p:spPr bwMode="auto">
          <a:xfrm>
            <a:off x="57213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65" name="Line 1469"/>
          <p:cNvSpPr>
            <a:spLocks noChangeShapeType="1"/>
          </p:cNvSpPr>
          <p:nvPr/>
        </p:nvSpPr>
        <p:spPr bwMode="auto">
          <a:xfrm flipV="1">
            <a:off x="57213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66" name="Line 1470"/>
          <p:cNvSpPr>
            <a:spLocks noChangeShapeType="1"/>
          </p:cNvSpPr>
          <p:nvPr/>
        </p:nvSpPr>
        <p:spPr bwMode="auto">
          <a:xfrm>
            <a:off x="5721350"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67" name="Line 1471"/>
          <p:cNvSpPr>
            <a:spLocks noChangeShapeType="1"/>
          </p:cNvSpPr>
          <p:nvPr/>
        </p:nvSpPr>
        <p:spPr bwMode="auto">
          <a:xfrm>
            <a:off x="58166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68" name="Line 1472"/>
          <p:cNvSpPr>
            <a:spLocks noChangeShapeType="1"/>
          </p:cNvSpPr>
          <p:nvPr/>
        </p:nvSpPr>
        <p:spPr bwMode="auto">
          <a:xfrm flipV="1">
            <a:off x="58166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69" name="Line 1473"/>
          <p:cNvSpPr>
            <a:spLocks noChangeShapeType="1"/>
          </p:cNvSpPr>
          <p:nvPr/>
        </p:nvSpPr>
        <p:spPr bwMode="auto">
          <a:xfrm>
            <a:off x="5816600"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70" name="Line 1474"/>
          <p:cNvSpPr>
            <a:spLocks noChangeShapeType="1"/>
          </p:cNvSpPr>
          <p:nvPr/>
        </p:nvSpPr>
        <p:spPr bwMode="auto">
          <a:xfrm>
            <a:off x="59102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71" name="Line 1475"/>
          <p:cNvSpPr>
            <a:spLocks noChangeShapeType="1"/>
          </p:cNvSpPr>
          <p:nvPr/>
        </p:nvSpPr>
        <p:spPr bwMode="auto">
          <a:xfrm flipV="1">
            <a:off x="59102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72" name="Line 1476"/>
          <p:cNvSpPr>
            <a:spLocks noChangeShapeType="1"/>
          </p:cNvSpPr>
          <p:nvPr/>
        </p:nvSpPr>
        <p:spPr bwMode="auto">
          <a:xfrm>
            <a:off x="5910263"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73" name="Line 1477"/>
          <p:cNvSpPr>
            <a:spLocks noChangeShapeType="1"/>
          </p:cNvSpPr>
          <p:nvPr/>
        </p:nvSpPr>
        <p:spPr bwMode="auto">
          <a:xfrm>
            <a:off x="60055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74" name="Line 1478"/>
          <p:cNvSpPr>
            <a:spLocks noChangeShapeType="1"/>
          </p:cNvSpPr>
          <p:nvPr/>
        </p:nvSpPr>
        <p:spPr bwMode="auto">
          <a:xfrm flipV="1">
            <a:off x="60055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75" name="Line 1479"/>
          <p:cNvSpPr>
            <a:spLocks noChangeShapeType="1"/>
          </p:cNvSpPr>
          <p:nvPr/>
        </p:nvSpPr>
        <p:spPr bwMode="auto">
          <a:xfrm>
            <a:off x="6005513"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76" name="Line 1480"/>
          <p:cNvSpPr>
            <a:spLocks noChangeShapeType="1"/>
          </p:cNvSpPr>
          <p:nvPr/>
        </p:nvSpPr>
        <p:spPr bwMode="auto">
          <a:xfrm>
            <a:off x="609917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77" name="Line 1481"/>
          <p:cNvSpPr>
            <a:spLocks noChangeShapeType="1"/>
          </p:cNvSpPr>
          <p:nvPr/>
        </p:nvSpPr>
        <p:spPr bwMode="auto">
          <a:xfrm flipV="1">
            <a:off x="609917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78" name="Line 1482"/>
          <p:cNvSpPr>
            <a:spLocks noChangeShapeType="1"/>
          </p:cNvSpPr>
          <p:nvPr/>
        </p:nvSpPr>
        <p:spPr bwMode="auto">
          <a:xfrm>
            <a:off x="6099175"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79" name="Line 1483"/>
          <p:cNvSpPr>
            <a:spLocks noChangeShapeType="1"/>
          </p:cNvSpPr>
          <p:nvPr/>
        </p:nvSpPr>
        <p:spPr bwMode="auto">
          <a:xfrm>
            <a:off x="61928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80" name="Line 1484"/>
          <p:cNvSpPr>
            <a:spLocks noChangeShapeType="1"/>
          </p:cNvSpPr>
          <p:nvPr/>
        </p:nvSpPr>
        <p:spPr bwMode="auto">
          <a:xfrm flipV="1">
            <a:off x="61928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81" name="Line 1485"/>
          <p:cNvSpPr>
            <a:spLocks noChangeShapeType="1"/>
          </p:cNvSpPr>
          <p:nvPr/>
        </p:nvSpPr>
        <p:spPr bwMode="auto">
          <a:xfrm>
            <a:off x="6192838" y="1500188"/>
            <a:ext cx="9683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82" name="Line 1486"/>
          <p:cNvSpPr>
            <a:spLocks noChangeShapeType="1"/>
          </p:cNvSpPr>
          <p:nvPr/>
        </p:nvSpPr>
        <p:spPr bwMode="auto">
          <a:xfrm>
            <a:off x="6289675"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83" name="Line 1487"/>
          <p:cNvSpPr>
            <a:spLocks noChangeShapeType="1"/>
          </p:cNvSpPr>
          <p:nvPr/>
        </p:nvSpPr>
        <p:spPr bwMode="auto">
          <a:xfrm flipV="1">
            <a:off x="6289675"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84" name="Line 1488"/>
          <p:cNvSpPr>
            <a:spLocks noChangeShapeType="1"/>
          </p:cNvSpPr>
          <p:nvPr/>
        </p:nvSpPr>
        <p:spPr bwMode="auto">
          <a:xfrm>
            <a:off x="6289675"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85" name="Line 1489"/>
          <p:cNvSpPr>
            <a:spLocks noChangeShapeType="1"/>
          </p:cNvSpPr>
          <p:nvPr/>
        </p:nvSpPr>
        <p:spPr bwMode="auto">
          <a:xfrm>
            <a:off x="63833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86" name="Line 1490"/>
          <p:cNvSpPr>
            <a:spLocks noChangeShapeType="1"/>
          </p:cNvSpPr>
          <p:nvPr/>
        </p:nvSpPr>
        <p:spPr bwMode="auto">
          <a:xfrm flipV="1">
            <a:off x="638333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87" name="Line 1491"/>
          <p:cNvSpPr>
            <a:spLocks noChangeShapeType="1"/>
          </p:cNvSpPr>
          <p:nvPr/>
        </p:nvSpPr>
        <p:spPr bwMode="auto">
          <a:xfrm>
            <a:off x="6383338"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88" name="Line 1492"/>
          <p:cNvSpPr>
            <a:spLocks noChangeShapeType="1"/>
          </p:cNvSpPr>
          <p:nvPr/>
        </p:nvSpPr>
        <p:spPr bwMode="auto">
          <a:xfrm>
            <a:off x="64785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89" name="Line 1493"/>
          <p:cNvSpPr>
            <a:spLocks noChangeShapeType="1"/>
          </p:cNvSpPr>
          <p:nvPr/>
        </p:nvSpPr>
        <p:spPr bwMode="auto">
          <a:xfrm flipV="1">
            <a:off x="64785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90" name="Line 1494"/>
          <p:cNvSpPr>
            <a:spLocks noChangeShapeType="1"/>
          </p:cNvSpPr>
          <p:nvPr/>
        </p:nvSpPr>
        <p:spPr bwMode="auto">
          <a:xfrm>
            <a:off x="6478588"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91" name="Line 1495"/>
          <p:cNvSpPr>
            <a:spLocks noChangeShapeType="1"/>
          </p:cNvSpPr>
          <p:nvPr/>
        </p:nvSpPr>
        <p:spPr bwMode="auto">
          <a:xfrm>
            <a:off x="65722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92" name="Line 1496"/>
          <p:cNvSpPr>
            <a:spLocks noChangeShapeType="1"/>
          </p:cNvSpPr>
          <p:nvPr/>
        </p:nvSpPr>
        <p:spPr bwMode="auto">
          <a:xfrm flipV="1">
            <a:off x="65722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93" name="Line 1497"/>
          <p:cNvSpPr>
            <a:spLocks noChangeShapeType="1"/>
          </p:cNvSpPr>
          <p:nvPr/>
        </p:nvSpPr>
        <p:spPr bwMode="auto">
          <a:xfrm>
            <a:off x="6572250"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94" name="Line 1498"/>
          <p:cNvSpPr>
            <a:spLocks noChangeShapeType="1"/>
          </p:cNvSpPr>
          <p:nvPr/>
        </p:nvSpPr>
        <p:spPr bwMode="auto">
          <a:xfrm>
            <a:off x="66659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95" name="Line 1499"/>
          <p:cNvSpPr>
            <a:spLocks noChangeShapeType="1"/>
          </p:cNvSpPr>
          <p:nvPr/>
        </p:nvSpPr>
        <p:spPr bwMode="auto">
          <a:xfrm flipV="1">
            <a:off x="666591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96" name="Line 1500"/>
          <p:cNvSpPr>
            <a:spLocks noChangeShapeType="1"/>
          </p:cNvSpPr>
          <p:nvPr/>
        </p:nvSpPr>
        <p:spPr bwMode="auto">
          <a:xfrm>
            <a:off x="6665913"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97" name="Line 1501"/>
          <p:cNvSpPr>
            <a:spLocks noChangeShapeType="1"/>
          </p:cNvSpPr>
          <p:nvPr/>
        </p:nvSpPr>
        <p:spPr bwMode="auto">
          <a:xfrm>
            <a:off x="67611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98" name="Line 1502"/>
          <p:cNvSpPr>
            <a:spLocks noChangeShapeType="1"/>
          </p:cNvSpPr>
          <p:nvPr/>
        </p:nvSpPr>
        <p:spPr bwMode="auto">
          <a:xfrm flipV="1">
            <a:off x="67611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199" name="Line 1503"/>
          <p:cNvSpPr>
            <a:spLocks noChangeShapeType="1"/>
          </p:cNvSpPr>
          <p:nvPr/>
        </p:nvSpPr>
        <p:spPr bwMode="auto">
          <a:xfrm>
            <a:off x="6761163"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00" name="Line 1504"/>
          <p:cNvSpPr>
            <a:spLocks noChangeShapeType="1"/>
          </p:cNvSpPr>
          <p:nvPr/>
        </p:nvSpPr>
        <p:spPr bwMode="auto">
          <a:xfrm>
            <a:off x="68548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01" name="Line 1505"/>
          <p:cNvSpPr>
            <a:spLocks noChangeShapeType="1"/>
          </p:cNvSpPr>
          <p:nvPr/>
        </p:nvSpPr>
        <p:spPr bwMode="auto">
          <a:xfrm flipV="1">
            <a:off x="68548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02" name="Line 1506"/>
          <p:cNvSpPr>
            <a:spLocks noChangeShapeType="1"/>
          </p:cNvSpPr>
          <p:nvPr/>
        </p:nvSpPr>
        <p:spPr bwMode="auto">
          <a:xfrm>
            <a:off x="6854825" y="1500188"/>
            <a:ext cx="9683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03" name="Line 1507"/>
          <p:cNvSpPr>
            <a:spLocks noChangeShapeType="1"/>
          </p:cNvSpPr>
          <p:nvPr/>
        </p:nvSpPr>
        <p:spPr bwMode="auto">
          <a:xfrm>
            <a:off x="69516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04" name="Line 1508"/>
          <p:cNvSpPr>
            <a:spLocks noChangeShapeType="1"/>
          </p:cNvSpPr>
          <p:nvPr/>
        </p:nvSpPr>
        <p:spPr bwMode="auto">
          <a:xfrm flipV="1">
            <a:off x="6951663"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05" name="Line 1509"/>
          <p:cNvSpPr>
            <a:spLocks noChangeShapeType="1"/>
          </p:cNvSpPr>
          <p:nvPr/>
        </p:nvSpPr>
        <p:spPr bwMode="auto">
          <a:xfrm>
            <a:off x="6951663"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06" name="Line 1510"/>
          <p:cNvSpPr>
            <a:spLocks noChangeShapeType="1"/>
          </p:cNvSpPr>
          <p:nvPr/>
        </p:nvSpPr>
        <p:spPr bwMode="auto">
          <a:xfrm>
            <a:off x="70453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07" name="Line 1511"/>
          <p:cNvSpPr>
            <a:spLocks noChangeShapeType="1"/>
          </p:cNvSpPr>
          <p:nvPr/>
        </p:nvSpPr>
        <p:spPr bwMode="auto">
          <a:xfrm flipV="1">
            <a:off x="7045325"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08" name="Line 1512"/>
          <p:cNvSpPr>
            <a:spLocks noChangeShapeType="1"/>
          </p:cNvSpPr>
          <p:nvPr/>
        </p:nvSpPr>
        <p:spPr bwMode="auto">
          <a:xfrm>
            <a:off x="7045325" y="150018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09" name="Line 1513"/>
          <p:cNvSpPr>
            <a:spLocks noChangeShapeType="1"/>
          </p:cNvSpPr>
          <p:nvPr/>
        </p:nvSpPr>
        <p:spPr bwMode="auto">
          <a:xfrm>
            <a:off x="71389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10" name="Line 1514"/>
          <p:cNvSpPr>
            <a:spLocks noChangeShapeType="1"/>
          </p:cNvSpPr>
          <p:nvPr/>
        </p:nvSpPr>
        <p:spPr bwMode="auto">
          <a:xfrm flipV="1">
            <a:off x="7138988"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11" name="Line 1515"/>
          <p:cNvSpPr>
            <a:spLocks noChangeShapeType="1"/>
          </p:cNvSpPr>
          <p:nvPr/>
        </p:nvSpPr>
        <p:spPr bwMode="auto">
          <a:xfrm>
            <a:off x="7138988"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12" name="Line 1516"/>
          <p:cNvSpPr>
            <a:spLocks noChangeShapeType="1"/>
          </p:cNvSpPr>
          <p:nvPr/>
        </p:nvSpPr>
        <p:spPr bwMode="auto">
          <a:xfrm>
            <a:off x="7234238"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13" name="Line 1517"/>
          <p:cNvSpPr>
            <a:spLocks noChangeShapeType="1"/>
          </p:cNvSpPr>
          <p:nvPr/>
        </p:nvSpPr>
        <p:spPr bwMode="auto">
          <a:xfrm flipV="1">
            <a:off x="7234238" y="1500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14" name="Line 1518"/>
          <p:cNvSpPr>
            <a:spLocks noChangeShapeType="1"/>
          </p:cNvSpPr>
          <p:nvPr/>
        </p:nvSpPr>
        <p:spPr bwMode="auto">
          <a:xfrm>
            <a:off x="7234238" y="150018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15" name="Line 1519"/>
          <p:cNvSpPr>
            <a:spLocks noChangeShapeType="1"/>
          </p:cNvSpPr>
          <p:nvPr/>
        </p:nvSpPr>
        <p:spPr bwMode="auto">
          <a:xfrm>
            <a:off x="73279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16" name="Line 1520"/>
          <p:cNvSpPr>
            <a:spLocks noChangeShapeType="1"/>
          </p:cNvSpPr>
          <p:nvPr/>
        </p:nvSpPr>
        <p:spPr bwMode="auto">
          <a:xfrm flipV="1">
            <a:off x="732790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17" name="Line 1521"/>
          <p:cNvSpPr>
            <a:spLocks noChangeShapeType="1"/>
          </p:cNvSpPr>
          <p:nvPr/>
        </p:nvSpPr>
        <p:spPr bwMode="auto">
          <a:xfrm>
            <a:off x="7327900" y="150018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18" name="Line 1522"/>
          <p:cNvSpPr>
            <a:spLocks noChangeShapeType="1"/>
          </p:cNvSpPr>
          <p:nvPr/>
        </p:nvSpPr>
        <p:spPr bwMode="auto">
          <a:xfrm>
            <a:off x="74231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19" name="Line 1523"/>
          <p:cNvSpPr>
            <a:spLocks noChangeShapeType="1"/>
          </p:cNvSpPr>
          <p:nvPr/>
        </p:nvSpPr>
        <p:spPr bwMode="auto">
          <a:xfrm flipV="1">
            <a:off x="7423150" y="1500188"/>
            <a:ext cx="0" cy="49212"/>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20" name="Line 1524"/>
          <p:cNvSpPr>
            <a:spLocks noChangeShapeType="1"/>
          </p:cNvSpPr>
          <p:nvPr/>
        </p:nvSpPr>
        <p:spPr bwMode="auto">
          <a:xfrm flipH="1">
            <a:off x="2411413"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21" name="Line 1525"/>
          <p:cNvSpPr>
            <a:spLocks noChangeShapeType="1"/>
          </p:cNvSpPr>
          <p:nvPr/>
        </p:nvSpPr>
        <p:spPr bwMode="auto">
          <a:xfrm flipV="1">
            <a:off x="24114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22" name="Line 1526"/>
          <p:cNvSpPr>
            <a:spLocks noChangeShapeType="1"/>
          </p:cNvSpPr>
          <p:nvPr/>
        </p:nvSpPr>
        <p:spPr bwMode="auto">
          <a:xfrm>
            <a:off x="24114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23" name="Line 1527"/>
          <p:cNvSpPr>
            <a:spLocks noChangeShapeType="1"/>
          </p:cNvSpPr>
          <p:nvPr/>
        </p:nvSpPr>
        <p:spPr bwMode="auto">
          <a:xfrm flipH="1">
            <a:off x="2317750"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24" name="Line 1528"/>
          <p:cNvSpPr>
            <a:spLocks noChangeShapeType="1"/>
          </p:cNvSpPr>
          <p:nvPr/>
        </p:nvSpPr>
        <p:spPr bwMode="auto">
          <a:xfrm flipV="1">
            <a:off x="23177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25" name="Line 1529"/>
          <p:cNvSpPr>
            <a:spLocks noChangeShapeType="1"/>
          </p:cNvSpPr>
          <p:nvPr/>
        </p:nvSpPr>
        <p:spPr bwMode="auto">
          <a:xfrm>
            <a:off x="23177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26" name="Line 1530"/>
          <p:cNvSpPr>
            <a:spLocks noChangeShapeType="1"/>
          </p:cNvSpPr>
          <p:nvPr/>
        </p:nvSpPr>
        <p:spPr bwMode="auto">
          <a:xfrm>
            <a:off x="2317750" y="5176838"/>
            <a:ext cx="187325"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27" name="Line 1531"/>
          <p:cNvSpPr>
            <a:spLocks noChangeShapeType="1"/>
          </p:cNvSpPr>
          <p:nvPr/>
        </p:nvSpPr>
        <p:spPr bwMode="auto">
          <a:xfrm flipV="1">
            <a:off x="2505075"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28" name="Line 1532"/>
          <p:cNvSpPr>
            <a:spLocks noChangeShapeType="1"/>
          </p:cNvSpPr>
          <p:nvPr/>
        </p:nvSpPr>
        <p:spPr bwMode="auto">
          <a:xfrm>
            <a:off x="2505075"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29" name="Line 1533"/>
          <p:cNvSpPr>
            <a:spLocks noChangeShapeType="1"/>
          </p:cNvSpPr>
          <p:nvPr/>
        </p:nvSpPr>
        <p:spPr bwMode="auto">
          <a:xfrm>
            <a:off x="2505075" y="5176838"/>
            <a:ext cx="9683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30" name="Line 1534"/>
          <p:cNvSpPr>
            <a:spLocks noChangeShapeType="1"/>
          </p:cNvSpPr>
          <p:nvPr/>
        </p:nvSpPr>
        <p:spPr bwMode="auto">
          <a:xfrm flipV="1">
            <a:off x="26019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31" name="Line 1535"/>
          <p:cNvSpPr>
            <a:spLocks noChangeShapeType="1"/>
          </p:cNvSpPr>
          <p:nvPr/>
        </p:nvSpPr>
        <p:spPr bwMode="auto">
          <a:xfrm>
            <a:off x="26019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32" name="Line 1536"/>
          <p:cNvSpPr>
            <a:spLocks noChangeShapeType="1"/>
          </p:cNvSpPr>
          <p:nvPr/>
        </p:nvSpPr>
        <p:spPr bwMode="auto">
          <a:xfrm>
            <a:off x="2601913"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33" name="Line 1537"/>
          <p:cNvSpPr>
            <a:spLocks noChangeShapeType="1"/>
          </p:cNvSpPr>
          <p:nvPr/>
        </p:nvSpPr>
        <p:spPr bwMode="auto">
          <a:xfrm flipV="1">
            <a:off x="269557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34" name="Line 1538"/>
          <p:cNvSpPr>
            <a:spLocks noChangeShapeType="1"/>
          </p:cNvSpPr>
          <p:nvPr/>
        </p:nvSpPr>
        <p:spPr bwMode="auto">
          <a:xfrm>
            <a:off x="269557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35" name="Line 1539"/>
          <p:cNvSpPr>
            <a:spLocks noChangeShapeType="1"/>
          </p:cNvSpPr>
          <p:nvPr/>
        </p:nvSpPr>
        <p:spPr bwMode="auto">
          <a:xfrm>
            <a:off x="2695575"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36" name="Line 1540"/>
          <p:cNvSpPr>
            <a:spLocks noChangeShapeType="1"/>
          </p:cNvSpPr>
          <p:nvPr/>
        </p:nvSpPr>
        <p:spPr bwMode="auto">
          <a:xfrm flipV="1">
            <a:off x="27908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37" name="Line 1541"/>
          <p:cNvSpPr>
            <a:spLocks noChangeShapeType="1"/>
          </p:cNvSpPr>
          <p:nvPr/>
        </p:nvSpPr>
        <p:spPr bwMode="auto">
          <a:xfrm>
            <a:off x="27908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38" name="Line 1542"/>
          <p:cNvSpPr>
            <a:spLocks noChangeShapeType="1"/>
          </p:cNvSpPr>
          <p:nvPr/>
        </p:nvSpPr>
        <p:spPr bwMode="auto">
          <a:xfrm>
            <a:off x="2790825"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39" name="Line 1543"/>
          <p:cNvSpPr>
            <a:spLocks noChangeShapeType="1"/>
          </p:cNvSpPr>
          <p:nvPr/>
        </p:nvSpPr>
        <p:spPr bwMode="auto">
          <a:xfrm flipV="1">
            <a:off x="28844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40" name="Line 1544"/>
          <p:cNvSpPr>
            <a:spLocks noChangeShapeType="1"/>
          </p:cNvSpPr>
          <p:nvPr/>
        </p:nvSpPr>
        <p:spPr bwMode="auto">
          <a:xfrm>
            <a:off x="28844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41" name="Line 1545"/>
          <p:cNvSpPr>
            <a:spLocks noChangeShapeType="1"/>
          </p:cNvSpPr>
          <p:nvPr/>
        </p:nvSpPr>
        <p:spPr bwMode="auto">
          <a:xfrm>
            <a:off x="2884488"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42" name="Line 1546"/>
          <p:cNvSpPr>
            <a:spLocks noChangeShapeType="1"/>
          </p:cNvSpPr>
          <p:nvPr/>
        </p:nvSpPr>
        <p:spPr bwMode="auto">
          <a:xfrm flipV="1">
            <a:off x="29781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43" name="Line 1547"/>
          <p:cNvSpPr>
            <a:spLocks noChangeShapeType="1"/>
          </p:cNvSpPr>
          <p:nvPr/>
        </p:nvSpPr>
        <p:spPr bwMode="auto">
          <a:xfrm>
            <a:off x="29781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44" name="Line 1548"/>
          <p:cNvSpPr>
            <a:spLocks noChangeShapeType="1"/>
          </p:cNvSpPr>
          <p:nvPr/>
        </p:nvSpPr>
        <p:spPr bwMode="auto">
          <a:xfrm>
            <a:off x="2978150"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45" name="Line 1549"/>
          <p:cNvSpPr>
            <a:spLocks noChangeShapeType="1"/>
          </p:cNvSpPr>
          <p:nvPr/>
        </p:nvSpPr>
        <p:spPr bwMode="auto">
          <a:xfrm flipV="1">
            <a:off x="30734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46" name="Line 1550"/>
          <p:cNvSpPr>
            <a:spLocks noChangeShapeType="1"/>
          </p:cNvSpPr>
          <p:nvPr/>
        </p:nvSpPr>
        <p:spPr bwMode="auto">
          <a:xfrm>
            <a:off x="30734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47" name="Line 1551"/>
          <p:cNvSpPr>
            <a:spLocks noChangeShapeType="1"/>
          </p:cNvSpPr>
          <p:nvPr/>
        </p:nvSpPr>
        <p:spPr bwMode="auto">
          <a:xfrm>
            <a:off x="3073400"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48" name="Line 1552"/>
          <p:cNvSpPr>
            <a:spLocks noChangeShapeType="1"/>
          </p:cNvSpPr>
          <p:nvPr/>
        </p:nvSpPr>
        <p:spPr bwMode="auto">
          <a:xfrm flipV="1">
            <a:off x="31686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49" name="Line 1553"/>
          <p:cNvSpPr>
            <a:spLocks noChangeShapeType="1"/>
          </p:cNvSpPr>
          <p:nvPr/>
        </p:nvSpPr>
        <p:spPr bwMode="auto">
          <a:xfrm>
            <a:off x="31686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50" name="Line 1554"/>
          <p:cNvSpPr>
            <a:spLocks noChangeShapeType="1"/>
          </p:cNvSpPr>
          <p:nvPr/>
        </p:nvSpPr>
        <p:spPr bwMode="auto">
          <a:xfrm>
            <a:off x="3168650"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51" name="Line 1555"/>
          <p:cNvSpPr>
            <a:spLocks noChangeShapeType="1"/>
          </p:cNvSpPr>
          <p:nvPr/>
        </p:nvSpPr>
        <p:spPr bwMode="auto">
          <a:xfrm flipV="1">
            <a:off x="32639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52" name="Line 1556"/>
          <p:cNvSpPr>
            <a:spLocks noChangeShapeType="1"/>
          </p:cNvSpPr>
          <p:nvPr/>
        </p:nvSpPr>
        <p:spPr bwMode="auto">
          <a:xfrm>
            <a:off x="32639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53" name="Line 1557"/>
          <p:cNvSpPr>
            <a:spLocks noChangeShapeType="1"/>
          </p:cNvSpPr>
          <p:nvPr/>
        </p:nvSpPr>
        <p:spPr bwMode="auto">
          <a:xfrm>
            <a:off x="3263900"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54" name="Line 1558"/>
          <p:cNvSpPr>
            <a:spLocks noChangeShapeType="1"/>
          </p:cNvSpPr>
          <p:nvPr/>
        </p:nvSpPr>
        <p:spPr bwMode="auto">
          <a:xfrm flipV="1">
            <a:off x="33575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55" name="Line 1559"/>
          <p:cNvSpPr>
            <a:spLocks noChangeShapeType="1"/>
          </p:cNvSpPr>
          <p:nvPr/>
        </p:nvSpPr>
        <p:spPr bwMode="auto">
          <a:xfrm>
            <a:off x="33575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56" name="Line 1560"/>
          <p:cNvSpPr>
            <a:spLocks noChangeShapeType="1"/>
          </p:cNvSpPr>
          <p:nvPr/>
        </p:nvSpPr>
        <p:spPr bwMode="auto">
          <a:xfrm>
            <a:off x="3357563"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57" name="Line 1561"/>
          <p:cNvSpPr>
            <a:spLocks noChangeShapeType="1"/>
          </p:cNvSpPr>
          <p:nvPr/>
        </p:nvSpPr>
        <p:spPr bwMode="auto">
          <a:xfrm flipV="1">
            <a:off x="3452813"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58" name="Line 1562"/>
          <p:cNvSpPr>
            <a:spLocks noChangeShapeType="1"/>
          </p:cNvSpPr>
          <p:nvPr/>
        </p:nvSpPr>
        <p:spPr bwMode="auto">
          <a:xfrm>
            <a:off x="3452813"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59" name="Line 1563"/>
          <p:cNvSpPr>
            <a:spLocks noChangeShapeType="1"/>
          </p:cNvSpPr>
          <p:nvPr/>
        </p:nvSpPr>
        <p:spPr bwMode="auto">
          <a:xfrm>
            <a:off x="3452813"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60" name="Line 1564"/>
          <p:cNvSpPr>
            <a:spLocks noChangeShapeType="1"/>
          </p:cNvSpPr>
          <p:nvPr/>
        </p:nvSpPr>
        <p:spPr bwMode="auto">
          <a:xfrm flipV="1">
            <a:off x="354647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61" name="Line 1565"/>
          <p:cNvSpPr>
            <a:spLocks noChangeShapeType="1"/>
          </p:cNvSpPr>
          <p:nvPr/>
        </p:nvSpPr>
        <p:spPr bwMode="auto">
          <a:xfrm>
            <a:off x="354647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62" name="Line 1566"/>
          <p:cNvSpPr>
            <a:spLocks noChangeShapeType="1"/>
          </p:cNvSpPr>
          <p:nvPr/>
        </p:nvSpPr>
        <p:spPr bwMode="auto">
          <a:xfrm>
            <a:off x="3546475"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63" name="Line 1567"/>
          <p:cNvSpPr>
            <a:spLocks noChangeShapeType="1"/>
          </p:cNvSpPr>
          <p:nvPr/>
        </p:nvSpPr>
        <p:spPr bwMode="auto">
          <a:xfrm flipV="1">
            <a:off x="36401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64" name="Line 1568"/>
          <p:cNvSpPr>
            <a:spLocks noChangeShapeType="1"/>
          </p:cNvSpPr>
          <p:nvPr/>
        </p:nvSpPr>
        <p:spPr bwMode="auto">
          <a:xfrm>
            <a:off x="36401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65" name="Line 1569"/>
          <p:cNvSpPr>
            <a:spLocks noChangeShapeType="1"/>
          </p:cNvSpPr>
          <p:nvPr/>
        </p:nvSpPr>
        <p:spPr bwMode="auto">
          <a:xfrm>
            <a:off x="3640138"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66" name="Line 1570"/>
          <p:cNvSpPr>
            <a:spLocks noChangeShapeType="1"/>
          </p:cNvSpPr>
          <p:nvPr/>
        </p:nvSpPr>
        <p:spPr bwMode="auto">
          <a:xfrm flipV="1">
            <a:off x="37353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67" name="Line 1571"/>
          <p:cNvSpPr>
            <a:spLocks noChangeShapeType="1"/>
          </p:cNvSpPr>
          <p:nvPr/>
        </p:nvSpPr>
        <p:spPr bwMode="auto">
          <a:xfrm>
            <a:off x="37353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68" name="Line 1572"/>
          <p:cNvSpPr>
            <a:spLocks noChangeShapeType="1"/>
          </p:cNvSpPr>
          <p:nvPr/>
        </p:nvSpPr>
        <p:spPr bwMode="auto">
          <a:xfrm>
            <a:off x="3735388"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69" name="Line 1573"/>
          <p:cNvSpPr>
            <a:spLocks noChangeShapeType="1"/>
          </p:cNvSpPr>
          <p:nvPr/>
        </p:nvSpPr>
        <p:spPr bwMode="auto">
          <a:xfrm flipV="1">
            <a:off x="38306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70" name="Line 1574"/>
          <p:cNvSpPr>
            <a:spLocks noChangeShapeType="1"/>
          </p:cNvSpPr>
          <p:nvPr/>
        </p:nvSpPr>
        <p:spPr bwMode="auto">
          <a:xfrm>
            <a:off x="38306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71" name="Line 1575"/>
          <p:cNvSpPr>
            <a:spLocks noChangeShapeType="1"/>
          </p:cNvSpPr>
          <p:nvPr/>
        </p:nvSpPr>
        <p:spPr bwMode="auto">
          <a:xfrm>
            <a:off x="3830638"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72" name="Line 1576"/>
          <p:cNvSpPr>
            <a:spLocks noChangeShapeType="1"/>
          </p:cNvSpPr>
          <p:nvPr/>
        </p:nvSpPr>
        <p:spPr bwMode="auto">
          <a:xfrm flipV="1">
            <a:off x="39258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73" name="Line 1577"/>
          <p:cNvSpPr>
            <a:spLocks noChangeShapeType="1"/>
          </p:cNvSpPr>
          <p:nvPr/>
        </p:nvSpPr>
        <p:spPr bwMode="auto">
          <a:xfrm>
            <a:off x="39258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74" name="Line 1578"/>
          <p:cNvSpPr>
            <a:spLocks noChangeShapeType="1"/>
          </p:cNvSpPr>
          <p:nvPr/>
        </p:nvSpPr>
        <p:spPr bwMode="auto">
          <a:xfrm>
            <a:off x="3925888"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75" name="Line 1579"/>
          <p:cNvSpPr>
            <a:spLocks noChangeShapeType="1"/>
          </p:cNvSpPr>
          <p:nvPr/>
        </p:nvSpPr>
        <p:spPr bwMode="auto">
          <a:xfrm flipV="1">
            <a:off x="40195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76" name="Line 1580"/>
          <p:cNvSpPr>
            <a:spLocks noChangeShapeType="1"/>
          </p:cNvSpPr>
          <p:nvPr/>
        </p:nvSpPr>
        <p:spPr bwMode="auto">
          <a:xfrm>
            <a:off x="40195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77" name="Line 1581"/>
          <p:cNvSpPr>
            <a:spLocks noChangeShapeType="1"/>
          </p:cNvSpPr>
          <p:nvPr/>
        </p:nvSpPr>
        <p:spPr bwMode="auto">
          <a:xfrm>
            <a:off x="4019550"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78" name="Line 1582"/>
          <p:cNvSpPr>
            <a:spLocks noChangeShapeType="1"/>
          </p:cNvSpPr>
          <p:nvPr/>
        </p:nvSpPr>
        <p:spPr bwMode="auto">
          <a:xfrm flipV="1">
            <a:off x="41132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79" name="Line 1583"/>
          <p:cNvSpPr>
            <a:spLocks noChangeShapeType="1"/>
          </p:cNvSpPr>
          <p:nvPr/>
        </p:nvSpPr>
        <p:spPr bwMode="auto">
          <a:xfrm>
            <a:off x="41132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80" name="Line 1584"/>
          <p:cNvSpPr>
            <a:spLocks noChangeShapeType="1"/>
          </p:cNvSpPr>
          <p:nvPr/>
        </p:nvSpPr>
        <p:spPr bwMode="auto">
          <a:xfrm>
            <a:off x="4113213"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81" name="Line 1585"/>
          <p:cNvSpPr>
            <a:spLocks noChangeShapeType="1"/>
          </p:cNvSpPr>
          <p:nvPr/>
        </p:nvSpPr>
        <p:spPr bwMode="auto">
          <a:xfrm flipV="1">
            <a:off x="42084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82" name="Line 1586"/>
          <p:cNvSpPr>
            <a:spLocks noChangeShapeType="1"/>
          </p:cNvSpPr>
          <p:nvPr/>
        </p:nvSpPr>
        <p:spPr bwMode="auto">
          <a:xfrm>
            <a:off x="42084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83" name="Line 1587"/>
          <p:cNvSpPr>
            <a:spLocks noChangeShapeType="1"/>
          </p:cNvSpPr>
          <p:nvPr/>
        </p:nvSpPr>
        <p:spPr bwMode="auto">
          <a:xfrm>
            <a:off x="4208463"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84" name="Line 1588"/>
          <p:cNvSpPr>
            <a:spLocks noChangeShapeType="1"/>
          </p:cNvSpPr>
          <p:nvPr/>
        </p:nvSpPr>
        <p:spPr bwMode="auto">
          <a:xfrm flipV="1">
            <a:off x="43021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85" name="Line 1589"/>
          <p:cNvSpPr>
            <a:spLocks noChangeShapeType="1"/>
          </p:cNvSpPr>
          <p:nvPr/>
        </p:nvSpPr>
        <p:spPr bwMode="auto">
          <a:xfrm>
            <a:off x="43021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86" name="Line 1590"/>
          <p:cNvSpPr>
            <a:spLocks noChangeShapeType="1"/>
          </p:cNvSpPr>
          <p:nvPr/>
        </p:nvSpPr>
        <p:spPr bwMode="auto">
          <a:xfrm>
            <a:off x="4302125"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87" name="Line 1591"/>
          <p:cNvSpPr>
            <a:spLocks noChangeShapeType="1"/>
          </p:cNvSpPr>
          <p:nvPr/>
        </p:nvSpPr>
        <p:spPr bwMode="auto">
          <a:xfrm flipV="1">
            <a:off x="4397375"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88" name="Line 1592"/>
          <p:cNvSpPr>
            <a:spLocks noChangeShapeType="1"/>
          </p:cNvSpPr>
          <p:nvPr/>
        </p:nvSpPr>
        <p:spPr bwMode="auto">
          <a:xfrm>
            <a:off x="4397375"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89" name="Line 1593"/>
          <p:cNvSpPr>
            <a:spLocks noChangeShapeType="1"/>
          </p:cNvSpPr>
          <p:nvPr/>
        </p:nvSpPr>
        <p:spPr bwMode="auto">
          <a:xfrm>
            <a:off x="4397375"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90" name="Line 1594"/>
          <p:cNvSpPr>
            <a:spLocks noChangeShapeType="1"/>
          </p:cNvSpPr>
          <p:nvPr/>
        </p:nvSpPr>
        <p:spPr bwMode="auto">
          <a:xfrm flipV="1">
            <a:off x="44926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91" name="Line 1595"/>
          <p:cNvSpPr>
            <a:spLocks noChangeShapeType="1"/>
          </p:cNvSpPr>
          <p:nvPr/>
        </p:nvSpPr>
        <p:spPr bwMode="auto">
          <a:xfrm>
            <a:off x="44926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92" name="Line 1596"/>
          <p:cNvSpPr>
            <a:spLocks noChangeShapeType="1"/>
          </p:cNvSpPr>
          <p:nvPr/>
        </p:nvSpPr>
        <p:spPr bwMode="auto">
          <a:xfrm>
            <a:off x="4492625"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93" name="Line 1597"/>
          <p:cNvSpPr>
            <a:spLocks noChangeShapeType="1"/>
          </p:cNvSpPr>
          <p:nvPr/>
        </p:nvSpPr>
        <p:spPr bwMode="auto">
          <a:xfrm flipV="1">
            <a:off x="45862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94" name="Line 1598"/>
          <p:cNvSpPr>
            <a:spLocks noChangeShapeType="1"/>
          </p:cNvSpPr>
          <p:nvPr/>
        </p:nvSpPr>
        <p:spPr bwMode="auto">
          <a:xfrm>
            <a:off x="45862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95" name="Line 1599"/>
          <p:cNvSpPr>
            <a:spLocks noChangeShapeType="1"/>
          </p:cNvSpPr>
          <p:nvPr/>
        </p:nvSpPr>
        <p:spPr bwMode="auto">
          <a:xfrm>
            <a:off x="4586288"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96" name="Line 1600"/>
          <p:cNvSpPr>
            <a:spLocks noChangeShapeType="1"/>
          </p:cNvSpPr>
          <p:nvPr/>
        </p:nvSpPr>
        <p:spPr bwMode="auto">
          <a:xfrm flipV="1">
            <a:off x="46815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97" name="Line 1601"/>
          <p:cNvSpPr>
            <a:spLocks noChangeShapeType="1"/>
          </p:cNvSpPr>
          <p:nvPr/>
        </p:nvSpPr>
        <p:spPr bwMode="auto">
          <a:xfrm>
            <a:off x="46815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98" name="Line 1602"/>
          <p:cNvSpPr>
            <a:spLocks noChangeShapeType="1"/>
          </p:cNvSpPr>
          <p:nvPr/>
        </p:nvSpPr>
        <p:spPr bwMode="auto">
          <a:xfrm>
            <a:off x="4681538"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299" name="Line 1603"/>
          <p:cNvSpPr>
            <a:spLocks noChangeShapeType="1"/>
          </p:cNvSpPr>
          <p:nvPr/>
        </p:nvSpPr>
        <p:spPr bwMode="auto">
          <a:xfrm flipV="1">
            <a:off x="47752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00" name="Line 1604"/>
          <p:cNvSpPr>
            <a:spLocks noChangeShapeType="1"/>
          </p:cNvSpPr>
          <p:nvPr/>
        </p:nvSpPr>
        <p:spPr bwMode="auto">
          <a:xfrm>
            <a:off x="47752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01" name="Line 1605"/>
          <p:cNvSpPr>
            <a:spLocks noChangeShapeType="1"/>
          </p:cNvSpPr>
          <p:nvPr/>
        </p:nvSpPr>
        <p:spPr bwMode="auto">
          <a:xfrm>
            <a:off x="4775200"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02" name="Line 1606"/>
          <p:cNvSpPr>
            <a:spLocks noChangeShapeType="1"/>
          </p:cNvSpPr>
          <p:nvPr/>
        </p:nvSpPr>
        <p:spPr bwMode="auto">
          <a:xfrm flipV="1">
            <a:off x="48704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03" name="Line 1607"/>
          <p:cNvSpPr>
            <a:spLocks noChangeShapeType="1"/>
          </p:cNvSpPr>
          <p:nvPr/>
        </p:nvSpPr>
        <p:spPr bwMode="auto">
          <a:xfrm>
            <a:off x="48704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04" name="Line 1608"/>
          <p:cNvSpPr>
            <a:spLocks noChangeShapeType="1"/>
          </p:cNvSpPr>
          <p:nvPr/>
        </p:nvSpPr>
        <p:spPr bwMode="auto">
          <a:xfrm>
            <a:off x="4870450"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05" name="Line 1609"/>
          <p:cNvSpPr>
            <a:spLocks noChangeShapeType="1"/>
          </p:cNvSpPr>
          <p:nvPr/>
        </p:nvSpPr>
        <p:spPr bwMode="auto">
          <a:xfrm flipV="1">
            <a:off x="49641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06" name="Line 1610"/>
          <p:cNvSpPr>
            <a:spLocks noChangeShapeType="1"/>
          </p:cNvSpPr>
          <p:nvPr/>
        </p:nvSpPr>
        <p:spPr bwMode="auto">
          <a:xfrm>
            <a:off x="49641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07" name="Line 1611"/>
          <p:cNvSpPr>
            <a:spLocks noChangeShapeType="1"/>
          </p:cNvSpPr>
          <p:nvPr/>
        </p:nvSpPr>
        <p:spPr bwMode="auto">
          <a:xfrm>
            <a:off x="4964113"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08" name="Line 1612"/>
          <p:cNvSpPr>
            <a:spLocks noChangeShapeType="1"/>
          </p:cNvSpPr>
          <p:nvPr/>
        </p:nvSpPr>
        <p:spPr bwMode="auto">
          <a:xfrm flipV="1">
            <a:off x="50593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09" name="Line 1613"/>
          <p:cNvSpPr>
            <a:spLocks noChangeShapeType="1"/>
          </p:cNvSpPr>
          <p:nvPr/>
        </p:nvSpPr>
        <p:spPr bwMode="auto">
          <a:xfrm>
            <a:off x="50593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10" name="Line 1614"/>
          <p:cNvSpPr>
            <a:spLocks noChangeShapeType="1"/>
          </p:cNvSpPr>
          <p:nvPr/>
        </p:nvSpPr>
        <p:spPr bwMode="auto">
          <a:xfrm>
            <a:off x="5059363"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11" name="Line 1615"/>
          <p:cNvSpPr>
            <a:spLocks noChangeShapeType="1"/>
          </p:cNvSpPr>
          <p:nvPr/>
        </p:nvSpPr>
        <p:spPr bwMode="auto">
          <a:xfrm flipV="1">
            <a:off x="51546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12" name="Line 1616"/>
          <p:cNvSpPr>
            <a:spLocks noChangeShapeType="1"/>
          </p:cNvSpPr>
          <p:nvPr/>
        </p:nvSpPr>
        <p:spPr bwMode="auto">
          <a:xfrm>
            <a:off x="51546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13" name="Line 1617"/>
          <p:cNvSpPr>
            <a:spLocks noChangeShapeType="1"/>
          </p:cNvSpPr>
          <p:nvPr/>
        </p:nvSpPr>
        <p:spPr bwMode="auto">
          <a:xfrm>
            <a:off x="5154613"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14" name="Line 1618"/>
          <p:cNvSpPr>
            <a:spLocks noChangeShapeType="1"/>
          </p:cNvSpPr>
          <p:nvPr/>
        </p:nvSpPr>
        <p:spPr bwMode="auto">
          <a:xfrm flipV="1">
            <a:off x="524827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15" name="Line 1619"/>
          <p:cNvSpPr>
            <a:spLocks noChangeShapeType="1"/>
          </p:cNvSpPr>
          <p:nvPr/>
        </p:nvSpPr>
        <p:spPr bwMode="auto">
          <a:xfrm>
            <a:off x="524827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16" name="Line 1620"/>
          <p:cNvSpPr>
            <a:spLocks noChangeShapeType="1"/>
          </p:cNvSpPr>
          <p:nvPr/>
        </p:nvSpPr>
        <p:spPr bwMode="auto">
          <a:xfrm>
            <a:off x="5248275"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17" name="Line 1621"/>
          <p:cNvSpPr>
            <a:spLocks noChangeShapeType="1"/>
          </p:cNvSpPr>
          <p:nvPr/>
        </p:nvSpPr>
        <p:spPr bwMode="auto">
          <a:xfrm flipV="1">
            <a:off x="5343525"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18" name="Line 1622"/>
          <p:cNvSpPr>
            <a:spLocks noChangeShapeType="1"/>
          </p:cNvSpPr>
          <p:nvPr/>
        </p:nvSpPr>
        <p:spPr bwMode="auto">
          <a:xfrm>
            <a:off x="5343525"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19" name="Line 1623"/>
          <p:cNvSpPr>
            <a:spLocks noChangeShapeType="1"/>
          </p:cNvSpPr>
          <p:nvPr/>
        </p:nvSpPr>
        <p:spPr bwMode="auto">
          <a:xfrm>
            <a:off x="5343525"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20" name="Line 1624"/>
          <p:cNvSpPr>
            <a:spLocks noChangeShapeType="1"/>
          </p:cNvSpPr>
          <p:nvPr/>
        </p:nvSpPr>
        <p:spPr bwMode="auto">
          <a:xfrm flipV="1">
            <a:off x="54371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21" name="Line 1625"/>
          <p:cNvSpPr>
            <a:spLocks noChangeShapeType="1"/>
          </p:cNvSpPr>
          <p:nvPr/>
        </p:nvSpPr>
        <p:spPr bwMode="auto">
          <a:xfrm>
            <a:off x="54371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22" name="Line 1626"/>
          <p:cNvSpPr>
            <a:spLocks noChangeShapeType="1"/>
          </p:cNvSpPr>
          <p:nvPr/>
        </p:nvSpPr>
        <p:spPr bwMode="auto">
          <a:xfrm>
            <a:off x="5437188"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24" name="Line 1628"/>
          <p:cNvSpPr>
            <a:spLocks noChangeShapeType="1"/>
          </p:cNvSpPr>
          <p:nvPr/>
        </p:nvSpPr>
        <p:spPr bwMode="auto">
          <a:xfrm flipV="1">
            <a:off x="55308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25" name="Line 1629"/>
          <p:cNvSpPr>
            <a:spLocks noChangeShapeType="1"/>
          </p:cNvSpPr>
          <p:nvPr/>
        </p:nvSpPr>
        <p:spPr bwMode="auto">
          <a:xfrm>
            <a:off x="55308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26" name="Line 1630"/>
          <p:cNvSpPr>
            <a:spLocks noChangeShapeType="1"/>
          </p:cNvSpPr>
          <p:nvPr/>
        </p:nvSpPr>
        <p:spPr bwMode="auto">
          <a:xfrm>
            <a:off x="5530850"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27" name="Line 1631"/>
          <p:cNvSpPr>
            <a:spLocks noChangeShapeType="1"/>
          </p:cNvSpPr>
          <p:nvPr/>
        </p:nvSpPr>
        <p:spPr bwMode="auto">
          <a:xfrm flipV="1">
            <a:off x="56261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28" name="Line 1632"/>
          <p:cNvSpPr>
            <a:spLocks noChangeShapeType="1"/>
          </p:cNvSpPr>
          <p:nvPr/>
        </p:nvSpPr>
        <p:spPr bwMode="auto">
          <a:xfrm>
            <a:off x="56261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29" name="Line 1633"/>
          <p:cNvSpPr>
            <a:spLocks noChangeShapeType="1"/>
          </p:cNvSpPr>
          <p:nvPr/>
        </p:nvSpPr>
        <p:spPr bwMode="auto">
          <a:xfrm>
            <a:off x="5626100"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30" name="Line 1634"/>
          <p:cNvSpPr>
            <a:spLocks noChangeShapeType="1"/>
          </p:cNvSpPr>
          <p:nvPr/>
        </p:nvSpPr>
        <p:spPr bwMode="auto">
          <a:xfrm flipV="1">
            <a:off x="57213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31" name="Line 1635"/>
          <p:cNvSpPr>
            <a:spLocks noChangeShapeType="1"/>
          </p:cNvSpPr>
          <p:nvPr/>
        </p:nvSpPr>
        <p:spPr bwMode="auto">
          <a:xfrm>
            <a:off x="57213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32" name="Line 1636"/>
          <p:cNvSpPr>
            <a:spLocks noChangeShapeType="1"/>
          </p:cNvSpPr>
          <p:nvPr/>
        </p:nvSpPr>
        <p:spPr bwMode="auto">
          <a:xfrm>
            <a:off x="5721350"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33" name="Line 1637"/>
          <p:cNvSpPr>
            <a:spLocks noChangeShapeType="1"/>
          </p:cNvSpPr>
          <p:nvPr/>
        </p:nvSpPr>
        <p:spPr bwMode="auto">
          <a:xfrm flipV="1">
            <a:off x="58166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34" name="Line 1638"/>
          <p:cNvSpPr>
            <a:spLocks noChangeShapeType="1"/>
          </p:cNvSpPr>
          <p:nvPr/>
        </p:nvSpPr>
        <p:spPr bwMode="auto">
          <a:xfrm>
            <a:off x="58166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35" name="Line 1639"/>
          <p:cNvSpPr>
            <a:spLocks noChangeShapeType="1"/>
          </p:cNvSpPr>
          <p:nvPr/>
        </p:nvSpPr>
        <p:spPr bwMode="auto">
          <a:xfrm>
            <a:off x="5816600"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36" name="Line 1640"/>
          <p:cNvSpPr>
            <a:spLocks noChangeShapeType="1"/>
          </p:cNvSpPr>
          <p:nvPr/>
        </p:nvSpPr>
        <p:spPr bwMode="auto">
          <a:xfrm flipV="1">
            <a:off x="59102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37" name="Line 1641"/>
          <p:cNvSpPr>
            <a:spLocks noChangeShapeType="1"/>
          </p:cNvSpPr>
          <p:nvPr/>
        </p:nvSpPr>
        <p:spPr bwMode="auto">
          <a:xfrm>
            <a:off x="59102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38" name="Line 1642"/>
          <p:cNvSpPr>
            <a:spLocks noChangeShapeType="1"/>
          </p:cNvSpPr>
          <p:nvPr/>
        </p:nvSpPr>
        <p:spPr bwMode="auto">
          <a:xfrm>
            <a:off x="5910263"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39" name="Line 1643"/>
          <p:cNvSpPr>
            <a:spLocks noChangeShapeType="1"/>
          </p:cNvSpPr>
          <p:nvPr/>
        </p:nvSpPr>
        <p:spPr bwMode="auto">
          <a:xfrm flipV="1">
            <a:off x="60055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40" name="Line 1644"/>
          <p:cNvSpPr>
            <a:spLocks noChangeShapeType="1"/>
          </p:cNvSpPr>
          <p:nvPr/>
        </p:nvSpPr>
        <p:spPr bwMode="auto">
          <a:xfrm>
            <a:off x="60055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41" name="Line 1645"/>
          <p:cNvSpPr>
            <a:spLocks noChangeShapeType="1"/>
          </p:cNvSpPr>
          <p:nvPr/>
        </p:nvSpPr>
        <p:spPr bwMode="auto">
          <a:xfrm>
            <a:off x="6005513"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42" name="Line 1646"/>
          <p:cNvSpPr>
            <a:spLocks noChangeShapeType="1"/>
          </p:cNvSpPr>
          <p:nvPr/>
        </p:nvSpPr>
        <p:spPr bwMode="auto">
          <a:xfrm flipV="1">
            <a:off x="609917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43" name="Line 1647"/>
          <p:cNvSpPr>
            <a:spLocks noChangeShapeType="1"/>
          </p:cNvSpPr>
          <p:nvPr/>
        </p:nvSpPr>
        <p:spPr bwMode="auto">
          <a:xfrm>
            <a:off x="609917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44" name="Line 1648"/>
          <p:cNvSpPr>
            <a:spLocks noChangeShapeType="1"/>
          </p:cNvSpPr>
          <p:nvPr/>
        </p:nvSpPr>
        <p:spPr bwMode="auto">
          <a:xfrm>
            <a:off x="6099175"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45" name="Line 1649"/>
          <p:cNvSpPr>
            <a:spLocks noChangeShapeType="1"/>
          </p:cNvSpPr>
          <p:nvPr/>
        </p:nvSpPr>
        <p:spPr bwMode="auto">
          <a:xfrm flipV="1">
            <a:off x="61928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46" name="Line 1650"/>
          <p:cNvSpPr>
            <a:spLocks noChangeShapeType="1"/>
          </p:cNvSpPr>
          <p:nvPr/>
        </p:nvSpPr>
        <p:spPr bwMode="auto">
          <a:xfrm>
            <a:off x="61928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47" name="Line 1651"/>
          <p:cNvSpPr>
            <a:spLocks noChangeShapeType="1"/>
          </p:cNvSpPr>
          <p:nvPr/>
        </p:nvSpPr>
        <p:spPr bwMode="auto">
          <a:xfrm>
            <a:off x="6192838" y="5176838"/>
            <a:ext cx="9683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48" name="Line 1652"/>
          <p:cNvSpPr>
            <a:spLocks noChangeShapeType="1"/>
          </p:cNvSpPr>
          <p:nvPr/>
        </p:nvSpPr>
        <p:spPr bwMode="auto">
          <a:xfrm flipV="1">
            <a:off x="6289675"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49" name="Line 1653"/>
          <p:cNvSpPr>
            <a:spLocks noChangeShapeType="1"/>
          </p:cNvSpPr>
          <p:nvPr/>
        </p:nvSpPr>
        <p:spPr bwMode="auto">
          <a:xfrm>
            <a:off x="6289675"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50" name="Line 1654"/>
          <p:cNvSpPr>
            <a:spLocks noChangeShapeType="1"/>
          </p:cNvSpPr>
          <p:nvPr/>
        </p:nvSpPr>
        <p:spPr bwMode="auto">
          <a:xfrm>
            <a:off x="6289675"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51" name="Line 1655"/>
          <p:cNvSpPr>
            <a:spLocks noChangeShapeType="1"/>
          </p:cNvSpPr>
          <p:nvPr/>
        </p:nvSpPr>
        <p:spPr bwMode="auto">
          <a:xfrm flipV="1">
            <a:off x="63833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52" name="Line 1656"/>
          <p:cNvSpPr>
            <a:spLocks noChangeShapeType="1"/>
          </p:cNvSpPr>
          <p:nvPr/>
        </p:nvSpPr>
        <p:spPr bwMode="auto">
          <a:xfrm>
            <a:off x="63833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53" name="Line 1657"/>
          <p:cNvSpPr>
            <a:spLocks noChangeShapeType="1"/>
          </p:cNvSpPr>
          <p:nvPr/>
        </p:nvSpPr>
        <p:spPr bwMode="auto">
          <a:xfrm>
            <a:off x="6383338"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54" name="Line 1658"/>
          <p:cNvSpPr>
            <a:spLocks noChangeShapeType="1"/>
          </p:cNvSpPr>
          <p:nvPr/>
        </p:nvSpPr>
        <p:spPr bwMode="auto">
          <a:xfrm flipV="1">
            <a:off x="64785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55" name="Line 1659"/>
          <p:cNvSpPr>
            <a:spLocks noChangeShapeType="1"/>
          </p:cNvSpPr>
          <p:nvPr/>
        </p:nvSpPr>
        <p:spPr bwMode="auto">
          <a:xfrm>
            <a:off x="64785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56" name="Line 1660"/>
          <p:cNvSpPr>
            <a:spLocks noChangeShapeType="1"/>
          </p:cNvSpPr>
          <p:nvPr/>
        </p:nvSpPr>
        <p:spPr bwMode="auto">
          <a:xfrm>
            <a:off x="6478588"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57" name="Line 1661"/>
          <p:cNvSpPr>
            <a:spLocks noChangeShapeType="1"/>
          </p:cNvSpPr>
          <p:nvPr/>
        </p:nvSpPr>
        <p:spPr bwMode="auto">
          <a:xfrm flipV="1">
            <a:off x="65722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58" name="Line 1662"/>
          <p:cNvSpPr>
            <a:spLocks noChangeShapeType="1"/>
          </p:cNvSpPr>
          <p:nvPr/>
        </p:nvSpPr>
        <p:spPr bwMode="auto">
          <a:xfrm>
            <a:off x="65722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59" name="Line 1663"/>
          <p:cNvSpPr>
            <a:spLocks noChangeShapeType="1"/>
          </p:cNvSpPr>
          <p:nvPr/>
        </p:nvSpPr>
        <p:spPr bwMode="auto">
          <a:xfrm>
            <a:off x="6572250"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60" name="Line 1664"/>
          <p:cNvSpPr>
            <a:spLocks noChangeShapeType="1"/>
          </p:cNvSpPr>
          <p:nvPr/>
        </p:nvSpPr>
        <p:spPr bwMode="auto">
          <a:xfrm flipV="1">
            <a:off x="66659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61" name="Line 1665"/>
          <p:cNvSpPr>
            <a:spLocks noChangeShapeType="1"/>
          </p:cNvSpPr>
          <p:nvPr/>
        </p:nvSpPr>
        <p:spPr bwMode="auto">
          <a:xfrm>
            <a:off x="66659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62" name="Line 1666"/>
          <p:cNvSpPr>
            <a:spLocks noChangeShapeType="1"/>
          </p:cNvSpPr>
          <p:nvPr/>
        </p:nvSpPr>
        <p:spPr bwMode="auto">
          <a:xfrm>
            <a:off x="6665913"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63" name="Line 1667"/>
          <p:cNvSpPr>
            <a:spLocks noChangeShapeType="1"/>
          </p:cNvSpPr>
          <p:nvPr/>
        </p:nvSpPr>
        <p:spPr bwMode="auto">
          <a:xfrm flipV="1">
            <a:off x="67611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64" name="Line 1668"/>
          <p:cNvSpPr>
            <a:spLocks noChangeShapeType="1"/>
          </p:cNvSpPr>
          <p:nvPr/>
        </p:nvSpPr>
        <p:spPr bwMode="auto">
          <a:xfrm>
            <a:off x="67611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65" name="Line 1669"/>
          <p:cNvSpPr>
            <a:spLocks noChangeShapeType="1"/>
          </p:cNvSpPr>
          <p:nvPr/>
        </p:nvSpPr>
        <p:spPr bwMode="auto">
          <a:xfrm>
            <a:off x="6761163"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66" name="Line 1670"/>
          <p:cNvSpPr>
            <a:spLocks noChangeShapeType="1"/>
          </p:cNvSpPr>
          <p:nvPr/>
        </p:nvSpPr>
        <p:spPr bwMode="auto">
          <a:xfrm flipV="1">
            <a:off x="68548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67" name="Line 1671"/>
          <p:cNvSpPr>
            <a:spLocks noChangeShapeType="1"/>
          </p:cNvSpPr>
          <p:nvPr/>
        </p:nvSpPr>
        <p:spPr bwMode="auto">
          <a:xfrm>
            <a:off x="68548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68" name="Line 1672"/>
          <p:cNvSpPr>
            <a:spLocks noChangeShapeType="1"/>
          </p:cNvSpPr>
          <p:nvPr/>
        </p:nvSpPr>
        <p:spPr bwMode="auto">
          <a:xfrm>
            <a:off x="6854825" y="5176838"/>
            <a:ext cx="9683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69" name="Line 1673"/>
          <p:cNvSpPr>
            <a:spLocks noChangeShapeType="1"/>
          </p:cNvSpPr>
          <p:nvPr/>
        </p:nvSpPr>
        <p:spPr bwMode="auto">
          <a:xfrm flipV="1">
            <a:off x="69516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70" name="Line 1674"/>
          <p:cNvSpPr>
            <a:spLocks noChangeShapeType="1"/>
          </p:cNvSpPr>
          <p:nvPr/>
        </p:nvSpPr>
        <p:spPr bwMode="auto">
          <a:xfrm>
            <a:off x="69516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71" name="Line 1675"/>
          <p:cNvSpPr>
            <a:spLocks noChangeShapeType="1"/>
          </p:cNvSpPr>
          <p:nvPr/>
        </p:nvSpPr>
        <p:spPr bwMode="auto">
          <a:xfrm>
            <a:off x="6951663"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72" name="Line 1676"/>
          <p:cNvSpPr>
            <a:spLocks noChangeShapeType="1"/>
          </p:cNvSpPr>
          <p:nvPr/>
        </p:nvSpPr>
        <p:spPr bwMode="auto">
          <a:xfrm flipV="1">
            <a:off x="70453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73" name="Line 1677"/>
          <p:cNvSpPr>
            <a:spLocks noChangeShapeType="1"/>
          </p:cNvSpPr>
          <p:nvPr/>
        </p:nvSpPr>
        <p:spPr bwMode="auto">
          <a:xfrm>
            <a:off x="70453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74" name="Line 1678"/>
          <p:cNvSpPr>
            <a:spLocks noChangeShapeType="1"/>
          </p:cNvSpPr>
          <p:nvPr/>
        </p:nvSpPr>
        <p:spPr bwMode="auto">
          <a:xfrm>
            <a:off x="7045325"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75" name="Line 1679"/>
          <p:cNvSpPr>
            <a:spLocks noChangeShapeType="1"/>
          </p:cNvSpPr>
          <p:nvPr/>
        </p:nvSpPr>
        <p:spPr bwMode="auto">
          <a:xfrm flipV="1">
            <a:off x="71389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76" name="Line 1680"/>
          <p:cNvSpPr>
            <a:spLocks noChangeShapeType="1"/>
          </p:cNvSpPr>
          <p:nvPr/>
        </p:nvSpPr>
        <p:spPr bwMode="auto">
          <a:xfrm>
            <a:off x="71389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77" name="Line 1681"/>
          <p:cNvSpPr>
            <a:spLocks noChangeShapeType="1"/>
          </p:cNvSpPr>
          <p:nvPr/>
        </p:nvSpPr>
        <p:spPr bwMode="auto">
          <a:xfrm>
            <a:off x="7138988"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78" name="Line 1682"/>
          <p:cNvSpPr>
            <a:spLocks noChangeShapeType="1"/>
          </p:cNvSpPr>
          <p:nvPr/>
        </p:nvSpPr>
        <p:spPr bwMode="auto">
          <a:xfrm flipV="1">
            <a:off x="7234238"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79" name="Line 1683"/>
          <p:cNvSpPr>
            <a:spLocks noChangeShapeType="1"/>
          </p:cNvSpPr>
          <p:nvPr/>
        </p:nvSpPr>
        <p:spPr bwMode="auto">
          <a:xfrm>
            <a:off x="7234238"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80" name="Line 1684"/>
          <p:cNvSpPr>
            <a:spLocks noChangeShapeType="1"/>
          </p:cNvSpPr>
          <p:nvPr/>
        </p:nvSpPr>
        <p:spPr bwMode="auto">
          <a:xfrm>
            <a:off x="7234238"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81" name="Line 1685"/>
          <p:cNvSpPr>
            <a:spLocks noChangeShapeType="1"/>
          </p:cNvSpPr>
          <p:nvPr/>
        </p:nvSpPr>
        <p:spPr bwMode="auto">
          <a:xfrm flipV="1">
            <a:off x="73279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82" name="Line 1686"/>
          <p:cNvSpPr>
            <a:spLocks noChangeShapeType="1"/>
          </p:cNvSpPr>
          <p:nvPr/>
        </p:nvSpPr>
        <p:spPr bwMode="auto">
          <a:xfrm>
            <a:off x="73279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83" name="Line 1687"/>
          <p:cNvSpPr>
            <a:spLocks noChangeShapeType="1"/>
          </p:cNvSpPr>
          <p:nvPr/>
        </p:nvSpPr>
        <p:spPr bwMode="auto">
          <a:xfrm>
            <a:off x="7327900"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84" name="Line 1688"/>
          <p:cNvSpPr>
            <a:spLocks noChangeShapeType="1"/>
          </p:cNvSpPr>
          <p:nvPr/>
        </p:nvSpPr>
        <p:spPr bwMode="auto">
          <a:xfrm flipV="1">
            <a:off x="74231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85" name="Line 1689"/>
          <p:cNvSpPr>
            <a:spLocks noChangeShapeType="1"/>
          </p:cNvSpPr>
          <p:nvPr/>
        </p:nvSpPr>
        <p:spPr bwMode="auto">
          <a:xfrm>
            <a:off x="74231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86" name="Line 1690"/>
          <p:cNvSpPr>
            <a:spLocks noChangeShapeType="1"/>
          </p:cNvSpPr>
          <p:nvPr/>
        </p:nvSpPr>
        <p:spPr bwMode="auto">
          <a:xfrm flipH="1">
            <a:off x="2411413"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87" name="Line 1691"/>
          <p:cNvSpPr>
            <a:spLocks noChangeShapeType="1"/>
          </p:cNvSpPr>
          <p:nvPr/>
        </p:nvSpPr>
        <p:spPr bwMode="auto">
          <a:xfrm flipV="1">
            <a:off x="24114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88" name="Line 1692"/>
          <p:cNvSpPr>
            <a:spLocks noChangeShapeType="1"/>
          </p:cNvSpPr>
          <p:nvPr/>
        </p:nvSpPr>
        <p:spPr bwMode="auto">
          <a:xfrm>
            <a:off x="24114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89" name="Line 1693"/>
          <p:cNvSpPr>
            <a:spLocks noChangeShapeType="1"/>
          </p:cNvSpPr>
          <p:nvPr/>
        </p:nvSpPr>
        <p:spPr bwMode="auto">
          <a:xfrm flipH="1">
            <a:off x="2317750"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90" name="Line 1694"/>
          <p:cNvSpPr>
            <a:spLocks noChangeShapeType="1"/>
          </p:cNvSpPr>
          <p:nvPr/>
        </p:nvSpPr>
        <p:spPr bwMode="auto">
          <a:xfrm flipV="1">
            <a:off x="23177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91" name="Line 1695"/>
          <p:cNvSpPr>
            <a:spLocks noChangeShapeType="1"/>
          </p:cNvSpPr>
          <p:nvPr/>
        </p:nvSpPr>
        <p:spPr bwMode="auto">
          <a:xfrm>
            <a:off x="23177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92" name="Line 1696"/>
          <p:cNvSpPr>
            <a:spLocks noChangeShapeType="1"/>
          </p:cNvSpPr>
          <p:nvPr/>
        </p:nvSpPr>
        <p:spPr bwMode="auto">
          <a:xfrm>
            <a:off x="2317750" y="5176838"/>
            <a:ext cx="187325"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93" name="Line 1697"/>
          <p:cNvSpPr>
            <a:spLocks noChangeShapeType="1"/>
          </p:cNvSpPr>
          <p:nvPr/>
        </p:nvSpPr>
        <p:spPr bwMode="auto">
          <a:xfrm flipV="1">
            <a:off x="2505075"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94" name="Line 1698"/>
          <p:cNvSpPr>
            <a:spLocks noChangeShapeType="1"/>
          </p:cNvSpPr>
          <p:nvPr/>
        </p:nvSpPr>
        <p:spPr bwMode="auto">
          <a:xfrm>
            <a:off x="2505075"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95" name="Line 1699"/>
          <p:cNvSpPr>
            <a:spLocks noChangeShapeType="1"/>
          </p:cNvSpPr>
          <p:nvPr/>
        </p:nvSpPr>
        <p:spPr bwMode="auto">
          <a:xfrm>
            <a:off x="2505075" y="5176838"/>
            <a:ext cx="9683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96" name="Line 1700"/>
          <p:cNvSpPr>
            <a:spLocks noChangeShapeType="1"/>
          </p:cNvSpPr>
          <p:nvPr/>
        </p:nvSpPr>
        <p:spPr bwMode="auto">
          <a:xfrm flipV="1">
            <a:off x="26019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97" name="Line 1701"/>
          <p:cNvSpPr>
            <a:spLocks noChangeShapeType="1"/>
          </p:cNvSpPr>
          <p:nvPr/>
        </p:nvSpPr>
        <p:spPr bwMode="auto">
          <a:xfrm>
            <a:off x="26019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98" name="Line 1702"/>
          <p:cNvSpPr>
            <a:spLocks noChangeShapeType="1"/>
          </p:cNvSpPr>
          <p:nvPr/>
        </p:nvSpPr>
        <p:spPr bwMode="auto">
          <a:xfrm>
            <a:off x="2601913"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399" name="Line 1703"/>
          <p:cNvSpPr>
            <a:spLocks noChangeShapeType="1"/>
          </p:cNvSpPr>
          <p:nvPr/>
        </p:nvSpPr>
        <p:spPr bwMode="auto">
          <a:xfrm flipV="1">
            <a:off x="269557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00" name="Line 1704"/>
          <p:cNvSpPr>
            <a:spLocks noChangeShapeType="1"/>
          </p:cNvSpPr>
          <p:nvPr/>
        </p:nvSpPr>
        <p:spPr bwMode="auto">
          <a:xfrm>
            <a:off x="269557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01" name="Line 1705"/>
          <p:cNvSpPr>
            <a:spLocks noChangeShapeType="1"/>
          </p:cNvSpPr>
          <p:nvPr/>
        </p:nvSpPr>
        <p:spPr bwMode="auto">
          <a:xfrm>
            <a:off x="2695575"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02" name="Line 1706"/>
          <p:cNvSpPr>
            <a:spLocks noChangeShapeType="1"/>
          </p:cNvSpPr>
          <p:nvPr/>
        </p:nvSpPr>
        <p:spPr bwMode="auto">
          <a:xfrm flipV="1">
            <a:off x="27908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03" name="Line 1707"/>
          <p:cNvSpPr>
            <a:spLocks noChangeShapeType="1"/>
          </p:cNvSpPr>
          <p:nvPr/>
        </p:nvSpPr>
        <p:spPr bwMode="auto">
          <a:xfrm>
            <a:off x="27908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04" name="Line 1708"/>
          <p:cNvSpPr>
            <a:spLocks noChangeShapeType="1"/>
          </p:cNvSpPr>
          <p:nvPr/>
        </p:nvSpPr>
        <p:spPr bwMode="auto">
          <a:xfrm>
            <a:off x="2790825"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05" name="Line 1709"/>
          <p:cNvSpPr>
            <a:spLocks noChangeShapeType="1"/>
          </p:cNvSpPr>
          <p:nvPr/>
        </p:nvSpPr>
        <p:spPr bwMode="auto">
          <a:xfrm flipV="1">
            <a:off x="28844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06" name="Line 1710"/>
          <p:cNvSpPr>
            <a:spLocks noChangeShapeType="1"/>
          </p:cNvSpPr>
          <p:nvPr/>
        </p:nvSpPr>
        <p:spPr bwMode="auto">
          <a:xfrm>
            <a:off x="28844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07" name="Line 1711"/>
          <p:cNvSpPr>
            <a:spLocks noChangeShapeType="1"/>
          </p:cNvSpPr>
          <p:nvPr/>
        </p:nvSpPr>
        <p:spPr bwMode="auto">
          <a:xfrm>
            <a:off x="2884488"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08" name="Line 1712"/>
          <p:cNvSpPr>
            <a:spLocks noChangeShapeType="1"/>
          </p:cNvSpPr>
          <p:nvPr/>
        </p:nvSpPr>
        <p:spPr bwMode="auto">
          <a:xfrm flipV="1">
            <a:off x="29781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09" name="Line 1713"/>
          <p:cNvSpPr>
            <a:spLocks noChangeShapeType="1"/>
          </p:cNvSpPr>
          <p:nvPr/>
        </p:nvSpPr>
        <p:spPr bwMode="auto">
          <a:xfrm>
            <a:off x="29781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10" name="Line 1714"/>
          <p:cNvSpPr>
            <a:spLocks noChangeShapeType="1"/>
          </p:cNvSpPr>
          <p:nvPr/>
        </p:nvSpPr>
        <p:spPr bwMode="auto">
          <a:xfrm>
            <a:off x="2978150"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11" name="Line 1715"/>
          <p:cNvSpPr>
            <a:spLocks noChangeShapeType="1"/>
          </p:cNvSpPr>
          <p:nvPr/>
        </p:nvSpPr>
        <p:spPr bwMode="auto">
          <a:xfrm flipV="1">
            <a:off x="30734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12" name="Line 1716"/>
          <p:cNvSpPr>
            <a:spLocks noChangeShapeType="1"/>
          </p:cNvSpPr>
          <p:nvPr/>
        </p:nvSpPr>
        <p:spPr bwMode="auto">
          <a:xfrm>
            <a:off x="30734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13" name="Line 1717"/>
          <p:cNvSpPr>
            <a:spLocks noChangeShapeType="1"/>
          </p:cNvSpPr>
          <p:nvPr/>
        </p:nvSpPr>
        <p:spPr bwMode="auto">
          <a:xfrm>
            <a:off x="3073400"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14" name="Line 1718"/>
          <p:cNvSpPr>
            <a:spLocks noChangeShapeType="1"/>
          </p:cNvSpPr>
          <p:nvPr/>
        </p:nvSpPr>
        <p:spPr bwMode="auto">
          <a:xfrm flipV="1">
            <a:off x="31686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15" name="Line 1719"/>
          <p:cNvSpPr>
            <a:spLocks noChangeShapeType="1"/>
          </p:cNvSpPr>
          <p:nvPr/>
        </p:nvSpPr>
        <p:spPr bwMode="auto">
          <a:xfrm>
            <a:off x="31686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16" name="Line 1720"/>
          <p:cNvSpPr>
            <a:spLocks noChangeShapeType="1"/>
          </p:cNvSpPr>
          <p:nvPr/>
        </p:nvSpPr>
        <p:spPr bwMode="auto">
          <a:xfrm>
            <a:off x="3168650"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17" name="Line 1721"/>
          <p:cNvSpPr>
            <a:spLocks noChangeShapeType="1"/>
          </p:cNvSpPr>
          <p:nvPr/>
        </p:nvSpPr>
        <p:spPr bwMode="auto">
          <a:xfrm flipV="1">
            <a:off x="32639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18" name="Line 1722"/>
          <p:cNvSpPr>
            <a:spLocks noChangeShapeType="1"/>
          </p:cNvSpPr>
          <p:nvPr/>
        </p:nvSpPr>
        <p:spPr bwMode="auto">
          <a:xfrm>
            <a:off x="32639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19" name="Line 1723"/>
          <p:cNvSpPr>
            <a:spLocks noChangeShapeType="1"/>
          </p:cNvSpPr>
          <p:nvPr/>
        </p:nvSpPr>
        <p:spPr bwMode="auto">
          <a:xfrm>
            <a:off x="3263900"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20" name="Line 1724"/>
          <p:cNvSpPr>
            <a:spLocks noChangeShapeType="1"/>
          </p:cNvSpPr>
          <p:nvPr/>
        </p:nvSpPr>
        <p:spPr bwMode="auto">
          <a:xfrm flipV="1">
            <a:off x="33575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21" name="Line 1725"/>
          <p:cNvSpPr>
            <a:spLocks noChangeShapeType="1"/>
          </p:cNvSpPr>
          <p:nvPr/>
        </p:nvSpPr>
        <p:spPr bwMode="auto">
          <a:xfrm>
            <a:off x="33575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22" name="Line 1726"/>
          <p:cNvSpPr>
            <a:spLocks noChangeShapeType="1"/>
          </p:cNvSpPr>
          <p:nvPr/>
        </p:nvSpPr>
        <p:spPr bwMode="auto">
          <a:xfrm>
            <a:off x="3357563"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23" name="Line 1727"/>
          <p:cNvSpPr>
            <a:spLocks noChangeShapeType="1"/>
          </p:cNvSpPr>
          <p:nvPr/>
        </p:nvSpPr>
        <p:spPr bwMode="auto">
          <a:xfrm flipV="1">
            <a:off x="3452813"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24" name="Line 1728"/>
          <p:cNvSpPr>
            <a:spLocks noChangeShapeType="1"/>
          </p:cNvSpPr>
          <p:nvPr/>
        </p:nvSpPr>
        <p:spPr bwMode="auto">
          <a:xfrm>
            <a:off x="3452813"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25" name="Line 1729"/>
          <p:cNvSpPr>
            <a:spLocks noChangeShapeType="1"/>
          </p:cNvSpPr>
          <p:nvPr/>
        </p:nvSpPr>
        <p:spPr bwMode="auto">
          <a:xfrm>
            <a:off x="3452813"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26" name="Line 1730"/>
          <p:cNvSpPr>
            <a:spLocks noChangeShapeType="1"/>
          </p:cNvSpPr>
          <p:nvPr/>
        </p:nvSpPr>
        <p:spPr bwMode="auto">
          <a:xfrm flipV="1">
            <a:off x="354647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27" name="Line 1731"/>
          <p:cNvSpPr>
            <a:spLocks noChangeShapeType="1"/>
          </p:cNvSpPr>
          <p:nvPr/>
        </p:nvSpPr>
        <p:spPr bwMode="auto">
          <a:xfrm>
            <a:off x="354647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28" name="Line 1732"/>
          <p:cNvSpPr>
            <a:spLocks noChangeShapeType="1"/>
          </p:cNvSpPr>
          <p:nvPr/>
        </p:nvSpPr>
        <p:spPr bwMode="auto">
          <a:xfrm>
            <a:off x="3546475"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29" name="Line 1733"/>
          <p:cNvSpPr>
            <a:spLocks noChangeShapeType="1"/>
          </p:cNvSpPr>
          <p:nvPr/>
        </p:nvSpPr>
        <p:spPr bwMode="auto">
          <a:xfrm flipV="1">
            <a:off x="36401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30" name="Line 1734"/>
          <p:cNvSpPr>
            <a:spLocks noChangeShapeType="1"/>
          </p:cNvSpPr>
          <p:nvPr/>
        </p:nvSpPr>
        <p:spPr bwMode="auto">
          <a:xfrm>
            <a:off x="36401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31" name="Line 1735"/>
          <p:cNvSpPr>
            <a:spLocks noChangeShapeType="1"/>
          </p:cNvSpPr>
          <p:nvPr/>
        </p:nvSpPr>
        <p:spPr bwMode="auto">
          <a:xfrm>
            <a:off x="3640138"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32" name="Line 1736"/>
          <p:cNvSpPr>
            <a:spLocks noChangeShapeType="1"/>
          </p:cNvSpPr>
          <p:nvPr/>
        </p:nvSpPr>
        <p:spPr bwMode="auto">
          <a:xfrm flipV="1">
            <a:off x="37353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33" name="Line 1737"/>
          <p:cNvSpPr>
            <a:spLocks noChangeShapeType="1"/>
          </p:cNvSpPr>
          <p:nvPr/>
        </p:nvSpPr>
        <p:spPr bwMode="auto">
          <a:xfrm>
            <a:off x="37353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34" name="Line 1738"/>
          <p:cNvSpPr>
            <a:spLocks noChangeShapeType="1"/>
          </p:cNvSpPr>
          <p:nvPr/>
        </p:nvSpPr>
        <p:spPr bwMode="auto">
          <a:xfrm>
            <a:off x="3735388"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35" name="Line 1739"/>
          <p:cNvSpPr>
            <a:spLocks noChangeShapeType="1"/>
          </p:cNvSpPr>
          <p:nvPr/>
        </p:nvSpPr>
        <p:spPr bwMode="auto">
          <a:xfrm flipV="1">
            <a:off x="38306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36" name="Line 1740"/>
          <p:cNvSpPr>
            <a:spLocks noChangeShapeType="1"/>
          </p:cNvSpPr>
          <p:nvPr/>
        </p:nvSpPr>
        <p:spPr bwMode="auto">
          <a:xfrm>
            <a:off x="38306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37" name="Line 1741"/>
          <p:cNvSpPr>
            <a:spLocks noChangeShapeType="1"/>
          </p:cNvSpPr>
          <p:nvPr/>
        </p:nvSpPr>
        <p:spPr bwMode="auto">
          <a:xfrm>
            <a:off x="3830638"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38" name="Line 1742"/>
          <p:cNvSpPr>
            <a:spLocks noChangeShapeType="1"/>
          </p:cNvSpPr>
          <p:nvPr/>
        </p:nvSpPr>
        <p:spPr bwMode="auto">
          <a:xfrm flipV="1">
            <a:off x="39258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39" name="Line 1743"/>
          <p:cNvSpPr>
            <a:spLocks noChangeShapeType="1"/>
          </p:cNvSpPr>
          <p:nvPr/>
        </p:nvSpPr>
        <p:spPr bwMode="auto">
          <a:xfrm>
            <a:off x="39258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40" name="Line 1744"/>
          <p:cNvSpPr>
            <a:spLocks noChangeShapeType="1"/>
          </p:cNvSpPr>
          <p:nvPr/>
        </p:nvSpPr>
        <p:spPr bwMode="auto">
          <a:xfrm>
            <a:off x="3925888"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41" name="Line 1745"/>
          <p:cNvSpPr>
            <a:spLocks noChangeShapeType="1"/>
          </p:cNvSpPr>
          <p:nvPr/>
        </p:nvSpPr>
        <p:spPr bwMode="auto">
          <a:xfrm flipV="1">
            <a:off x="40195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42" name="Line 1746"/>
          <p:cNvSpPr>
            <a:spLocks noChangeShapeType="1"/>
          </p:cNvSpPr>
          <p:nvPr/>
        </p:nvSpPr>
        <p:spPr bwMode="auto">
          <a:xfrm>
            <a:off x="40195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43" name="Line 1747"/>
          <p:cNvSpPr>
            <a:spLocks noChangeShapeType="1"/>
          </p:cNvSpPr>
          <p:nvPr/>
        </p:nvSpPr>
        <p:spPr bwMode="auto">
          <a:xfrm>
            <a:off x="4019550"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44" name="Line 1748"/>
          <p:cNvSpPr>
            <a:spLocks noChangeShapeType="1"/>
          </p:cNvSpPr>
          <p:nvPr/>
        </p:nvSpPr>
        <p:spPr bwMode="auto">
          <a:xfrm flipV="1">
            <a:off x="41132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45" name="Line 1749"/>
          <p:cNvSpPr>
            <a:spLocks noChangeShapeType="1"/>
          </p:cNvSpPr>
          <p:nvPr/>
        </p:nvSpPr>
        <p:spPr bwMode="auto">
          <a:xfrm>
            <a:off x="41132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46" name="Line 1750"/>
          <p:cNvSpPr>
            <a:spLocks noChangeShapeType="1"/>
          </p:cNvSpPr>
          <p:nvPr/>
        </p:nvSpPr>
        <p:spPr bwMode="auto">
          <a:xfrm>
            <a:off x="4113213"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47" name="Line 1751"/>
          <p:cNvSpPr>
            <a:spLocks noChangeShapeType="1"/>
          </p:cNvSpPr>
          <p:nvPr/>
        </p:nvSpPr>
        <p:spPr bwMode="auto">
          <a:xfrm flipV="1">
            <a:off x="42084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48" name="Line 1752"/>
          <p:cNvSpPr>
            <a:spLocks noChangeShapeType="1"/>
          </p:cNvSpPr>
          <p:nvPr/>
        </p:nvSpPr>
        <p:spPr bwMode="auto">
          <a:xfrm>
            <a:off x="42084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49" name="Line 1753"/>
          <p:cNvSpPr>
            <a:spLocks noChangeShapeType="1"/>
          </p:cNvSpPr>
          <p:nvPr/>
        </p:nvSpPr>
        <p:spPr bwMode="auto">
          <a:xfrm>
            <a:off x="4208463"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50" name="Line 1754"/>
          <p:cNvSpPr>
            <a:spLocks noChangeShapeType="1"/>
          </p:cNvSpPr>
          <p:nvPr/>
        </p:nvSpPr>
        <p:spPr bwMode="auto">
          <a:xfrm flipV="1">
            <a:off x="43021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51" name="Line 1755"/>
          <p:cNvSpPr>
            <a:spLocks noChangeShapeType="1"/>
          </p:cNvSpPr>
          <p:nvPr/>
        </p:nvSpPr>
        <p:spPr bwMode="auto">
          <a:xfrm>
            <a:off x="43021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52" name="Line 1756"/>
          <p:cNvSpPr>
            <a:spLocks noChangeShapeType="1"/>
          </p:cNvSpPr>
          <p:nvPr/>
        </p:nvSpPr>
        <p:spPr bwMode="auto">
          <a:xfrm>
            <a:off x="4302125"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53" name="Line 1757"/>
          <p:cNvSpPr>
            <a:spLocks noChangeShapeType="1"/>
          </p:cNvSpPr>
          <p:nvPr/>
        </p:nvSpPr>
        <p:spPr bwMode="auto">
          <a:xfrm flipV="1">
            <a:off x="4397375"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54" name="Line 1758"/>
          <p:cNvSpPr>
            <a:spLocks noChangeShapeType="1"/>
          </p:cNvSpPr>
          <p:nvPr/>
        </p:nvSpPr>
        <p:spPr bwMode="auto">
          <a:xfrm>
            <a:off x="4397375"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55" name="Line 1759"/>
          <p:cNvSpPr>
            <a:spLocks noChangeShapeType="1"/>
          </p:cNvSpPr>
          <p:nvPr/>
        </p:nvSpPr>
        <p:spPr bwMode="auto">
          <a:xfrm>
            <a:off x="4397375"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56" name="Line 1760"/>
          <p:cNvSpPr>
            <a:spLocks noChangeShapeType="1"/>
          </p:cNvSpPr>
          <p:nvPr/>
        </p:nvSpPr>
        <p:spPr bwMode="auto">
          <a:xfrm flipV="1">
            <a:off x="44926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57" name="Line 1761"/>
          <p:cNvSpPr>
            <a:spLocks noChangeShapeType="1"/>
          </p:cNvSpPr>
          <p:nvPr/>
        </p:nvSpPr>
        <p:spPr bwMode="auto">
          <a:xfrm>
            <a:off x="44926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58" name="Line 1762"/>
          <p:cNvSpPr>
            <a:spLocks noChangeShapeType="1"/>
          </p:cNvSpPr>
          <p:nvPr/>
        </p:nvSpPr>
        <p:spPr bwMode="auto">
          <a:xfrm>
            <a:off x="4492625"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59" name="Line 1763"/>
          <p:cNvSpPr>
            <a:spLocks noChangeShapeType="1"/>
          </p:cNvSpPr>
          <p:nvPr/>
        </p:nvSpPr>
        <p:spPr bwMode="auto">
          <a:xfrm flipV="1">
            <a:off x="45862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60" name="Line 1764"/>
          <p:cNvSpPr>
            <a:spLocks noChangeShapeType="1"/>
          </p:cNvSpPr>
          <p:nvPr/>
        </p:nvSpPr>
        <p:spPr bwMode="auto">
          <a:xfrm>
            <a:off x="45862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61" name="Line 1765"/>
          <p:cNvSpPr>
            <a:spLocks noChangeShapeType="1"/>
          </p:cNvSpPr>
          <p:nvPr/>
        </p:nvSpPr>
        <p:spPr bwMode="auto">
          <a:xfrm>
            <a:off x="4586288"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62" name="Line 1766"/>
          <p:cNvSpPr>
            <a:spLocks noChangeShapeType="1"/>
          </p:cNvSpPr>
          <p:nvPr/>
        </p:nvSpPr>
        <p:spPr bwMode="auto">
          <a:xfrm flipV="1">
            <a:off x="46815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63" name="Line 1767"/>
          <p:cNvSpPr>
            <a:spLocks noChangeShapeType="1"/>
          </p:cNvSpPr>
          <p:nvPr/>
        </p:nvSpPr>
        <p:spPr bwMode="auto">
          <a:xfrm>
            <a:off x="46815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64" name="Line 1768"/>
          <p:cNvSpPr>
            <a:spLocks noChangeShapeType="1"/>
          </p:cNvSpPr>
          <p:nvPr/>
        </p:nvSpPr>
        <p:spPr bwMode="auto">
          <a:xfrm>
            <a:off x="4681538"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65" name="Line 1769"/>
          <p:cNvSpPr>
            <a:spLocks noChangeShapeType="1"/>
          </p:cNvSpPr>
          <p:nvPr/>
        </p:nvSpPr>
        <p:spPr bwMode="auto">
          <a:xfrm flipV="1">
            <a:off x="47752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66" name="Line 1770"/>
          <p:cNvSpPr>
            <a:spLocks noChangeShapeType="1"/>
          </p:cNvSpPr>
          <p:nvPr/>
        </p:nvSpPr>
        <p:spPr bwMode="auto">
          <a:xfrm>
            <a:off x="47752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67" name="Line 1771"/>
          <p:cNvSpPr>
            <a:spLocks noChangeShapeType="1"/>
          </p:cNvSpPr>
          <p:nvPr/>
        </p:nvSpPr>
        <p:spPr bwMode="auto">
          <a:xfrm>
            <a:off x="4775200"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68" name="Line 1772"/>
          <p:cNvSpPr>
            <a:spLocks noChangeShapeType="1"/>
          </p:cNvSpPr>
          <p:nvPr/>
        </p:nvSpPr>
        <p:spPr bwMode="auto">
          <a:xfrm flipV="1">
            <a:off x="48704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69" name="Line 1773"/>
          <p:cNvSpPr>
            <a:spLocks noChangeShapeType="1"/>
          </p:cNvSpPr>
          <p:nvPr/>
        </p:nvSpPr>
        <p:spPr bwMode="auto">
          <a:xfrm>
            <a:off x="48704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70" name="Line 1774"/>
          <p:cNvSpPr>
            <a:spLocks noChangeShapeType="1"/>
          </p:cNvSpPr>
          <p:nvPr/>
        </p:nvSpPr>
        <p:spPr bwMode="auto">
          <a:xfrm>
            <a:off x="4870450"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71" name="Line 1775"/>
          <p:cNvSpPr>
            <a:spLocks noChangeShapeType="1"/>
          </p:cNvSpPr>
          <p:nvPr/>
        </p:nvSpPr>
        <p:spPr bwMode="auto">
          <a:xfrm flipV="1">
            <a:off x="49641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72" name="Line 1776"/>
          <p:cNvSpPr>
            <a:spLocks noChangeShapeType="1"/>
          </p:cNvSpPr>
          <p:nvPr/>
        </p:nvSpPr>
        <p:spPr bwMode="auto">
          <a:xfrm>
            <a:off x="49641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73" name="Line 1777"/>
          <p:cNvSpPr>
            <a:spLocks noChangeShapeType="1"/>
          </p:cNvSpPr>
          <p:nvPr/>
        </p:nvSpPr>
        <p:spPr bwMode="auto">
          <a:xfrm>
            <a:off x="4964113"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74" name="Line 1778"/>
          <p:cNvSpPr>
            <a:spLocks noChangeShapeType="1"/>
          </p:cNvSpPr>
          <p:nvPr/>
        </p:nvSpPr>
        <p:spPr bwMode="auto">
          <a:xfrm flipV="1">
            <a:off x="50593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75" name="Line 1779"/>
          <p:cNvSpPr>
            <a:spLocks noChangeShapeType="1"/>
          </p:cNvSpPr>
          <p:nvPr/>
        </p:nvSpPr>
        <p:spPr bwMode="auto">
          <a:xfrm>
            <a:off x="50593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76" name="Line 1780"/>
          <p:cNvSpPr>
            <a:spLocks noChangeShapeType="1"/>
          </p:cNvSpPr>
          <p:nvPr/>
        </p:nvSpPr>
        <p:spPr bwMode="auto">
          <a:xfrm>
            <a:off x="5059363"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77" name="Line 1781"/>
          <p:cNvSpPr>
            <a:spLocks noChangeShapeType="1"/>
          </p:cNvSpPr>
          <p:nvPr/>
        </p:nvSpPr>
        <p:spPr bwMode="auto">
          <a:xfrm flipV="1">
            <a:off x="51546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78" name="Line 1782"/>
          <p:cNvSpPr>
            <a:spLocks noChangeShapeType="1"/>
          </p:cNvSpPr>
          <p:nvPr/>
        </p:nvSpPr>
        <p:spPr bwMode="auto">
          <a:xfrm>
            <a:off x="51546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79" name="Line 1783"/>
          <p:cNvSpPr>
            <a:spLocks noChangeShapeType="1"/>
          </p:cNvSpPr>
          <p:nvPr/>
        </p:nvSpPr>
        <p:spPr bwMode="auto">
          <a:xfrm>
            <a:off x="5154613"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80" name="Line 1784"/>
          <p:cNvSpPr>
            <a:spLocks noChangeShapeType="1"/>
          </p:cNvSpPr>
          <p:nvPr/>
        </p:nvSpPr>
        <p:spPr bwMode="auto">
          <a:xfrm flipV="1">
            <a:off x="524827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81" name="Line 1785"/>
          <p:cNvSpPr>
            <a:spLocks noChangeShapeType="1"/>
          </p:cNvSpPr>
          <p:nvPr/>
        </p:nvSpPr>
        <p:spPr bwMode="auto">
          <a:xfrm>
            <a:off x="524827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82" name="Line 1786"/>
          <p:cNvSpPr>
            <a:spLocks noChangeShapeType="1"/>
          </p:cNvSpPr>
          <p:nvPr/>
        </p:nvSpPr>
        <p:spPr bwMode="auto">
          <a:xfrm>
            <a:off x="5248275"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83" name="Line 1787"/>
          <p:cNvSpPr>
            <a:spLocks noChangeShapeType="1"/>
          </p:cNvSpPr>
          <p:nvPr/>
        </p:nvSpPr>
        <p:spPr bwMode="auto">
          <a:xfrm flipV="1">
            <a:off x="5343525"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84" name="Line 1788"/>
          <p:cNvSpPr>
            <a:spLocks noChangeShapeType="1"/>
          </p:cNvSpPr>
          <p:nvPr/>
        </p:nvSpPr>
        <p:spPr bwMode="auto">
          <a:xfrm>
            <a:off x="5343525"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85" name="Line 1789"/>
          <p:cNvSpPr>
            <a:spLocks noChangeShapeType="1"/>
          </p:cNvSpPr>
          <p:nvPr/>
        </p:nvSpPr>
        <p:spPr bwMode="auto">
          <a:xfrm>
            <a:off x="5343525"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86" name="Line 1790"/>
          <p:cNvSpPr>
            <a:spLocks noChangeShapeType="1"/>
          </p:cNvSpPr>
          <p:nvPr/>
        </p:nvSpPr>
        <p:spPr bwMode="auto">
          <a:xfrm flipV="1">
            <a:off x="54371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87" name="Line 1791"/>
          <p:cNvSpPr>
            <a:spLocks noChangeShapeType="1"/>
          </p:cNvSpPr>
          <p:nvPr/>
        </p:nvSpPr>
        <p:spPr bwMode="auto">
          <a:xfrm>
            <a:off x="54371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88" name="Line 1792"/>
          <p:cNvSpPr>
            <a:spLocks noChangeShapeType="1"/>
          </p:cNvSpPr>
          <p:nvPr/>
        </p:nvSpPr>
        <p:spPr bwMode="auto">
          <a:xfrm>
            <a:off x="5437188"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89" name="Line 1793"/>
          <p:cNvSpPr>
            <a:spLocks noChangeShapeType="1"/>
          </p:cNvSpPr>
          <p:nvPr/>
        </p:nvSpPr>
        <p:spPr bwMode="auto">
          <a:xfrm flipV="1">
            <a:off x="55308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90" name="Line 1794"/>
          <p:cNvSpPr>
            <a:spLocks noChangeShapeType="1"/>
          </p:cNvSpPr>
          <p:nvPr/>
        </p:nvSpPr>
        <p:spPr bwMode="auto">
          <a:xfrm>
            <a:off x="55308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91" name="Line 1795"/>
          <p:cNvSpPr>
            <a:spLocks noChangeShapeType="1"/>
          </p:cNvSpPr>
          <p:nvPr/>
        </p:nvSpPr>
        <p:spPr bwMode="auto">
          <a:xfrm>
            <a:off x="5530850"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92" name="Line 1796"/>
          <p:cNvSpPr>
            <a:spLocks noChangeShapeType="1"/>
          </p:cNvSpPr>
          <p:nvPr/>
        </p:nvSpPr>
        <p:spPr bwMode="auto">
          <a:xfrm flipV="1">
            <a:off x="56261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93" name="Line 1797"/>
          <p:cNvSpPr>
            <a:spLocks noChangeShapeType="1"/>
          </p:cNvSpPr>
          <p:nvPr/>
        </p:nvSpPr>
        <p:spPr bwMode="auto">
          <a:xfrm>
            <a:off x="56261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94" name="Line 1798"/>
          <p:cNvSpPr>
            <a:spLocks noChangeShapeType="1"/>
          </p:cNvSpPr>
          <p:nvPr/>
        </p:nvSpPr>
        <p:spPr bwMode="auto">
          <a:xfrm>
            <a:off x="5626100"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95" name="Line 1799"/>
          <p:cNvSpPr>
            <a:spLocks noChangeShapeType="1"/>
          </p:cNvSpPr>
          <p:nvPr/>
        </p:nvSpPr>
        <p:spPr bwMode="auto">
          <a:xfrm flipV="1">
            <a:off x="57213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96" name="Line 1800"/>
          <p:cNvSpPr>
            <a:spLocks noChangeShapeType="1"/>
          </p:cNvSpPr>
          <p:nvPr/>
        </p:nvSpPr>
        <p:spPr bwMode="auto">
          <a:xfrm>
            <a:off x="57213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97" name="Line 1801"/>
          <p:cNvSpPr>
            <a:spLocks noChangeShapeType="1"/>
          </p:cNvSpPr>
          <p:nvPr/>
        </p:nvSpPr>
        <p:spPr bwMode="auto">
          <a:xfrm>
            <a:off x="5721350"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98" name="Line 1802"/>
          <p:cNvSpPr>
            <a:spLocks noChangeShapeType="1"/>
          </p:cNvSpPr>
          <p:nvPr/>
        </p:nvSpPr>
        <p:spPr bwMode="auto">
          <a:xfrm flipV="1">
            <a:off x="58166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499" name="Line 1803"/>
          <p:cNvSpPr>
            <a:spLocks noChangeShapeType="1"/>
          </p:cNvSpPr>
          <p:nvPr/>
        </p:nvSpPr>
        <p:spPr bwMode="auto">
          <a:xfrm>
            <a:off x="58166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00" name="Line 1804"/>
          <p:cNvSpPr>
            <a:spLocks noChangeShapeType="1"/>
          </p:cNvSpPr>
          <p:nvPr/>
        </p:nvSpPr>
        <p:spPr bwMode="auto">
          <a:xfrm>
            <a:off x="5816600"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01" name="Line 1805"/>
          <p:cNvSpPr>
            <a:spLocks noChangeShapeType="1"/>
          </p:cNvSpPr>
          <p:nvPr/>
        </p:nvSpPr>
        <p:spPr bwMode="auto">
          <a:xfrm flipV="1">
            <a:off x="59102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02" name="Line 1806"/>
          <p:cNvSpPr>
            <a:spLocks noChangeShapeType="1"/>
          </p:cNvSpPr>
          <p:nvPr/>
        </p:nvSpPr>
        <p:spPr bwMode="auto">
          <a:xfrm>
            <a:off x="59102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03" name="Line 1807"/>
          <p:cNvSpPr>
            <a:spLocks noChangeShapeType="1"/>
          </p:cNvSpPr>
          <p:nvPr/>
        </p:nvSpPr>
        <p:spPr bwMode="auto">
          <a:xfrm>
            <a:off x="5910263"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04" name="Line 1808"/>
          <p:cNvSpPr>
            <a:spLocks noChangeShapeType="1"/>
          </p:cNvSpPr>
          <p:nvPr/>
        </p:nvSpPr>
        <p:spPr bwMode="auto">
          <a:xfrm flipV="1">
            <a:off x="60055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05" name="Line 1809"/>
          <p:cNvSpPr>
            <a:spLocks noChangeShapeType="1"/>
          </p:cNvSpPr>
          <p:nvPr/>
        </p:nvSpPr>
        <p:spPr bwMode="auto">
          <a:xfrm>
            <a:off x="60055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06" name="Line 1810"/>
          <p:cNvSpPr>
            <a:spLocks noChangeShapeType="1"/>
          </p:cNvSpPr>
          <p:nvPr/>
        </p:nvSpPr>
        <p:spPr bwMode="auto">
          <a:xfrm>
            <a:off x="6005513"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07" name="Line 1811"/>
          <p:cNvSpPr>
            <a:spLocks noChangeShapeType="1"/>
          </p:cNvSpPr>
          <p:nvPr/>
        </p:nvSpPr>
        <p:spPr bwMode="auto">
          <a:xfrm flipV="1">
            <a:off x="609917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08" name="Line 1812"/>
          <p:cNvSpPr>
            <a:spLocks noChangeShapeType="1"/>
          </p:cNvSpPr>
          <p:nvPr/>
        </p:nvSpPr>
        <p:spPr bwMode="auto">
          <a:xfrm>
            <a:off x="609917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09" name="Line 1813"/>
          <p:cNvSpPr>
            <a:spLocks noChangeShapeType="1"/>
          </p:cNvSpPr>
          <p:nvPr/>
        </p:nvSpPr>
        <p:spPr bwMode="auto">
          <a:xfrm>
            <a:off x="6099175"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10" name="Line 1814"/>
          <p:cNvSpPr>
            <a:spLocks noChangeShapeType="1"/>
          </p:cNvSpPr>
          <p:nvPr/>
        </p:nvSpPr>
        <p:spPr bwMode="auto">
          <a:xfrm flipV="1">
            <a:off x="61928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11" name="Line 1815"/>
          <p:cNvSpPr>
            <a:spLocks noChangeShapeType="1"/>
          </p:cNvSpPr>
          <p:nvPr/>
        </p:nvSpPr>
        <p:spPr bwMode="auto">
          <a:xfrm>
            <a:off x="61928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12" name="Line 1816"/>
          <p:cNvSpPr>
            <a:spLocks noChangeShapeType="1"/>
          </p:cNvSpPr>
          <p:nvPr/>
        </p:nvSpPr>
        <p:spPr bwMode="auto">
          <a:xfrm>
            <a:off x="6192838" y="5176838"/>
            <a:ext cx="96837"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13" name="Line 1817"/>
          <p:cNvSpPr>
            <a:spLocks noChangeShapeType="1"/>
          </p:cNvSpPr>
          <p:nvPr/>
        </p:nvSpPr>
        <p:spPr bwMode="auto">
          <a:xfrm flipV="1">
            <a:off x="6289675"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14" name="Line 1818"/>
          <p:cNvSpPr>
            <a:spLocks noChangeShapeType="1"/>
          </p:cNvSpPr>
          <p:nvPr/>
        </p:nvSpPr>
        <p:spPr bwMode="auto">
          <a:xfrm>
            <a:off x="6289675"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15" name="Line 1819"/>
          <p:cNvSpPr>
            <a:spLocks noChangeShapeType="1"/>
          </p:cNvSpPr>
          <p:nvPr/>
        </p:nvSpPr>
        <p:spPr bwMode="auto">
          <a:xfrm>
            <a:off x="6289675"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16" name="Line 1820"/>
          <p:cNvSpPr>
            <a:spLocks noChangeShapeType="1"/>
          </p:cNvSpPr>
          <p:nvPr/>
        </p:nvSpPr>
        <p:spPr bwMode="auto">
          <a:xfrm flipV="1">
            <a:off x="63833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17" name="Line 1821"/>
          <p:cNvSpPr>
            <a:spLocks noChangeShapeType="1"/>
          </p:cNvSpPr>
          <p:nvPr/>
        </p:nvSpPr>
        <p:spPr bwMode="auto">
          <a:xfrm>
            <a:off x="638333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18" name="Line 1822"/>
          <p:cNvSpPr>
            <a:spLocks noChangeShapeType="1"/>
          </p:cNvSpPr>
          <p:nvPr/>
        </p:nvSpPr>
        <p:spPr bwMode="auto">
          <a:xfrm>
            <a:off x="6383338"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19" name="Line 1823"/>
          <p:cNvSpPr>
            <a:spLocks noChangeShapeType="1"/>
          </p:cNvSpPr>
          <p:nvPr/>
        </p:nvSpPr>
        <p:spPr bwMode="auto">
          <a:xfrm flipV="1">
            <a:off x="64785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20" name="Line 1824"/>
          <p:cNvSpPr>
            <a:spLocks noChangeShapeType="1"/>
          </p:cNvSpPr>
          <p:nvPr/>
        </p:nvSpPr>
        <p:spPr bwMode="auto">
          <a:xfrm>
            <a:off x="64785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21" name="Line 1825"/>
          <p:cNvSpPr>
            <a:spLocks noChangeShapeType="1"/>
          </p:cNvSpPr>
          <p:nvPr/>
        </p:nvSpPr>
        <p:spPr bwMode="auto">
          <a:xfrm>
            <a:off x="6478588"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22" name="Line 1826"/>
          <p:cNvSpPr>
            <a:spLocks noChangeShapeType="1"/>
          </p:cNvSpPr>
          <p:nvPr/>
        </p:nvSpPr>
        <p:spPr bwMode="auto">
          <a:xfrm flipV="1">
            <a:off x="65722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23" name="Line 1827"/>
          <p:cNvSpPr>
            <a:spLocks noChangeShapeType="1"/>
          </p:cNvSpPr>
          <p:nvPr/>
        </p:nvSpPr>
        <p:spPr bwMode="auto">
          <a:xfrm>
            <a:off x="65722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25" name="Line 1829"/>
          <p:cNvSpPr>
            <a:spLocks noChangeShapeType="1"/>
          </p:cNvSpPr>
          <p:nvPr/>
        </p:nvSpPr>
        <p:spPr bwMode="auto">
          <a:xfrm>
            <a:off x="6572250"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26" name="Line 1830"/>
          <p:cNvSpPr>
            <a:spLocks noChangeShapeType="1"/>
          </p:cNvSpPr>
          <p:nvPr/>
        </p:nvSpPr>
        <p:spPr bwMode="auto">
          <a:xfrm flipV="1">
            <a:off x="66659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27" name="Line 1831"/>
          <p:cNvSpPr>
            <a:spLocks noChangeShapeType="1"/>
          </p:cNvSpPr>
          <p:nvPr/>
        </p:nvSpPr>
        <p:spPr bwMode="auto">
          <a:xfrm>
            <a:off x="666591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28" name="Line 1832"/>
          <p:cNvSpPr>
            <a:spLocks noChangeShapeType="1"/>
          </p:cNvSpPr>
          <p:nvPr/>
        </p:nvSpPr>
        <p:spPr bwMode="auto">
          <a:xfrm>
            <a:off x="6665913"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29" name="Line 1833"/>
          <p:cNvSpPr>
            <a:spLocks noChangeShapeType="1"/>
          </p:cNvSpPr>
          <p:nvPr/>
        </p:nvSpPr>
        <p:spPr bwMode="auto">
          <a:xfrm flipV="1">
            <a:off x="67611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30" name="Line 1834"/>
          <p:cNvSpPr>
            <a:spLocks noChangeShapeType="1"/>
          </p:cNvSpPr>
          <p:nvPr/>
        </p:nvSpPr>
        <p:spPr bwMode="auto">
          <a:xfrm>
            <a:off x="67611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31" name="Line 1835"/>
          <p:cNvSpPr>
            <a:spLocks noChangeShapeType="1"/>
          </p:cNvSpPr>
          <p:nvPr/>
        </p:nvSpPr>
        <p:spPr bwMode="auto">
          <a:xfrm>
            <a:off x="6761163"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32" name="Line 1836"/>
          <p:cNvSpPr>
            <a:spLocks noChangeShapeType="1"/>
          </p:cNvSpPr>
          <p:nvPr/>
        </p:nvSpPr>
        <p:spPr bwMode="auto">
          <a:xfrm flipV="1">
            <a:off x="68548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33" name="Line 1837"/>
          <p:cNvSpPr>
            <a:spLocks noChangeShapeType="1"/>
          </p:cNvSpPr>
          <p:nvPr/>
        </p:nvSpPr>
        <p:spPr bwMode="auto">
          <a:xfrm>
            <a:off x="68548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34" name="Line 1838"/>
          <p:cNvSpPr>
            <a:spLocks noChangeShapeType="1"/>
          </p:cNvSpPr>
          <p:nvPr/>
        </p:nvSpPr>
        <p:spPr bwMode="auto">
          <a:xfrm>
            <a:off x="6854825" y="5176838"/>
            <a:ext cx="96838"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35" name="Line 1839"/>
          <p:cNvSpPr>
            <a:spLocks noChangeShapeType="1"/>
          </p:cNvSpPr>
          <p:nvPr/>
        </p:nvSpPr>
        <p:spPr bwMode="auto">
          <a:xfrm flipV="1">
            <a:off x="69516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36" name="Line 1840"/>
          <p:cNvSpPr>
            <a:spLocks noChangeShapeType="1"/>
          </p:cNvSpPr>
          <p:nvPr/>
        </p:nvSpPr>
        <p:spPr bwMode="auto">
          <a:xfrm>
            <a:off x="6951663"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37" name="Line 1841"/>
          <p:cNvSpPr>
            <a:spLocks noChangeShapeType="1"/>
          </p:cNvSpPr>
          <p:nvPr/>
        </p:nvSpPr>
        <p:spPr bwMode="auto">
          <a:xfrm>
            <a:off x="6951663"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38" name="Line 1842"/>
          <p:cNvSpPr>
            <a:spLocks noChangeShapeType="1"/>
          </p:cNvSpPr>
          <p:nvPr/>
        </p:nvSpPr>
        <p:spPr bwMode="auto">
          <a:xfrm flipV="1">
            <a:off x="70453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39" name="Line 1843"/>
          <p:cNvSpPr>
            <a:spLocks noChangeShapeType="1"/>
          </p:cNvSpPr>
          <p:nvPr/>
        </p:nvSpPr>
        <p:spPr bwMode="auto">
          <a:xfrm>
            <a:off x="7045325"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40" name="Line 1844"/>
          <p:cNvSpPr>
            <a:spLocks noChangeShapeType="1"/>
          </p:cNvSpPr>
          <p:nvPr/>
        </p:nvSpPr>
        <p:spPr bwMode="auto">
          <a:xfrm>
            <a:off x="7045325" y="5176838"/>
            <a:ext cx="93663"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41" name="Line 1845"/>
          <p:cNvSpPr>
            <a:spLocks noChangeShapeType="1"/>
          </p:cNvSpPr>
          <p:nvPr/>
        </p:nvSpPr>
        <p:spPr bwMode="auto">
          <a:xfrm flipV="1">
            <a:off x="71389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42" name="Line 1846"/>
          <p:cNvSpPr>
            <a:spLocks noChangeShapeType="1"/>
          </p:cNvSpPr>
          <p:nvPr/>
        </p:nvSpPr>
        <p:spPr bwMode="auto">
          <a:xfrm>
            <a:off x="7138988"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43" name="Line 1847"/>
          <p:cNvSpPr>
            <a:spLocks noChangeShapeType="1"/>
          </p:cNvSpPr>
          <p:nvPr/>
        </p:nvSpPr>
        <p:spPr bwMode="auto">
          <a:xfrm>
            <a:off x="7138988"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44" name="Line 1848"/>
          <p:cNvSpPr>
            <a:spLocks noChangeShapeType="1"/>
          </p:cNvSpPr>
          <p:nvPr/>
        </p:nvSpPr>
        <p:spPr bwMode="auto">
          <a:xfrm flipV="1">
            <a:off x="7234238"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45" name="Line 1849"/>
          <p:cNvSpPr>
            <a:spLocks noChangeShapeType="1"/>
          </p:cNvSpPr>
          <p:nvPr/>
        </p:nvSpPr>
        <p:spPr bwMode="auto">
          <a:xfrm>
            <a:off x="7234238" y="5056188"/>
            <a:ext cx="0" cy="120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46" name="Line 1850"/>
          <p:cNvSpPr>
            <a:spLocks noChangeShapeType="1"/>
          </p:cNvSpPr>
          <p:nvPr/>
        </p:nvSpPr>
        <p:spPr bwMode="auto">
          <a:xfrm>
            <a:off x="7234238" y="5176838"/>
            <a:ext cx="93662"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47" name="Line 1851"/>
          <p:cNvSpPr>
            <a:spLocks noChangeShapeType="1"/>
          </p:cNvSpPr>
          <p:nvPr/>
        </p:nvSpPr>
        <p:spPr bwMode="auto">
          <a:xfrm flipV="1">
            <a:off x="73279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48" name="Line 1852"/>
          <p:cNvSpPr>
            <a:spLocks noChangeShapeType="1"/>
          </p:cNvSpPr>
          <p:nvPr/>
        </p:nvSpPr>
        <p:spPr bwMode="auto">
          <a:xfrm>
            <a:off x="732790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49" name="Line 1853"/>
          <p:cNvSpPr>
            <a:spLocks noChangeShapeType="1"/>
          </p:cNvSpPr>
          <p:nvPr/>
        </p:nvSpPr>
        <p:spPr bwMode="auto">
          <a:xfrm>
            <a:off x="7327900" y="5176838"/>
            <a:ext cx="9525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50" name="Line 1854"/>
          <p:cNvSpPr>
            <a:spLocks noChangeShapeType="1"/>
          </p:cNvSpPr>
          <p:nvPr/>
        </p:nvSpPr>
        <p:spPr bwMode="auto">
          <a:xfrm flipV="1">
            <a:off x="74231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51" name="Line 1855"/>
          <p:cNvSpPr>
            <a:spLocks noChangeShapeType="1"/>
          </p:cNvSpPr>
          <p:nvPr/>
        </p:nvSpPr>
        <p:spPr bwMode="auto">
          <a:xfrm>
            <a:off x="7423150" y="5126038"/>
            <a:ext cx="0" cy="5080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52" name="Line 1856"/>
          <p:cNvSpPr>
            <a:spLocks noChangeShapeType="1"/>
          </p:cNvSpPr>
          <p:nvPr/>
        </p:nvSpPr>
        <p:spPr bwMode="auto">
          <a:xfrm flipV="1">
            <a:off x="2317750" y="1500188"/>
            <a:ext cx="0" cy="3676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53" name="Line 1857"/>
          <p:cNvSpPr>
            <a:spLocks noChangeShapeType="1"/>
          </p:cNvSpPr>
          <p:nvPr/>
        </p:nvSpPr>
        <p:spPr bwMode="auto">
          <a:xfrm flipV="1">
            <a:off x="7423150" y="1500188"/>
            <a:ext cx="0" cy="367665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54" name="Line 1858"/>
          <p:cNvSpPr>
            <a:spLocks noChangeShapeType="1"/>
          </p:cNvSpPr>
          <p:nvPr/>
        </p:nvSpPr>
        <p:spPr bwMode="auto">
          <a:xfrm>
            <a:off x="2317750" y="1500188"/>
            <a:ext cx="51054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55" name="Line 1859"/>
          <p:cNvSpPr>
            <a:spLocks noChangeShapeType="1"/>
          </p:cNvSpPr>
          <p:nvPr/>
        </p:nvSpPr>
        <p:spPr bwMode="auto">
          <a:xfrm>
            <a:off x="2317750" y="5176838"/>
            <a:ext cx="5105400" cy="0"/>
          </a:xfrm>
          <a:prstGeom prst="line">
            <a:avLst/>
          </a:prstGeom>
          <a:noFill/>
          <a:ln w="3175">
            <a:solidFill>
              <a:srgbClr val="000000"/>
            </a:solidFill>
            <a:round/>
            <a:headEnd/>
            <a:tailEnd/>
          </a:ln>
        </p:spPr>
        <p:txBody>
          <a:bodyPr>
            <a:prstTxWarp prst="textNoShape">
              <a:avLst/>
            </a:prstTxWarp>
          </a:bodyPr>
          <a:lstStyle/>
          <a:p>
            <a:endParaRPr lang="es-ES_tradnl"/>
          </a:p>
        </p:txBody>
      </p:sp>
      <p:sp>
        <p:nvSpPr>
          <p:cNvPr id="159556" name="Freeform 1860"/>
          <p:cNvSpPr>
            <a:spLocks/>
          </p:cNvSpPr>
          <p:nvPr/>
        </p:nvSpPr>
        <p:spPr bwMode="auto">
          <a:xfrm>
            <a:off x="2447925" y="2227263"/>
            <a:ext cx="4654550" cy="2447925"/>
          </a:xfrm>
          <a:custGeom>
            <a:avLst/>
            <a:gdLst/>
            <a:ahLst/>
            <a:cxnLst>
              <a:cxn ang="0">
                <a:pos x="1741" y="434"/>
              </a:cxn>
              <a:cxn ang="0">
                <a:pos x="1860" y="1072"/>
              </a:cxn>
              <a:cxn ang="0">
                <a:pos x="1969" y="1431"/>
              </a:cxn>
              <a:cxn ang="0">
                <a:pos x="2085" y="807"/>
              </a:cxn>
              <a:cxn ang="0">
                <a:pos x="2155" y="597"/>
              </a:cxn>
              <a:cxn ang="0">
                <a:pos x="2263" y="662"/>
              </a:cxn>
              <a:cxn ang="0">
                <a:pos x="2397" y="1027"/>
              </a:cxn>
              <a:cxn ang="0">
                <a:pos x="2499" y="771"/>
              </a:cxn>
              <a:cxn ang="0">
                <a:pos x="2566" y="439"/>
              </a:cxn>
              <a:cxn ang="0">
                <a:pos x="2635" y="616"/>
              </a:cxn>
              <a:cxn ang="0">
                <a:pos x="2747" y="549"/>
              </a:cxn>
              <a:cxn ang="0">
                <a:pos x="2860" y="783"/>
              </a:cxn>
              <a:cxn ang="0">
                <a:pos x="2932" y="949"/>
              </a:cxn>
              <a:cxn ang="0">
                <a:pos x="2814" y="970"/>
              </a:cxn>
              <a:cxn ang="0">
                <a:pos x="2747" y="645"/>
              </a:cxn>
              <a:cxn ang="0">
                <a:pos x="2680" y="988"/>
              </a:cxn>
              <a:cxn ang="0">
                <a:pos x="2516" y="761"/>
              </a:cxn>
              <a:cxn ang="0">
                <a:pos x="2444" y="1113"/>
              </a:cxn>
              <a:cxn ang="0">
                <a:pos x="2382" y="1031"/>
              </a:cxn>
              <a:cxn ang="0">
                <a:pos x="2218" y="1205"/>
              </a:cxn>
              <a:cxn ang="0">
                <a:pos x="2147" y="666"/>
              </a:cxn>
              <a:cxn ang="0">
                <a:pos x="1980" y="1452"/>
              </a:cxn>
              <a:cxn ang="0">
                <a:pos x="1907" y="1355"/>
              </a:cxn>
              <a:cxn ang="0">
                <a:pos x="1787" y="979"/>
              </a:cxn>
              <a:cxn ang="0">
                <a:pos x="1727" y="436"/>
              </a:cxn>
              <a:cxn ang="0">
                <a:pos x="1608" y="1157"/>
              </a:cxn>
              <a:cxn ang="0">
                <a:pos x="1494" y="951"/>
              </a:cxn>
              <a:cxn ang="0">
                <a:pos x="1384" y="1121"/>
              </a:cxn>
              <a:cxn ang="0">
                <a:pos x="1312" y="1036"/>
              </a:cxn>
              <a:cxn ang="0">
                <a:pos x="1252" y="610"/>
              </a:cxn>
              <a:cxn ang="0">
                <a:pos x="1136" y="895"/>
              </a:cxn>
              <a:cxn ang="0">
                <a:pos x="1026" y="1129"/>
              </a:cxn>
              <a:cxn ang="0">
                <a:pos x="1012" y="1128"/>
              </a:cxn>
              <a:cxn ang="0">
                <a:pos x="908" y="1210"/>
              </a:cxn>
              <a:cxn ang="0">
                <a:pos x="834" y="872"/>
              </a:cxn>
              <a:cxn ang="0">
                <a:pos x="726" y="1164"/>
              </a:cxn>
              <a:cxn ang="0">
                <a:pos x="715" y="1127"/>
              </a:cxn>
              <a:cxn ang="0">
                <a:pos x="655" y="950"/>
              </a:cxn>
              <a:cxn ang="0">
                <a:pos x="491" y="1116"/>
              </a:cxn>
              <a:cxn ang="0">
                <a:pos x="421" y="647"/>
              </a:cxn>
              <a:cxn ang="0">
                <a:pos x="298" y="1542"/>
              </a:cxn>
              <a:cxn ang="0">
                <a:pos x="179" y="1051"/>
              </a:cxn>
              <a:cxn ang="0">
                <a:pos x="74" y="1226"/>
              </a:cxn>
              <a:cxn ang="0">
                <a:pos x="0" y="648"/>
              </a:cxn>
              <a:cxn ang="0">
                <a:pos x="119" y="706"/>
              </a:cxn>
              <a:cxn ang="0">
                <a:pos x="192" y="1034"/>
              </a:cxn>
              <a:cxn ang="0">
                <a:pos x="253" y="1028"/>
              </a:cxn>
              <a:cxn ang="0">
                <a:pos x="358" y="819"/>
              </a:cxn>
              <a:cxn ang="0">
                <a:pos x="427" y="571"/>
              </a:cxn>
              <a:cxn ang="0">
                <a:pos x="537" y="866"/>
              </a:cxn>
              <a:cxn ang="0">
                <a:pos x="596" y="612"/>
              </a:cxn>
              <a:cxn ang="0">
                <a:pos x="610" y="610"/>
              </a:cxn>
              <a:cxn ang="0">
                <a:pos x="774" y="329"/>
              </a:cxn>
              <a:cxn ang="0">
                <a:pos x="901" y="1173"/>
              </a:cxn>
              <a:cxn ang="0">
                <a:pos x="967" y="933"/>
              </a:cxn>
              <a:cxn ang="0">
                <a:pos x="1087" y="238"/>
              </a:cxn>
              <a:cxn ang="0">
                <a:pos x="1193" y="614"/>
              </a:cxn>
              <a:cxn ang="0">
                <a:pos x="1264" y="591"/>
              </a:cxn>
              <a:cxn ang="0">
                <a:pos x="1371" y="1099"/>
              </a:cxn>
              <a:cxn ang="0">
                <a:pos x="1443" y="498"/>
              </a:cxn>
              <a:cxn ang="0">
                <a:pos x="1550" y="715"/>
              </a:cxn>
              <a:cxn ang="0">
                <a:pos x="1612" y="1079"/>
              </a:cxn>
            </a:cxnLst>
            <a:rect l="0" t="0" r="r" b="b"/>
            <a:pathLst>
              <a:path w="2932" h="1542">
                <a:moveTo>
                  <a:pt x="1672" y="0"/>
                </a:moveTo>
                <a:lnTo>
                  <a:pt x="1682" y="67"/>
                </a:lnTo>
                <a:lnTo>
                  <a:pt x="1741" y="434"/>
                </a:lnTo>
                <a:lnTo>
                  <a:pt x="1741" y="435"/>
                </a:lnTo>
                <a:lnTo>
                  <a:pt x="1801" y="973"/>
                </a:lnTo>
                <a:lnTo>
                  <a:pt x="1860" y="1072"/>
                </a:lnTo>
                <a:lnTo>
                  <a:pt x="1861" y="1074"/>
                </a:lnTo>
                <a:lnTo>
                  <a:pt x="1921" y="1350"/>
                </a:lnTo>
                <a:lnTo>
                  <a:pt x="1969" y="1431"/>
                </a:lnTo>
                <a:lnTo>
                  <a:pt x="2025" y="1125"/>
                </a:lnTo>
                <a:lnTo>
                  <a:pt x="2026" y="1125"/>
                </a:lnTo>
                <a:lnTo>
                  <a:pt x="2085" y="807"/>
                </a:lnTo>
                <a:lnTo>
                  <a:pt x="2085" y="806"/>
                </a:lnTo>
                <a:lnTo>
                  <a:pt x="2145" y="629"/>
                </a:lnTo>
                <a:lnTo>
                  <a:pt x="2155" y="597"/>
                </a:lnTo>
                <a:lnTo>
                  <a:pt x="2158" y="631"/>
                </a:lnTo>
                <a:lnTo>
                  <a:pt x="2210" y="1135"/>
                </a:lnTo>
                <a:lnTo>
                  <a:pt x="2263" y="662"/>
                </a:lnTo>
                <a:lnTo>
                  <a:pt x="2323" y="79"/>
                </a:lnTo>
                <a:lnTo>
                  <a:pt x="2337" y="79"/>
                </a:lnTo>
                <a:lnTo>
                  <a:pt x="2397" y="1027"/>
                </a:lnTo>
                <a:lnTo>
                  <a:pt x="2445" y="1090"/>
                </a:lnTo>
                <a:lnTo>
                  <a:pt x="2501" y="758"/>
                </a:lnTo>
                <a:lnTo>
                  <a:pt x="2499" y="771"/>
                </a:lnTo>
                <a:lnTo>
                  <a:pt x="2502" y="758"/>
                </a:lnTo>
                <a:lnTo>
                  <a:pt x="2561" y="463"/>
                </a:lnTo>
                <a:lnTo>
                  <a:pt x="2566" y="439"/>
                </a:lnTo>
                <a:lnTo>
                  <a:pt x="2575" y="462"/>
                </a:lnTo>
                <a:lnTo>
                  <a:pt x="2635" y="615"/>
                </a:lnTo>
                <a:lnTo>
                  <a:pt x="2635" y="616"/>
                </a:lnTo>
                <a:lnTo>
                  <a:pt x="2688" y="939"/>
                </a:lnTo>
                <a:lnTo>
                  <a:pt x="2740" y="596"/>
                </a:lnTo>
                <a:lnTo>
                  <a:pt x="2747" y="549"/>
                </a:lnTo>
                <a:lnTo>
                  <a:pt x="2754" y="596"/>
                </a:lnTo>
                <a:lnTo>
                  <a:pt x="2810" y="938"/>
                </a:lnTo>
                <a:lnTo>
                  <a:pt x="2860" y="783"/>
                </a:lnTo>
                <a:lnTo>
                  <a:pt x="2866" y="763"/>
                </a:lnTo>
                <a:lnTo>
                  <a:pt x="2873" y="783"/>
                </a:lnTo>
                <a:lnTo>
                  <a:pt x="2932" y="949"/>
                </a:lnTo>
                <a:lnTo>
                  <a:pt x="2919" y="954"/>
                </a:lnTo>
                <a:lnTo>
                  <a:pt x="2867" y="808"/>
                </a:lnTo>
                <a:lnTo>
                  <a:pt x="2814" y="970"/>
                </a:lnTo>
                <a:lnTo>
                  <a:pt x="2804" y="1000"/>
                </a:lnTo>
                <a:lnTo>
                  <a:pt x="2799" y="969"/>
                </a:lnTo>
                <a:lnTo>
                  <a:pt x="2747" y="645"/>
                </a:lnTo>
                <a:lnTo>
                  <a:pt x="2695" y="988"/>
                </a:lnTo>
                <a:lnTo>
                  <a:pt x="2688" y="1035"/>
                </a:lnTo>
                <a:lnTo>
                  <a:pt x="2680" y="988"/>
                </a:lnTo>
                <a:lnTo>
                  <a:pt x="2621" y="618"/>
                </a:lnTo>
                <a:lnTo>
                  <a:pt x="2570" y="489"/>
                </a:lnTo>
                <a:lnTo>
                  <a:pt x="2516" y="761"/>
                </a:lnTo>
                <a:lnTo>
                  <a:pt x="2456" y="1110"/>
                </a:lnTo>
                <a:lnTo>
                  <a:pt x="2453" y="1127"/>
                </a:lnTo>
                <a:lnTo>
                  <a:pt x="2444" y="1113"/>
                </a:lnTo>
                <a:lnTo>
                  <a:pt x="2384" y="1034"/>
                </a:lnTo>
                <a:lnTo>
                  <a:pt x="2382" y="1032"/>
                </a:lnTo>
                <a:lnTo>
                  <a:pt x="2382" y="1031"/>
                </a:lnTo>
                <a:lnTo>
                  <a:pt x="2328" y="169"/>
                </a:lnTo>
                <a:lnTo>
                  <a:pt x="2278" y="664"/>
                </a:lnTo>
                <a:lnTo>
                  <a:pt x="2218" y="1205"/>
                </a:lnTo>
                <a:lnTo>
                  <a:pt x="2210" y="1273"/>
                </a:lnTo>
                <a:lnTo>
                  <a:pt x="2203" y="1205"/>
                </a:lnTo>
                <a:lnTo>
                  <a:pt x="2147" y="666"/>
                </a:lnTo>
                <a:lnTo>
                  <a:pt x="2099" y="810"/>
                </a:lnTo>
                <a:lnTo>
                  <a:pt x="2039" y="1128"/>
                </a:lnTo>
                <a:lnTo>
                  <a:pt x="1980" y="1452"/>
                </a:lnTo>
                <a:lnTo>
                  <a:pt x="1977" y="1472"/>
                </a:lnTo>
                <a:lnTo>
                  <a:pt x="1966" y="1455"/>
                </a:lnTo>
                <a:lnTo>
                  <a:pt x="1907" y="1355"/>
                </a:lnTo>
                <a:lnTo>
                  <a:pt x="1907" y="1353"/>
                </a:lnTo>
                <a:lnTo>
                  <a:pt x="1848" y="1079"/>
                </a:lnTo>
                <a:lnTo>
                  <a:pt x="1787" y="979"/>
                </a:lnTo>
                <a:lnTo>
                  <a:pt x="1786" y="977"/>
                </a:lnTo>
                <a:lnTo>
                  <a:pt x="1786" y="976"/>
                </a:lnTo>
                <a:lnTo>
                  <a:pt x="1727" y="436"/>
                </a:lnTo>
                <a:lnTo>
                  <a:pt x="1678" y="137"/>
                </a:lnTo>
                <a:lnTo>
                  <a:pt x="1623" y="1157"/>
                </a:lnTo>
                <a:lnTo>
                  <a:pt x="1608" y="1157"/>
                </a:lnTo>
                <a:lnTo>
                  <a:pt x="1553" y="753"/>
                </a:lnTo>
                <a:lnTo>
                  <a:pt x="1504" y="919"/>
                </a:lnTo>
                <a:lnTo>
                  <a:pt x="1494" y="951"/>
                </a:lnTo>
                <a:lnTo>
                  <a:pt x="1489" y="918"/>
                </a:lnTo>
                <a:lnTo>
                  <a:pt x="1437" y="561"/>
                </a:lnTo>
                <a:lnTo>
                  <a:pt x="1384" y="1121"/>
                </a:lnTo>
                <a:lnTo>
                  <a:pt x="1382" y="1140"/>
                </a:lnTo>
                <a:lnTo>
                  <a:pt x="1371" y="1124"/>
                </a:lnTo>
                <a:lnTo>
                  <a:pt x="1312" y="1036"/>
                </a:lnTo>
                <a:lnTo>
                  <a:pt x="1310" y="1034"/>
                </a:lnTo>
                <a:lnTo>
                  <a:pt x="1310" y="1033"/>
                </a:lnTo>
                <a:lnTo>
                  <a:pt x="1252" y="610"/>
                </a:lnTo>
                <a:lnTo>
                  <a:pt x="1205" y="625"/>
                </a:lnTo>
                <a:lnTo>
                  <a:pt x="1146" y="856"/>
                </a:lnTo>
                <a:lnTo>
                  <a:pt x="1136" y="895"/>
                </a:lnTo>
                <a:lnTo>
                  <a:pt x="1132" y="855"/>
                </a:lnTo>
                <a:lnTo>
                  <a:pt x="1081" y="327"/>
                </a:lnTo>
                <a:lnTo>
                  <a:pt x="1026" y="1129"/>
                </a:lnTo>
                <a:lnTo>
                  <a:pt x="1024" y="1167"/>
                </a:lnTo>
                <a:lnTo>
                  <a:pt x="1013" y="1130"/>
                </a:lnTo>
                <a:lnTo>
                  <a:pt x="1012" y="1128"/>
                </a:lnTo>
                <a:lnTo>
                  <a:pt x="1012" y="1127"/>
                </a:lnTo>
                <a:lnTo>
                  <a:pt x="962" y="963"/>
                </a:lnTo>
                <a:lnTo>
                  <a:pt x="908" y="1210"/>
                </a:lnTo>
                <a:lnTo>
                  <a:pt x="899" y="1246"/>
                </a:lnTo>
                <a:lnTo>
                  <a:pt x="893" y="1209"/>
                </a:lnTo>
                <a:lnTo>
                  <a:pt x="834" y="872"/>
                </a:lnTo>
                <a:lnTo>
                  <a:pt x="783" y="410"/>
                </a:lnTo>
                <a:lnTo>
                  <a:pt x="729" y="1129"/>
                </a:lnTo>
                <a:lnTo>
                  <a:pt x="726" y="1164"/>
                </a:lnTo>
                <a:lnTo>
                  <a:pt x="716" y="1130"/>
                </a:lnTo>
                <a:lnTo>
                  <a:pt x="715" y="1128"/>
                </a:lnTo>
                <a:lnTo>
                  <a:pt x="715" y="1127"/>
                </a:lnTo>
                <a:lnTo>
                  <a:pt x="656" y="951"/>
                </a:lnTo>
                <a:lnTo>
                  <a:pt x="655" y="949"/>
                </a:lnTo>
                <a:lnTo>
                  <a:pt x="655" y="950"/>
                </a:lnTo>
                <a:lnTo>
                  <a:pt x="601" y="648"/>
                </a:lnTo>
                <a:lnTo>
                  <a:pt x="550" y="869"/>
                </a:lnTo>
                <a:lnTo>
                  <a:pt x="491" y="1116"/>
                </a:lnTo>
                <a:lnTo>
                  <a:pt x="481" y="1155"/>
                </a:lnTo>
                <a:lnTo>
                  <a:pt x="476" y="1115"/>
                </a:lnTo>
                <a:lnTo>
                  <a:pt x="421" y="647"/>
                </a:lnTo>
                <a:lnTo>
                  <a:pt x="372" y="823"/>
                </a:lnTo>
                <a:lnTo>
                  <a:pt x="313" y="1542"/>
                </a:lnTo>
                <a:lnTo>
                  <a:pt x="298" y="1542"/>
                </a:lnTo>
                <a:lnTo>
                  <a:pt x="240" y="1037"/>
                </a:lnTo>
                <a:lnTo>
                  <a:pt x="188" y="1050"/>
                </a:lnTo>
                <a:lnTo>
                  <a:pt x="179" y="1051"/>
                </a:lnTo>
                <a:lnTo>
                  <a:pt x="178" y="1043"/>
                </a:lnTo>
                <a:lnTo>
                  <a:pt x="127" y="758"/>
                </a:lnTo>
                <a:lnTo>
                  <a:pt x="74" y="1226"/>
                </a:lnTo>
                <a:lnTo>
                  <a:pt x="67" y="1292"/>
                </a:lnTo>
                <a:lnTo>
                  <a:pt x="59" y="1226"/>
                </a:lnTo>
                <a:lnTo>
                  <a:pt x="0" y="648"/>
                </a:lnTo>
                <a:lnTo>
                  <a:pt x="15" y="647"/>
                </a:lnTo>
                <a:lnTo>
                  <a:pt x="67" y="1157"/>
                </a:lnTo>
                <a:lnTo>
                  <a:pt x="119" y="706"/>
                </a:lnTo>
                <a:lnTo>
                  <a:pt x="125" y="656"/>
                </a:lnTo>
                <a:lnTo>
                  <a:pt x="133" y="706"/>
                </a:lnTo>
                <a:lnTo>
                  <a:pt x="192" y="1034"/>
                </a:lnTo>
                <a:lnTo>
                  <a:pt x="245" y="1022"/>
                </a:lnTo>
                <a:lnTo>
                  <a:pt x="252" y="1019"/>
                </a:lnTo>
                <a:lnTo>
                  <a:pt x="253" y="1028"/>
                </a:lnTo>
                <a:lnTo>
                  <a:pt x="304" y="1467"/>
                </a:lnTo>
                <a:lnTo>
                  <a:pt x="357" y="821"/>
                </a:lnTo>
                <a:lnTo>
                  <a:pt x="358" y="819"/>
                </a:lnTo>
                <a:lnTo>
                  <a:pt x="417" y="610"/>
                </a:lnTo>
                <a:lnTo>
                  <a:pt x="418" y="607"/>
                </a:lnTo>
                <a:lnTo>
                  <a:pt x="427" y="571"/>
                </a:lnTo>
                <a:lnTo>
                  <a:pt x="431" y="608"/>
                </a:lnTo>
                <a:lnTo>
                  <a:pt x="487" y="1076"/>
                </a:lnTo>
                <a:lnTo>
                  <a:pt x="537" y="866"/>
                </a:lnTo>
                <a:lnTo>
                  <a:pt x="595" y="613"/>
                </a:lnTo>
                <a:lnTo>
                  <a:pt x="595" y="612"/>
                </a:lnTo>
                <a:lnTo>
                  <a:pt x="596" y="612"/>
                </a:lnTo>
                <a:lnTo>
                  <a:pt x="596" y="610"/>
                </a:lnTo>
                <a:lnTo>
                  <a:pt x="603" y="575"/>
                </a:lnTo>
                <a:lnTo>
                  <a:pt x="610" y="610"/>
                </a:lnTo>
                <a:lnTo>
                  <a:pt x="670" y="946"/>
                </a:lnTo>
                <a:lnTo>
                  <a:pt x="718" y="1090"/>
                </a:lnTo>
                <a:lnTo>
                  <a:pt x="774" y="329"/>
                </a:lnTo>
                <a:lnTo>
                  <a:pt x="789" y="329"/>
                </a:lnTo>
                <a:lnTo>
                  <a:pt x="848" y="870"/>
                </a:lnTo>
                <a:lnTo>
                  <a:pt x="901" y="1173"/>
                </a:lnTo>
                <a:lnTo>
                  <a:pt x="954" y="934"/>
                </a:lnTo>
                <a:lnTo>
                  <a:pt x="959" y="908"/>
                </a:lnTo>
                <a:lnTo>
                  <a:pt x="967" y="933"/>
                </a:lnTo>
                <a:lnTo>
                  <a:pt x="1015" y="1087"/>
                </a:lnTo>
                <a:lnTo>
                  <a:pt x="1072" y="238"/>
                </a:lnTo>
                <a:lnTo>
                  <a:pt x="1087" y="238"/>
                </a:lnTo>
                <a:lnTo>
                  <a:pt x="1142" y="814"/>
                </a:lnTo>
                <a:lnTo>
                  <a:pt x="1192" y="618"/>
                </a:lnTo>
                <a:lnTo>
                  <a:pt x="1193" y="614"/>
                </a:lnTo>
                <a:lnTo>
                  <a:pt x="1196" y="613"/>
                </a:lnTo>
                <a:lnTo>
                  <a:pt x="1256" y="594"/>
                </a:lnTo>
                <a:lnTo>
                  <a:pt x="1264" y="591"/>
                </a:lnTo>
                <a:lnTo>
                  <a:pt x="1265" y="599"/>
                </a:lnTo>
                <a:lnTo>
                  <a:pt x="1324" y="1029"/>
                </a:lnTo>
                <a:lnTo>
                  <a:pt x="1371" y="1099"/>
                </a:lnTo>
                <a:lnTo>
                  <a:pt x="1429" y="499"/>
                </a:lnTo>
                <a:lnTo>
                  <a:pt x="1435" y="438"/>
                </a:lnTo>
                <a:lnTo>
                  <a:pt x="1443" y="498"/>
                </a:lnTo>
                <a:lnTo>
                  <a:pt x="1500" y="885"/>
                </a:lnTo>
                <a:lnTo>
                  <a:pt x="1549" y="718"/>
                </a:lnTo>
                <a:lnTo>
                  <a:pt x="1550" y="715"/>
                </a:lnTo>
                <a:lnTo>
                  <a:pt x="1559" y="683"/>
                </a:lnTo>
                <a:lnTo>
                  <a:pt x="1563" y="716"/>
                </a:lnTo>
                <a:lnTo>
                  <a:pt x="1612" y="1079"/>
                </a:lnTo>
                <a:lnTo>
                  <a:pt x="1667" y="68"/>
                </a:lnTo>
                <a:lnTo>
                  <a:pt x="1672" y="0"/>
                </a:lnTo>
                <a:close/>
              </a:path>
            </a:pathLst>
          </a:custGeom>
          <a:solidFill>
            <a:srgbClr val="0000FF"/>
          </a:solidFill>
          <a:ln w="0">
            <a:solidFill>
              <a:srgbClr val="0000FF"/>
            </a:solidFill>
            <a:prstDash val="solid"/>
            <a:round/>
            <a:headEnd/>
            <a:tailEnd/>
          </a:ln>
        </p:spPr>
        <p:txBody>
          <a:bodyPr>
            <a:prstTxWarp prst="textNoShape">
              <a:avLst/>
            </a:prstTxWarp>
          </a:bodyPr>
          <a:lstStyle/>
          <a:p>
            <a:endParaRPr lang="es-ES_tradnl"/>
          </a:p>
        </p:txBody>
      </p:sp>
      <p:sp>
        <p:nvSpPr>
          <p:cNvPr id="159559" name="Text Box 1863"/>
          <p:cNvSpPr txBox="1">
            <a:spLocks noChangeArrowheads="1"/>
          </p:cNvSpPr>
          <p:nvPr/>
        </p:nvSpPr>
        <p:spPr bwMode="auto">
          <a:xfrm rot="16200000">
            <a:off x="-119856" y="3064669"/>
            <a:ext cx="3248025" cy="519113"/>
          </a:xfrm>
          <a:prstGeom prst="rect">
            <a:avLst/>
          </a:prstGeom>
          <a:noFill/>
          <a:ln w="9525">
            <a:noFill/>
            <a:miter lim="800000"/>
            <a:headEnd/>
            <a:tailEnd/>
          </a:ln>
          <a:effectLst/>
        </p:spPr>
        <p:txBody>
          <a:bodyPr>
            <a:prstTxWarp prst="textNoShape">
              <a:avLst/>
            </a:prstTxWarp>
            <a:spAutoFit/>
          </a:bodyPr>
          <a:lstStyle/>
          <a:p>
            <a:pPr algn="ctr">
              <a:spcBef>
                <a:spcPct val="50000"/>
              </a:spcBef>
            </a:pPr>
            <a:r>
              <a:rPr lang="en-GB" sz="2800">
                <a:latin typeface="Arial Narrow" charset="0"/>
              </a:rPr>
              <a:t>Airborne Fraction</a:t>
            </a:r>
            <a:endParaRPr lang="en-GB" sz="2000">
              <a:latin typeface="Arial Narrow" charset="0"/>
            </a:endParaRPr>
          </a:p>
        </p:txBody>
      </p:sp>
      <p:sp>
        <p:nvSpPr>
          <p:cNvPr id="159560" name="Text Box 1864"/>
          <p:cNvSpPr txBox="1">
            <a:spLocks noChangeArrowheads="1"/>
          </p:cNvSpPr>
          <p:nvPr/>
        </p:nvSpPr>
        <p:spPr bwMode="auto">
          <a:xfrm>
            <a:off x="2132013" y="5192713"/>
            <a:ext cx="603250" cy="366712"/>
          </a:xfrm>
          <a:prstGeom prst="rect">
            <a:avLst/>
          </a:prstGeom>
          <a:noFill/>
          <a:ln w="9525">
            <a:noFill/>
            <a:miter lim="800000"/>
            <a:headEnd/>
            <a:tailEnd/>
          </a:ln>
          <a:effectLst/>
        </p:spPr>
        <p:txBody>
          <a:bodyPr wrap="none">
            <a:prstTxWarp prst="textNoShape">
              <a:avLst/>
            </a:prstTxWarp>
            <a:spAutoFit/>
          </a:bodyPr>
          <a:lstStyle/>
          <a:p>
            <a:r>
              <a:rPr lang="en-US">
                <a:latin typeface="Arial Narrow" charset="0"/>
              </a:rPr>
              <a:t>1960</a:t>
            </a:r>
            <a:endParaRPr lang="en-AU">
              <a:latin typeface="Arial Narrow" charset="0"/>
            </a:endParaRPr>
          </a:p>
        </p:txBody>
      </p:sp>
      <p:sp>
        <p:nvSpPr>
          <p:cNvPr id="159561" name="Text Box 1865"/>
          <p:cNvSpPr txBox="1">
            <a:spLocks noChangeArrowheads="1"/>
          </p:cNvSpPr>
          <p:nvPr/>
        </p:nvSpPr>
        <p:spPr bwMode="auto">
          <a:xfrm>
            <a:off x="6983413" y="5175250"/>
            <a:ext cx="603250" cy="366713"/>
          </a:xfrm>
          <a:prstGeom prst="rect">
            <a:avLst/>
          </a:prstGeom>
          <a:noFill/>
          <a:ln w="9525">
            <a:noFill/>
            <a:miter lim="800000"/>
            <a:headEnd/>
            <a:tailEnd/>
          </a:ln>
          <a:effectLst/>
        </p:spPr>
        <p:txBody>
          <a:bodyPr wrap="none">
            <a:prstTxWarp prst="textNoShape">
              <a:avLst/>
            </a:prstTxWarp>
            <a:spAutoFit/>
          </a:bodyPr>
          <a:lstStyle/>
          <a:p>
            <a:r>
              <a:rPr lang="en-US">
                <a:latin typeface="Arial Narrow" charset="0"/>
              </a:rPr>
              <a:t>2010</a:t>
            </a:r>
            <a:endParaRPr lang="en-AU">
              <a:latin typeface="Arial Narrow" charset="0"/>
            </a:endParaRPr>
          </a:p>
        </p:txBody>
      </p:sp>
      <p:sp>
        <p:nvSpPr>
          <p:cNvPr id="159562" name="Text Box 1866"/>
          <p:cNvSpPr txBox="1">
            <a:spLocks noChangeArrowheads="1"/>
          </p:cNvSpPr>
          <p:nvPr/>
        </p:nvSpPr>
        <p:spPr bwMode="auto">
          <a:xfrm>
            <a:off x="3136900" y="5175250"/>
            <a:ext cx="603250" cy="366713"/>
          </a:xfrm>
          <a:prstGeom prst="rect">
            <a:avLst/>
          </a:prstGeom>
          <a:noFill/>
          <a:ln w="9525">
            <a:noFill/>
            <a:miter lim="800000"/>
            <a:headEnd/>
            <a:tailEnd/>
          </a:ln>
          <a:effectLst/>
        </p:spPr>
        <p:txBody>
          <a:bodyPr wrap="none">
            <a:prstTxWarp prst="textNoShape">
              <a:avLst/>
            </a:prstTxWarp>
            <a:spAutoFit/>
          </a:bodyPr>
          <a:lstStyle/>
          <a:p>
            <a:r>
              <a:rPr lang="en-US">
                <a:latin typeface="Arial Narrow" charset="0"/>
              </a:rPr>
              <a:t>1970</a:t>
            </a:r>
            <a:endParaRPr lang="en-AU">
              <a:latin typeface="Arial Narrow" charset="0"/>
            </a:endParaRPr>
          </a:p>
        </p:txBody>
      </p:sp>
      <p:sp>
        <p:nvSpPr>
          <p:cNvPr id="159563" name="Text Box 1867"/>
          <p:cNvSpPr txBox="1">
            <a:spLocks noChangeArrowheads="1"/>
          </p:cNvSpPr>
          <p:nvPr/>
        </p:nvSpPr>
        <p:spPr bwMode="auto">
          <a:xfrm>
            <a:off x="5053013" y="5192713"/>
            <a:ext cx="603250" cy="366712"/>
          </a:xfrm>
          <a:prstGeom prst="rect">
            <a:avLst/>
          </a:prstGeom>
          <a:noFill/>
          <a:ln w="9525">
            <a:noFill/>
            <a:miter lim="800000"/>
            <a:headEnd/>
            <a:tailEnd/>
          </a:ln>
          <a:effectLst/>
        </p:spPr>
        <p:txBody>
          <a:bodyPr wrap="none">
            <a:prstTxWarp prst="textNoShape">
              <a:avLst/>
            </a:prstTxWarp>
            <a:spAutoFit/>
          </a:bodyPr>
          <a:lstStyle/>
          <a:p>
            <a:r>
              <a:rPr lang="en-US">
                <a:latin typeface="Arial Narrow" charset="0"/>
              </a:rPr>
              <a:t>1990</a:t>
            </a:r>
            <a:endParaRPr lang="en-AU">
              <a:latin typeface="Arial Narrow" charset="0"/>
            </a:endParaRPr>
          </a:p>
        </p:txBody>
      </p:sp>
      <p:sp>
        <p:nvSpPr>
          <p:cNvPr id="159564" name="Text Box 1868"/>
          <p:cNvSpPr txBox="1">
            <a:spLocks noChangeArrowheads="1"/>
          </p:cNvSpPr>
          <p:nvPr/>
        </p:nvSpPr>
        <p:spPr bwMode="auto">
          <a:xfrm>
            <a:off x="6021388" y="5186363"/>
            <a:ext cx="603250" cy="366712"/>
          </a:xfrm>
          <a:prstGeom prst="rect">
            <a:avLst/>
          </a:prstGeom>
          <a:noFill/>
          <a:ln w="9525">
            <a:noFill/>
            <a:miter lim="800000"/>
            <a:headEnd/>
            <a:tailEnd/>
          </a:ln>
          <a:effectLst/>
        </p:spPr>
        <p:txBody>
          <a:bodyPr wrap="none">
            <a:prstTxWarp prst="textNoShape">
              <a:avLst/>
            </a:prstTxWarp>
            <a:spAutoFit/>
          </a:bodyPr>
          <a:lstStyle/>
          <a:p>
            <a:r>
              <a:rPr lang="en-US">
                <a:latin typeface="Arial Narrow" charset="0"/>
              </a:rPr>
              <a:t>2000</a:t>
            </a:r>
            <a:endParaRPr lang="en-AU">
              <a:latin typeface="Arial Narrow" charset="0"/>
            </a:endParaRPr>
          </a:p>
        </p:txBody>
      </p:sp>
      <p:sp>
        <p:nvSpPr>
          <p:cNvPr id="159565" name="Text Box 1869"/>
          <p:cNvSpPr txBox="1">
            <a:spLocks noChangeArrowheads="1"/>
          </p:cNvSpPr>
          <p:nvPr/>
        </p:nvSpPr>
        <p:spPr bwMode="auto">
          <a:xfrm>
            <a:off x="4076700" y="5175250"/>
            <a:ext cx="603250" cy="366713"/>
          </a:xfrm>
          <a:prstGeom prst="rect">
            <a:avLst/>
          </a:prstGeom>
          <a:noFill/>
          <a:ln w="9525">
            <a:noFill/>
            <a:miter lim="800000"/>
            <a:headEnd/>
            <a:tailEnd/>
          </a:ln>
          <a:effectLst/>
        </p:spPr>
        <p:txBody>
          <a:bodyPr wrap="none">
            <a:prstTxWarp prst="textNoShape">
              <a:avLst/>
            </a:prstTxWarp>
            <a:spAutoFit/>
          </a:bodyPr>
          <a:lstStyle/>
          <a:p>
            <a:r>
              <a:rPr lang="en-US">
                <a:latin typeface="Arial Narrow" charset="0"/>
              </a:rPr>
              <a:t>1980</a:t>
            </a:r>
            <a:endParaRPr lang="en-AU">
              <a:latin typeface="Arial Narrow" charset="0"/>
            </a:endParaRPr>
          </a:p>
        </p:txBody>
      </p:sp>
      <p:sp>
        <p:nvSpPr>
          <p:cNvPr id="159567" name="Text Box 1871"/>
          <p:cNvSpPr txBox="1">
            <a:spLocks noChangeArrowheads="1"/>
          </p:cNvSpPr>
          <p:nvPr/>
        </p:nvSpPr>
        <p:spPr bwMode="auto">
          <a:xfrm>
            <a:off x="1835150" y="1304925"/>
            <a:ext cx="473075" cy="396875"/>
          </a:xfrm>
          <a:prstGeom prst="rect">
            <a:avLst/>
          </a:prstGeom>
          <a:noFill/>
          <a:ln w="9525">
            <a:noFill/>
            <a:miter lim="800000"/>
            <a:headEnd/>
            <a:tailEnd/>
          </a:ln>
          <a:effectLst/>
        </p:spPr>
        <p:txBody>
          <a:bodyPr wrap="none">
            <a:prstTxWarp prst="textNoShape">
              <a:avLst/>
            </a:prstTxWarp>
            <a:spAutoFit/>
          </a:bodyPr>
          <a:lstStyle/>
          <a:p>
            <a:r>
              <a:rPr lang="en-US" sz="2000">
                <a:latin typeface="Arial Narrow" charset="0"/>
              </a:rPr>
              <a:t>1.0</a:t>
            </a:r>
            <a:endParaRPr lang="en-AU" sz="2000">
              <a:latin typeface="Arial Narrow" charset="0"/>
            </a:endParaRPr>
          </a:p>
        </p:txBody>
      </p:sp>
      <p:sp>
        <p:nvSpPr>
          <p:cNvPr id="159568" name="Text Box 1872"/>
          <p:cNvSpPr txBox="1">
            <a:spLocks noChangeArrowheads="1"/>
          </p:cNvSpPr>
          <p:nvPr/>
        </p:nvSpPr>
        <p:spPr bwMode="auto">
          <a:xfrm>
            <a:off x="1835150" y="2024063"/>
            <a:ext cx="473075" cy="396875"/>
          </a:xfrm>
          <a:prstGeom prst="rect">
            <a:avLst/>
          </a:prstGeom>
          <a:noFill/>
          <a:ln w="9525">
            <a:noFill/>
            <a:miter lim="800000"/>
            <a:headEnd/>
            <a:tailEnd/>
          </a:ln>
          <a:effectLst/>
        </p:spPr>
        <p:txBody>
          <a:bodyPr wrap="none">
            <a:prstTxWarp prst="textNoShape">
              <a:avLst/>
            </a:prstTxWarp>
            <a:spAutoFit/>
          </a:bodyPr>
          <a:lstStyle/>
          <a:p>
            <a:r>
              <a:rPr lang="en-US" sz="2000">
                <a:latin typeface="Arial Narrow" charset="0"/>
              </a:rPr>
              <a:t>0.8</a:t>
            </a:r>
            <a:endParaRPr lang="en-AU" sz="2000">
              <a:latin typeface="Arial Narrow" charset="0"/>
            </a:endParaRPr>
          </a:p>
        </p:txBody>
      </p:sp>
      <p:sp>
        <p:nvSpPr>
          <p:cNvPr id="159569" name="Text Box 1873"/>
          <p:cNvSpPr txBox="1">
            <a:spLocks noChangeArrowheads="1"/>
          </p:cNvSpPr>
          <p:nvPr/>
        </p:nvSpPr>
        <p:spPr bwMode="auto">
          <a:xfrm>
            <a:off x="1835150" y="2779713"/>
            <a:ext cx="473075" cy="396875"/>
          </a:xfrm>
          <a:prstGeom prst="rect">
            <a:avLst/>
          </a:prstGeom>
          <a:noFill/>
          <a:ln w="9525">
            <a:noFill/>
            <a:miter lim="800000"/>
            <a:headEnd/>
            <a:tailEnd/>
          </a:ln>
          <a:effectLst/>
        </p:spPr>
        <p:txBody>
          <a:bodyPr wrap="none">
            <a:prstTxWarp prst="textNoShape">
              <a:avLst/>
            </a:prstTxWarp>
            <a:spAutoFit/>
          </a:bodyPr>
          <a:lstStyle/>
          <a:p>
            <a:r>
              <a:rPr lang="en-US" sz="2000">
                <a:latin typeface="Arial Narrow" charset="0"/>
              </a:rPr>
              <a:t>0.6</a:t>
            </a:r>
            <a:endParaRPr lang="en-AU" sz="2000">
              <a:latin typeface="Arial Narrow" charset="0"/>
            </a:endParaRPr>
          </a:p>
        </p:txBody>
      </p:sp>
      <p:sp>
        <p:nvSpPr>
          <p:cNvPr id="159570" name="Text Box 1874"/>
          <p:cNvSpPr txBox="1">
            <a:spLocks noChangeArrowheads="1"/>
          </p:cNvSpPr>
          <p:nvPr/>
        </p:nvSpPr>
        <p:spPr bwMode="auto">
          <a:xfrm>
            <a:off x="1835150" y="3500438"/>
            <a:ext cx="473075" cy="396875"/>
          </a:xfrm>
          <a:prstGeom prst="rect">
            <a:avLst/>
          </a:prstGeom>
          <a:noFill/>
          <a:ln w="9525">
            <a:noFill/>
            <a:miter lim="800000"/>
            <a:headEnd/>
            <a:tailEnd/>
          </a:ln>
          <a:effectLst/>
        </p:spPr>
        <p:txBody>
          <a:bodyPr wrap="none">
            <a:prstTxWarp prst="textNoShape">
              <a:avLst/>
            </a:prstTxWarp>
            <a:spAutoFit/>
          </a:bodyPr>
          <a:lstStyle/>
          <a:p>
            <a:r>
              <a:rPr lang="en-US" sz="2000">
                <a:latin typeface="Arial Narrow" charset="0"/>
              </a:rPr>
              <a:t>0.4</a:t>
            </a:r>
            <a:endParaRPr lang="en-AU" sz="2000">
              <a:latin typeface="Arial Narrow" charset="0"/>
            </a:endParaRPr>
          </a:p>
        </p:txBody>
      </p:sp>
      <p:sp>
        <p:nvSpPr>
          <p:cNvPr id="159571" name="Text Box 1875"/>
          <p:cNvSpPr txBox="1">
            <a:spLocks noChangeArrowheads="1"/>
          </p:cNvSpPr>
          <p:nvPr/>
        </p:nvSpPr>
        <p:spPr bwMode="auto">
          <a:xfrm>
            <a:off x="1835150" y="4256088"/>
            <a:ext cx="473075" cy="396875"/>
          </a:xfrm>
          <a:prstGeom prst="rect">
            <a:avLst/>
          </a:prstGeom>
          <a:noFill/>
          <a:ln w="9525">
            <a:noFill/>
            <a:miter lim="800000"/>
            <a:headEnd/>
            <a:tailEnd/>
          </a:ln>
          <a:effectLst/>
        </p:spPr>
        <p:txBody>
          <a:bodyPr wrap="none">
            <a:prstTxWarp prst="textNoShape">
              <a:avLst/>
            </a:prstTxWarp>
            <a:spAutoFit/>
          </a:bodyPr>
          <a:lstStyle/>
          <a:p>
            <a:r>
              <a:rPr lang="en-US" sz="2000">
                <a:latin typeface="Arial Narrow" charset="0"/>
              </a:rPr>
              <a:t>0.2</a:t>
            </a:r>
            <a:endParaRPr lang="en-AU" sz="2000">
              <a:latin typeface="Arial Narrow" charset="0"/>
            </a:endParaRPr>
          </a:p>
        </p:txBody>
      </p:sp>
      <p:sp>
        <p:nvSpPr>
          <p:cNvPr id="159572" name="Rectangle 1876"/>
          <p:cNvSpPr>
            <a:spLocks noChangeArrowheads="1"/>
          </p:cNvSpPr>
          <p:nvPr/>
        </p:nvSpPr>
        <p:spPr bwMode="auto">
          <a:xfrm>
            <a:off x="1116013" y="606425"/>
            <a:ext cx="7162800" cy="457200"/>
          </a:xfrm>
          <a:prstGeom prst="rect">
            <a:avLst/>
          </a:prstGeom>
          <a:noFill/>
          <a:ln w="9525">
            <a:noFill/>
            <a:miter lim="800000"/>
            <a:headEnd/>
            <a:tailEnd/>
          </a:ln>
          <a:effectLst/>
        </p:spPr>
        <p:txBody>
          <a:bodyPr wrap="none">
            <a:prstTxWarp prst="textNoShape">
              <a:avLst/>
            </a:prstTxWarp>
            <a:spAutoFit/>
          </a:bodyPr>
          <a:lstStyle/>
          <a:p>
            <a:pPr>
              <a:spcBef>
                <a:spcPct val="50000"/>
              </a:spcBef>
            </a:pPr>
            <a:r>
              <a:rPr lang="en-GB" sz="2400">
                <a:latin typeface="Arial Narrow" charset="0"/>
              </a:rPr>
              <a:t>Fraction of total CO</a:t>
            </a:r>
            <a:r>
              <a:rPr lang="en-GB" sz="2400" baseline="-25000">
                <a:latin typeface="Arial Narrow" charset="0"/>
              </a:rPr>
              <a:t>2</a:t>
            </a:r>
            <a:r>
              <a:rPr lang="en-GB" sz="2400">
                <a:latin typeface="Arial Narrow" charset="0"/>
              </a:rPr>
              <a:t> emissions that remains in the atmosphere</a:t>
            </a:r>
          </a:p>
        </p:txBody>
      </p:sp>
      <p:sp>
        <p:nvSpPr>
          <p:cNvPr id="159573" name="Rectangle 1877"/>
          <p:cNvSpPr>
            <a:spLocks noChangeArrowheads="1"/>
          </p:cNvSpPr>
          <p:nvPr/>
        </p:nvSpPr>
        <p:spPr bwMode="auto">
          <a:xfrm>
            <a:off x="292100" y="52388"/>
            <a:ext cx="8293100" cy="504825"/>
          </a:xfrm>
          <a:prstGeom prst="rect">
            <a:avLst/>
          </a:prstGeom>
          <a:noFill/>
          <a:ln w="9525">
            <a:noFill/>
            <a:miter lim="800000"/>
            <a:headEnd/>
            <a:tailEnd/>
          </a:ln>
          <a:effectLst/>
        </p:spPr>
        <p:txBody>
          <a:bodyPr anchor="ctr">
            <a:prstTxWarp prst="textNoShape">
              <a:avLst/>
            </a:prstTxWarp>
          </a:bodyPr>
          <a:lstStyle/>
          <a:p>
            <a:pPr algn="ctr"/>
            <a:r>
              <a:rPr lang="en-AU" sz="3200">
                <a:latin typeface="Arial Narrow" charset="0"/>
              </a:rPr>
              <a:t>Airborne Fraction</a:t>
            </a:r>
            <a:endParaRPr lang="en-GB" sz="3200" baseline="-25000">
              <a:latin typeface="Arial Narrow" charset="0"/>
            </a:endParaRPr>
          </a:p>
        </p:txBody>
      </p:sp>
      <p:grpSp>
        <p:nvGrpSpPr>
          <p:cNvPr id="2" name="Group 1884"/>
          <p:cNvGrpSpPr>
            <a:grpSpLocks/>
          </p:cNvGrpSpPr>
          <p:nvPr/>
        </p:nvGrpSpPr>
        <p:grpSpPr bwMode="auto">
          <a:xfrm>
            <a:off x="2438400" y="1700213"/>
            <a:ext cx="4760913" cy="1933575"/>
            <a:chOff x="1536" y="1071"/>
            <a:chExt cx="2999" cy="1218"/>
          </a:xfrm>
        </p:grpSpPr>
        <p:grpSp>
          <p:nvGrpSpPr>
            <p:cNvPr id="3" name="Group 1882"/>
            <p:cNvGrpSpPr>
              <a:grpSpLocks/>
            </p:cNvGrpSpPr>
            <p:nvPr/>
          </p:nvGrpSpPr>
          <p:grpSpPr bwMode="auto">
            <a:xfrm>
              <a:off x="1549" y="1071"/>
              <a:ext cx="2918" cy="1218"/>
              <a:chOff x="1209" y="1071"/>
              <a:chExt cx="2918" cy="1218"/>
            </a:xfrm>
          </p:grpSpPr>
          <p:sp>
            <p:nvSpPr>
              <p:cNvPr id="159557" name="Line 1861"/>
              <p:cNvSpPr>
                <a:spLocks noChangeShapeType="1"/>
              </p:cNvSpPr>
              <p:nvPr/>
            </p:nvSpPr>
            <p:spPr bwMode="auto">
              <a:xfrm flipV="1">
                <a:off x="1209" y="2169"/>
                <a:ext cx="2918" cy="120"/>
              </a:xfrm>
              <a:prstGeom prst="line">
                <a:avLst/>
              </a:prstGeom>
              <a:noFill/>
              <a:ln w="38100">
                <a:solidFill>
                  <a:srgbClr val="FF0000"/>
                </a:solidFill>
                <a:round/>
                <a:headEnd/>
                <a:tailEnd/>
              </a:ln>
              <a:effectLst/>
            </p:spPr>
            <p:txBody>
              <a:bodyPr>
                <a:prstTxWarp prst="textNoShape">
                  <a:avLst/>
                </a:prstTxWarp>
              </a:bodyPr>
              <a:lstStyle/>
              <a:p>
                <a:endParaRPr lang="es-ES_tradnl"/>
              </a:p>
            </p:txBody>
          </p:sp>
          <p:sp>
            <p:nvSpPr>
              <p:cNvPr id="159558" name="Text Box 1862"/>
              <p:cNvSpPr txBox="1">
                <a:spLocks noChangeArrowheads="1"/>
              </p:cNvSpPr>
              <p:nvPr/>
            </p:nvSpPr>
            <p:spPr bwMode="auto">
              <a:xfrm>
                <a:off x="1702" y="1071"/>
                <a:ext cx="2188" cy="231"/>
              </a:xfrm>
              <a:prstGeom prst="rect">
                <a:avLst/>
              </a:prstGeom>
              <a:noFill/>
              <a:ln w="9525">
                <a:noFill/>
                <a:miter lim="800000"/>
                <a:headEnd/>
                <a:tailEnd/>
              </a:ln>
              <a:effectLst/>
            </p:spPr>
            <p:txBody>
              <a:bodyPr>
                <a:prstTxWarp prst="textNoShape">
                  <a:avLst/>
                </a:prstTxWarp>
                <a:spAutoFit/>
              </a:bodyPr>
              <a:lstStyle/>
              <a:p>
                <a:pPr>
                  <a:spcBef>
                    <a:spcPct val="50000"/>
                  </a:spcBef>
                </a:pPr>
                <a:r>
                  <a:rPr lang="en-GB" b="1">
                    <a:latin typeface="Arial Narrow" charset="0"/>
                  </a:rPr>
                  <a:t>Trend</a:t>
                </a:r>
                <a:r>
                  <a:rPr lang="en-GB">
                    <a:latin typeface="Arial Narrow" charset="0"/>
                  </a:rPr>
                  <a:t>:  0.27</a:t>
                </a:r>
                <a:r>
                  <a:rPr lang="en-US">
                    <a:latin typeface="Arial Narrow" charset="0"/>
                  </a:rPr>
                  <a:t>±0.2</a:t>
                </a:r>
                <a:r>
                  <a:rPr lang="en-GB">
                    <a:latin typeface="Arial Narrow" charset="0"/>
                  </a:rPr>
                  <a:t> % y</a:t>
                </a:r>
                <a:r>
                  <a:rPr lang="en-GB" baseline="30000">
                    <a:latin typeface="Arial Narrow" charset="0"/>
                  </a:rPr>
                  <a:t>-1  </a:t>
                </a:r>
                <a:r>
                  <a:rPr lang="en-GB">
                    <a:latin typeface="Arial Narrow" charset="0"/>
                  </a:rPr>
                  <a:t>(p=0.9)</a:t>
                </a:r>
              </a:p>
            </p:txBody>
          </p:sp>
        </p:grpSp>
        <p:grpSp>
          <p:nvGrpSpPr>
            <p:cNvPr id="4" name="Group 1883"/>
            <p:cNvGrpSpPr>
              <a:grpSpLocks/>
            </p:cNvGrpSpPr>
            <p:nvPr/>
          </p:nvGrpSpPr>
          <p:grpSpPr bwMode="auto">
            <a:xfrm>
              <a:off x="1536" y="1430"/>
              <a:ext cx="2999" cy="859"/>
              <a:chOff x="1196" y="1430"/>
              <a:chExt cx="2999" cy="859"/>
            </a:xfrm>
          </p:grpSpPr>
          <p:sp>
            <p:nvSpPr>
              <p:cNvPr id="159574" name="Line 1878"/>
              <p:cNvSpPr>
                <a:spLocks noChangeShapeType="1"/>
              </p:cNvSpPr>
              <p:nvPr/>
            </p:nvSpPr>
            <p:spPr bwMode="auto">
              <a:xfrm flipV="1">
                <a:off x="1209" y="1751"/>
                <a:ext cx="119" cy="538"/>
              </a:xfrm>
              <a:prstGeom prst="line">
                <a:avLst/>
              </a:prstGeom>
              <a:noFill/>
              <a:ln w="9525">
                <a:solidFill>
                  <a:srgbClr val="FF0000"/>
                </a:solidFill>
                <a:prstDash val="dash"/>
                <a:round/>
                <a:headEnd/>
                <a:tailEnd type="stealth" w="lg" len="med"/>
              </a:ln>
              <a:effectLst/>
            </p:spPr>
            <p:txBody>
              <a:bodyPr>
                <a:prstTxWarp prst="textNoShape">
                  <a:avLst/>
                </a:prstTxWarp>
              </a:bodyPr>
              <a:lstStyle/>
              <a:p>
                <a:endParaRPr lang="es-ES_tradnl"/>
              </a:p>
            </p:txBody>
          </p:sp>
          <p:sp>
            <p:nvSpPr>
              <p:cNvPr id="159575" name="Text Box 1879"/>
              <p:cNvSpPr txBox="1">
                <a:spLocks noChangeArrowheads="1"/>
              </p:cNvSpPr>
              <p:nvPr/>
            </p:nvSpPr>
            <p:spPr bwMode="auto">
              <a:xfrm>
                <a:off x="1196" y="1543"/>
                <a:ext cx="353" cy="231"/>
              </a:xfrm>
              <a:prstGeom prst="rect">
                <a:avLst/>
              </a:prstGeom>
              <a:noFill/>
              <a:ln w="9525">
                <a:noFill/>
                <a:miter lim="800000"/>
                <a:headEnd/>
                <a:tailEnd/>
              </a:ln>
              <a:effectLst/>
            </p:spPr>
            <p:txBody>
              <a:bodyPr wrap="none">
                <a:prstTxWarp prst="textNoShape">
                  <a:avLst/>
                </a:prstTxWarp>
                <a:spAutoFit/>
              </a:bodyPr>
              <a:lstStyle/>
              <a:p>
                <a:r>
                  <a:rPr lang="en-AU">
                    <a:solidFill>
                      <a:srgbClr val="FF0000"/>
                    </a:solidFill>
                    <a:latin typeface="Arial Narrow" charset="0"/>
                  </a:rPr>
                  <a:t>40%</a:t>
                </a:r>
              </a:p>
            </p:txBody>
          </p:sp>
          <p:sp>
            <p:nvSpPr>
              <p:cNvPr id="159576" name="Line 1880"/>
              <p:cNvSpPr>
                <a:spLocks noChangeShapeType="1"/>
              </p:cNvSpPr>
              <p:nvPr/>
            </p:nvSpPr>
            <p:spPr bwMode="auto">
              <a:xfrm flipH="1" flipV="1">
                <a:off x="4039" y="1654"/>
                <a:ext cx="73" cy="503"/>
              </a:xfrm>
              <a:prstGeom prst="line">
                <a:avLst/>
              </a:prstGeom>
              <a:noFill/>
              <a:ln w="9525">
                <a:solidFill>
                  <a:srgbClr val="FF0000"/>
                </a:solidFill>
                <a:prstDash val="dash"/>
                <a:round/>
                <a:headEnd/>
                <a:tailEnd type="stealth" w="lg" len="med"/>
              </a:ln>
              <a:effectLst/>
            </p:spPr>
            <p:txBody>
              <a:bodyPr>
                <a:prstTxWarp prst="textNoShape">
                  <a:avLst/>
                </a:prstTxWarp>
              </a:bodyPr>
              <a:lstStyle/>
              <a:p>
                <a:endParaRPr lang="es-ES_tradnl"/>
              </a:p>
            </p:txBody>
          </p:sp>
          <p:sp>
            <p:nvSpPr>
              <p:cNvPr id="159577" name="Text Box 1881"/>
              <p:cNvSpPr txBox="1">
                <a:spLocks noChangeArrowheads="1"/>
              </p:cNvSpPr>
              <p:nvPr/>
            </p:nvSpPr>
            <p:spPr bwMode="auto">
              <a:xfrm>
                <a:off x="3842" y="1430"/>
                <a:ext cx="353" cy="231"/>
              </a:xfrm>
              <a:prstGeom prst="rect">
                <a:avLst/>
              </a:prstGeom>
              <a:noFill/>
              <a:ln w="9525">
                <a:noFill/>
                <a:miter lim="800000"/>
                <a:headEnd/>
                <a:tailEnd/>
              </a:ln>
              <a:effectLst/>
            </p:spPr>
            <p:txBody>
              <a:bodyPr wrap="none">
                <a:prstTxWarp prst="textNoShape">
                  <a:avLst/>
                </a:prstTxWarp>
                <a:spAutoFit/>
              </a:bodyPr>
              <a:lstStyle/>
              <a:p>
                <a:r>
                  <a:rPr lang="en-AU">
                    <a:solidFill>
                      <a:srgbClr val="FF0000"/>
                    </a:solidFill>
                    <a:latin typeface="Arial Narrow" charset="0"/>
                  </a:rPr>
                  <a:t>45%</a:t>
                </a:r>
              </a:p>
            </p:txBody>
          </p:sp>
        </p:grpSp>
      </p:grpSp>
      <p:sp>
        <p:nvSpPr>
          <p:cNvPr id="159581" name="Text Box 1885"/>
          <p:cNvSpPr txBox="1">
            <a:spLocks noChangeArrowheads="1"/>
          </p:cNvSpPr>
          <p:nvPr/>
        </p:nvSpPr>
        <p:spPr bwMode="auto">
          <a:xfrm>
            <a:off x="844550" y="6492875"/>
            <a:ext cx="5311775" cy="244475"/>
          </a:xfrm>
          <a:prstGeom prst="rect">
            <a:avLst/>
          </a:prstGeom>
          <a:noFill/>
          <a:ln w="9525">
            <a:noFill/>
            <a:miter lim="800000"/>
            <a:headEnd/>
            <a:tailEnd/>
          </a:ln>
          <a:effectLst/>
        </p:spPr>
        <p:txBody>
          <a:bodyPr>
            <a:prstTxWarp prst="textNoShape">
              <a:avLst/>
            </a:prstTxWarp>
            <a:spAutoFit/>
          </a:bodyPr>
          <a:lstStyle/>
          <a:p>
            <a:pPr>
              <a:spcBef>
                <a:spcPct val="50000"/>
              </a:spcBef>
            </a:pPr>
            <a:r>
              <a:rPr lang="en-GB" sz="1000">
                <a:latin typeface="Arial Narrow" charset="0"/>
              </a:rPr>
              <a:t>Le Quéré et al. 2009, Nature Geoscience; Canadell et al. 2007, PNAS; Raupach et al. 2008, Biogeosciences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70</TotalTime>
  <Words>2079</Words>
  <Application>Microsoft Macintosh PowerPoint</Application>
  <PresentationFormat>On-screen Show (4:3)</PresentationFormat>
  <Paragraphs>249</Paragraphs>
  <Slides>17</Slides>
  <Notes>14</Notes>
  <HiddenSlides>0</HiddenSlides>
  <MMClips>0</MMClips>
  <ScaleCrop>false</ScaleCrop>
  <HeadingPairs>
    <vt:vector size="4" baseType="variant">
      <vt:variant>
        <vt:lpstr>Design Template</vt:lpstr>
      </vt:variant>
      <vt:variant>
        <vt:i4>1</vt:i4>
      </vt:variant>
      <vt:variant>
        <vt:lpstr>Slide Titles</vt:lpstr>
      </vt:variant>
      <vt:variant>
        <vt:i4>17</vt:i4>
      </vt:variant>
    </vt:vector>
  </HeadingPairs>
  <TitlesOfParts>
    <vt:vector size="18"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geography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Tad Mutersbaugh</dc:creator>
  <cp:lastModifiedBy>Tad Mutersbaugh</cp:lastModifiedBy>
  <cp:revision>3</cp:revision>
  <dcterms:created xsi:type="dcterms:W3CDTF">2010-09-27T15:39:14Z</dcterms:created>
  <dcterms:modified xsi:type="dcterms:W3CDTF">2010-09-27T16:50:14Z</dcterms:modified>
</cp:coreProperties>
</file>