
<file path=[Content_Types].xml><?xml version="1.0" encoding="utf-8"?>
<Types xmlns="http://schemas.openxmlformats.org/package/2006/content-types">
  <Override PartName="/ppt/slides/slide3.xml" ContentType="application/vnd.openxmlformats-officedocument.presentationml.slide+xml"/>
  <Override PartName="/docProps/core.xml" ContentType="application/vnd.openxmlformats-package.core-properties+xml"/>
  <Override PartName="/ppt/slideLayouts/slideLayout6.xml" ContentType="application/vnd.openxmlformats-officedocument.presentationml.slideLayout+xml"/>
  <Default Extension="rels" ContentType="application/vnd.openxmlformats-package.relationships+xml"/>
  <Override PartName="/ppt/slides/slide5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Default Extension="xml" ContentType="application/xml"/>
  <Override PartName="/ppt/slides/slide2.xml" ContentType="application/vnd.openxmlformats-officedocument.presentationml.slide+xml"/>
  <Override PartName="/docProps/app.xml" ContentType="application/vnd.openxmlformats-officedocument.extended-properties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viewProps.xml" ContentType="application/vnd.openxmlformats-officedocument.presentationml.viewProps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Default Extension="bin" ContentType="application/vnd.openxmlformats-officedocument.presentationml.printerSettings"/>
  <Override PartName="/ppt/slides/slide1.xml" ContentType="application/vnd.openxmlformats-officedocument.presentationml.slide+xml"/>
  <Default Extension="jpeg" ContentType="image/jpeg"/>
  <Override PartName="/ppt/tableStyles.xml" ContentType="application/vnd.openxmlformats-officedocument.presentationml.tableStyles+xml"/>
  <Override PartName="/ppt/slideLayouts/slideLayout4.xml" ContentType="application/vnd.openxmlformats-officedocument.presentationml.slideLayout+xml"/>
  <Override PartName="/ppt/theme/theme1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0" r:id="rId7"/>
  </p:sldIdLst>
  <p:sldSz cx="9144000" cy="6858000" type="screen4x3"/>
  <p:notesSz cx="6858000" cy="9144000"/>
  <p:defaultTextStyle>
    <a:defPPr>
      <a:defRPr lang="es-ES_tradnl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lrMru>
    <a:srgbClr val="6D008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 snapToGrid="0" snapToObjects="1">
      <p:cViewPr varScale="1">
        <p:scale>
          <a:sx n="122" d="100"/>
          <a:sy n="122" d="100"/>
        </p:scale>
        <p:origin x="-856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printerSettings" Target="printerSettings/printerSettings1.bin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Click to edit Master subtitle style</a:t>
            </a:r>
            <a:endParaRPr lang="es-ES_trad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7DD48-20B1-154D-9A9E-DD5EB24BEA24}" type="datetimeFigureOut">
              <a:rPr lang="es-ES_tradnl" smtClean="0"/>
              <a:t>9/13/10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800C1-3040-5648-A7C0-B038B75E6B87}" type="slidenum">
              <a:rPr lang="es-ES_tradnl" smtClean="0"/>
              <a:t>‹#›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s-ES_trad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7DD48-20B1-154D-9A9E-DD5EB24BEA24}" type="datetimeFigureOut">
              <a:rPr lang="es-ES_tradnl" smtClean="0"/>
              <a:t>9/13/10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800C1-3040-5648-A7C0-B038B75E6B87}" type="slidenum">
              <a:rPr lang="es-ES_tradnl" smtClean="0"/>
              <a:t>‹#›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s-ES_trad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7DD48-20B1-154D-9A9E-DD5EB24BEA24}" type="datetimeFigureOut">
              <a:rPr lang="es-ES_tradnl" smtClean="0"/>
              <a:t>9/13/10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800C1-3040-5648-A7C0-B038B75E6B87}" type="slidenum">
              <a:rPr lang="es-ES_tradnl" smtClean="0"/>
              <a:t>‹#›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s-ES_trad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7DD48-20B1-154D-9A9E-DD5EB24BEA24}" type="datetimeFigureOut">
              <a:rPr lang="es-ES_tradnl" smtClean="0"/>
              <a:t>9/13/10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800C1-3040-5648-A7C0-B038B75E6B87}" type="slidenum">
              <a:rPr lang="es-ES_tradnl" smtClean="0"/>
              <a:t>‹#›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7DD48-20B1-154D-9A9E-DD5EB24BEA24}" type="datetimeFigureOut">
              <a:rPr lang="es-ES_tradnl" smtClean="0"/>
              <a:t>9/13/10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800C1-3040-5648-A7C0-B038B75E6B87}" type="slidenum">
              <a:rPr lang="es-ES_tradnl" smtClean="0"/>
              <a:t>‹#›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s-ES_tradn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s-ES_tradnl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7DD48-20B1-154D-9A9E-DD5EB24BEA24}" type="datetimeFigureOut">
              <a:rPr lang="es-ES_tradnl" smtClean="0"/>
              <a:t>9/13/10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800C1-3040-5648-A7C0-B038B75E6B87}" type="slidenum">
              <a:rPr lang="es-ES_tradnl" smtClean="0"/>
              <a:t>‹#›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s-ES_tradn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s-ES_tradnl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7DD48-20B1-154D-9A9E-DD5EB24BEA24}" type="datetimeFigureOut">
              <a:rPr lang="es-ES_tradnl" smtClean="0"/>
              <a:t>9/13/10</a:t>
            </a:fld>
            <a:endParaRPr lang="es-ES_trad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800C1-3040-5648-A7C0-B038B75E6B87}" type="slidenum">
              <a:rPr lang="es-ES_tradnl" smtClean="0"/>
              <a:t>‹#›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7DD48-20B1-154D-9A9E-DD5EB24BEA24}" type="datetimeFigureOut">
              <a:rPr lang="es-ES_tradnl" smtClean="0"/>
              <a:t>9/13/10</a:t>
            </a:fld>
            <a:endParaRPr lang="es-ES_trad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800C1-3040-5648-A7C0-B038B75E6B87}" type="slidenum">
              <a:rPr lang="es-ES_tradnl" smtClean="0"/>
              <a:t>‹#›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7DD48-20B1-154D-9A9E-DD5EB24BEA24}" type="datetimeFigureOut">
              <a:rPr lang="es-ES_tradnl" smtClean="0"/>
              <a:t>9/13/10</a:t>
            </a:fld>
            <a:endParaRPr lang="es-ES_trad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800C1-3040-5648-A7C0-B038B75E6B87}" type="slidenum">
              <a:rPr lang="es-ES_tradnl" smtClean="0"/>
              <a:t>‹#›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s-ES_trad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7DD48-20B1-154D-9A9E-DD5EB24BEA24}" type="datetimeFigureOut">
              <a:rPr lang="es-ES_tradnl" smtClean="0"/>
              <a:t>9/13/10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800C1-3040-5648-A7C0-B038B75E6B87}" type="slidenum">
              <a:rPr lang="es-ES_tradnl" smtClean="0"/>
              <a:t>‹#›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_trad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7DD48-20B1-154D-9A9E-DD5EB24BEA24}" type="datetimeFigureOut">
              <a:rPr lang="es-ES_tradnl" smtClean="0"/>
              <a:t>9/13/10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800C1-3040-5648-A7C0-B038B75E6B87}" type="slidenum">
              <a:rPr lang="es-ES_tradnl" smtClean="0"/>
              <a:t>‹#›</a:t>
            </a:fld>
            <a:endParaRPr lang="es-ES_trad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s-ES_trad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_trad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97DD48-20B1-154D-9A9E-DD5EB24BEA24}" type="datetimeFigureOut">
              <a:rPr lang="es-ES_tradnl" smtClean="0"/>
              <a:t>9/13/10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1800C1-3040-5648-A7C0-B038B75E6B87}" type="slidenum">
              <a:rPr lang="es-ES_tradnl" smtClean="0"/>
              <a:t>‹#›</a:t>
            </a:fld>
            <a:endParaRPr lang="es-ES_trad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eg"/><Relationship Id="rId3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eg"/><Relationship Id="rId3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4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_tradnl" dirty="0" smtClean="0"/>
              <a:t>Benjamin </a:t>
            </a:r>
            <a:r>
              <a:rPr lang="es-ES_tradnl" dirty="0" err="1" smtClean="0"/>
              <a:t>and</a:t>
            </a:r>
            <a:r>
              <a:rPr lang="es-ES_tradnl" dirty="0" smtClean="0"/>
              <a:t> </a:t>
            </a:r>
            <a:r>
              <a:rPr lang="es-ES_tradnl" dirty="0" err="1" smtClean="0"/>
              <a:t>Nature</a:t>
            </a:r>
            <a:r>
              <a:rPr lang="es-ES_tradnl" dirty="0" smtClean="0"/>
              <a:t> in </a:t>
            </a:r>
            <a:br>
              <a:rPr lang="es-ES_tradnl" dirty="0" smtClean="0"/>
            </a:br>
            <a:r>
              <a:rPr lang="es-ES_tradnl" dirty="0" smtClean="0"/>
              <a:t>19th </a:t>
            </a:r>
            <a:r>
              <a:rPr lang="es-ES_tradnl" dirty="0" err="1" smtClean="0"/>
              <a:t>century</a:t>
            </a:r>
            <a:r>
              <a:rPr lang="es-ES_tradnl" dirty="0" smtClean="0"/>
              <a:t> Paris</a:t>
            </a:r>
            <a:endParaRPr lang="es-ES_tradnl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_tradnl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rgbClr val="6D008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njami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924" y="4153"/>
            <a:ext cx="4519851" cy="686489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742307" y="1802023"/>
            <a:ext cx="23311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2400" b="1" dirty="0" smtClean="0">
                <a:solidFill>
                  <a:schemeClr val="bg1"/>
                </a:solidFill>
              </a:rPr>
              <a:t>Walter Benjamin</a:t>
            </a:r>
            <a:endParaRPr lang="es-ES_tradnl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flaneu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3725" y="-635000"/>
            <a:ext cx="2133600" cy="3810000"/>
          </a:xfrm>
          <a:prstGeom prst="rect">
            <a:avLst/>
          </a:prstGeom>
        </p:spPr>
      </p:pic>
      <p:pic>
        <p:nvPicPr>
          <p:cNvPr id="4" name="Picture 3" descr="arcades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38100"/>
            <a:ext cx="7468256" cy="492049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36506" y="5416924"/>
            <a:ext cx="236475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2000" b="1" dirty="0" err="1" smtClean="0"/>
              <a:t>Arcades</a:t>
            </a:r>
            <a:r>
              <a:rPr lang="es-ES_tradnl" sz="2000" b="1" dirty="0" smtClean="0"/>
              <a:t> </a:t>
            </a:r>
            <a:r>
              <a:rPr lang="es-ES_tradnl" sz="2000" b="1" dirty="0" err="1" smtClean="0"/>
              <a:t>and</a:t>
            </a:r>
            <a:r>
              <a:rPr lang="es-ES_tradnl" sz="2000" b="1" dirty="0" smtClean="0"/>
              <a:t> </a:t>
            </a:r>
            <a:r>
              <a:rPr lang="es-ES_tradnl" sz="2000" b="1" dirty="0" err="1" smtClean="0"/>
              <a:t>Flaneur</a:t>
            </a:r>
            <a:endParaRPr lang="es-ES_tradnl" sz="2000" b="1" dirty="0"/>
          </a:p>
        </p:txBody>
      </p:sp>
      <p:pic>
        <p:nvPicPr>
          <p:cNvPr id="6" name="Picture 5" descr="commoditiz-body-mall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51500" y="4533900"/>
            <a:ext cx="3492500" cy="23241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iorama-Day_scen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723797" cy="3567450"/>
          </a:xfrm>
          <a:prstGeom prst="rect">
            <a:avLst/>
          </a:prstGeom>
        </p:spPr>
      </p:pic>
      <p:pic>
        <p:nvPicPr>
          <p:cNvPr id="3" name="Picture 2" descr="diorama-Night_scen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8576" y="-1"/>
            <a:ext cx="4756602" cy="356745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95463" y="4108664"/>
            <a:ext cx="19928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2000" b="1" dirty="0" err="1" smtClean="0"/>
              <a:t>Nature</a:t>
            </a:r>
            <a:r>
              <a:rPr lang="es-ES_tradnl" sz="2000" b="1" dirty="0" smtClean="0"/>
              <a:t> Dioramas</a:t>
            </a:r>
            <a:endParaRPr lang="es-ES_tradnl" sz="2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809362" y="5056588"/>
            <a:ext cx="72184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[</a:t>
            </a:r>
            <a:r>
              <a:rPr lang="en-US" sz="2000" b="1" dirty="0" err="1" smtClean="0"/>
              <a:t>D]ioramas</a:t>
            </a:r>
            <a:r>
              <a:rPr lang="en-US" sz="2000" b="1" dirty="0" smtClean="0"/>
              <a:t> </a:t>
            </a:r>
            <a:r>
              <a:rPr lang="en-US" sz="2000" b="1" dirty="0"/>
              <a:t>reached</a:t>
            </a:r>
            <a:r>
              <a:rPr lang="en-US" sz="2000" b="1" dirty="0" smtClean="0"/>
              <a:t> a peak </a:t>
            </a:r>
            <a:r>
              <a:rPr lang="en-US" sz="2000" b="1" dirty="0"/>
              <a:t>just at the moment when the arcades began to appear. Tireless efforts had been made to render the dioramas, by means of technical artifice, the locus of a perfect imitation of </a:t>
            </a:r>
            <a:r>
              <a:rPr lang="en-US" sz="2000" b="1" dirty="0" smtClean="0"/>
              <a:t>nature.” – Benjamin </a:t>
            </a:r>
            <a:r>
              <a:rPr lang="en-US" sz="2000" b="1" i="1" dirty="0" smtClean="0"/>
              <a:t>Paris, Capital of the 19</a:t>
            </a:r>
            <a:r>
              <a:rPr lang="en-US" sz="2000" b="1" i="1" baseline="30000" dirty="0" smtClean="0"/>
              <a:t>th</a:t>
            </a:r>
            <a:r>
              <a:rPr lang="en-US" sz="2000" b="1" i="1" dirty="0" smtClean="0"/>
              <a:t> Century</a:t>
            </a:r>
            <a:endParaRPr lang="es-ES_tradnl" sz="2000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lobe-ide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0494" y="62261"/>
            <a:ext cx="3293506" cy="4886561"/>
          </a:xfrm>
          <a:prstGeom prst="rect">
            <a:avLst/>
          </a:prstGeom>
        </p:spPr>
      </p:pic>
      <p:pic>
        <p:nvPicPr>
          <p:cNvPr id="5" name="Picture 4" descr="paris-eifel-glob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2930961"/>
            <a:ext cx="3997479" cy="392703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11992" y="687101"/>
            <a:ext cx="318548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2000" b="1" dirty="0" smtClean="0"/>
              <a:t>Paris, World </a:t>
            </a:r>
            <a:r>
              <a:rPr lang="es-ES_tradnl" sz="2000" b="1" dirty="0" err="1" smtClean="0"/>
              <a:t>Exhibition</a:t>
            </a:r>
            <a:r>
              <a:rPr lang="es-ES_tradnl" sz="2000" b="1" dirty="0" smtClean="0"/>
              <a:t> 1867</a:t>
            </a:r>
            <a:endParaRPr lang="es-ES_tradnl" sz="2000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jimminy-environmentalit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537" y="274457"/>
            <a:ext cx="5080000" cy="1358900"/>
          </a:xfrm>
          <a:prstGeom prst="rect">
            <a:avLst/>
          </a:prstGeom>
        </p:spPr>
      </p:pic>
      <p:pic>
        <p:nvPicPr>
          <p:cNvPr id="3" name="Picture 2" descr="environmentality-challen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8213" y="1743075"/>
            <a:ext cx="3009900" cy="2705100"/>
          </a:xfrm>
          <a:prstGeom prst="rect">
            <a:avLst/>
          </a:prstGeom>
        </p:spPr>
      </p:pic>
      <p:pic>
        <p:nvPicPr>
          <p:cNvPr id="4" name="Picture 3" descr="environmentality-strive-five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87950" y="1217613"/>
            <a:ext cx="2857500" cy="28575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73</Words>
  <Application>Microsoft Macintosh PowerPoint</Application>
  <PresentationFormat>On-screen Show (4:3)</PresentationFormat>
  <Paragraphs>6</Paragraphs>
  <Slides>6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Benjamin and Nature in  19th century Paris</vt:lpstr>
      <vt:lpstr>Slide 2</vt:lpstr>
      <vt:lpstr>Slide 3</vt:lpstr>
      <vt:lpstr>Slide 4</vt:lpstr>
      <vt:lpstr>Slide 5</vt:lpstr>
      <vt:lpstr>Slide 6</vt:lpstr>
    </vt:vector>
  </TitlesOfParts>
  <Company>geography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Benjamin and Nature in  19th century Paris</dc:title>
  <dc:creator>Tad Mutersbaugh</dc:creator>
  <cp:lastModifiedBy>Tad Mutersbaugh</cp:lastModifiedBy>
  <cp:revision>5</cp:revision>
  <dcterms:created xsi:type="dcterms:W3CDTF">2010-09-13T14:41:07Z</dcterms:created>
  <dcterms:modified xsi:type="dcterms:W3CDTF">2010-09-13T15:33:17Z</dcterms:modified>
</cp:coreProperties>
</file>