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368" autoAdjust="0"/>
    <p:restoredTop sz="99620" autoAdjust="0"/>
  </p:normalViewPr>
  <p:slideViewPr>
    <p:cSldViewPr snapToGrid="0" snapToObjects="1">
      <p:cViewPr varScale="1">
        <p:scale>
          <a:sx n="104" d="100"/>
          <a:sy n="104" d="100"/>
        </p:scale>
        <p:origin x="-7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6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47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1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96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6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6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66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2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1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2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320AE-A6F5-3F4A-ABA3-EB855E4C37CC}" type="datetimeFigureOut">
              <a:rPr lang="en-US" smtClean="0"/>
              <a:t>12/1/10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670EB-5F59-D841-81B5-403B631A6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71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1897" y="1005256"/>
            <a:ext cx="2100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Local-neighborhood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23290" y="1005256"/>
            <a:ext cx="1004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National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10698" y="1005256"/>
            <a:ext cx="80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Global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66805" y="2334270"/>
            <a:ext cx="1214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Grassroots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66805" y="3645767"/>
            <a:ext cx="15795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NGOs</a:t>
            </a:r>
          </a:p>
          <a:p>
            <a:r>
              <a:rPr lang="en-US" b="1" dirty="0" smtClean="0"/>
              <a:t>(non-</a:t>
            </a:r>
          </a:p>
          <a:p>
            <a:r>
              <a:rPr lang="en-US" b="1" dirty="0" smtClean="0"/>
              <a:t>Governmental</a:t>
            </a:r>
          </a:p>
          <a:p>
            <a:r>
              <a:rPr lang="en-US" b="1" dirty="0" smtClean="0"/>
              <a:t>Organizations)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66922" y="5721258"/>
            <a:ext cx="1487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National</a:t>
            </a:r>
          </a:p>
          <a:p>
            <a:r>
              <a:rPr lang="en-US" b="1" dirty="0" smtClean="0"/>
              <a:t>Governments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348730" y="2334270"/>
            <a:ext cx="8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protest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4737" y="2962379"/>
            <a:ext cx="1280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superbarrio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82128" y="4097025"/>
            <a:ext cx="1362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Social media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4594" y="5536592"/>
            <a:ext cx="1639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B. enforcement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4594" y="4779094"/>
            <a:ext cx="1389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A. regulation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65741" y="4097025"/>
            <a:ext cx="106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Buy-</a:t>
            </a:r>
            <a:r>
              <a:rPr lang="en-US" dirty="0" err="1" smtClean="0">
                <a:solidFill>
                  <a:srgbClr val="FF0000"/>
                </a:solidFill>
              </a:rPr>
              <a:t>cotts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19108" y="2334270"/>
            <a:ext cx="140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Mass protest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1815" y="4779094"/>
            <a:ext cx="1560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Via </a:t>
            </a:r>
            <a:r>
              <a:rPr lang="en-US" dirty="0" err="1" smtClean="0">
                <a:solidFill>
                  <a:srgbClr val="0000FF"/>
                </a:solidFill>
              </a:rPr>
              <a:t>Campesina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4560" y="3673075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savages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59229" y="5379894"/>
            <a:ext cx="1466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Creation Care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164898" y="1583928"/>
            <a:ext cx="27311" cy="4587931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565370" y="1583928"/>
            <a:ext cx="27311" cy="4587931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198520" y="3345365"/>
            <a:ext cx="6173361" cy="0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73400" y="5379894"/>
            <a:ext cx="6173361" cy="0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378823" y="4497297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The story of stuff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81477" y="175075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Personal connections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16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41</Words>
  <Application>Microsoft Macintosh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geography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2010-12-01T16:31:47Z</dcterms:created>
  <dcterms:modified xsi:type="dcterms:W3CDTF">2010-12-01T18:17:16Z</dcterms:modified>
</cp:coreProperties>
</file>