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Default Extension="tiff" ContentType="image/tiff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Objects="1">
      <p:cViewPr varScale="1">
        <p:scale>
          <a:sx n="119" d="100"/>
          <a:sy n="119" d="100"/>
        </p:scale>
        <p:origin x="-3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10/4/10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10/4/10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10/4/10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10/4/10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10/4/10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10/4/10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E34DE-5511-45BD-ABB2-D285AD242A23}" type="datetimeFigureOut">
              <a:rPr lang="en-US" smtClean="0"/>
              <a:pPr/>
              <a:t>10/4/10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tiff"/><Relationship Id="rId3" Type="http://schemas.openxmlformats.org/officeDocument/2006/relationships/image" Target="../media/image5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tif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Global Ecological footprint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coprint&amp;biocapacity-region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1600"/>
            <a:ext cx="9144000" cy="512348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coprint-natlavg-incom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447800"/>
            <a:ext cx="9130337" cy="5181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coprint-hdi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968375"/>
            <a:ext cx="9144001" cy="58896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838200"/>
            <a:ext cx="6934200" cy="304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F-country-poorest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500" y="2667000"/>
            <a:ext cx="6159500" cy="3746500"/>
          </a:xfrm>
          <a:prstGeom prst="rect">
            <a:avLst/>
          </a:prstGeom>
        </p:spPr>
      </p:pic>
      <p:pic>
        <p:nvPicPr>
          <p:cNvPr id="2" name="Picture 1" descr="EF-country-rich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5088"/>
            <a:ext cx="6159501" cy="54229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ootprint-chain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1700"/>
            <a:ext cx="9144000" cy="4076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381000"/>
            <a:ext cx="743239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800" b="1" dirty="0" err="1" smtClean="0"/>
              <a:t>Aspects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of</a:t>
            </a:r>
            <a:r>
              <a:rPr lang="es-ES_tradnl" sz="2800" b="1" dirty="0" smtClean="0"/>
              <a:t> a </a:t>
            </a:r>
            <a:r>
              <a:rPr lang="es-ES_tradnl" sz="2800" b="1" dirty="0" err="1" smtClean="0"/>
              <a:t>footprint</a:t>
            </a:r>
            <a:r>
              <a:rPr lang="es-ES_tradnl" sz="2800" b="1" dirty="0" smtClean="0"/>
              <a:t>: </a:t>
            </a:r>
            <a:r>
              <a:rPr lang="es-ES_tradnl" sz="2800" b="1" dirty="0" err="1" smtClean="0"/>
              <a:t>We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need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to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consider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each</a:t>
            </a:r>
            <a:r>
              <a:rPr lang="es-ES_tradnl" sz="2800" b="1" dirty="0" smtClean="0"/>
              <a:t> </a:t>
            </a:r>
            <a:br>
              <a:rPr lang="es-ES_tradnl" sz="2800" b="1" dirty="0" smtClean="0"/>
            </a:br>
            <a:r>
              <a:rPr lang="es-ES_tradnl" sz="2800" b="1" dirty="0" err="1" smtClean="0"/>
              <a:t>step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below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to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understand</a:t>
            </a:r>
            <a:r>
              <a:rPr lang="es-ES_tradnl" sz="2800" b="1" dirty="0" smtClean="0"/>
              <a:t> how </a:t>
            </a:r>
            <a:r>
              <a:rPr lang="es-ES_tradnl" sz="2800" b="1" dirty="0" err="1" smtClean="0"/>
              <a:t>our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actions</a:t>
            </a:r>
            <a:r>
              <a:rPr lang="es-ES_tradnl" sz="2800" b="1" dirty="0" smtClean="0"/>
              <a:t> </a:t>
            </a:r>
            <a:br>
              <a:rPr lang="es-ES_tradnl" sz="2800" b="1" dirty="0" smtClean="0"/>
            </a:br>
            <a:r>
              <a:rPr lang="es-ES_tradnl" sz="2800" b="1" dirty="0" err="1" smtClean="0"/>
              <a:t>affect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the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environment</a:t>
            </a:r>
            <a:endParaRPr lang="es-ES_tradnl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172200" y="5486400"/>
            <a:ext cx="232908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200" b="1" dirty="0" err="1" smtClean="0"/>
              <a:t>You</a:t>
            </a:r>
            <a:r>
              <a:rPr lang="es-ES_tradnl" sz="3200" b="1" dirty="0" smtClean="0"/>
              <a:t> are </a:t>
            </a:r>
            <a:r>
              <a:rPr lang="es-ES_tradnl" sz="3200" b="1" dirty="0" err="1" smtClean="0"/>
              <a:t>here</a:t>
            </a:r>
            <a:endParaRPr lang="es-ES_tradnl" sz="3200" b="1" dirty="0"/>
          </a:p>
        </p:txBody>
      </p:sp>
      <p:sp>
        <p:nvSpPr>
          <p:cNvPr id="5" name="Right Arrow 4"/>
          <p:cNvSpPr/>
          <p:nvPr/>
        </p:nvSpPr>
        <p:spPr>
          <a:xfrm rot="14639389">
            <a:off x="6353469" y="4405971"/>
            <a:ext cx="822960" cy="822960"/>
          </a:xfrm>
          <a:prstGeom prst="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28</Words>
  <Application>Microsoft Macintosh PowerPoint</Application>
  <PresentationFormat>On-screen Show (4:3)</PresentationFormat>
  <Paragraphs>3</Paragraphs>
  <Slides>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Global Ecological footprint</vt:lpstr>
      <vt:lpstr>Slide 2</vt:lpstr>
      <vt:lpstr>Slide 3</vt:lpstr>
      <vt:lpstr>Slide 4</vt:lpstr>
      <vt:lpstr>Slide 5</vt:lpstr>
      <vt:lpstr>Slide 6</vt:lpstr>
    </vt:vector>
  </TitlesOfParts>
  <Company>university of kentucky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Ecological footprint</dc:title>
  <dc:creator>tad mutersbaugh</dc:creator>
  <cp:lastModifiedBy>Tad Mutersbaugh</cp:lastModifiedBy>
  <cp:revision>2</cp:revision>
  <dcterms:created xsi:type="dcterms:W3CDTF">2010-10-04T14:13:09Z</dcterms:created>
  <dcterms:modified xsi:type="dcterms:W3CDTF">2010-10-04T15:06:24Z</dcterms:modified>
</cp:coreProperties>
</file>